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7"/>
    <p:restoredTop sz="94643"/>
  </p:normalViewPr>
  <p:slideViewPr>
    <p:cSldViewPr>
      <p:cViewPr varScale="1">
        <p:scale>
          <a:sx n="32" d="100"/>
          <a:sy n="32" d="100"/>
        </p:scale>
        <p:origin x="2416" y="176"/>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7/8/18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7/8/18</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nnl-compbio.github.io/2018-07-19-PNNL-SWC/" TargetMode="External"/><Relationship Id="rId3" Type="http://schemas.openxmlformats.org/officeDocument/2006/relationships/hyperlink" Target="mailto:ann.airey@pnnl.gov" TargetMode="External"/><Relationship Id="rId7" Type="http://schemas.openxmlformats.org/officeDocument/2006/relationships/hyperlink" Target="https://software-carpentry.org/pages/audience.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Carlos.OrtizMarrero@pnnl.gov" TargetMode="External"/><Relationship Id="rId4" Type="http://schemas.openxmlformats.org/officeDocument/2006/relationships/hyperlink" Target="mailto:Jeremy.Zucker@pnnl.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July 19-20, 2018</a:t>
            </a:r>
          </a:p>
          <a:p>
            <a:r>
              <a:rPr lang="en-US" sz="3600" dirty="0">
                <a:solidFill>
                  <a:schemeClr val="bg1"/>
                </a:solidFill>
                <a:latin typeface="Arial"/>
                <a:cs typeface="Arial"/>
              </a:rPr>
              <a:t>Vista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10267477"/>
            <a:chOff x="38701980" y="10535416"/>
            <a:chExt cx="5318125" cy="102674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219505" y="10687816"/>
              <a:ext cx="4800600" cy="101150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endParaRPr lang="en-US" sz="2800" dirty="0">
                <a:solidFill>
                  <a:srgbClr val="707276"/>
                </a:solidFill>
                <a:latin typeface="Arial"/>
                <a:cs typeface="Arial"/>
              </a:endParaRPr>
            </a:p>
            <a:p>
              <a:pPr>
                <a:lnSpc>
                  <a:spcPct val="110000"/>
                </a:lnSpc>
              </a:pPr>
              <a:r>
                <a:rPr lang="en-US" sz="2400" b="1" dirty="0">
                  <a:solidFill>
                    <a:srgbClr val="D57500"/>
                  </a:solidFill>
                  <a:latin typeface="Arial"/>
                  <a:cs typeface="Arial"/>
                </a:rPr>
                <a:t>Administrator</a:t>
              </a:r>
            </a:p>
            <a:p>
              <a:pPr>
                <a:lnSpc>
                  <a:spcPct val="110000"/>
                </a:lnSpc>
              </a:pPr>
              <a:r>
                <a:rPr lang="en-US" sz="2400" dirty="0">
                  <a:solidFill>
                    <a:srgbClr val="707276"/>
                  </a:solidFill>
                  <a:latin typeface="Arial"/>
                  <a:cs typeface="Arial"/>
                </a:rPr>
                <a:t>Ann </a:t>
              </a:r>
              <a:r>
                <a:rPr lang="en-US" sz="2400" dirty="0" err="1">
                  <a:solidFill>
                    <a:srgbClr val="707276"/>
                  </a:solidFill>
                  <a:latin typeface="Arial"/>
                  <a:cs typeface="Arial"/>
                </a:rPr>
                <a:t>Airey</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371-7037</a:t>
              </a:r>
            </a:p>
            <a:p>
              <a:pPr>
                <a:lnSpc>
                  <a:spcPct val="110000"/>
                </a:lnSpc>
              </a:pPr>
              <a:r>
                <a:rPr lang="en-US" sz="2400" dirty="0">
                  <a:solidFill>
                    <a:srgbClr val="707276"/>
                  </a:solidFill>
                  <a:latin typeface="Arial"/>
                  <a:cs typeface="Arial"/>
                  <a:hlinkClick r:id="rId3"/>
                </a:rPr>
                <a:t>ann.airey@pnnl.gov</a:t>
              </a:r>
              <a:endParaRPr lang="en-US" sz="2400" dirty="0">
                <a:solidFill>
                  <a:srgbClr val="707276"/>
                </a:solidFill>
                <a:latin typeface="Arial"/>
                <a:cs typeface="Arial"/>
              </a:endParaRPr>
            </a:p>
            <a:p>
              <a:pPr>
                <a:lnSpc>
                  <a:spcPct val="110000"/>
                </a:lnSpc>
              </a:pPr>
              <a:endParaRPr lang="en-US" sz="32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Kyle Monson</a:t>
              </a:r>
            </a:p>
            <a:p>
              <a:pPr>
                <a:lnSpc>
                  <a:spcPct val="110000"/>
                </a:lnSpc>
              </a:pPr>
              <a:r>
                <a:rPr lang="en-US" sz="2400" dirty="0">
                  <a:solidFill>
                    <a:srgbClr val="707276"/>
                  </a:solidFill>
                  <a:latin typeface="Arial"/>
                  <a:cs typeface="Arial"/>
                </a:rPr>
                <a:t>(509) 375-6379</a:t>
              </a:r>
            </a:p>
            <a:p>
              <a:pPr>
                <a:lnSpc>
                  <a:spcPct val="110000"/>
                </a:lnSpc>
              </a:pPr>
              <a:r>
                <a:rPr lang="en-US" sz="2400" dirty="0">
                  <a:solidFill>
                    <a:srgbClr val="707276"/>
                  </a:solidFill>
                  <a:latin typeface="Arial"/>
                  <a:cs typeface="Arial"/>
                  <a:hlinkClick r:id="rId3"/>
                </a:rPr>
                <a:t>Kyle.Monson@pnnl.gov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rPr>
                <a:t>(509) 371-7311</a:t>
              </a:r>
            </a:p>
            <a:p>
              <a:pPr>
                <a:lnSpc>
                  <a:spcPct val="110000"/>
                </a:lnSpc>
              </a:pPr>
              <a:r>
                <a:rPr lang="en-US" sz="2400" dirty="0">
                  <a:solidFill>
                    <a:srgbClr val="707276"/>
                  </a:solidFill>
                  <a:latin typeface="Arial"/>
                  <a:cs typeface="Arial"/>
                  <a:hlinkClick r:id="rId4"/>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Carlos Ortiz-</a:t>
              </a:r>
              <a:r>
                <a:rPr lang="en-US" sz="2400" dirty="0" err="1">
                  <a:solidFill>
                    <a:srgbClr val="707276"/>
                  </a:solidFill>
                  <a:latin typeface="Arial"/>
                  <a:cs typeface="Arial"/>
                </a:rPr>
                <a:t>Morrero</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371-7543</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5"/>
                </a:rPr>
                <a:t>Carlos.OrtizMarrero@pnnl.gov</a:t>
              </a:r>
              <a:endParaRPr lang="en-US" sz="2400" dirty="0"/>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7725192"/>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a:t>/2018-07-19-PNNL-SWC/</a:t>
            </a:r>
            <a:endParaRPr lang="en-US" dirty="0"/>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7"/>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30910" y="15901459"/>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How much does this course cost?</a:t>
            </a:r>
            <a:br>
              <a:rPr lang="en-US" b="1" dirty="0"/>
            </a:br>
            <a:r>
              <a:rPr lang="en-US" b="1" dirty="0"/>
              <a:t>A:</a:t>
            </a:r>
            <a:r>
              <a:rPr lang="en-US" dirty="0"/>
              <a:t> </a:t>
            </a:r>
            <a:r>
              <a:rPr lang="en-US" i="1" dirty="0"/>
              <a:t>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8"/>
              </a:rPr>
              <a:t>https://pnnl-compbio.github.io/2018-07-19-PNNL-SWC/</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 https://</a:t>
            </a:r>
            <a:r>
              <a:rPr lang="en-US" dirty="0" err="1"/>
              <a:t>pnnl-compbio.github.io</a:t>
            </a:r>
            <a:r>
              <a:rPr lang="en-US" dirty="0"/>
              <a:t>/2018-07-19-PNNL-SWC/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AD21BFAB-5382-4EC6-856E-8B283008FA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8530</TotalTime>
  <Words>493</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41</cp:revision>
  <cp:lastPrinted>2018-07-09T06:36:08Z</cp:lastPrinted>
  <dcterms:created xsi:type="dcterms:W3CDTF">2012-11-30T02:20:55Z</dcterms:created>
  <dcterms:modified xsi:type="dcterms:W3CDTF">2018-07-09T06:39:32Z</dcterms:modified>
</cp:coreProperties>
</file>