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4"/>
    <p:restoredTop sz="94663"/>
  </p:normalViewPr>
  <p:slideViewPr>
    <p:cSldViewPr>
      <p:cViewPr>
        <p:scale>
          <a:sx n="98" d="100"/>
          <a:sy n="98" d="100"/>
        </p:scale>
        <p:origin x="-4432" y="-9616"/>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1/28/19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1/28/19</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Kurt.Glaesemann@pnnl.gov" TargetMode="External"/><Relationship Id="rId7" Type="http://schemas.openxmlformats.org/officeDocument/2006/relationships/hyperlink" Target="mailto:Balwinder.Singh@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eremy.Zucker@pnnl.gov" TargetMode="External"/><Relationship Id="rId5" Type="http://schemas.openxmlformats.org/officeDocument/2006/relationships/hyperlink" Target="mailto:Juan.Brandi-Lozano@pnnl.gov" TargetMode="External"/><Relationship Id="rId10" Type="http://schemas.openxmlformats.org/officeDocument/2006/relationships/hyperlink" Target="https://pnnl-compbio.github.io/2018-07-19-PNNL-SWC/" TargetMode="External"/><Relationship Id="rId4" Type="http://schemas.openxmlformats.org/officeDocument/2006/relationships/hyperlink" Target="mailto:Jeremy.Teuton@pnnl.gov" TargetMode="External"/><Relationship Id="rId9" Type="http://schemas.openxmlformats.org/officeDocument/2006/relationships/hyperlink" Target="https://software-carpentry.org/pages/audien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13269082" cy="2804614"/>
          </a:xfrm>
          <a:prstGeom prst="rect">
            <a:avLst/>
          </a:prstGeom>
          <a:noFill/>
        </p:spPr>
        <p:txBody>
          <a:bodyPr wrap="none" lIns="0" tIns="34290" rIns="0" bIns="0" rtlCol="0">
            <a:spAutoFit/>
          </a:bodyPr>
          <a:lstStyle/>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February 18-19, 2019</a:t>
            </a:r>
          </a:p>
          <a:p>
            <a:r>
              <a:rPr lang="en-US" sz="3600" dirty="0">
                <a:solidFill>
                  <a:schemeClr val="bg1"/>
                </a:solidFill>
                <a:latin typeface="Arial"/>
                <a:cs typeface="Arial"/>
              </a:rPr>
              <a:t>Vista Room, 3400 Discovery Hall, Horn Rapids Road</a:t>
            </a:r>
          </a:p>
          <a:p>
            <a:r>
              <a:rPr lang="en-US" sz="3600" dirty="0">
                <a:solidFill>
                  <a:schemeClr val="bg1"/>
                </a:solidFill>
                <a:latin typeface="Arial"/>
                <a:cs typeface="Arial"/>
              </a:rPr>
              <a:t>Richland, WA 99352</a:t>
            </a:r>
          </a:p>
        </p:txBody>
      </p:sp>
      <p:grpSp>
        <p:nvGrpSpPr>
          <p:cNvPr id="3" name="Group 2"/>
          <p:cNvGrpSpPr>
            <a:grpSpLocks noChangeAspect="1"/>
          </p:cNvGrpSpPr>
          <p:nvPr/>
        </p:nvGrpSpPr>
        <p:grpSpPr>
          <a:xfrm>
            <a:off x="16779875" y="14249400"/>
            <a:ext cx="5318125" cy="9155377"/>
            <a:chOff x="38701980" y="10535416"/>
            <a:chExt cx="5318125" cy="91553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006780" y="10687816"/>
              <a:ext cx="5013325" cy="90029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3"/>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4"/>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5"/>
                </a:rPr>
                <a:t>Juan.Brandi-Lozano@pnnl.gov</a:t>
              </a:r>
              <a:endParaRPr lang="en-US" sz="2400" dirty="0"/>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Helpers</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6"/>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7"/>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7725192"/>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/2019-02-18-PNNL-SWC/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9"/>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30910" y="15901459"/>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How much does this course cost?</a:t>
            </a:r>
            <a:br>
              <a:rPr lang="en-US" b="1" dirty="0"/>
            </a:br>
            <a:r>
              <a:rPr lang="en-US" b="1" dirty="0"/>
              <a:t>A:</a:t>
            </a:r>
            <a:r>
              <a:rPr lang="en-US" dirty="0"/>
              <a:t> </a:t>
            </a:r>
            <a:r>
              <a:rPr lang="en-US" i="1" dirty="0"/>
              <a:t>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0"/>
              </a:rPr>
              <a:t>https://pnnl-compbio.github.io/2019-02-18-PNNL-SWC/</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
        <p:nvSpPr>
          <p:cNvPr id="14" name="TextBox 13"/>
          <p:cNvSpPr txBox="1"/>
          <p:nvPr/>
        </p:nvSpPr>
        <p:spPr>
          <a:xfrm>
            <a:off x="930910" y="14898561"/>
            <a:ext cx="15697200" cy="1523494"/>
          </a:xfrm>
          <a:prstGeom prst="rect">
            <a:avLst/>
          </a:prstGeom>
          <a:noFill/>
        </p:spPr>
        <p:txBody>
          <a:bodyPr wrap="square" rtlCol="0">
            <a:spAutoFit/>
          </a:bodyPr>
          <a:lstStyle/>
          <a:p>
            <a:r>
              <a:rPr lang="en-US" b="1" dirty="0"/>
              <a:t>Registration: </a:t>
            </a:r>
          </a:p>
          <a:p>
            <a:r>
              <a:rPr lang="en-US" dirty="0"/>
              <a:t>https://</a:t>
            </a:r>
            <a:r>
              <a:rPr lang="en-US" dirty="0" err="1"/>
              <a:t>pnnl-compbio.github.io</a:t>
            </a:r>
            <a:r>
              <a:rPr lang="en-US" dirty="0"/>
              <a:t>/2019-02-18-PNNL-SWC/</a:t>
            </a:r>
          </a:p>
          <a:p>
            <a:r>
              <a:rPr lang="en-US" b="1" dirty="0"/>
              <a:t> </a:t>
            </a:r>
            <a:endParaRPr lang="en-US"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8956</TotalTime>
  <Words>485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44</cp:revision>
  <cp:lastPrinted>2018-07-09T06:36:08Z</cp:lastPrinted>
  <dcterms:created xsi:type="dcterms:W3CDTF">2012-11-30T02:20:55Z</dcterms:created>
  <dcterms:modified xsi:type="dcterms:W3CDTF">2019-01-29T03:37:55Z</dcterms:modified>
</cp:coreProperties>
</file>