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14.xml" ContentType="application/vnd.openxmlformats-officedocument.theme+xml"/>
  <Override PartName="/ppt/slideLayouts/slideLayout163.xml" ContentType="application/vnd.openxmlformats-officedocument.presentationml.slideLayout+xml"/>
  <Override PartName="/ppt/theme/theme15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6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7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8.xml" ContentType="application/vnd.openxmlformats-officedocument.theme+xml"/>
  <Override PartName="/ppt/slideLayouts/slideLayout170.xml" ContentType="application/vnd.openxmlformats-officedocument.presentationml.slideLayout+xml"/>
  <Override PartName="/ppt/theme/theme19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theme/theme20.xml" ContentType="application/vnd.openxmlformats-officedocument.theme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4" r:id="rId4"/>
    <p:sldMasterId id="2147484048" r:id="rId5"/>
    <p:sldMasterId id="2147484061" r:id="rId6"/>
    <p:sldMasterId id="2147484074" r:id="rId7"/>
    <p:sldMasterId id="2147484087" r:id="rId8"/>
    <p:sldMasterId id="2147484100" r:id="rId9"/>
    <p:sldMasterId id="2147484113" r:id="rId10"/>
    <p:sldMasterId id="2147484126" r:id="rId11"/>
    <p:sldMasterId id="2147484139" r:id="rId12"/>
    <p:sldMasterId id="2147484152" r:id="rId13"/>
    <p:sldMasterId id="2147484165" r:id="rId14"/>
    <p:sldMasterId id="2147484178" r:id="rId15"/>
    <p:sldMasterId id="2147484191" r:id="rId16"/>
    <p:sldMasterId id="2147484204" r:id="rId17"/>
    <p:sldMasterId id="2147483675" r:id="rId18"/>
    <p:sldMasterId id="2147483759" r:id="rId19"/>
    <p:sldMasterId id="2147483766" r:id="rId20"/>
    <p:sldMasterId id="2147483773" r:id="rId21"/>
    <p:sldMasterId id="2147483780" r:id="rId22"/>
    <p:sldMasterId id="2147483787" r:id="rId23"/>
    <p:sldMasterId id="2147483794" r:id="rId24"/>
  </p:sldMasterIdLst>
  <p:notesMasterIdLst>
    <p:notesMasterId r:id="rId26"/>
  </p:notesMasterIdLst>
  <p:sldIdLst>
    <p:sldId id="280" r:id="rId25"/>
  </p:sldIdLst>
  <p:sldSz cx="24387175" cy="13716000"/>
  <p:notesSz cx="6858000" cy="9144000"/>
  <p:defaultTextStyle>
    <a:defPPr>
      <a:defRPr lang="en-US"/>
    </a:defPPr>
    <a:lvl1pPr marL="0" algn="l" defTabSz="1062533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1pPr>
    <a:lvl2pPr marL="1062533" algn="l" defTabSz="1062533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2pPr>
    <a:lvl3pPr marL="2125066" algn="l" defTabSz="1062533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3pPr>
    <a:lvl4pPr marL="3187598" algn="l" defTabSz="1062533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4pPr>
    <a:lvl5pPr marL="4250131" algn="l" defTabSz="1062533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5pPr>
    <a:lvl6pPr marL="5312664" algn="l" defTabSz="1062533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6pPr>
    <a:lvl7pPr marL="6375197" algn="l" defTabSz="1062533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7pPr>
    <a:lvl8pPr marL="7437730" algn="l" defTabSz="1062533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8pPr>
    <a:lvl9pPr marL="8500262" algn="l" defTabSz="1062533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7600"/>
    <a:srgbClr val="D57500"/>
    <a:srgbClr val="000000"/>
    <a:srgbClr val="BA5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792" y="208"/>
      </p:cViewPr>
      <p:guideLst>
        <p:guide orient="horz" pos="4320"/>
        <p:guide pos="76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8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39156-FD6F-0B4F-A215-EA0AD43E0F70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897A5-E0F7-A843-9B8B-C915A61B7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2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6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6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7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7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8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9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0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0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21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2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9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068168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229749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2501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5667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947165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080924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21622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35958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083126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361780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2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250702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1514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080734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384730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714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5230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838982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80054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563134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36165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787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583047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357644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0610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3052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484796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169557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6236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1356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2162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66385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7775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0205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36305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319591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004893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9932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9871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4371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868321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9107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2926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1570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4122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643597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47641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701670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4847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189575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6635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13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98380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880425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929463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9460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469028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957310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139976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380024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589132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759329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11326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871185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5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9904763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256920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159268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5950488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T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3047" y="914400"/>
            <a:ext cx="20574128" cy="10058400"/>
          </a:xfrm>
          <a:prstGeom prst="rect">
            <a:avLst/>
          </a:prstGeom>
        </p:spPr>
        <p:txBody>
          <a:bodyPr vert="horz" lIns="914400" tIns="914400" rIns="914400" bIns="914400"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  <a:defRPr sz="96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tweet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13047" y="11100816"/>
            <a:ext cx="20574128" cy="822960"/>
          </a:xfrm>
          <a:prstGeom prst="rect">
            <a:avLst/>
          </a:prstGeom>
        </p:spPr>
        <p:txBody>
          <a:bodyPr vert="horz" wrap="none" lIns="914400" tIns="0" rIns="914400" bIns="0" anchor="b" anchorCtr="0"/>
          <a:lstStyle>
            <a:lvl1pPr marL="0" indent="0">
              <a:buNone/>
              <a:defRPr sz="44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Twitter handle (i.e., @</a:t>
            </a:r>
            <a:r>
              <a:rPr lang="en-US" dirty="0" err="1"/>
              <a:t>PNNLab</a:t>
            </a:r>
            <a:r>
              <a:rPr lang="en-US" dirty="0"/>
              <a:t>)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13047" y="12070080"/>
            <a:ext cx="20574128" cy="731520"/>
          </a:xfrm>
          <a:prstGeom prst="rect">
            <a:avLst/>
          </a:prstGeom>
        </p:spPr>
        <p:txBody>
          <a:bodyPr vert="horz" wrap="none" lIns="914400" tIns="0" rIns="914400" bIns="0" anchor="t" anchorCtr="0"/>
          <a:lstStyle>
            <a:lvl1pPr marL="0" indent="0">
              <a:buNone/>
              <a:defRPr sz="36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date (3-letter month abbreviation + day #)</a:t>
            </a:r>
          </a:p>
        </p:txBody>
      </p:sp>
    </p:spTree>
    <p:extLst>
      <p:ext uri="{BB962C8B-B14F-4D97-AF65-F5344CB8AC3E}">
        <p14:creationId xmlns:p14="http://schemas.microsoft.com/office/powerpoint/2010/main" val="10606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1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914400"/>
            <a:ext cx="11887200" cy="118872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529048" y="914400"/>
            <a:ext cx="5943600" cy="11887200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text from the Facebook post, then format as needed</a:t>
            </a:r>
          </a:p>
        </p:txBody>
      </p:sp>
    </p:spTree>
    <p:extLst>
      <p:ext uri="{BB962C8B-B14F-4D97-AF65-F5344CB8AC3E}">
        <p14:creationId xmlns:p14="http://schemas.microsoft.com/office/powerpoint/2010/main" val="25648837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1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1585448" y="914400"/>
            <a:ext cx="11887200" cy="118872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727448" y="914400"/>
            <a:ext cx="5943600" cy="11887200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text from the Facebook post, then format as needed</a:t>
            </a:r>
          </a:p>
        </p:txBody>
      </p:sp>
    </p:spTree>
    <p:extLst>
      <p:ext uri="{BB962C8B-B14F-4D97-AF65-F5344CB8AC3E}">
        <p14:creationId xmlns:p14="http://schemas.microsoft.com/office/powerpoint/2010/main" val="3754625770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529048" y="914400"/>
            <a:ext cx="5943600" cy="11887200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text from the Google+ post, then format as needed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914400"/>
            <a:ext cx="11887200" cy="118872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22511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1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1585448" y="914400"/>
            <a:ext cx="11887200" cy="118872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727448" y="914400"/>
            <a:ext cx="5943600" cy="11887200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text from the Google+ post, then format as needed</a:t>
            </a:r>
          </a:p>
        </p:txBody>
      </p:sp>
    </p:spTree>
    <p:extLst>
      <p:ext uri="{BB962C8B-B14F-4D97-AF65-F5344CB8AC3E}">
        <p14:creationId xmlns:p14="http://schemas.microsoft.com/office/powerpoint/2010/main" val="370573575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1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914400"/>
            <a:ext cx="11887200" cy="118872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529048" y="914400"/>
            <a:ext cx="5943600" cy="11887200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text from the LinkedIn post, then format as needed</a:t>
            </a:r>
          </a:p>
        </p:txBody>
      </p:sp>
    </p:spTree>
    <p:extLst>
      <p:ext uri="{BB962C8B-B14F-4D97-AF65-F5344CB8AC3E}">
        <p14:creationId xmlns:p14="http://schemas.microsoft.com/office/powerpoint/2010/main" val="140975675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1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1585448" y="914400"/>
            <a:ext cx="11887200" cy="118872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727448" y="914400"/>
            <a:ext cx="5943600" cy="11887200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text from the LinkedIn post, then format as needed</a:t>
            </a:r>
          </a:p>
        </p:txBody>
      </p:sp>
    </p:spTree>
    <p:extLst>
      <p:ext uri="{BB962C8B-B14F-4D97-AF65-F5344CB8AC3E}">
        <p14:creationId xmlns:p14="http://schemas.microsoft.com/office/powerpoint/2010/main" val="2702784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67536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1648460"/>
            <a:ext cx="18745200" cy="105156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7448" y="800100"/>
            <a:ext cx="18745200" cy="848360"/>
          </a:xfrm>
          <a:prstGeom prst="rect">
            <a:avLst/>
          </a:prstGeom>
        </p:spPr>
        <p:txBody>
          <a:bodyPr vert="horz" wrap="none" lIns="0" tIns="0" rIns="0" bIns="0" anchor="t" anchorCtr="0">
            <a:norm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video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727448" y="12164060"/>
            <a:ext cx="18745200" cy="713740"/>
          </a:xfrm>
          <a:prstGeom prst="rect">
            <a:avLst/>
          </a:prstGeom>
        </p:spPr>
        <p:txBody>
          <a:bodyPr vert="horz" wrap="none" lIns="0" tIns="0" rIns="0" bIns="0" anchor="b" anchorCtr="0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video URL (short version)</a:t>
            </a:r>
          </a:p>
        </p:txBody>
      </p:sp>
    </p:spTree>
    <p:extLst>
      <p:ext uri="{BB962C8B-B14F-4D97-AF65-F5344CB8AC3E}">
        <p14:creationId xmlns:p14="http://schemas.microsoft.com/office/powerpoint/2010/main" val="326326448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8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914400"/>
            <a:ext cx="11887200" cy="118872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529048" y="3657600"/>
            <a:ext cx="5943600" cy="9144000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image description, then format as needed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7529048" y="914400"/>
            <a:ext cx="5943600" cy="2286000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4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image title</a:t>
            </a:r>
          </a:p>
        </p:txBody>
      </p:sp>
    </p:spTree>
    <p:extLst>
      <p:ext uri="{BB962C8B-B14F-4D97-AF65-F5344CB8AC3E}">
        <p14:creationId xmlns:p14="http://schemas.microsoft.com/office/powerpoint/2010/main" val="38134699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8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1585448" y="914400"/>
            <a:ext cx="11887200" cy="118872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727448" y="3657600"/>
            <a:ext cx="5943600" cy="9144000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image description, then format as needed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727448" y="914400"/>
            <a:ext cx="5943600" cy="2286000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4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image title</a:t>
            </a:r>
          </a:p>
        </p:txBody>
      </p:sp>
    </p:spTree>
    <p:extLst>
      <p:ext uri="{BB962C8B-B14F-4D97-AF65-F5344CB8AC3E}">
        <p14:creationId xmlns:p14="http://schemas.microsoft.com/office/powerpoint/2010/main" val="928486796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TAGRAM_BACKGROUN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50" b="50"/>
          <a:stretch/>
        </p:blipFill>
        <p:spPr>
          <a:xfrm>
            <a:off x="495300" y="4978400"/>
            <a:ext cx="2753868" cy="5943600"/>
          </a:xfrm>
          <a:prstGeom prst="rect">
            <a:avLst/>
          </a:prstGeom>
        </p:spPr>
      </p:pic>
      <p:pic>
        <p:nvPicPr>
          <p:cNvPr id="12" name="Picture 11" descr="INSTAGRAM_BACKGROUN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228601" y="11036300"/>
            <a:ext cx="3252825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914400"/>
            <a:ext cx="11887200" cy="118872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7529048" y="3657600"/>
            <a:ext cx="5943600" cy="9144000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image description and/or comments, then format as needed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9138900" y="914400"/>
            <a:ext cx="4336796" cy="640080"/>
          </a:xfrm>
          <a:prstGeom prst="rect">
            <a:avLst/>
          </a:prstGeom>
        </p:spPr>
        <p:txBody>
          <a:bodyPr vert="horz"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9138900" y="1645920"/>
            <a:ext cx="4336796" cy="640080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location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7529048" y="914400"/>
            <a:ext cx="1371600" cy="1371600"/>
            <a:chOff x="17529048" y="914400"/>
            <a:chExt cx="1371600" cy="1371600"/>
          </a:xfrm>
        </p:grpSpPr>
        <p:sp>
          <p:nvSpPr>
            <p:cNvPr id="2" name="Oval 1"/>
            <p:cNvSpPr>
              <a:spLocks noChangeAspect="1"/>
            </p:cNvSpPr>
            <p:nvPr userDrawn="1"/>
          </p:nvSpPr>
          <p:spPr>
            <a:xfrm>
              <a:off x="17529048" y="914400"/>
              <a:ext cx="1371600" cy="137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 userDrawn="1"/>
          </p:nvSpPr>
          <p:spPr>
            <a:xfrm>
              <a:off x="17529048" y="914400"/>
              <a:ext cx="1371600" cy="13716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Add 1.5”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circle</a:t>
              </a:r>
              <a:r>
                <a:rPr lang="en-US" sz="1200" baseline="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here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and fill with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user profile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photo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6476635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TAGRAM_BACKGROUN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50" b="50"/>
          <a:stretch/>
        </p:blipFill>
        <p:spPr>
          <a:xfrm>
            <a:off x="495300" y="4978400"/>
            <a:ext cx="2753868" cy="5943600"/>
          </a:xfrm>
          <a:prstGeom prst="rect">
            <a:avLst/>
          </a:prstGeom>
        </p:spPr>
      </p:pic>
      <p:pic>
        <p:nvPicPr>
          <p:cNvPr id="12" name="Picture 11" descr="INSTAGRAM_BACKGROUN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228601" y="11036300"/>
            <a:ext cx="3252825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1585448" y="914400"/>
            <a:ext cx="11887200" cy="118872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7448" y="3657600"/>
            <a:ext cx="5943600" cy="9144000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image description and/or comments, then format as needed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34252" y="914400"/>
            <a:ext cx="4336796" cy="640080"/>
          </a:xfrm>
          <a:prstGeom prst="rect">
            <a:avLst/>
          </a:prstGeom>
        </p:spPr>
        <p:txBody>
          <a:bodyPr vert="horz"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34252" y="1645920"/>
            <a:ext cx="4336796" cy="640080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location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7448" y="914400"/>
            <a:ext cx="1371600" cy="1371600"/>
            <a:chOff x="4727448" y="914400"/>
            <a:chExt cx="1371600" cy="1371600"/>
          </a:xfrm>
        </p:grpSpPr>
        <p:sp>
          <p:nvSpPr>
            <p:cNvPr id="2" name="Oval 1"/>
            <p:cNvSpPr>
              <a:spLocks noChangeAspect="1"/>
            </p:cNvSpPr>
            <p:nvPr userDrawn="1"/>
          </p:nvSpPr>
          <p:spPr>
            <a:xfrm>
              <a:off x="4727448" y="914400"/>
              <a:ext cx="1371600" cy="137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 userDrawn="1"/>
          </p:nvSpPr>
          <p:spPr>
            <a:xfrm>
              <a:off x="4727448" y="914400"/>
              <a:ext cx="1371600" cy="13716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Add 1.5”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circle</a:t>
              </a:r>
              <a:r>
                <a:rPr lang="en-US" sz="1200" baseline="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here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and fill with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user profile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photo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066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67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976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003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2369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1545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6495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28634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8341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972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23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91509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19755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49344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933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02350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87189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20055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4267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09348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7651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060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642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266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34589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39338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703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611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5628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63099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14283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75795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5304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67296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3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836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120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88838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8022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866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102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21497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46806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2715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6109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458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149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33670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408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740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05242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978306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9137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2887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615815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531420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11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45095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86935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330807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875883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4102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469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368818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182974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2438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117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894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044519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025658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726325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52223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375157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913859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2770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971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382678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10850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72343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0590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664573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506540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375558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250785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423251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082147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6574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0197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09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16.jp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17.jp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18.jp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19.jp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slideLayout" Target="../slideLayouts/slideLayout159.xml"/><Relationship Id="rId7" Type="http://schemas.openxmlformats.org/officeDocument/2006/relationships/theme" Target="../theme/theme14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60.xml"/><Relationship Id="rId9" Type="http://schemas.openxmlformats.org/officeDocument/2006/relationships/image" Target="../media/image21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4" Type="http://schemas.openxmlformats.org/officeDocument/2006/relationships/image" Target="../media/image24.jp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4" Type="http://schemas.openxmlformats.org/officeDocument/2006/relationships/image" Target="../media/image26.jp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4" Type="http://schemas.openxmlformats.org/officeDocument/2006/relationships/image" Target="../media/image28.jp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7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8.jp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theme" Target="../theme/theme20.xml"/><Relationship Id="rId2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71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theme" Target="../theme/theme21.xml"/><Relationship Id="rId2" Type="http://schemas.openxmlformats.org/officeDocument/2006/relationships/slideLayout" Target="../slideLayouts/slideLayout174.xml"/><Relationship Id="rId1" Type="http://schemas.openxmlformats.org/officeDocument/2006/relationships/slideLayout" Target="../slideLayouts/slideLayout173.xml"/><Relationship Id="rId4" Type="http://schemas.openxmlformats.org/officeDocument/2006/relationships/image" Target="../media/image3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9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0.jp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1.jp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2.jp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3.jp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4.jp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5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PPER_BACKGROUND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693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11" r:id="rId3"/>
    <p:sldLayoutId id="2147484012" r:id="rId4"/>
    <p:sldLayoutId id="2147484005" r:id="rId5"/>
    <p:sldLayoutId id="2147484006" r:id="rId6"/>
    <p:sldLayoutId id="2147484007" r:id="rId7"/>
    <p:sldLayoutId id="2147484008" r:id="rId8"/>
    <p:sldLayoutId id="2147484017" r:id="rId9"/>
    <p:sldLayoutId id="2147484018" r:id="rId10"/>
    <p:sldLayoutId id="2147484019" r:id="rId11"/>
    <p:sldLayoutId id="2147484020" r:id="rId12"/>
  </p:sldLayoutIdLst>
  <p:txStyles>
    <p:titleStyle>
      <a:lvl1pPr algn="l" defTabSz="1062533" rtl="0" eaLnBrk="1" latinLnBrk="0" hangingPunct="1">
        <a:lnSpc>
          <a:spcPct val="90000"/>
        </a:lnSpc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AZ_BACKGROUND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700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  <p:sldLayoutId id="2147484164" r:id="rId12"/>
  </p:sldLayoutIdLst>
  <p:txStyles>
    <p:titleStyle>
      <a:lvl1pPr algn="l" defTabSz="1062533" rtl="0" eaLnBrk="1" latinLnBrk="0" hangingPunct="1">
        <a:lnSpc>
          <a:spcPct val="90000"/>
        </a:lnSpc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METHYST_BACKGROUND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556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</p:sldLayoutIdLst>
  <p:txStyles>
    <p:titleStyle>
      <a:lvl1pPr algn="l" defTabSz="1062533" rtl="0" eaLnBrk="1" latinLnBrk="0" hangingPunct="1">
        <a:lnSpc>
          <a:spcPct val="90000"/>
        </a:lnSpc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ARNET_BACKGROUND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3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  <p:sldLayoutId id="2147484190" r:id="rId12"/>
  </p:sldLayoutIdLst>
  <p:txStyles>
    <p:titleStyle>
      <a:lvl1pPr algn="l" defTabSz="1062533" rtl="0" eaLnBrk="1" latinLnBrk="0" hangingPunct="1">
        <a:lnSpc>
          <a:spcPct val="90000"/>
        </a:lnSpc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RCURY_BACKGROUND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751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94" r:id="rId3"/>
    <p:sldLayoutId id="2147484195" r:id="rId4"/>
    <p:sldLayoutId id="2147484196" r:id="rId5"/>
    <p:sldLayoutId id="2147484197" r:id="rId6"/>
    <p:sldLayoutId id="2147484198" r:id="rId7"/>
    <p:sldLayoutId id="2147484199" r:id="rId8"/>
    <p:sldLayoutId id="2147484200" r:id="rId9"/>
    <p:sldLayoutId id="2147484201" r:id="rId10"/>
    <p:sldLayoutId id="2147484202" r:id="rId11"/>
    <p:sldLayoutId id="2147484203" r:id="rId12"/>
  </p:sldLayoutIdLst>
  <p:txStyles>
    <p:titleStyle>
      <a:lvl1pPr algn="l" defTabSz="1062533" rtl="0" eaLnBrk="1" latinLnBrk="0" hangingPunct="1">
        <a:lnSpc>
          <a:spcPct val="90000"/>
        </a:lnSpc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MSL_BACKGROUND.jpg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pic>
        <p:nvPicPr>
          <p:cNvPr id="6" name="Picture 5" descr="EMSL_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1172" y="11671300"/>
            <a:ext cx="2734056" cy="118698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550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207" r:id="rId2"/>
    <p:sldLayoutId id="2147484209" r:id="rId3"/>
    <p:sldLayoutId id="2147484211" r:id="rId4"/>
    <p:sldLayoutId id="2147484213" r:id="rId5"/>
    <p:sldLayoutId id="2147484215" r:id="rId6"/>
  </p:sldLayoutIdLst>
  <p:txStyles>
    <p:titleStyle>
      <a:lvl1pPr algn="l" defTabSz="1062533" rtl="0" eaLnBrk="1" latinLnBrk="0" hangingPunct="1">
        <a:lnSpc>
          <a:spcPct val="90000"/>
        </a:lnSpc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WITTER_BLUE_BACKGROUND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126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1062533" rtl="0" eaLnBrk="1" latinLnBrk="0" hangingPunct="1"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CEBOOK_BACKGROUND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583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60" r:id="rId2"/>
  </p:sldLayoutIdLst>
  <p:txStyles>
    <p:titleStyle>
      <a:lvl1pPr algn="l" defTabSz="1062533" rtl="0" eaLnBrk="1" latinLnBrk="0" hangingPunct="1"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OOGLEPLUS_BACKGROUND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94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67" r:id="rId2"/>
  </p:sldLayoutIdLst>
  <p:txStyles>
    <p:titleStyle>
      <a:lvl1pPr algn="l" defTabSz="1062533" rtl="0" eaLnBrk="1" latinLnBrk="0" hangingPunct="1"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_BACKGROUND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790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74" r:id="rId2"/>
  </p:sldLayoutIdLst>
  <p:txStyles>
    <p:titleStyle>
      <a:lvl1pPr algn="l" defTabSz="1062533" rtl="0" eaLnBrk="1" latinLnBrk="0" hangingPunct="1"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YOUTUBE_BACKGROUND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422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</p:sldLayoutIdLst>
  <p:txStyles>
    <p:titleStyle>
      <a:lvl1pPr algn="l" defTabSz="1062533" rtl="0" eaLnBrk="1" latinLnBrk="0" hangingPunct="1"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RONZE_BACKGROUND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6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</p:sldLayoutIdLst>
  <p:txStyles>
    <p:titleStyle>
      <a:lvl1pPr algn="l" defTabSz="1062533" rtl="0" eaLnBrk="1" latinLnBrk="0" hangingPunct="1">
        <a:lnSpc>
          <a:spcPct val="90000"/>
        </a:lnSpc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4396192" cy="13716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109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788" r:id="rId2"/>
  </p:sldLayoutIdLst>
  <p:txStyles>
    <p:titleStyle>
      <a:lvl1pPr algn="l" defTabSz="1062533" rtl="0" eaLnBrk="1" latinLnBrk="0" hangingPunct="1"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TAGRAM_BACKGROUND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852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800" r:id="rId2"/>
  </p:sldLayoutIdLst>
  <p:txStyles>
    <p:titleStyle>
      <a:lvl1pPr algn="l" defTabSz="1062533" rtl="0" eaLnBrk="1" latinLnBrk="0" hangingPunct="1"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OLD_BACKGROUND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10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</p:sldLayoutIdLst>
  <p:txStyles>
    <p:titleStyle>
      <a:lvl1pPr algn="l" defTabSz="1062533" rtl="0" eaLnBrk="1" latinLnBrk="0" hangingPunct="1">
        <a:lnSpc>
          <a:spcPct val="90000"/>
        </a:lnSpc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ILVER_BACKGROUND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25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</p:sldLayoutIdLst>
  <p:txStyles>
    <p:titleStyle>
      <a:lvl1pPr algn="l" defTabSz="1062533" rtl="0" eaLnBrk="1" latinLnBrk="0" hangingPunct="1">
        <a:lnSpc>
          <a:spcPct val="90000"/>
        </a:lnSpc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ATINUM_BACKGROUND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153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</p:sldLayoutIdLst>
  <p:txStyles>
    <p:titleStyle>
      <a:lvl1pPr algn="l" defTabSz="1062533" rtl="0" eaLnBrk="1" latinLnBrk="0" hangingPunct="1">
        <a:lnSpc>
          <a:spcPct val="90000"/>
        </a:lnSpc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NYX_BACKGROUND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211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  <p:sldLayoutId id="2147484112" r:id="rId12"/>
  </p:sldLayoutIdLst>
  <p:txStyles>
    <p:titleStyle>
      <a:lvl1pPr algn="l" defTabSz="1062533" rtl="0" eaLnBrk="1" latinLnBrk="0" hangingPunct="1">
        <a:lnSpc>
          <a:spcPct val="90000"/>
        </a:lnSpc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MERALD_BACKGROUND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230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</p:sldLayoutIdLst>
  <p:txStyles>
    <p:titleStyle>
      <a:lvl1pPr algn="l" defTabSz="1062533" rtl="0" eaLnBrk="1" latinLnBrk="0" hangingPunct="1">
        <a:lnSpc>
          <a:spcPct val="90000"/>
        </a:lnSpc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APPHIRE_BACKGROUND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05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8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  <p:sldLayoutId id="2147484138" r:id="rId12"/>
  </p:sldLayoutIdLst>
  <p:txStyles>
    <p:titleStyle>
      <a:lvl1pPr algn="l" defTabSz="1062533" rtl="0" eaLnBrk="1" latinLnBrk="0" hangingPunct="1">
        <a:lnSpc>
          <a:spcPct val="90000"/>
        </a:lnSpc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UBY_BACKGROUND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906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  <p:sldLayoutId id="2147484151" r:id="rId12"/>
  </p:sldLayoutIdLst>
  <p:txStyles>
    <p:titleStyle>
      <a:lvl1pPr algn="l" defTabSz="1062533" rtl="0" eaLnBrk="1" latinLnBrk="0" hangingPunct="1">
        <a:lnSpc>
          <a:spcPct val="90000"/>
        </a:lnSpc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Carpentry Workshop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648731" y="2977221"/>
            <a:ext cx="10313769" cy="7603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Participants will gain a working knowledge of the common tools for scripting, task automation, testing, debugging and version control while applying these new skills to their own research problems. </a:t>
            </a:r>
          </a:p>
        </p:txBody>
      </p:sp>
      <p:pic>
        <p:nvPicPr>
          <p:cNvPr id="10" name="Picture 2" descr="https://www.software.ac.uk/sites/default/files/images/content/SoftwareCarpenty_logo.jpg">
            <a:extLst>
              <a:ext uri="{FF2B5EF4-FFF2-40B4-BE49-F238E27FC236}">
                <a16:creationId xmlns:a16="http://schemas.microsoft.com/office/drawing/2014/main" id="{97BDBF80-8B56-47A5-9AAE-6B98BE386C8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09" b="19122"/>
          <a:stretch/>
        </p:blipFill>
        <p:spPr bwMode="auto">
          <a:xfrm>
            <a:off x="4718728" y="3652131"/>
            <a:ext cx="8496312" cy="39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8DE4651-ABCF-4FD7-8D6C-ABD7C59CD40A}"/>
              </a:ext>
            </a:extLst>
          </p:cNvPr>
          <p:cNvSpPr/>
          <p:nvPr/>
        </p:nvSpPr>
        <p:spPr>
          <a:xfrm>
            <a:off x="4185988" y="9208026"/>
            <a:ext cx="197765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9am-4:30pm November 21-22, 2019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Vista Room, Discovery Hall</a:t>
            </a:r>
          </a:p>
          <a:p>
            <a:r>
              <a:rPr lang="en-US" b="1" dirty="0">
                <a:solidFill>
                  <a:schemeClr val="bg1"/>
                </a:solidFill>
                <a:cs typeface="Courier New" panose="02070309020205020404" pitchFamily="49" charset="0"/>
              </a:rPr>
              <a:t>Limited class size: provide a work package to self-enroll at https://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elm.pnl.gov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chemeClr val="bg1"/>
                </a:solidFill>
                <a:cs typeface="Courier New" panose="02070309020205020404" pitchFamily="49" charset="0"/>
              </a:rPr>
              <a:t>today!</a:t>
            </a:r>
            <a:endParaRPr lang="en-US" b="1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BFD97-E22D-2C4A-B823-F2FF7712A4DB}"/>
              </a:ext>
            </a:extLst>
          </p:cNvPr>
          <p:cNvSpPr txBox="1"/>
          <p:nvPr/>
        </p:nvSpPr>
        <p:spPr>
          <a:xfrm>
            <a:off x="4495395" y="2208962"/>
            <a:ext cx="19834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Celebrate Fall with a hands-on introduction to R, Git, and Unix Shell! </a:t>
            </a:r>
          </a:p>
        </p:txBody>
      </p:sp>
    </p:spTree>
    <p:extLst>
      <p:ext uri="{BB962C8B-B14F-4D97-AF65-F5344CB8AC3E}">
        <p14:creationId xmlns:p14="http://schemas.microsoft.com/office/powerpoint/2010/main" val="1996778375"/>
      </p:ext>
    </p:extLst>
  </p:cSld>
  <p:clrMapOvr>
    <a:masterClrMapping/>
  </p:clrMapOvr>
</p:sld>
</file>

<file path=ppt/theme/theme1.xml><?xml version="1.0" encoding="utf-8"?>
<a:theme xmlns:a="http://schemas.openxmlformats.org/drawingml/2006/main" name="COPP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TOPAZ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AMETHY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GARN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MERCU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EMS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TWIT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FACEBOO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7.xml><?xml version="1.0" encoding="utf-8"?>
<a:theme xmlns:a="http://schemas.openxmlformats.org/drawingml/2006/main" name="GOOGLE+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8.xml><?xml version="1.0" encoding="utf-8"?>
<a:theme xmlns:a="http://schemas.openxmlformats.org/drawingml/2006/main" name="LINKED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9.xml><?xml version="1.0" encoding="utf-8"?>
<a:theme xmlns:a="http://schemas.openxmlformats.org/drawingml/2006/main" name="YOUTUB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RONZ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0.xml><?xml version="1.0" encoding="utf-8"?>
<a:theme xmlns:a="http://schemas.openxmlformats.org/drawingml/2006/main" name="FLICK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1.xml><?xml version="1.0" encoding="utf-8"?>
<a:theme xmlns:a="http://schemas.openxmlformats.org/drawingml/2006/main" name="INSTAGR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GO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SIL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TIN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NY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EMERA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SAPPHI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U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04FEDE9CEBC4487D4D25E14388472" ma:contentTypeVersion="1" ma:contentTypeDescription="Create a new document." ma:contentTypeScope="" ma:versionID="2025612b77555cc4818c075e94cda16d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A29633-4A20-43AC-8049-F60F8EF5F8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01F52B-AA2C-4B4F-B435-F0A861902D68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6CB447F-C72D-4A7D-A71A-94CAF9837F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4775</TotalTime>
  <Words>81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21</vt:i4>
      </vt:variant>
      <vt:variant>
        <vt:lpstr>Slide Titles</vt:lpstr>
      </vt:variant>
      <vt:variant>
        <vt:i4>1</vt:i4>
      </vt:variant>
    </vt:vector>
  </HeadingPairs>
  <TitlesOfParts>
    <vt:vector size="25" baseType="lpstr">
      <vt:lpstr>Arial</vt:lpstr>
      <vt:lpstr>Calibri</vt:lpstr>
      <vt:lpstr>Courier New</vt:lpstr>
      <vt:lpstr>COPPER</vt:lpstr>
      <vt:lpstr>BRONZE</vt:lpstr>
      <vt:lpstr>GOLD</vt:lpstr>
      <vt:lpstr>SILVER</vt:lpstr>
      <vt:lpstr>PLATINUM</vt:lpstr>
      <vt:lpstr>ONYX</vt:lpstr>
      <vt:lpstr>EMERALD</vt:lpstr>
      <vt:lpstr>SAPPHIRE</vt:lpstr>
      <vt:lpstr>RUBY</vt:lpstr>
      <vt:lpstr>TOPAZ</vt:lpstr>
      <vt:lpstr>AMETHYST</vt:lpstr>
      <vt:lpstr>GARNET</vt:lpstr>
      <vt:lpstr>MERCURY</vt:lpstr>
      <vt:lpstr>EMSL</vt:lpstr>
      <vt:lpstr>TWITTER</vt:lpstr>
      <vt:lpstr>FACEBOOK</vt:lpstr>
      <vt:lpstr>GOOGLE+</vt:lpstr>
      <vt:lpstr>LINKEDIN</vt:lpstr>
      <vt:lpstr>YOUTUBE</vt:lpstr>
      <vt:lpstr>FLICKR</vt:lpstr>
      <vt:lpstr>INSTAGRAM</vt:lpstr>
      <vt:lpstr>Software Carpentry Workshop </vt:lpstr>
    </vt:vector>
  </TitlesOfParts>
  <Company>Pacific Northwest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DeGraaf</dc:creator>
  <cp:lastModifiedBy>Zucker, Jeremy D</cp:lastModifiedBy>
  <cp:revision>137</cp:revision>
  <dcterms:created xsi:type="dcterms:W3CDTF">2016-08-09T21:45:08Z</dcterms:created>
  <dcterms:modified xsi:type="dcterms:W3CDTF">2020-02-11T00:29:57Z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0x01010010C04FEDE9CEBC4487D4D25E14388472</vt:lpwstr>
  </property>
</Properties>
</file>