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DB15-7B2D-0747-ACDB-72D659DF5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C215B-85EE-894A-A416-7DF8D1970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67189-2408-A84C-8D3D-7383882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DE1A-A493-C744-9BB1-F6F7308BBF7C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FB19-7F1E-3F42-959E-2607CF49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6FDD-4261-4644-953E-C9D36D11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307A-6A8D-244B-B81D-0115000B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ED23-CB28-D249-9FB6-3FB0A5D9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4F991-2DD4-E54B-8799-200A58C51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2EAB-E5F7-FB47-AB01-CFD9ADA1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DE1A-A493-C744-9BB1-F6F7308BBF7C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7710A-8431-ED44-BF19-AEC5FB1A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E9755-8AEA-7D46-981B-CFFE4E3B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307A-6A8D-244B-B81D-0115000B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9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0E153-0204-A94C-A3A2-856C849B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E49CA-BF6B-AE46-A877-20C244468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83DF-5787-1C4A-9F05-5574C9C9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DE1A-A493-C744-9BB1-F6F7308BBF7C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3B2BA-73EC-EC4F-A48D-2C114848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A5E5-0CCD-1943-AFDA-77C0601B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307A-6A8D-244B-B81D-0115000B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8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AE32-0973-6D40-8257-D7504C83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B947-7DA5-B545-9FA5-D5FA1F9F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6E75-C5CA-124C-B055-A7208026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DE1A-A493-C744-9BB1-F6F7308BBF7C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75D8-6DB7-774D-9709-F08BC33A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4C51A-FBB6-8A45-B1C6-E58EA855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307A-6A8D-244B-B81D-0115000B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2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C301-6EA3-1E48-AC59-4AB22585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2DF67-B35A-B047-907A-828B369B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29C1-5C56-D84C-83CB-B2AB4DC2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DE1A-A493-C744-9BB1-F6F7308BBF7C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4CB6F-201E-0A4E-8260-DFE893AB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8AB2-579F-184F-B5E7-F50E67B2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307A-6A8D-244B-B81D-0115000B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2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04D7-48A5-D747-BA78-D4A402D6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F454-6424-8840-AF83-085617EAD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10033-2D6B-1941-A117-DF21C7E7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BE923-D8C9-D947-8E49-02D1B971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DE1A-A493-C744-9BB1-F6F7308BBF7C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14CC5-01A8-E94F-8F07-59486305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5685B-5E02-8F48-9E99-046C025C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307A-6A8D-244B-B81D-0115000B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FC2A-DB80-8745-BEE9-97F81618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567A1-4A64-8140-8CF5-2978CAC6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CC047-1588-3D4D-802A-D4CD637A5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C00A-2A78-704F-A2E1-505C20EC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F04D-C5F5-A542-AE0D-818B7947F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F875F-1509-8B4D-BBBD-A23C8452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DE1A-A493-C744-9BB1-F6F7308BBF7C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652D0-8C21-5642-BFBB-366CEFD4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2CE49-983D-A14C-BAB1-232C64F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307A-6A8D-244B-B81D-0115000B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E011-8F17-0E40-A68C-7A7A5108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19CEC-5F97-CC41-AE34-4391E35C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DE1A-A493-C744-9BB1-F6F7308BBF7C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48CC6-C4ED-3F4D-AB4F-1B867EC9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05C28-229E-DF41-BC84-2DA6D2D6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307A-6A8D-244B-B81D-0115000B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2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5FB58-1A4C-4442-8186-4E9C3AE1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DE1A-A493-C744-9BB1-F6F7308BBF7C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6A914-4D05-E646-B070-032EE27D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3252B-DC15-7947-90D0-FADB33BE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307A-6A8D-244B-B81D-0115000B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9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1485-26E5-1F4F-B3D4-2EE4CFF3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4409-7253-F74D-AB58-C1D04A4A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70BF9-21DB-FA40-B0D3-959C70EC0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F5D0C-1136-D04F-B66A-6B4F89BB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DE1A-A493-C744-9BB1-F6F7308BBF7C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B13BF-DD6F-ED4F-A221-9D52E17F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83851-67A1-134B-A54D-6D949CF1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307A-6A8D-244B-B81D-0115000B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9B3F-8860-3D4A-96AC-DF16BC56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B1D0-06BA-C547-8C51-6CABD74F6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BF89A-F930-7A4A-BCB0-3B98FA873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1D03A-C1B6-0642-94A3-8883F566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DE1A-A493-C744-9BB1-F6F7308BBF7C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37D05-A3AA-8C4D-9192-0B7114F6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E798E-AE9E-A447-83BC-7CE491A2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307A-6A8D-244B-B81D-0115000B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DD079-5895-9E41-B11B-5A3AB752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114B8-82D6-834C-9290-7071706F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DCF9C-3FA3-6845-9FB2-02583E5B9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3DE1A-A493-C744-9BB1-F6F7308BBF7C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5A477-7E06-524C-91AC-C0B22ACF4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06EE-A112-0D40-8CEC-4CD671E6F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307A-6A8D-244B-B81D-0115000B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2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9091756-9A01-A44F-83CC-735E3CBCE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20"/>
          <a:stretch/>
        </p:blipFill>
        <p:spPr>
          <a:xfrm>
            <a:off x="2220096" y="675881"/>
            <a:ext cx="5795319" cy="25480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C1210-CC3D-E945-9175-DD45D307063E}"/>
              </a:ext>
            </a:extLst>
          </p:cNvPr>
          <p:cNvSpPr txBox="1"/>
          <p:nvPr/>
        </p:nvSpPr>
        <p:spPr>
          <a:xfrm>
            <a:off x="10015177" y="5089266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 number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0F9850-9745-FE49-98EA-3C43AE724310}"/>
              </a:ext>
            </a:extLst>
          </p:cNvPr>
          <p:cNvSpPr/>
          <p:nvPr/>
        </p:nvSpPr>
        <p:spPr>
          <a:xfrm>
            <a:off x="9167507" y="4326400"/>
            <a:ext cx="815545" cy="2014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981C290-BB8A-3A44-8CA4-4DFE42DCA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37315" y="4139941"/>
            <a:ext cx="2458170" cy="23876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768970-899E-1247-8AB0-76F83BA471F2}"/>
              </a:ext>
            </a:extLst>
          </p:cNvPr>
          <p:cNvSpPr/>
          <p:nvPr/>
        </p:nvSpPr>
        <p:spPr>
          <a:xfrm>
            <a:off x="8649350" y="845311"/>
            <a:ext cx="815545" cy="2014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3E7BCC-6DA8-B248-A6BF-124032AA064D}"/>
              </a:ext>
            </a:extLst>
          </p:cNvPr>
          <p:cNvSpPr txBox="1"/>
          <p:nvPr/>
        </p:nvSpPr>
        <p:spPr>
          <a:xfrm>
            <a:off x="9575280" y="1765218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 number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6A76EA9-1FF4-3B4C-9C3C-FF5E31FA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086" y="4044691"/>
            <a:ext cx="2654300" cy="2578100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3E84DBD2-7F78-8843-B4F3-E4481AFC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4034118"/>
            <a:ext cx="2552472" cy="25780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F20987-2603-CF44-9100-E0ED1B4CA9A1}"/>
              </a:ext>
            </a:extLst>
          </p:cNvPr>
          <p:cNvSpPr txBox="1"/>
          <p:nvPr/>
        </p:nvSpPr>
        <p:spPr>
          <a:xfrm>
            <a:off x="1131216" y="3515783"/>
            <a:ext cx="37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Autoencoder to train structure-&gt; IR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823F8-9E2A-A144-8EE4-EB3951FD7ECA}"/>
              </a:ext>
            </a:extLst>
          </p:cNvPr>
          <p:cNvSpPr txBox="1"/>
          <p:nvPr/>
        </p:nvSpPr>
        <p:spPr>
          <a:xfrm>
            <a:off x="7191252" y="3643185"/>
            <a:ext cx="37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-&gt; IR-&gt; EC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575335-12C8-CF4E-B56B-5BA4D0032DA7}"/>
              </a:ext>
            </a:extLst>
          </p:cNvPr>
          <p:cNvSpPr txBox="1"/>
          <p:nvPr/>
        </p:nvSpPr>
        <p:spPr>
          <a:xfrm>
            <a:off x="4672125" y="86100"/>
            <a:ext cx="31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to EC number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2B147A-9134-0A49-BC96-31322D6EFF46}"/>
              </a:ext>
            </a:extLst>
          </p:cNvPr>
          <p:cNvSpPr txBox="1"/>
          <p:nvPr/>
        </p:nvSpPr>
        <p:spPr>
          <a:xfrm>
            <a:off x="8094054" y="1685868"/>
            <a:ext cx="55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410138-FE26-4140-8FFD-C1F6AF1234FD}"/>
              </a:ext>
            </a:extLst>
          </p:cNvPr>
          <p:cNvSpPr txBox="1"/>
          <p:nvPr/>
        </p:nvSpPr>
        <p:spPr>
          <a:xfrm>
            <a:off x="2562320" y="5121848"/>
            <a:ext cx="55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EA0FD9-FE42-0F44-B411-A3E20067BFDB}"/>
              </a:ext>
            </a:extLst>
          </p:cNvPr>
          <p:cNvSpPr txBox="1"/>
          <p:nvPr/>
        </p:nvSpPr>
        <p:spPr>
          <a:xfrm>
            <a:off x="8695485" y="5121848"/>
            <a:ext cx="55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70516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9091756-9A01-A44F-83CC-735E3CBCE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20"/>
          <a:stretch/>
        </p:blipFill>
        <p:spPr>
          <a:xfrm>
            <a:off x="3198340" y="1205417"/>
            <a:ext cx="5795319" cy="25480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C1210-CC3D-E945-9175-DD45D307063E}"/>
              </a:ext>
            </a:extLst>
          </p:cNvPr>
          <p:cNvSpPr txBox="1"/>
          <p:nvPr/>
        </p:nvSpPr>
        <p:spPr>
          <a:xfrm>
            <a:off x="10432778" y="4077339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 number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0F9850-9745-FE49-98EA-3C43AE724310}"/>
              </a:ext>
            </a:extLst>
          </p:cNvPr>
          <p:cNvSpPr/>
          <p:nvPr/>
        </p:nvSpPr>
        <p:spPr>
          <a:xfrm>
            <a:off x="9167507" y="4326400"/>
            <a:ext cx="815545" cy="2014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981C290-BB8A-3A44-8CA4-4DFE42DCA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37315" y="4139941"/>
            <a:ext cx="2458170" cy="23876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768970-899E-1247-8AB0-76F83BA471F2}"/>
              </a:ext>
            </a:extLst>
          </p:cNvPr>
          <p:cNvSpPr/>
          <p:nvPr/>
        </p:nvSpPr>
        <p:spPr>
          <a:xfrm>
            <a:off x="9156359" y="2311718"/>
            <a:ext cx="815545" cy="2014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6A76EA9-1FF4-3B4C-9C3C-FF5E31FA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086" y="4044691"/>
            <a:ext cx="2654300" cy="2578100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3E84DBD2-7F78-8843-B4F3-E4481AFC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4034118"/>
            <a:ext cx="2552472" cy="25780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F20987-2603-CF44-9100-E0ED1B4CA9A1}"/>
              </a:ext>
            </a:extLst>
          </p:cNvPr>
          <p:cNvSpPr txBox="1"/>
          <p:nvPr/>
        </p:nvSpPr>
        <p:spPr>
          <a:xfrm>
            <a:off x="1131216" y="3515783"/>
            <a:ext cx="37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Autoencoder to train structure-&gt; IR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575335-12C8-CF4E-B56B-5BA4D0032DA7}"/>
              </a:ext>
            </a:extLst>
          </p:cNvPr>
          <p:cNvSpPr txBox="1"/>
          <p:nvPr/>
        </p:nvSpPr>
        <p:spPr>
          <a:xfrm>
            <a:off x="4672125" y="86100"/>
            <a:ext cx="31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to EC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410138-FE26-4140-8FFD-C1F6AF1234FD}"/>
              </a:ext>
            </a:extLst>
          </p:cNvPr>
          <p:cNvSpPr txBox="1"/>
          <p:nvPr/>
        </p:nvSpPr>
        <p:spPr>
          <a:xfrm>
            <a:off x="2562320" y="5121848"/>
            <a:ext cx="55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EA0FD9-FE42-0F44-B411-A3E20067BFDB}"/>
              </a:ext>
            </a:extLst>
          </p:cNvPr>
          <p:cNvSpPr txBox="1"/>
          <p:nvPr/>
        </p:nvSpPr>
        <p:spPr>
          <a:xfrm>
            <a:off x="8695485" y="5121848"/>
            <a:ext cx="55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262666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Zucker, Jeremy D</dc:creator>
  <cp:lastModifiedBy>Zucker, Jeremy D</cp:lastModifiedBy>
  <cp:revision>1</cp:revision>
  <dcterms:created xsi:type="dcterms:W3CDTF">2022-04-06T19:17:28Z</dcterms:created>
  <dcterms:modified xsi:type="dcterms:W3CDTF">2022-04-06T19:37:59Z</dcterms:modified>
</cp:coreProperties>
</file>