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7"/>
    <p:restoredTop sz="96327"/>
  </p:normalViewPr>
  <p:slideViewPr>
    <p:cSldViewPr snapToGrid="0" snapToObjects="1" showGuides="1">
      <p:cViewPr>
        <p:scale>
          <a:sx n="123" d="100"/>
          <a:sy n="123" d="100"/>
        </p:scale>
        <p:origin x="920" y="5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C36C-D975-3A45-8BBE-6914ABD1F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A2FB0-8B0D-8841-A6FC-0AECE2BFC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91D9-BA1C-5740-8E14-4ED397B1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D58A-82BA-C344-A6AB-4A09CAA9A96E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7E6E-D299-B94D-BB97-537FF540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78586-FABB-8A4E-9B56-E3541F42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329-E6B7-8841-9066-2A6173A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0C9F-69C6-7244-8977-92A55314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424E6-445E-2944-AAC9-3252A37E3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2F89-5E11-3847-AF24-A437C62E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D58A-82BA-C344-A6AB-4A09CAA9A96E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E062-5C56-344C-856D-B19AD3E0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A40A-FBDD-7B4B-BACC-B2B351A3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329-E6B7-8841-9066-2A6173A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415AD-8896-734E-9FA9-4E5BD7269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BEEAB-7861-1149-AC03-9DE573016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F265A-B8A7-E740-A832-A178F55D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D58A-82BA-C344-A6AB-4A09CAA9A96E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61EE-1E21-454E-B26E-A975B3C0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8D69-849C-C943-9731-C2A0C5FF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329-E6B7-8841-9066-2A6173A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4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AF9D-5D67-E248-9AAD-ADED0A36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F058-4715-094C-8ADA-C9D325A4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303A2-18A1-AB4B-8950-C763DF03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D58A-82BA-C344-A6AB-4A09CAA9A96E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5B39-8A5C-CE4E-AD7F-D5C0A2E4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715A4-32A5-3946-828F-13F436BC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329-E6B7-8841-9066-2A6173A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F08F-4EF4-5E40-8C0F-9CDC22BD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B419-BA33-2247-B849-F3E7E3AE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0527-E343-AF48-9859-F608EE3B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D58A-82BA-C344-A6AB-4A09CAA9A96E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3970-F07B-ED44-8119-668AB85D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094BF-E031-6E43-BE8F-C5B9860D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329-E6B7-8841-9066-2A6173A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9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FD79-84CB-C845-A21A-941CBF24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ADE8-5703-9344-824F-9CC2113C2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04EB-402C-5F4B-A4B6-C9E2DAF61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D6E68-24D8-B846-AFAF-A9BCB09B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D58A-82BA-C344-A6AB-4A09CAA9A96E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B44C-F20A-A444-BBB1-CC2ECD61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36B7-2D39-A74B-9E9E-9E434809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329-E6B7-8841-9066-2A6173A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4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FE77-866C-A14A-BB5E-26999FB3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1168E-1272-C247-A946-A623E397A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2FF1C-C881-264C-828D-02733234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40C05-0EE9-F242-A063-4F3BD28DB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E4C8F-0C2E-394F-8FCD-912A8D1B5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7BFD1-F4FA-9D4B-93D1-3206F9A6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D58A-82BA-C344-A6AB-4A09CAA9A96E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FF4E0-7CA3-C240-8BD5-7B3B4C13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A747C-BA4B-174B-8668-0E631A65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329-E6B7-8841-9066-2A6173A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4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1E4D-85AF-CD44-956F-412EBC4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1D745-1AFE-B14D-8E9B-B64E2D94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D58A-82BA-C344-A6AB-4A09CAA9A96E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95BB-FCD9-5848-8DE4-5A993748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AFDAF-EE2C-5540-BD9B-696A454D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329-E6B7-8841-9066-2A6173A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6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3937-4692-9047-A807-0DB8DE05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D58A-82BA-C344-A6AB-4A09CAA9A96E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C480E-80E0-114E-B84C-9073DF76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CF37F-2492-804B-98CD-4504EC20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329-E6B7-8841-9066-2A6173A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06-CBA1-5C40-B0DB-DBBE7543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5758-4E26-E343-8322-428DCE87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7D27F-7AEF-DA4B-B0F6-2102B853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065E9-914A-E34A-9F9E-103FE442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D58A-82BA-C344-A6AB-4A09CAA9A96E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D2C8-6652-D14C-80B5-0E21F5E7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4823D-9774-FC45-8835-25D39BFE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329-E6B7-8841-9066-2A6173A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4B1D-6B07-B949-A8CB-639F2080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09A8A-2788-A440-9B8B-7477112A8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406D6-745F-A049-A499-09FEDBF04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47EFB-D4BB-F144-B169-922483FF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D58A-82BA-C344-A6AB-4A09CAA9A96E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A4C37-AD0F-054A-8220-38FA563C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3B160-1B5F-5E46-BEF2-99FFFB6F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329-E6B7-8841-9066-2A6173A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9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6FF31-86C4-0241-A360-6BF24326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74B5-A765-9D40-83A1-CEB2D82E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B62A-99CD-4C43-8CB7-A08B7B6AA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D58A-82BA-C344-A6AB-4A09CAA9A96E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BCE7-FFB4-3945-8AC4-37A36D59A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7A276-4510-A940-8A36-9D07A07C8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A329-E6B7-8841-9066-2A6173A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5027E8-3B9E-9A4E-9E07-DFB2104D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05" y="22512"/>
            <a:ext cx="2846716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0C916-AEE0-A846-A4A7-DFA4682D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421" y="34232"/>
            <a:ext cx="2846716" cy="2285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3F1A34-D7EA-C249-90AB-359837682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74" y="14074"/>
            <a:ext cx="2803584" cy="2285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6D544-CC27-8D44-B057-40F9B7BC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590" y="34232"/>
            <a:ext cx="2803584" cy="2285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0B37AD-40E4-A04B-840C-6617A59B1154}"/>
              </a:ext>
            </a:extLst>
          </p:cNvPr>
          <p:cNvSpPr txBox="1"/>
          <p:nvPr/>
        </p:nvSpPr>
        <p:spPr>
          <a:xfrm>
            <a:off x="5344501" y="31134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C196AC-0237-074D-8191-B4DA12821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705" y="2263489"/>
            <a:ext cx="2803585" cy="228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8554B1-4706-1545-B6D7-7336AC990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7023" y="2314147"/>
            <a:ext cx="2868723" cy="2280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C13303-97C4-F840-8D2F-A4BADAFC70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9470" y="2303012"/>
            <a:ext cx="2803584" cy="228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4B05CF-7F81-FE44-9DB2-55FE4667F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2374" y="2295288"/>
            <a:ext cx="2795796" cy="22796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16D754-11B5-6F43-BAC3-80DB8DD9EB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568" y="4549488"/>
            <a:ext cx="2803585" cy="228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E93851E-E795-F649-878B-660EC31E88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7023" y="4549488"/>
            <a:ext cx="2803585" cy="2286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2EF50A-6B09-0D48-8C57-59AC4838EC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2466" y="4546288"/>
            <a:ext cx="2803585" cy="2286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171B98A-79E7-4B41-AECA-49146CFA97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3832" y="4568853"/>
            <a:ext cx="2792879" cy="22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CAD14-1DCB-FC46-A4D8-44DAABFC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15" y="34607"/>
            <a:ext cx="2844220" cy="2283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3A161-B5F4-224F-BC8E-F473D1B5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121" y="34607"/>
            <a:ext cx="2844220" cy="2283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0D4C7-9B53-3546-A7F0-BF20A6C91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821" y="0"/>
            <a:ext cx="2801126" cy="2283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730424-2FF2-0140-8D2B-838EB1E0B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427" y="0"/>
            <a:ext cx="2844220" cy="2283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B7C529-6D13-5142-90C8-B9973575B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80" y="2234376"/>
            <a:ext cx="2801129" cy="2283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4FBFFF-1DE6-4543-9AD1-772F845E0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7693" y="2234378"/>
            <a:ext cx="2801128" cy="22839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AB88EE-2513-754E-B949-AD67FE2DF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8607" y="2199773"/>
            <a:ext cx="2801127" cy="22839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A564E-BB1C-8445-BD66-CD524DE1CB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6427" y="2199774"/>
            <a:ext cx="2801126" cy="22839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01972A-9C3E-CF48-AF44-4535AF89D1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351" y="4434144"/>
            <a:ext cx="2801129" cy="22839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0DCFA2-BC7B-2840-879F-EF6FA25238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8519" y="4399026"/>
            <a:ext cx="2801129" cy="22839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9BAD6C-0B50-E74E-B982-779CBD2178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2341" y="4434153"/>
            <a:ext cx="2801129" cy="22839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25D110-5DC3-CF46-88AB-CA00ACE88F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58080" y="4399546"/>
            <a:ext cx="2801127" cy="228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4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CFB64-0C89-CE48-9DDD-9542F7C20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Song</dc:creator>
  <cp:lastModifiedBy>Feng, Song</cp:lastModifiedBy>
  <cp:revision>13</cp:revision>
  <dcterms:created xsi:type="dcterms:W3CDTF">2021-04-06T08:58:59Z</dcterms:created>
  <dcterms:modified xsi:type="dcterms:W3CDTF">2021-04-06T15:10:38Z</dcterms:modified>
</cp:coreProperties>
</file>