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  <p:sldId id="390" r:id="rId3"/>
    <p:sldId id="391" r:id="rId4"/>
    <p:sldId id="392" r:id="rId5"/>
    <p:sldId id="389" r:id="rId6"/>
    <p:sldId id="39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75" d="100"/>
          <a:sy n="75" d="100"/>
        </p:scale>
        <p:origin x="35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2AF2-DAA2-4C60-B9DE-4432F6849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4730B4-FA29-4767-B341-F3F96E5A8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F18B0-FDEC-4BE3-8580-FF2E2C95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636-0A09-4289-BE9F-92A4E4D67BEC}" type="datetimeFigureOut">
              <a:rPr lang="ko-KR" altLang="en-US" smtClean="0"/>
              <a:t>08-29(Thu)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8C022-F206-4AF7-9DA1-742183AF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8F875-F48E-4DE2-A6DE-4D856A56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C6D9-000C-4242-B9CA-2B028850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36DB8-BDB7-4896-83C8-122E9A3A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C9BC9-16AC-49D0-900E-D187AC54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81980-88FC-4BA5-9CBD-D54FB31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636-0A09-4289-BE9F-92A4E4D67BEC}" type="datetimeFigureOut">
              <a:rPr lang="ko-KR" altLang="en-US" smtClean="0"/>
              <a:t>08-29(Thu)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A4E74-AD49-4653-A723-A5C66AF0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6AE14-5B3B-4EA1-B93B-A4FE6517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C6D9-000C-4242-B9CA-2B028850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03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0C17DD-47B4-49FA-9B2E-227A5EF1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A85ED6-8F5C-4EF2-9AF3-60A01D680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3A8A8-D5E3-49A9-BACE-BF763A0E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636-0A09-4289-BE9F-92A4E4D67BEC}" type="datetimeFigureOut">
              <a:rPr lang="ko-KR" altLang="en-US" smtClean="0"/>
              <a:t>08-29(Thu)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FDA3A-303F-4306-82CD-FF547E63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56F20-906A-453A-89CD-FD03678C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C6D9-000C-4242-B9CA-2B028850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5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230EF-2320-4696-AAC3-B4DC7573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85DE5-3684-4245-A9EA-90F503FC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CAC8A-C51A-48E4-83A3-9ED74F6B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636-0A09-4289-BE9F-92A4E4D67BEC}" type="datetimeFigureOut">
              <a:rPr lang="ko-KR" altLang="en-US" smtClean="0"/>
              <a:t>08-29(Thu)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077C-4B66-408E-B817-D727491D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362EB-CABC-464A-A2B9-0340A942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C6D9-000C-4242-B9CA-2B028850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5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9FDFE-3EED-483A-AD9C-A60B4FEB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E8C17-F4AE-49D5-8DBD-BDFDE9D9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80283-1D8A-4303-A896-2882CF04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636-0A09-4289-BE9F-92A4E4D67BEC}" type="datetimeFigureOut">
              <a:rPr lang="ko-KR" altLang="en-US" smtClean="0"/>
              <a:t>08-29(Thu)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17742-D0B7-401C-B510-03A8292C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EAD66-20D2-424B-8701-B464C0A9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C6D9-000C-4242-B9CA-2B028850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0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F69D-338B-4A1F-A42A-B48E1A59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B30D6-D1F2-4AD5-A4C4-C0AFE09F5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293EB-0A4D-4055-8DA4-683905D18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1DAF5-B00B-428F-97F0-26AAB6A6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636-0A09-4289-BE9F-92A4E4D67BEC}" type="datetimeFigureOut">
              <a:rPr lang="ko-KR" altLang="en-US" smtClean="0"/>
              <a:t>08-29(Thu)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FF0DE-0EEE-4948-9388-57B38FDE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BE6B7-EC51-4EA4-AF6B-EB4189F0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C6D9-000C-4242-B9CA-2B028850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9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5A42B-ADB3-4845-9A0F-5730E6F8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4162C-47A6-48F4-AC85-FDC3CCFF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30DE11-2A13-439E-9472-4B313A2D2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1E95DB-8C44-4EF6-8C99-AB372781D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A97802-AF7D-444C-A4F3-8D92089CF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8D7775-97EC-4985-9EA7-1CD353C8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636-0A09-4289-BE9F-92A4E4D67BEC}" type="datetimeFigureOut">
              <a:rPr lang="ko-KR" altLang="en-US" smtClean="0"/>
              <a:t>08-29(Thu)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C063D8-A80B-468E-BD36-F1EA4BFB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BCE024-F686-4978-9120-4B632DCD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C6D9-000C-4242-B9CA-2B028850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ED903-0232-4210-ABD5-58194482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C6C407-EE5B-4317-9036-C9BAFB46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636-0A09-4289-BE9F-92A4E4D67BEC}" type="datetimeFigureOut">
              <a:rPr lang="ko-KR" altLang="en-US" smtClean="0"/>
              <a:t>08-29(Thu)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20F7DC-3CD6-43F1-A095-41A0A04F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EE7A9D-FCEE-4895-ABC8-C9D17D05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C6D9-000C-4242-B9CA-2B028850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F9F4F3-EDFC-4DA5-8D0F-E807DB49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636-0A09-4289-BE9F-92A4E4D67BEC}" type="datetimeFigureOut">
              <a:rPr lang="ko-KR" altLang="en-US" smtClean="0"/>
              <a:t>08-29(Thu)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C771A9-DDFD-458D-8EF4-F32C5825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D0605C-FB46-45E9-8E6F-D14EC558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C6D9-000C-4242-B9CA-2B028850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3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C3B6A-A9AB-4EB4-AA07-3584F886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2FD47-9CE5-4215-8828-021055CE1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4BB9F-C270-4452-BEFB-235ECE06B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D21C9-E54B-4371-AA36-DD5994BA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636-0A09-4289-BE9F-92A4E4D67BEC}" type="datetimeFigureOut">
              <a:rPr lang="ko-KR" altLang="en-US" smtClean="0"/>
              <a:t>08-29(Thu)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31B9B-7D86-42AA-B8C9-BE1DA16A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434CDC-BDD4-450C-AB95-4B205F52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C6D9-000C-4242-B9CA-2B028850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6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0816E-4C38-4F41-B3EA-1EACC15E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FF24A-2AFD-475A-A25C-ED9F68FEF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C589F-1CDB-43B6-A3F8-35F72D537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FF41E-597E-45A7-9A09-75ED2832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636-0A09-4289-BE9F-92A4E4D67BEC}" type="datetimeFigureOut">
              <a:rPr lang="ko-KR" altLang="en-US" smtClean="0"/>
              <a:t>08-29(Thu)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C2EAC-EC3A-4B41-8F32-2DD26530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07593-7AE8-4491-9564-B1068107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C6D9-000C-4242-B9CA-2B028850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5A55FA-F964-41AB-B3DC-9D9C027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4071E-7B38-46F3-A19B-1A6C531E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B0C33-C108-4C20-81F8-969AD2473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D636-0A09-4289-BE9F-92A4E4D67BEC}" type="datetimeFigureOut">
              <a:rPr lang="ko-KR" altLang="en-US" smtClean="0"/>
              <a:t>08-29(Thu)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5E7E0-D38D-40C9-911C-CEED81E98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C2E66-1E5A-4642-AE69-118634574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4C6D9-000C-4242-B9CA-2B028850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/>
        </p:nvGraphicFramePr>
        <p:xfrm>
          <a:off x="1098745" y="1813175"/>
          <a:ext cx="105156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/login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Sign-01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/signup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/signup/</a:t>
                      </a:r>
                      <a:r>
                        <a:rPr lang="en-US" altLang="ko-KR" sz="1200" dirty="0" err="1"/>
                        <a:t>checkid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 시 아이디 중복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2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56532"/>
              </p:ext>
            </p:extLst>
          </p:nvPr>
        </p:nvGraphicFramePr>
        <p:xfrm>
          <a:off x="1098745" y="1813175"/>
          <a:ext cx="105156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공지사항 게시판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/board/</a:t>
                      </a:r>
                      <a:r>
                        <a:rPr lang="en-US" altLang="ko-KR" sz="1200" dirty="0" err="1"/>
                        <a:t>view?idx</a:t>
                      </a:r>
                      <a:r>
                        <a:rPr lang="en-US" altLang="ko-KR" sz="1200" dirty="0"/>
                        <a:t>={}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공지사항 번호에 해당하는 공지사항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/write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공지사항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delete?idx</a:t>
                      </a:r>
                      <a:r>
                        <a:rPr lang="en-US" altLang="ko-KR" sz="1200" dirty="0"/>
                        <a:t>={}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공지사항 번호에 해당하는 공지사항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edit?idx</a:t>
                      </a:r>
                      <a:r>
                        <a:rPr lang="en-US" altLang="ko-KR" sz="1200" dirty="0"/>
                        <a:t>={}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공지사항 번호에 해당하는 공지사항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44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47893"/>
              </p:ext>
            </p:extLst>
          </p:nvPr>
        </p:nvGraphicFramePr>
        <p:xfrm>
          <a:off x="1098745" y="1813175"/>
          <a:ext cx="105156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mypage</a:t>
                      </a:r>
                      <a:r>
                        <a:rPr lang="en-US" altLang="ko-KR" sz="1200" dirty="0"/>
                        <a:t>/info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 된 유저의 회원 정보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mypage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checkpw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정보 조회 페이지 접속 시 비밀번호 검증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mypage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changepw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회원정보 조회 비밀번호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mypage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changedept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회원정보 조회 부서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mypage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changedob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회원정보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조회 생년월일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63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02149"/>
              </p:ext>
            </p:extLst>
          </p:nvPr>
        </p:nvGraphicFramePr>
        <p:xfrm>
          <a:off x="1098745" y="1813175"/>
          <a:ext cx="105156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/user/</a:t>
                      </a:r>
                      <a:r>
                        <a:rPr lang="en-US" altLang="ko-KR" sz="1200" dirty="0" err="1"/>
                        <a:t>bio?userCode</a:t>
                      </a:r>
                      <a:r>
                        <a:rPr lang="en-US" altLang="ko-KR" sz="1200" dirty="0"/>
                        <a:t>={</a:t>
                      </a:r>
                      <a:r>
                        <a:rPr lang="en-US" altLang="ko-KR" sz="1200" dirty="0" err="1"/>
                        <a:t>userCode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작업자의 생체 데이터 정보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/user/</a:t>
                      </a:r>
                      <a:r>
                        <a:rPr lang="en-US" altLang="ko-KR" sz="1200" dirty="0" err="1"/>
                        <a:t>gyro?userCode</a:t>
                      </a:r>
                      <a:r>
                        <a:rPr lang="en-US" altLang="ko-KR" sz="1200" dirty="0"/>
                        <a:t>={</a:t>
                      </a:r>
                      <a:r>
                        <a:rPr lang="en-US" altLang="ko-KR" sz="1200" dirty="0" err="1"/>
                        <a:t>userCode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작업자의 </a:t>
                      </a:r>
                      <a:r>
                        <a:rPr lang="ko-KR" altLang="en-US" sz="1200" dirty="0" err="1"/>
                        <a:t>자이로</a:t>
                      </a:r>
                      <a:r>
                        <a:rPr lang="ko-KR" altLang="en-US" sz="1200" dirty="0"/>
                        <a:t> 데이터 정보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/user/</a:t>
                      </a:r>
                      <a:r>
                        <a:rPr lang="en-US" altLang="ko-KR" sz="1200" dirty="0" err="1"/>
                        <a:t>risk?userCode</a:t>
                      </a:r>
                      <a:r>
                        <a:rPr lang="en-US" altLang="ko-KR" sz="1200" dirty="0"/>
                        <a:t>={</a:t>
                      </a:r>
                      <a:r>
                        <a:rPr lang="en-US" altLang="ko-KR" sz="1200" dirty="0" err="1"/>
                        <a:t>userCode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작업자의 위험 분석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18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8BBBD-344B-4F69-B6C2-5F81D8115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015" y="1122363"/>
            <a:ext cx="8932984" cy="1022960"/>
          </a:xfrm>
        </p:spPr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882164-98EB-4506-AD50-BB1E874EA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631" y="2262553"/>
            <a:ext cx="10363199" cy="3587261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2000" b="1" i="0" dirty="0">
                <a:solidFill>
                  <a:srgbClr val="1F2328"/>
                </a:solidFill>
                <a:effectLst/>
                <a:latin typeface="-apple-system"/>
              </a:rPr>
              <a:t> 로그인 페이지</a:t>
            </a:r>
            <a:r>
              <a:rPr lang="en-US" altLang="ko-KR" sz="20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2000" b="1" i="0" dirty="0">
                <a:solidFill>
                  <a:srgbClr val="1F2328"/>
                </a:solidFill>
                <a:effectLst/>
                <a:latin typeface="-apple-system"/>
              </a:rPr>
              <a:t>아이디</a:t>
            </a:r>
            <a:r>
              <a:rPr lang="en-US" altLang="ko-KR" sz="20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sz="2000" b="1" i="0" dirty="0">
                <a:solidFill>
                  <a:srgbClr val="1F2328"/>
                </a:solidFill>
                <a:effectLst/>
                <a:latin typeface="-apple-system"/>
              </a:rPr>
              <a:t>비밀번호</a:t>
            </a:r>
            <a:r>
              <a:rPr lang="en-US" altLang="ko-KR" sz="2000" b="1" dirty="0">
                <a:solidFill>
                  <a:srgbClr val="1F2328"/>
                </a:solidFill>
                <a:latin typeface="-apple-system"/>
              </a:rPr>
              <a:t>)</a:t>
            </a:r>
            <a:endParaRPr lang="en-US" altLang="ko-KR" sz="20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각 인풋박스 공백 입력 시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alert(ex:"~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입력하세요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")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요청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응답 실패 시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alert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2"/>
            </a:pPr>
            <a:r>
              <a:rPr lang="ko-KR" altLang="en-US" sz="2000" b="1" i="0" dirty="0">
                <a:solidFill>
                  <a:srgbClr val="1F2328"/>
                </a:solidFill>
                <a:effectLst/>
                <a:latin typeface="-apple-system"/>
              </a:rPr>
              <a:t> 회원가입 페이지</a:t>
            </a:r>
            <a:r>
              <a:rPr lang="en-US" altLang="ko-KR" sz="20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2000" b="1" i="0" dirty="0">
                <a:solidFill>
                  <a:srgbClr val="1F2328"/>
                </a:solidFill>
                <a:effectLst/>
                <a:latin typeface="-apple-system"/>
              </a:rPr>
              <a:t>회원코드</a:t>
            </a:r>
            <a:r>
              <a:rPr lang="en-US" altLang="ko-KR" sz="20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sz="2000" b="1" i="0" dirty="0">
                <a:solidFill>
                  <a:srgbClr val="1F2328"/>
                </a:solidFill>
                <a:effectLst/>
                <a:latin typeface="-apple-system"/>
              </a:rPr>
              <a:t>아이디</a:t>
            </a:r>
            <a:r>
              <a:rPr lang="en-US" altLang="ko-KR" sz="20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sz="2000" b="1" i="0" dirty="0">
                <a:solidFill>
                  <a:srgbClr val="1F2328"/>
                </a:solidFill>
                <a:effectLst/>
                <a:latin typeface="-apple-system"/>
              </a:rPr>
              <a:t>비밀번호</a:t>
            </a:r>
            <a:r>
              <a:rPr lang="en-US" altLang="ko-KR" sz="20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sz="2000" b="1" i="0" dirty="0">
                <a:solidFill>
                  <a:srgbClr val="1F2328"/>
                </a:solidFill>
                <a:effectLst/>
                <a:latin typeface="-apple-system"/>
              </a:rPr>
              <a:t>이름</a:t>
            </a:r>
            <a:r>
              <a:rPr lang="en-US" altLang="ko-KR" sz="20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sz="2000" b="1" i="0" dirty="0">
                <a:solidFill>
                  <a:srgbClr val="1F2328"/>
                </a:solidFill>
                <a:effectLst/>
                <a:latin typeface="-apple-system"/>
              </a:rPr>
              <a:t>직책</a:t>
            </a:r>
            <a:r>
              <a:rPr lang="en-US" altLang="ko-KR" sz="20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sz="2000" b="1" i="0" dirty="0">
                <a:solidFill>
                  <a:srgbClr val="1F2328"/>
                </a:solidFill>
                <a:effectLst/>
                <a:latin typeface="-apple-system"/>
              </a:rPr>
              <a:t>부서</a:t>
            </a:r>
            <a:r>
              <a:rPr lang="en-US" altLang="ko-KR" sz="20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sz="2000" b="1" i="0" dirty="0">
                <a:solidFill>
                  <a:srgbClr val="1F2328"/>
                </a:solidFill>
                <a:effectLst/>
                <a:latin typeface="-apple-system"/>
              </a:rPr>
              <a:t>성별</a:t>
            </a:r>
            <a:r>
              <a:rPr lang="en-US" altLang="ko-KR" sz="20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2000" b="1" i="0" dirty="0">
                <a:solidFill>
                  <a:srgbClr val="1F2328"/>
                </a:solidFill>
                <a:effectLst/>
                <a:latin typeface="-apple-system"/>
              </a:rPr>
              <a:t>체크박스</a:t>
            </a:r>
            <a:r>
              <a:rPr lang="en-US" altLang="ko-KR" sz="2000" b="1" i="0" dirty="0">
                <a:solidFill>
                  <a:srgbClr val="1F2328"/>
                </a:solidFill>
                <a:effectLst/>
                <a:latin typeface="-apple-system"/>
              </a:rPr>
              <a:t>)/</a:t>
            </a:r>
            <a:r>
              <a:rPr lang="ko-KR" altLang="en-US" sz="2000" b="1" i="0" dirty="0">
                <a:solidFill>
                  <a:srgbClr val="1F2328"/>
                </a:solidFill>
                <a:effectLst/>
                <a:latin typeface="-apple-system"/>
              </a:rPr>
              <a:t>생년월일</a:t>
            </a:r>
            <a:r>
              <a:rPr lang="en-US" altLang="ko-KR" sz="20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sz="2000" b="1" i="0" dirty="0">
                <a:solidFill>
                  <a:srgbClr val="1F2328"/>
                </a:solidFill>
                <a:effectLst/>
                <a:latin typeface="-apple-system"/>
              </a:rPr>
              <a:t>지역</a:t>
            </a:r>
            <a:r>
              <a:rPr lang="en-US" altLang="ko-KR" sz="2000" b="1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각 인풋박스 공백 입력 시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alert(ex:"~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입력하세요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")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요청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응답 실패 시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alert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아이디 중복 조회 버튼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04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8BBBD-344B-4F69-B6C2-5F81D8115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508" y="266699"/>
            <a:ext cx="8301892" cy="558801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홈화면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79864C-94BA-43D1-AA90-6DA68D6F8C9F}"/>
              </a:ext>
            </a:extLst>
          </p:cNvPr>
          <p:cNvSpPr/>
          <p:nvPr/>
        </p:nvSpPr>
        <p:spPr>
          <a:xfrm>
            <a:off x="850900" y="825501"/>
            <a:ext cx="10210800" cy="572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246E29-1491-4A84-9F52-B8135033D462}"/>
              </a:ext>
            </a:extLst>
          </p:cNvPr>
          <p:cNvSpPr/>
          <p:nvPr/>
        </p:nvSpPr>
        <p:spPr>
          <a:xfrm>
            <a:off x="990600" y="1282700"/>
            <a:ext cx="1113204" cy="5270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내비바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공지사항</a:t>
            </a:r>
            <a:endParaRPr lang="en-US" altLang="ko-KR" dirty="0"/>
          </a:p>
          <a:p>
            <a:pPr algn="ctr"/>
            <a:r>
              <a:rPr lang="en-US" altLang="ko-KR" dirty="0"/>
              <a:t>~</a:t>
            </a:r>
            <a:r>
              <a:rPr lang="ko-KR" altLang="en-US" dirty="0"/>
              <a:t>관리</a:t>
            </a:r>
            <a:endParaRPr lang="en-US" altLang="ko-KR" dirty="0"/>
          </a:p>
          <a:p>
            <a:pPr algn="ctr"/>
            <a:r>
              <a:rPr lang="en-US" altLang="ko-KR" dirty="0"/>
              <a:t>~</a:t>
            </a:r>
            <a:r>
              <a:rPr lang="ko-KR" altLang="en-US"/>
              <a:t>관리</a:t>
            </a:r>
            <a:endParaRPr lang="en-US" altLang="ko-KR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99F148-1BA4-4188-BB24-5AE6DC0D4054}"/>
              </a:ext>
            </a:extLst>
          </p:cNvPr>
          <p:cNvSpPr/>
          <p:nvPr/>
        </p:nvSpPr>
        <p:spPr>
          <a:xfrm>
            <a:off x="2184400" y="1282700"/>
            <a:ext cx="1587500" cy="3302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근로자 관리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E9BD33-1DD9-45F7-80DA-842D193186A2}"/>
              </a:ext>
            </a:extLst>
          </p:cNvPr>
          <p:cNvSpPr/>
          <p:nvPr/>
        </p:nvSpPr>
        <p:spPr>
          <a:xfrm>
            <a:off x="2184400" y="1702777"/>
            <a:ext cx="1435104" cy="7239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근로자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1BDE71-9339-4996-9304-C2AEF19730F0}"/>
              </a:ext>
            </a:extLst>
          </p:cNvPr>
          <p:cNvSpPr/>
          <p:nvPr/>
        </p:nvSpPr>
        <p:spPr>
          <a:xfrm>
            <a:off x="4381499" y="1697404"/>
            <a:ext cx="1435104" cy="7239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근로자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335725-6BC0-4D2F-BE21-F1379CF11D93}"/>
              </a:ext>
            </a:extLst>
          </p:cNvPr>
          <p:cNvSpPr/>
          <p:nvPr/>
        </p:nvSpPr>
        <p:spPr>
          <a:xfrm>
            <a:off x="8864601" y="1697404"/>
            <a:ext cx="1549400" cy="7239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위험 근로자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5AA220-2CE9-467B-8C00-0F795C841C07}"/>
              </a:ext>
            </a:extLst>
          </p:cNvPr>
          <p:cNvSpPr/>
          <p:nvPr/>
        </p:nvSpPr>
        <p:spPr>
          <a:xfrm>
            <a:off x="6667502" y="1702777"/>
            <a:ext cx="1549400" cy="7239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정상 근로자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F24BB7-1A47-4C2E-8231-5752C4F0B675}"/>
              </a:ext>
            </a:extLst>
          </p:cNvPr>
          <p:cNvSpPr/>
          <p:nvPr/>
        </p:nvSpPr>
        <p:spPr>
          <a:xfrm>
            <a:off x="2184400" y="2628900"/>
            <a:ext cx="8547100" cy="1802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pic>
        <p:nvPicPr>
          <p:cNvPr id="20" name="그래픽 19" descr="사용자 단색으로 채워진">
            <a:extLst>
              <a:ext uri="{FF2B5EF4-FFF2-40B4-BE49-F238E27FC236}">
                <a16:creationId xmlns:a16="http://schemas.microsoft.com/office/drawing/2014/main" id="{12F2AF0F-4E86-41FB-AC53-C9DA32B33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2202" y="3174996"/>
            <a:ext cx="312615" cy="312615"/>
          </a:xfrm>
          <a:prstGeom prst="rect">
            <a:avLst/>
          </a:prstGeom>
        </p:spPr>
      </p:pic>
      <p:pic>
        <p:nvPicPr>
          <p:cNvPr id="21" name="그래픽 20" descr="사용자 단색으로 채워진">
            <a:extLst>
              <a:ext uri="{FF2B5EF4-FFF2-40B4-BE49-F238E27FC236}">
                <a16:creationId xmlns:a16="http://schemas.microsoft.com/office/drawing/2014/main" id="{132F7911-6614-4AA9-B4D1-60F092963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3988" y="3010386"/>
            <a:ext cx="312615" cy="312615"/>
          </a:xfrm>
          <a:prstGeom prst="rect">
            <a:avLst/>
          </a:prstGeom>
        </p:spPr>
      </p:pic>
      <p:pic>
        <p:nvPicPr>
          <p:cNvPr id="22" name="그래픽 21" descr="사용자 단색으로 채워진">
            <a:extLst>
              <a:ext uri="{FF2B5EF4-FFF2-40B4-BE49-F238E27FC236}">
                <a16:creationId xmlns:a16="http://schemas.microsoft.com/office/drawing/2014/main" id="{19E77785-C534-4FF0-9595-C436FDCBF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0754" y="3516679"/>
            <a:ext cx="312615" cy="312615"/>
          </a:xfrm>
          <a:prstGeom prst="rect">
            <a:avLst/>
          </a:prstGeom>
        </p:spPr>
      </p:pic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DA171EF6-1605-481B-B864-606B963E49D6}"/>
              </a:ext>
            </a:extLst>
          </p:cNvPr>
          <p:cNvSpPr/>
          <p:nvPr/>
        </p:nvSpPr>
        <p:spPr>
          <a:xfrm>
            <a:off x="8407400" y="2485287"/>
            <a:ext cx="2518508" cy="1951410"/>
          </a:xfrm>
          <a:prstGeom prst="wedgeRectCallout">
            <a:avLst>
              <a:gd name="adj1" fmla="val -78392"/>
              <a:gd name="adj2" fmla="val -114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 err="1"/>
              <a:t>모달형태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작업자 신상정보 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정상작업자면 먼저 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E594DC-C0FF-4111-9DBB-671E52BE358D}"/>
              </a:ext>
            </a:extLst>
          </p:cNvPr>
          <p:cNvSpPr/>
          <p:nvPr/>
        </p:nvSpPr>
        <p:spPr>
          <a:xfrm>
            <a:off x="8407400" y="4089400"/>
            <a:ext cx="1168400" cy="341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신상정보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281EAC-C65F-4126-8FE0-222DC893FDFB}"/>
              </a:ext>
            </a:extLst>
          </p:cNvPr>
          <p:cNvSpPr/>
          <p:nvPr/>
        </p:nvSpPr>
        <p:spPr>
          <a:xfrm>
            <a:off x="9579708" y="4089400"/>
            <a:ext cx="1401396" cy="341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위험데이터</a:t>
            </a:r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C1725D3C-8351-47F3-89F8-B8674A0962D4}"/>
              </a:ext>
            </a:extLst>
          </p:cNvPr>
          <p:cNvSpPr/>
          <p:nvPr/>
        </p:nvSpPr>
        <p:spPr>
          <a:xfrm>
            <a:off x="5008682" y="2485287"/>
            <a:ext cx="2294792" cy="2004647"/>
          </a:xfrm>
          <a:prstGeom prst="wedgeRectCallout">
            <a:avLst>
              <a:gd name="adj1" fmla="val -63618"/>
              <a:gd name="adj2" fmla="val 1236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 err="1"/>
              <a:t>모달형태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위험 데이터 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위험 작업자면 먼저 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6FE05A-1CC8-47B0-8A67-0773AF7E7EE5}"/>
              </a:ext>
            </a:extLst>
          </p:cNvPr>
          <p:cNvSpPr/>
          <p:nvPr/>
        </p:nvSpPr>
        <p:spPr>
          <a:xfrm>
            <a:off x="5029686" y="4150697"/>
            <a:ext cx="1168400" cy="341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신상정보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026D0C-DD92-4A73-A8ED-CD82B790BD96}"/>
              </a:ext>
            </a:extLst>
          </p:cNvPr>
          <p:cNvSpPr/>
          <p:nvPr/>
        </p:nvSpPr>
        <p:spPr>
          <a:xfrm>
            <a:off x="6190269" y="4144345"/>
            <a:ext cx="1401396" cy="341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위험데이터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4CDC2CF8-785F-4E0D-BB63-E14B4A102793}"/>
              </a:ext>
            </a:extLst>
          </p:cNvPr>
          <p:cNvSpPr txBox="1">
            <a:spLocks/>
          </p:cNvSpPr>
          <p:nvPr/>
        </p:nvSpPr>
        <p:spPr>
          <a:xfrm>
            <a:off x="1804866" y="5119872"/>
            <a:ext cx="8932984" cy="10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60A16A-1ECA-4A0C-852A-D0F206DB9791}"/>
              </a:ext>
            </a:extLst>
          </p:cNvPr>
          <p:cNvSpPr/>
          <p:nvPr/>
        </p:nvSpPr>
        <p:spPr>
          <a:xfrm>
            <a:off x="6489700" y="4492621"/>
            <a:ext cx="4491404" cy="1951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r>
              <a:rPr lang="en-US" altLang="ko-KR" dirty="0"/>
              <a:t>[</a:t>
            </a:r>
            <a:r>
              <a:rPr lang="ko-KR" altLang="en-US" dirty="0" err="1"/>
              <a:t>페이지네이션</a:t>
            </a:r>
            <a:r>
              <a:rPr lang="en-US" altLang="ko-KR" dirty="0"/>
              <a:t>]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공지사항 글</a:t>
            </a:r>
            <a:r>
              <a:rPr lang="en-US" altLang="ko-KR" dirty="0"/>
              <a:t>, +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공지사항 페이지로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D20E15-A36D-48CC-B168-3230FC15D32A}"/>
              </a:ext>
            </a:extLst>
          </p:cNvPr>
          <p:cNvSpPr/>
          <p:nvPr/>
        </p:nvSpPr>
        <p:spPr>
          <a:xfrm>
            <a:off x="2184400" y="4492621"/>
            <a:ext cx="4013686" cy="1951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위험 작업자 리스트</a:t>
            </a:r>
            <a:r>
              <a:rPr lang="en-US" altLang="ko-KR" dirty="0"/>
              <a:t>[</a:t>
            </a:r>
            <a:r>
              <a:rPr lang="ko-KR" altLang="en-US" dirty="0" err="1"/>
              <a:t>페이지네이션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F3DF24-0873-4C21-964E-616580F1772C}"/>
              </a:ext>
            </a:extLst>
          </p:cNvPr>
          <p:cNvSpPr/>
          <p:nvPr/>
        </p:nvSpPr>
        <p:spPr>
          <a:xfrm>
            <a:off x="8623300" y="965200"/>
            <a:ext cx="2357804" cy="3587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클릭 시 </a:t>
            </a:r>
            <a:r>
              <a:rPr lang="ko-KR" altLang="en-US" dirty="0" err="1"/>
              <a:t>모달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2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400</Words>
  <Application>Microsoft Office PowerPoint</Application>
  <PresentationFormat>와이드스크린</PresentationFormat>
  <Paragraphs>164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-apple-system</vt:lpstr>
      <vt:lpstr>맑은 고딕</vt:lpstr>
      <vt:lpstr>Arial</vt:lpstr>
      <vt:lpstr>Office 테마</vt:lpstr>
      <vt:lpstr>REST API 명세 목록</vt:lpstr>
      <vt:lpstr>REST API 명세 목록</vt:lpstr>
      <vt:lpstr>REST API 명세 목록</vt:lpstr>
      <vt:lpstr>REST API 명세 목록</vt:lpstr>
      <vt:lpstr>로그인/회원가입</vt:lpstr>
      <vt:lpstr>홈화면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명세 목록</dc:title>
  <dc:creator>user</dc:creator>
  <cp:lastModifiedBy>user</cp:lastModifiedBy>
  <cp:revision>24</cp:revision>
  <dcterms:created xsi:type="dcterms:W3CDTF">2024-08-29T00:34:37Z</dcterms:created>
  <dcterms:modified xsi:type="dcterms:W3CDTF">2024-08-29T04:05:04Z</dcterms:modified>
</cp:coreProperties>
</file>