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77" r:id="rId4"/>
    <p:sldId id="278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5" r:id="rId15"/>
    <p:sldId id="280" r:id="rId16"/>
    <p:sldId id="282" r:id="rId17"/>
    <p:sldId id="265" r:id="rId18"/>
    <p:sldId id="266" r:id="rId19"/>
    <p:sldId id="267" r:id="rId20"/>
    <p:sldId id="268" r:id="rId21"/>
    <p:sldId id="269" r:id="rId22"/>
    <p:sldId id="270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B47"/>
    <a:srgbClr val="DEEEF5"/>
    <a:srgbClr val="3E3E3E"/>
    <a:srgbClr val="385D8A"/>
    <a:srgbClr val="1F497D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8A21A-D77D-4A43-B076-873EB027D2AA}" v="96" dt="2022-05-15T14:15:02.281"/>
    <p1510:client id="{CADBFA6C-2638-4639-AA33-CEDBF225E957}" v="113" dt="2022-05-15T06:23:11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>
        <p:scale>
          <a:sx n="66" d="100"/>
          <a:sy n="66" d="100"/>
        </p:scale>
        <p:origin x="100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소연" userId="44d6aa8a-c9f3-418a-88c5-11ae8cec7d55" providerId="ADAL" clId="{54B8A21A-D77D-4A43-B076-873EB027D2AA}"/>
    <pc:docChg chg="undo custSel addSld delSld modSld">
      <pc:chgData name="조소연" userId="44d6aa8a-c9f3-418a-88c5-11ae8cec7d55" providerId="ADAL" clId="{54B8A21A-D77D-4A43-B076-873EB027D2AA}" dt="2022-05-15T14:16:25.893" v="1531" actId="1076"/>
      <pc:docMkLst>
        <pc:docMk/>
      </pc:docMkLst>
      <pc:sldChg chg="addSp delSp mod">
        <pc:chgData name="조소연" userId="44d6aa8a-c9f3-418a-88c5-11ae8cec7d55" providerId="ADAL" clId="{54B8A21A-D77D-4A43-B076-873EB027D2AA}" dt="2022-05-15T13:26:12.969" v="708" actId="21"/>
        <pc:sldMkLst>
          <pc:docMk/>
          <pc:sldMk cId="0" sldId="264"/>
        </pc:sldMkLst>
        <pc:spChg chg="add del">
          <ac:chgData name="조소연" userId="44d6aa8a-c9f3-418a-88c5-11ae8cec7d55" providerId="ADAL" clId="{54B8A21A-D77D-4A43-B076-873EB027D2AA}" dt="2022-05-15T13:26:12.969" v="708" actId="21"/>
          <ac:spMkLst>
            <pc:docMk/>
            <pc:sldMk cId="0" sldId="264"/>
            <ac:spMk id="4" creationId="{7ACBF1F6-08D1-BBAF-9282-BEA9827AF96C}"/>
          </ac:spMkLst>
        </pc:spChg>
      </pc:sldChg>
      <pc:sldChg chg="modSp mod">
        <pc:chgData name="조소연" userId="44d6aa8a-c9f3-418a-88c5-11ae8cec7d55" providerId="ADAL" clId="{54B8A21A-D77D-4A43-B076-873EB027D2AA}" dt="2022-05-15T13:33:38.442" v="1000" actId="1076"/>
        <pc:sldMkLst>
          <pc:docMk/>
          <pc:sldMk cId="0" sldId="269"/>
        </pc:sldMkLst>
        <pc:spChg chg="mod">
          <ac:chgData name="조소연" userId="44d6aa8a-c9f3-418a-88c5-11ae8cec7d55" providerId="ADAL" clId="{54B8A21A-D77D-4A43-B076-873EB027D2AA}" dt="2022-05-15T13:33:38.442" v="1000" actId="1076"/>
          <ac:spMkLst>
            <pc:docMk/>
            <pc:sldMk cId="0" sldId="269"/>
            <ac:spMk id="3" creationId="{16AC461E-FD8E-A60F-9A1D-A1E72B7FD3E1}"/>
          </ac:spMkLst>
        </pc:spChg>
      </pc:sldChg>
      <pc:sldChg chg="addSp modSp mod">
        <pc:chgData name="조소연" userId="44d6aa8a-c9f3-418a-88c5-11ae8cec7d55" providerId="ADAL" clId="{54B8A21A-D77D-4A43-B076-873EB027D2AA}" dt="2022-05-15T13:46:06.861" v="1070" actId="14100"/>
        <pc:sldMkLst>
          <pc:docMk/>
          <pc:sldMk cId="4258464238" sldId="275"/>
        </pc:sldMkLst>
        <pc:spChg chg="add mod">
          <ac:chgData name="조소연" userId="44d6aa8a-c9f3-418a-88c5-11ae8cec7d55" providerId="ADAL" clId="{54B8A21A-D77D-4A43-B076-873EB027D2AA}" dt="2022-05-15T13:46:06.861" v="1070" actId="14100"/>
          <ac:spMkLst>
            <pc:docMk/>
            <pc:sldMk cId="4258464238" sldId="275"/>
            <ac:spMk id="2" creationId="{C785F60A-43BD-FEC9-775F-18FF5A8341FD}"/>
          </ac:spMkLst>
        </pc:spChg>
        <pc:picChg chg="mod">
          <ac:chgData name="조소연" userId="44d6aa8a-c9f3-418a-88c5-11ae8cec7d55" providerId="ADAL" clId="{54B8A21A-D77D-4A43-B076-873EB027D2AA}" dt="2022-05-15T13:44:19.371" v="1011" actId="1076"/>
          <ac:picMkLst>
            <pc:docMk/>
            <pc:sldMk cId="4258464238" sldId="275"/>
            <ac:picMk id="5" creationId="{9220A0C0-9ABA-F1BA-2350-A73F07498783}"/>
          </ac:picMkLst>
        </pc:picChg>
      </pc:sldChg>
      <pc:sldChg chg="addSp delSp modSp mod">
        <pc:chgData name="조소연" userId="44d6aa8a-c9f3-418a-88c5-11ae8cec7d55" providerId="ADAL" clId="{54B8A21A-D77D-4A43-B076-873EB027D2AA}" dt="2022-05-15T14:15:07.919" v="1522" actId="732"/>
        <pc:sldMkLst>
          <pc:docMk/>
          <pc:sldMk cId="3283807754" sldId="279"/>
        </pc:sldMkLst>
        <pc:spChg chg="add del mod">
          <ac:chgData name="조소연" userId="44d6aa8a-c9f3-418a-88c5-11ae8cec7d55" providerId="ADAL" clId="{54B8A21A-D77D-4A43-B076-873EB027D2AA}" dt="2022-05-15T14:15:02.609" v="1519" actId="21"/>
          <ac:spMkLst>
            <pc:docMk/>
            <pc:sldMk cId="3283807754" sldId="279"/>
            <ac:spMk id="3" creationId="{F085D240-4131-B919-D48D-00E99FBB5EA9}"/>
          </ac:spMkLst>
        </pc:spChg>
        <pc:spChg chg="add del">
          <ac:chgData name="조소연" userId="44d6aa8a-c9f3-418a-88c5-11ae8cec7d55" providerId="ADAL" clId="{54B8A21A-D77D-4A43-B076-873EB027D2AA}" dt="2022-05-15T14:15:00.703" v="1516" actId="26606"/>
          <ac:spMkLst>
            <pc:docMk/>
            <pc:sldMk cId="3283807754" sldId="279"/>
            <ac:spMk id="10" creationId="{42A4FC2C-047E-45A5-965D-8E1E3BF09BC6}"/>
          </ac:spMkLst>
        </pc:spChg>
        <pc:spChg chg="add del">
          <ac:chgData name="조소연" userId="44d6aa8a-c9f3-418a-88c5-11ae8cec7d55" providerId="ADAL" clId="{54B8A21A-D77D-4A43-B076-873EB027D2AA}" dt="2022-05-15T14:15:00.703" v="1516" actId="26606"/>
          <ac:spMkLst>
            <pc:docMk/>
            <pc:sldMk cId="3283807754" sldId="279"/>
            <ac:spMk id="14" creationId="{60046DB5-684D-BD1F-2B3D-8A5034D0D315}"/>
          </ac:spMkLst>
        </pc:spChg>
        <pc:spChg chg="add del">
          <ac:chgData name="조소연" userId="44d6aa8a-c9f3-418a-88c5-11ae8cec7d55" providerId="ADAL" clId="{54B8A21A-D77D-4A43-B076-873EB027D2AA}" dt="2022-05-15T14:14:55.427" v="1514" actId="26606"/>
          <ac:spMkLst>
            <pc:docMk/>
            <pc:sldMk cId="3283807754" sldId="279"/>
            <ac:spMk id="15" creationId="{B775CD93-9DF2-48CB-9F57-1BCA9A46C7FA}"/>
          </ac:spMkLst>
        </pc:spChg>
        <pc:spChg chg="add del">
          <ac:chgData name="조소연" userId="44d6aa8a-c9f3-418a-88c5-11ae8cec7d55" providerId="ADAL" clId="{54B8A21A-D77D-4A43-B076-873EB027D2AA}" dt="2022-05-15T14:14:55.427" v="1514" actId="26606"/>
          <ac:spMkLst>
            <pc:docMk/>
            <pc:sldMk cId="3283807754" sldId="279"/>
            <ac:spMk id="17" creationId="{6166C6D1-23AC-49C4-BA07-238E4E9F8CEB}"/>
          </ac:spMkLst>
        </pc:spChg>
        <pc:spChg chg="add del">
          <ac:chgData name="조소연" userId="44d6aa8a-c9f3-418a-88c5-11ae8cec7d55" providerId="ADAL" clId="{54B8A21A-D77D-4A43-B076-873EB027D2AA}" dt="2022-05-15T14:15:00.703" v="1516" actId="26606"/>
          <ac:spMkLst>
            <pc:docMk/>
            <pc:sldMk cId="3283807754" sldId="279"/>
            <ac:spMk id="19" creationId="{F6D92C2D-1D3D-4974-918C-06579FB354A9}"/>
          </ac:spMkLst>
        </pc:spChg>
        <pc:spChg chg="add del">
          <ac:chgData name="조소연" userId="44d6aa8a-c9f3-418a-88c5-11ae8cec7d55" providerId="ADAL" clId="{54B8A21A-D77D-4A43-B076-873EB027D2AA}" dt="2022-05-15T14:15:00.703" v="1516" actId="26606"/>
          <ac:spMkLst>
            <pc:docMk/>
            <pc:sldMk cId="3283807754" sldId="279"/>
            <ac:spMk id="20" creationId="{E862BE82-D00D-42C1-BF16-93AA37870C32}"/>
          </ac:spMkLst>
        </pc:spChg>
        <pc:picChg chg="add del mod modCrop">
          <ac:chgData name="조소연" userId="44d6aa8a-c9f3-418a-88c5-11ae8cec7d55" providerId="ADAL" clId="{54B8A21A-D77D-4A43-B076-873EB027D2AA}" dt="2022-05-15T14:15:07.919" v="1522" actId="732"/>
          <ac:picMkLst>
            <pc:docMk/>
            <pc:sldMk cId="3283807754" sldId="279"/>
            <ac:picMk id="5" creationId="{8DA4AA85-7165-9153-9518-FE7A0A5C7F0F}"/>
          </ac:picMkLst>
        </pc:picChg>
        <pc:picChg chg="add del mod">
          <ac:chgData name="조소연" userId="44d6aa8a-c9f3-418a-88c5-11ae8cec7d55" providerId="ADAL" clId="{54B8A21A-D77D-4A43-B076-873EB027D2AA}" dt="2022-05-15T14:15:02.281" v="1517"/>
          <ac:picMkLst>
            <pc:docMk/>
            <pc:sldMk cId="3283807754" sldId="279"/>
            <ac:picMk id="6" creationId="{A634D10D-585D-AE1C-35E0-67F86531EBC8}"/>
          </ac:picMkLst>
        </pc:picChg>
      </pc:sldChg>
      <pc:sldChg chg="addSp delSp modSp mod setBg">
        <pc:chgData name="조소연" userId="44d6aa8a-c9f3-418a-88c5-11ae8cec7d55" providerId="ADAL" clId="{54B8A21A-D77D-4A43-B076-873EB027D2AA}" dt="2022-05-15T13:48:37.733" v="1162" actId="1036"/>
        <pc:sldMkLst>
          <pc:docMk/>
          <pc:sldMk cId="121058763" sldId="280"/>
        </pc:sldMkLst>
        <pc:spChg chg="del mod">
          <ac:chgData name="조소연" userId="44d6aa8a-c9f3-418a-88c5-11ae8cec7d55" providerId="ADAL" clId="{54B8A21A-D77D-4A43-B076-873EB027D2AA}" dt="2022-05-15T13:25:53.051" v="704" actId="478"/>
          <ac:spMkLst>
            <pc:docMk/>
            <pc:sldMk cId="121058763" sldId="280"/>
            <ac:spMk id="2" creationId="{4F3B5288-E404-C488-C866-E02198FD0FD5}"/>
          </ac:spMkLst>
        </pc:spChg>
        <pc:spChg chg="del mod">
          <ac:chgData name="조소연" userId="44d6aa8a-c9f3-418a-88c5-11ae8cec7d55" providerId="ADAL" clId="{54B8A21A-D77D-4A43-B076-873EB027D2AA}" dt="2022-05-15T13:19:55.295" v="609" actId="478"/>
          <ac:spMkLst>
            <pc:docMk/>
            <pc:sldMk cId="121058763" sldId="280"/>
            <ac:spMk id="3" creationId="{5CE97537-3465-A766-D4AA-01793F704C49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4" creationId="{DC280C0F-AFD7-710E-F1F8-5A66392665FB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5" creationId="{573072CA-209F-2DD7-9614-6D241CE8DA1D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6" creationId="{418EEDA3-BD04-47C0-8620-E2C16A442558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7" creationId="{41ED9189-2ADA-DD26-A41A-E5E255DD8657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8" creationId="{AADAC8B1-ADCC-F2D8-6547-0FCEC1F7D6AE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9" creationId="{02C8C2E8-0EA0-4C24-D4E6-C7971089D7D3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10" creationId="{10195D8A-C264-6F57-EB42-6393C3006930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11" creationId="{6DF70CCB-4DFC-C5DE-E881-3D432E471C1B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12" creationId="{4D0668F0-D824-A00D-844A-8999555DE8D0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13" creationId="{1BB6DEEA-6F9F-2084-46CE-26417D658B72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14" creationId="{55C3E8A4-94B2-68C4-103A-EB1762D5CC16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15" creationId="{F15B4CB1-52A0-0CEF-4658-1D26AC88E619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16" creationId="{FF05B80B-B6CB-D9B5-E2F2-2E4298A6491D}"/>
          </ac:spMkLst>
        </pc:spChg>
        <pc:spChg chg="add del mod">
          <ac:chgData name="조소연" userId="44d6aa8a-c9f3-418a-88c5-11ae8cec7d55" providerId="ADAL" clId="{54B8A21A-D77D-4A43-B076-873EB027D2AA}" dt="2022-05-15T13:09:37.465" v="320"/>
          <ac:spMkLst>
            <pc:docMk/>
            <pc:sldMk cId="121058763" sldId="280"/>
            <ac:spMk id="17" creationId="{5F87FFB7-BC08-1844-2C05-985F7BF0EA0E}"/>
          </ac:spMkLst>
        </pc:spChg>
        <pc:spChg chg="add del mod">
          <ac:chgData name="조소연" userId="44d6aa8a-c9f3-418a-88c5-11ae8cec7d55" providerId="ADAL" clId="{54B8A21A-D77D-4A43-B076-873EB027D2AA}" dt="2022-05-15T13:06:55.600" v="215" actId="478"/>
          <ac:spMkLst>
            <pc:docMk/>
            <pc:sldMk cId="121058763" sldId="280"/>
            <ac:spMk id="18" creationId="{A7A7FF01-712A-47B1-66E8-6368F4E5BBB8}"/>
          </ac:spMkLst>
        </pc:spChg>
        <pc:spChg chg="add del mod">
          <ac:chgData name="조소연" userId="44d6aa8a-c9f3-418a-88c5-11ae8cec7d55" providerId="ADAL" clId="{54B8A21A-D77D-4A43-B076-873EB027D2AA}" dt="2022-05-15T13:06:55.094" v="214" actId="478"/>
          <ac:spMkLst>
            <pc:docMk/>
            <pc:sldMk cId="121058763" sldId="280"/>
            <ac:spMk id="19" creationId="{3EB0430F-62CF-FB6F-0F1C-B52489DFB168}"/>
          </ac:spMkLst>
        </pc:spChg>
        <pc:spChg chg="add del mod">
          <ac:chgData name="조소연" userId="44d6aa8a-c9f3-418a-88c5-11ae8cec7d55" providerId="ADAL" clId="{54B8A21A-D77D-4A43-B076-873EB027D2AA}" dt="2022-05-15T13:08:23.511" v="317" actId="478"/>
          <ac:spMkLst>
            <pc:docMk/>
            <pc:sldMk cId="121058763" sldId="280"/>
            <ac:spMk id="20" creationId="{5258C894-1CE1-72F1-BE61-C356229C457E}"/>
          </ac:spMkLst>
        </pc:spChg>
        <pc:spChg chg="add del mod">
          <ac:chgData name="조소연" userId="44d6aa8a-c9f3-418a-88c5-11ae8cec7d55" providerId="ADAL" clId="{54B8A21A-D77D-4A43-B076-873EB027D2AA}" dt="2022-05-15T13:08:23.511" v="317" actId="478"/>
          <ac:spMkLst>
            <pc:docMk/>
            <pc:sldMk cId="121058763" sldId="280"/>
            <ac:spMk id="21" creationId="{BFAC05B1-D53C-76A1-019C-FF2082439539}"/>
          </ac:spMkLst>
        </pc:spChg>
        <pc:spChg chg="add del mod">
          <ac:chgData name="조소연" userId="44d6aa8a-c9f3-418a-88c5-11ae8cec7d55" providerId="ADAL" clId="{54B8A21A-D77D-4A43-B076-873EB027D2AA}" dt="2022-05-15T13:08:23.511" v="317" actId="478"/>
          <ac:spMkLst>
            <pc:docMk/>
            <pc:sldMk cId="121058763" sldId="280"/>
            <ac:spMk id="22" creationId="{83A2C037-F660-395F-5EF4-E2263BFB80A9}"/>
          </ac:spMkLst>
        </pc:spChg>
        <pc:spChg chg="add del mod">
          <ac:chgData name="조소연" userId="44d6aa8a-c9f3-418a-88c5-11ae8cec7d55" providerId="ADAL" clId="{54B8A21A-D77D-4A43-B076-873EB027D2AA}" dt="2022-05-15T13:08:23.511" v="317" actId="478"/>
          <ac:spMkLst>
            <pc:docMk/>
            <pc:sldMk cId="121058763" sldId="280"/>
            <ac:spMk id="23" creationId="{CFFD62CF-3F03-9AB2-3FD4-553D0DEB902E}"/>
          </ac:spMkLst>
        </pc:spChg>
        <pc:spChg chg="add del mod">
          <ac:chgData name="조소연" userId="44d6aa8a-c9f3-418a-88c5-11ae8cec7d55" providerId="ADAL" clId="{54B8A21A-D77D-4A43-B076-873EB027D2AA}" dt="2022-05-15T13:08:23.511" v="317" actId="478"/>
          <ac:spMkLst>
            <pc:docMk/>
            <pc:sldMk cId="121058763" sldId="280"/>
            <ac:spMk id="24" creationId="{BBC85790-9155-618A-6D51-E2C010625650}"/>
          </ac:spMkLst>
        </pc:spChg>
        <pc:spChg chg="add del mod">
          <ac:chgData name="조소연" userId="44d6aa8a-c9f3-418a-88c5-11ae8cec7d55" providerId="ADAL" clId="{54B8A21A-D77D-4A43-B076-873EB027D2AA}" dt="2022-05-15T13:08:23.511" v="317" actId="478"/>
          <ac:spMkLst>
            <pc:docMk/>
            <pc:sldMk cId="121058763" sldId="280"/>
            <ac:spMk id="25" creationId="{7F569090-27F5-E381-1417-D7B221B7CBAE}"/>
          </ac:spMkLst>
        </pc:spChg>
        <pc:spChg chg="add del mod">
          <ac:chgData name="조소연" userId="44d6aa8a-c9f3-418a-88c5-11ae8cec7d55" providerId="ADAL" clId="{54B8A21A-D77D-4A43-B076-873EB027D2AA}" dt="2022-05-15T13:08:23.511" v="317" actId="478"/>
          <ac:spMkLst>
            <pc:docMk/>
            <pc:sldMk cId="121058763" sldId="280"/>
            <ac:spMk id="26" creationId="{B32B6F56-4E11-107C-8460-339CF28D5FF8}"/>
          </ac:spMkLst>
        </pc:spChg>
        <pc:spChg chg="add del mod">
          <ac:chgData name="조소연" userId="44d6aa8a-c9f3-418a-88c5-11ae8cec7d55" providerId="ADAL" clId="{54B8A21A-D77D-4A43-B076-873EB027D2AA}" dt="2022-05-15T13:08:23.511" v="317" actId="478"/>
          <ac:spMkLst>
            <pc:docMk/>
            <pc:sldMk cId="121058763" sldId="280"/>
            <ac:spMk id="27" creationId="{F09F1345-4725-BA68-AC67-EA3BE4D962BE}"/>
          </ac:spMkLst>
        </pc:spChg>
        <pc:spChg chg="add del mod">
          <ac:chgData name="조소연" userId="44d6aa8a-c9f3-418a-88c5-11ae8cec7d55" providerId="ADAL" clId="{54B8A21A-D77D-4A43-B076-873EB027D2AA}" dt="2022-05-15T13:08:23.511" v="317" actId="478"/>
          <ac:spMkLst>
            <pc:docMk/>
            <pc:sldMk cId="121058763" sldId="280"/>
            <ac:spMk id="28" creationId="{675F7962-C4AA-24C8-29C1-A93EE83392F6}"/>
          </ac:spMkLst>
        </pc:spChg>
        <pc:spChg chg="add del mod">
          <ac:chgData name="조소연" userId="44d6aa8a-c9f3-418a-88c5-11ae8cec7d55" providerId="ADAL" clId="{54B8A21A-D77D-4A43-B076-873EB027D2AA}" dt="2022-05-15T13:08:23.511" v="317" actId="478"/>
          <ac:spMkLst>
            <pc:docMk/>
            <pc:sldMk cId="121058763" sldId="280"/>
            <ac:spMk id="29" creationId="{982ABFB8-5CB7-6AB7-66C1-C882D174641E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31" creationId="{11AC3785-95CF-8E82-34E1-6BDD15B7CEF0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32" creationId="{7CBD94DE-592B-840A-FF27-51E1A085228D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33" creationId="{CEA069DA-A9D8-2A52-20A0-5CD0A81E7F28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34" creationId="{8E45CAD6-8378-AB08-DCE8-12AA13BE20EE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35" creationId="{362FEBD6-50DF-6938-7FFA-2DA92DCA4916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36" creationId="{876484E8-AD7D-8D21-EFF0-632D147B53B6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37" creationId="{4462A0E9-F028-C8DC-5E14-5A87D24E8AD4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38" creationId="{E78231A7-436A-C1D6-9136-B79CB9AA3364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39" creationId="{E1693802-EE5E-3C01-E298-2B16ECFB4794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40" creationId="{96E45D89-95F5-6680-6833-66893E8F5027}"/>
          </ac:spMkLst>
        </pc:spChg>
        <pc:spChg chg="add del mod">
          <ac:chgData name="조소연" userId="44d6aa8a-c9f3-418a-88c5-11ae8cec7d55" providerId="ADAL" clId="{54B8A21A-D77D-4A43-B076-873EB027D2AA}" dt="2022-05-15T13:19:57.726" v="610" actId="478"/>
          <ac:spMkLst>
            <pc:docMk/>
            <pc:sldMk cId="121058763" sldId="280"/>
            <ac:spMk id="41" creationId="{C2C5CEDE-C996-5C36-A17F-973DB60A9529}"/>
          </ac:spMkLst>
        </pc:spChg>
        <pc:spChg chg="add del mod">
          <ac:chgData name="조소연" userId="44d6aa8a-c9f3-418a-88c5-11ae8cec7d55" providerId="ADAL" clId="{54B8A21A-D77D-4A43-B076-873EB027D2AA}" dt="2022-05-15T13:25:47.120" v="703" actId="478"/>
          <ac:spMkLst>
            <pc:docMk/>
            <pc:sldMk cId="121058763" sldId="280"/>
            <ac:spMk id="42" creationId="{22992ED6-98E0-C577-2043-DBBBFE70965D}"/>
          </ac:spMkLst>
        </pc:spChg>
        <pc:spChg chg="add del mod">
          <ac:chgData name="조소연" userId="44d6aa8a-c9f3-418a-88c5-11ae8cec7d55" providerId="ADAL" clId="{54B8A21A-D77D-4A43-B076-873EB027D2AA}" dt="2022-05-15T13:23:47.678" v="688"/>
          <ac:spMkLst>
            <pc:docMk/>
            <pc:sldMk cId="121058763" sldId="280"/>
            <ac:spMk id="43" creationId="{2775B58B-29B0-ED88-E0E0-324167A778D1}"/>
          </ac:spMkLst>
        </pc:spChg>
        <pc:spChg chg="add del mod">
          <ac:chgData name="조소연" userId="44d6aa8a-c9f3-418a-88c5-11ae8cec7d55" providerId="ADAL" clId="{54B8A21A-D77D-4A43-B076-873EB027D2AA}" dt="2022-05-15T13:25:55.113" v="705" actId="478"/>
          <ac:spMkLst>
            <pc:docMk/>
            <pc:sldMk cId="121058763" sldId="280"/>
            <ac:spMk id="45" creationId="{3D067B01-8E67-3F7B-57C8-380C3F26D54D}"/>
          </ac:spMkLst>
        </pc:spChg>
        <pc:spChg chg="add mod">
          <ac:chgData name="조소연" userId="44d6aa8a-c9f3-418a-88c5-11ae8cec7d55" providerId="ADAL" clId="{54B8A21A-D77D-4A43-B076-873EB027D2AA}" dt="2022-05-15T13:48:31.741" v="1157" actId="1076"/>
          <ac:spMkLst>
            <pc:docMk/>
            <pc:sldMk cId="121058763" sldId="280"/>
            <ac:spMk id="47" creationId="{C8013A4B-E51C-C37D-711C-0DC39EB293C4}"/>
          </ac:spMkLst>
        </pc:spChg>
        <pc:spChg chg="add mod">
          <ac:chgData name="조소연" userId="44d6aa8a-c9f3-418a-88c5-11ae8cec7d55" providerId="ADAL" clId="{54B8A21A-D77D-4A43-B076-873EB027D2AA}" dt="2022-05-15T13:48:37.733" v="1162" actId="1036"/>
          <ac:spMkLst>
            <pc:docMk/>
            <pc:sldMk cId="121058763" sldId="280"/>
            <ac:spMk id="48" creationId="{4FE8F602-4B1E-A56B-3AC2-09CEA0A885B2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50" creationId="{ED8B2C10-EC8C-91EC-3079-9FE7AA5E57EE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51" creationId="{DDCE82E5-F52D-7582-9F30-5E2960ADD27F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52" creationId="{66DBD305-D9A4-57F5-5008-95CB6EEFF39C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53" creationId="{DF9E43E4-4E31-04E2-CC14-8A333F65DCEC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54" creationId="{5F934104-B3C0-4B6C-68E5-7D70268710AE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55" creationId="{4F8BCDDD-CC67-9108-3027-9070538C91BF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56" creationId="{CB1E7A4F-2C9F-4D5B-4994-522C15442EC7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57" creationId="{0C5EEB87-17A1-3A34-A786-1F8132E6DAD7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58" creationId="{4743DB36-232B-5D3A-FF45-35B039178A9E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59" creationId="{42A7E0A8-B3A3-9F8C-CFAA-4E4297337E63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60" creationId="{462C3032-9E8C-B204-1468-A8F3D2D0D8FD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61" creationId="{585FCFA6-4CD3-8F29-6D1E-017F7580ED0F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62" creationId="{75D01F2F-57B4-0D60-58C0-A40C0BCFDBCA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63" creationId="{6073C660-C498-137D-33DC-113DF0FE99AF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64" creationId="{5BDEA279-0AD5-8F08-C800-DA4385894F4D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65" creationId="{EFD9312E-0049-7D2D-75E7-0924CDC595DA}"/>
          </ac:spMkLst>
        </pc:spChg>
        <pc:spChg chg="add mod">
          <ac:chgData name="조소연" userId="44d6aa8a-c9f3-418a-88c5-11ae8cec7d55" providerId="ADAL" clId="{54B8A21A-D77D-4A43-B076-873EB027D2AA}" dt="2022-05-15T13:28:54.748" v="735" actId="1076"/>
          <ac:spMkLst>
            <pc:docMk/>
            <pc:sldMk cId="121058763" sldId="280"/>
            <ac:spMk id="66" creationId="{01BA51A9-1964-E15C-EA52-A05C2D7C2186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67" creationId="{A0AC81F7-0885-A5C7-5896-3104B6CADE34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68" creationId="{281FC4EC-00B4-19E2-ECF7-4917B20B07A4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69" creationId="{D4E6862A-AC7D-FCBE-5047-120FC0655F4F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70" creationId="{B72D21B5-CF60-3E28-D828-F3285C3A2343}"/>
          </ac:spMkLst>
        </pc:spChg>
        <pc:spChg chg="add mod">
          <ac:chgData name="조소연" userId="44d6aa8a-c9f3-418a-88c5-11ae8cec7d55" providerId="ADAL" clId="{54B8A21A-D77D-4A43-B076-873EB027D2AA}" dt="2022-05-15T13:26:32.191" v="714" actId="1076"/>
          <ac:spMkLst>
            <pc:docMk/>
            <pc:sldMk cId="121058763" sldId="280"/>
            <ac:spMk id="71" creationId="{C063B86D-52AC-C835-DFB9-53A2C3AFACCF}"/>
          </ac:spMkLst>
        </pc:spChg>
        <pc:spChg chg="add mod">
          <ac:chgData name="조소연" userId="44d6aa8a-c9f3-418a-88c5-11ae8cec7d55" providerId="ADAL" clId="{54B8A21A-D77D-4A43-B076-873EB027D2AA}" dt="2022-05-15T13:29:00.489" v="736" actId="20577"/>
          <ac:spMkLst>
            <pc:docMk/>
            <pc:sldMk cId="121058763" sldId="280"/>
            <ac:spMk id="72" creationId="{1B8BA08C-12C1-F0F3-A6D8-82A4B09AB00C}"/>
          </ac:spMkLst>
        </pc:spChg>
        <pc:spChg chg="add mod">
          <ac:chgData name="조소연" userId="44d6aa8a-c9f3-418a-88c5-11ae8cec7d55" providerId="ADAL" clId="{54B8A21A-D77D-4A43-B076-873EB027D2AA}" dt="2022-05-15T13:48:37.733" v="1162" actId="1036"/>
          <ac:spMkLst>
            <pc:docMk/>
            <pc:sldMk cId="121058763" sldId="280"/>
            <ac:spMk id="73" creationId="{26E0C989-F1F5-5881-1E84-34425391F5A4}"/>
          </ac:spMkLst>
        </pc:spChg>
        <pc:picChg chg="add mod">
          <ac:chgData name="조소연" userId="44d6aa8a-c9f3-418a-88c5-11ae8cec7d55" providerId="ADAL" clId="{54B8A21A-D77D-4A43-B076-873EB027D2AA}" dt="2022-05-15T13:26:32.191" v="714" actId="1076"/>
          <ac:picMkLst>
            <pc:docMk/>
            <pc:sldMk cId="121058763" sldId="280"/>
            <ac:picMk id="49" creationId="{C4F68EF3-2ACA-422B-AA27-4D61F42D40BB}"/>
          </ac:picMkLst>
        </pc:picChg>
        <pc:picChg chg="del mod">
          <ac:chgData name="조소연" userId="44d6aa8a-c9f3-418a-88c5-11ae8cec7d55" providerId="ADAL" clId="{54B8A21A-D77D-4A43-B076-873EB027D2AA}" dt="2022-05-15T13:25:47.120" v="703" actId="478"/>
          <ac:picMkLst>
            <pc:docMk/>
            <pc:sldMk cId="121058763" sldId="280"/>
            <ac:picMk id="1026" creationId="{DC0728EC-3C25-2BBF-05AF-AE7E08CFC242}"/>
          </ac:picMkLst>
        </pc:picChg>
      </pc:sldChg>
      <pc:sldChg chg="addSp delSp modSp del mod">
        <pc:chgData name="조소연" userId="44d6aa8a-c9f3-418a-88c5-11ae8cec7d55" providerId="ADAL" clId="{54B8A21A-D77D-4A43-B076-873EB027D2AA}" dt="2022-05-15T13:42:06.011" v="1004" actId="47"/>
        <pc:sldMkLst>
          <pc:docMk/>
          <pc:sldMk cId="3484048328" sldId="281"/>
        </pc:sldMkLst>
        <pc:spChg chg="del">
          <ac:chgData name="조소연" userId="44d6aa8a-c9f3-418a-88c5-11ae8cec7d55" providerId="ADAL" clId="{54B8A21A-D77D-4A43-B076-873EB027D2AA}" dt="2022-05-15T13:42:01.095" v="1001" actId="21"/>
          <ac:spMkLst>
            <pc:docMk/>
            <pc:sldMk cId="3484048328" sldId="281"/>
            <ac:spMk id="3" creationId="{02168279-119C-CDEC-B022-04182001148A}"/>
          </ac:spMkLst>
        </pc:spChg>
        <pc:spChg chg="add mod">
          <ac:chgData name="조소연" userId="44d6aa8a-c9f3-418a-88c5-11ae8cec7d55" providerId="ADAL" clId="{54B8A21A-D77D-4A43-B076-873EB027D2AA}" dt="2022-05-15T13:42:01.095" v="1001" actId="21"/>
          <ac:spMkLst>
            <pc:docMk/>
            <pc:sldMk cId="3484048328" sldId="281"/>
            <ac:spMk id="5" creationId="{5BF91B2F-3408-106F-94E1-2DED6FA02DFA}"/>
          </ac:spMkLst>
        </pc:spChg>
      </pc:sldChg>
      <pc:sldChg chg="addSp delSp modSp new mod setBg">
        <pc:chgData name="조소연" userId="44d6aa8a-c9f3-418a-88c5-11ae8cec7d55" providerId="ADAL" clId="{54B8A21A-D77D-4A43-B076-873EB027D2AA}" dt="2022-05-15T14:16:25.893" v="1531" actId="1076"/>
        <pc:sldMkLst>
          <pc:docMk/>
          <pc:sldMk cId="572888394" sldId="282"/>
        </pc:sldMkLst>
        <pc:spChg chg="del">
          <ac:chgData name="조소연" userId="44d6aa8a-c9f3-418a-88c5-11ae8cec7d55" providerId="ADAL" clId="{54B8A21A-D77D-4A43-B076-873EB027D2AA}" dt="2022-05-15T13:26:54.792" v="717" actId="478"/>
          <ac:spMkLst>
            <pc:docMk/>
            <pc:sldMk cId="572888394" sldId="282"/>
            <ac:spMk id="2" creationId="{0E921A57-5BDE-6A03-5167-4C71A3819254}"/>
          </ac:spMkLst>
        </pc:spChg>
        <pc:spChg chg="del">
          <ac:chgData name="조소연" userId="44d6aa8a-c9f3-418a-88c5-11ae8cec7d55" providerId="ADAL" clId="{54B8A21A-D77D-4A43-B076-873EB027D2AA}" dt="2022-05-15T13:26:54.792" v="717" actId="478"/>
          <ac:spMkLst>
            <pc:docMk/>
            <pc:sldMk cId="572888394" sldId="282"/>
            <ac:spMk id="3" creationId="{F287F863-A9BD-3AD1-73C4-962A278D8743}"/>
          </ac:spMkLst>
        </pc:spChg>
        <pc:spChg chg="add mod">
          <ac:chgData name="조소연" userId="44d6aa8a-c9f3-418a-88c5-11ae8cec7d55" providerId="ADAL" clId="{54B8A21A-D77D-4A43-B076-873EB027D2AA}" dt="2022-05-15T14:16:22.783" v="1529" actId="1076"/>
          <ac:spMkLst>
            <pc:docMk/>
            <pc:sldMk cId="572888394" sldId="282"/>
            <ac:spMk id="4" creationId="{5211CE4D-A092-1A43-70C3-D11162B74B0D}"/>
          </ac:spMkLst>
        </pc:spChg>
        <pc:spChg chg="add del mod">
          <ac:chgData name="조소연" userId="44d6aa8a-c9f3-418a-88c5-11ae8cec7d55" providerId="ADAL" clId="{54B8A21A-D77D-4A43-B076-873EB027D2AA}" dt="2022-05-15T13:54:32.813" v="1349" actId="478"/>
          <ac:spMkLst>
            <pc:docMk/>
            <pc:sldMk cId="572888394" sldId="282"/>
            <ac:spMk id="7" creationId="{4DD1FB03-6927-864E-4EED-BE3C0EDC5CD9}"/>
          </ac:spMkLst>
        </pc:spChg>
        <pc:spChg chg="add mod">
          <ac:chgData name="조소연" userId="44d6aa8a-c9f3-418a-88c5-11ae8cec7d55" providerId="ADAL" clId="{54B8A21A-D77D-4A43-B076-873EB027D2AA}" dt="2022-05-15T14:15:38.222" v="1527" actId="14100"/>
          <ac:spMkLst>
            <pc:docMk/>
            <pc:sldMk cId="572888394" sldId="282"/>
            <ac:spMk id="8" creationId="{58A18798-2104-D8A2-12D0-4C91D98FF891}"/>
          </ac:spMkLst>
        </pc:spChg>
        <pc:spChg chg="add del mod">
          <ac:chgData name="조소연" userId="44d6aa8a-c9f3-418a-88c5-11ae8cec7d55" providerId="ADAL" clId="{54B8A21A-D77D-4A43-B076-873EB027D2AA}" dt="2022-05-15T13:54:45.728" v="1354" actId="478"/>
          <ac:spMkLst>
            <pc:docMk/>
            <pc:sldMk cId="572888394" sldId="282"/>
            <ac:spMk id="10" creationId="{65060C8B-8EC6-5156-D592-5D87C9BBE010}"/>
          </ac:spMkLst>
        </pc:spChg>
        <pc:picChg chg="add mod">
          <ac:chgData name="조소연" userId="44d6aa8a-c9f3-418a-88c5-11ae8cec7d55" providerId="ADAL" clId="{54B8A21A-D77D-4A43-B076-873EB027D2AA}" dt="2022-05-15T14:16:25.893" v="1531" actId="1076"/>
          <ac:picMkLst>
            <pc:docMk/>
            <pc:sldMk cId="572888394" sldId="282"/>
            <ac:picMk id="6" creationId="{5C6A1A25-DFA4-472E-90E1-D6B4E833E0CE}"/>
          </ac:picMkLst>
        </pc:picChg>
      </pc:sldChg>
      <pc:sldChg chg="addSp delSp modSp new del mod">
        <pc:chgData name="조소연" userId="44d6aa8a-c9f3-418a-88c5-11ae8cec7d55" providerId="ADAL" clId="{54B8A21A-D77D-4A43-B076-873EB027D2AA}" dt="2022-05-15T13:26:48.297" v="715" actId="47"/>
        <pc:sldMkLst>
          <pc:docMk/>
          <pc:sldMk cId="1407688683" sldId="282"/>
        </pc:sldMkLst>
        <pc:spChg chg="del">
          <ac:chgData name="조소연" userId="44d6aa8a-c9f3-418a-88c5-11ae8cec7d55" providerId="ADAL" clId="{54B8A21A-D77D-4A43-B076-873EB027D2AA}" dt="2022-05-15T13:25:36.456" v="701" actId="478"/>
          <ac:spMkLst>
            <pc:docMk/>
            <pc:sldMk cId="1407688683" sldId="282"/>
            <ac:spMk id="2" creationId="{7F5445E3-EBB6-606A-8873-7D1E4EDA7DA5}"/>
          </ac:spMkLst>
        </pc:spChg>
        <pc:spChg chg="del">
          <ac:chgData name="조소연" userId="44d6aa8a-c9f3-418a-88c5-11ae8cec7d55" providerId="ADAL" clId="{54B8A21A-D77D-4A43-B076-873EB027D2AA}" dt="2022-05-15T13:25:36.456" v="701" actId="478"/>
          <ac:spMkLst>
            <pc:docMk/>
            <pc:sldMk cId="1407688683" sldId="282"/>
            <ac:spMk id="3" creationId="{2C895B54-05DF-FB3E-F376-9F80D934D1B1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4" creationId="{1652C027-817D-08B0-9F8D-01003AF1217D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6" creationId="{DC369CE2-CBB2-3E16-A26E-C0EA282DE5C6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7" creationId="{67B019A8-F4FD-DC6A-6627-C55E75335C57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8" creationId="{A4096D61-1460-35B7-F95B-14DF2FB97A99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9" creationId="{16DB54A7-6758-3503-F0AC-2C99D92CE6B4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10" creationId="{E1FB63B4-0F8F-0F63-25DC-5FC3944BC1E4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11" creationId="{14EDBCEB-604C-5D7B-6D88-F522619CA7ED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12" creationId="{9A64FDE7-C836-F8B2-6D04-7F782B6A32E6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13" creationId="{F06CDEEB-C1AC-EBDA-F710-C53126C4FD37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14" creationId="{B383F8A6-5914-9F9D-E695-86FCED833866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15" creationId="{C83266B6-40BD-6882-42C0-82E58E2FBB82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16" creationId="{28C6559D-8896-A606-44FB-8A2F6F6E91CD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17" creationId="{11883CB1-D6E5-8F7D-5AAB-C58308AFDEE6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18" creationId="{5F795F9C-E8CC-E22A-E9CC-394DC8EB3B93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19" creationId="{6DD71AA6-DEB1-21CD-D790-622854A6560C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20" creationId="{5F3A4212-783C-73CE-0B0F-3746BAB34C21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21" creationId="{26F0567E-AF3F-5DCF-D7A9-1F1FA3CF9366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22" creationId="{C7CFADED-1378-B119-B001-C8071201BE8E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23" creationId="{6B77902E-BFC1-BB43-55AF-7857FE5D8594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24" creationId="{8A26BA09-BF41-59C5-CB8E-1EF22771349D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25" creationId="{4A4F721E-43A4-0356-B7E5-7B158D688F81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26" creationId="{F7BBEDBA-4180-5C06-147E-0A575A0178FA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27" creationId="{C8F26AC5-31FA-C895-A00D-9DDB2C906E47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28" creationId="{F3A21234-BF60-E134-F0C5-690A26D33E74}"/>
          </ac:spMkLst>
        </pc:spChg>
        <pc:spChg chg="add del mod">
          <ac:chgData name="조소연" userId="44d6aa8a-c9f3-418a-88c5-11ae8cec7d55" providerId="ADAL" clId="{54B8A21A-D77D-4A43-B076-873EB027D2AA}" dt="2022-05-15T13:25:35.503" v="700"/>
          <ac:spMkLst>
            <pc:docMk/>
            <pc:sldMk cId="1407688683" sldId="282"/>
            <ac:spMk id="29" creationId="{E91FE11E-AFF6-EDE6-4EF4-56B047CC4D10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30" creationId="{EED32D96-0BD2-D0D0-92D7-805D52B5F96A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32" creationId="{E9B92764-ACE1-E2C8-4533-7C0583A3C1BE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33" creationId="{D77BC0F3-5F6C-F222-C827-450FB811A0C0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34" creationId="{09BD6762-CBCF-6321-00F2-5564ABAD84F7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35" creationId="{465A7E33-2B98-32B3-51CD-8E4F50A51DD6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36" creationId="{528C8038-7592-873F-ADDD-D571B4CB1280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37" creationId="{3F279493-DB8B-43B3-6C23-2749B22FC8F8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38" creationId="{2067AF80-D242-4C2D-B6B0-53CAC448C112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39" creationId="{E1C4E23E-748C-A441-ECC6-5855D3AD2B5E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40" creationId="{57FEFEFA-59B8-0CAA-7705-8406FDF4477D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41" creationId="{AD5B087B-5A55-6D6E-6187-5C8304FF2805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42" creationId="{1855DD59-65CF-FF26-249E-017E40C66684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43" creationId="{F941F93C-FE13-AA3C-A37A-834389C71192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44" creationId="{B1B388BB-DCD1-8FF7-E308-DF5AAA8CAE2C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45" creationId="{139870B8-7082-55B8-27E1-5A0ECA2AAD42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46" creationId="{131C10F1-E445-821F-51E1-3EA8576592D0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47" creationId="{7CAE23E6-7475-2459-17C9-6A711397D6D7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48" creationId="{0A72BF15-8802-F92B-EC58-7223886D834C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49" creationId="{53A0555C-71A4-703F-2344-5F6B3025A20A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50" creationId="{FB67F939-4719-986E-74DE-E1686F3653C2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51" creationId="{4707B943-C9A1-8F4B-0E50-091DC7627763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52" creationId="{65D1DD1C-B563-F479-D7AE-1BA3837859E9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53" creationId="{7F301221-32B0-D191-AC2E-5A097617F356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54" creationId="{6C81E2B8-0ED1-4EFB-9756-1B30AC1A25EB}"/>
          </ac:spMkLst>
        </pc:spChg>
        <pc:spChg chg="add del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55" creationId="{1C887F6A-E90E-F018-DAF8-004527976B30}"/>
          </ac:spMkLst>
        </pc:spChg>
        <pc:spChg chg="add mod">
          <ac:chgData name="조소연" userId="44d6aa8a-c9f3-418a-88c5-11ae8cec7d55" providerId="ADAL" clId="{54B8A21A-D77D-4A43-B076-873EB027D2AA}" dt="2022-05-15T13:26:28.596" v="712" actId="21"/>
          <ac:spMkLst>
            <pc:docMk/>
            <pc:sldMk cId="1407688683" sldId="282"/>
            <ac:spMk id="56" creationId="{FD0E8B89-D25B-ED9B-934C-E5770B600EFC}"/>
          </ac:spMkLst>
        </pc:spChg>
        <pc:picChg chg="add del mod">
          <ac:chgData name="조소연" userId="44d6aa8a-c9f3-418a-88c5-11ae8cec7d55" providerId="ADAL" clId="{54B8A21A-D77D-4A43-B076-873EB027D2AA}" dt="2022-05-15T13:25:35.503" v="700"/>
          <ac:picMkLst>
            <pc:docMk/>
            <pc:sldMk cId="1407688683" sldId="282"/>
            <ac:picMk id="5" creationId="{5DF0F6C8-E34D-E4F3-E1D2-0DDECCE592F8}"/>
          </ac:picMkLst>
        </pc:picChg>
        <pc:picChg chg="add del mod">
          <ac:chgData name="조소연" userId="44d6aa8a-c9f3-418a-88c5-11ae8cec7d55" providerId="ADAL" clId="{54B8A21A-D77D-4A43-B076-873EB027D2AA}" dt="2022-05-15T13:26:28.596" v="712" actId="21"/>
          <ac:picMkLst>
            <pc:docMk/>
            <pc:sldMk cId="1407688683" sldId="282"/>
            <ac:picMk id="31" creationId="{E6CB425C-4418-A56A-209C-F9F66BE7B366}"/>
          </ac:picMkLst>
        </pc:picChg>
      </pc:sldChg>
      <pc:sldChg chg="modSp add del mod">
        <pc:chgData name="조소연" userId="44d6aa8a-c9f3-418a-88c5-11ae8cec7d55" providerId="ADAL" clId="{54B8A21A-D77D-4A43-B076-873EB027D2AA}" dt="2022-05-15T14:13:21.605" v="1503" actId="47"/>
        <pc:sldMkLst>
          <pc:docMk/>
          <pc:sldMk cId="1813160516" sldId="283"/>
        </pc:sldMkLst>
        <pc:spChg chg="mod">
          <ac:chgData name="조소연" userId="44d6aa8a-c9f3-418a-88c5-11ae8cec7d55" providerId="ADAL" clId="{54B8A21A-D77D-4A43-B076-873EB027D2AA}" dt="2022-05-15T14:08:13.005" v="1413"/>
          <ac:spMkLst>
            <pc:docMk/>
            <pc:sldMk cId="1813160516" sldId="283"/>
            <ac:spMk id="4" creationId="{5211CE4D-A092-1A43-70C3-D11162B74B0D}"/>
          </ac:spMkLst>
        </pc:spChg>
        <pc:spChg chg="mod">
          <ac:chgData name="조소연" userId="44d6aa8a-c9f3-418a-88c5-11ae8cec7d55" providerId="ADAL" clId="{54B8A21A-D77D-4A43-B076-873EB027D2AA}" dt="2022-05-15T14:08:47.822" v="1451" actId="21"/>
          <ac:spMkLst>
            <pc:docMk/>
            <pc:sldMk cId="1813160516" sldId="283"/>
            <ac:spMk id="8" creationId="{58A18798-2104-D8A2-12D0-4C91D98FF8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9D54-E0E6-4C1B-825B-ED53B644EF0B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8D1D4-AF8F-4E92-89B0-180C47772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7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8D1D4-AF8F-4E92-89B0-180C47772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7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8D1D4-AF8F-4E92-89B0-180C47772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9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8D1D4-AF8F-4E92-89B0-180C47772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58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8D1D4-AF8F-4E92-89B0-180C47772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87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8D1D4-AF8F-4E92-89B0-180C47772D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771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8D1D4-AF8F-4E92-89B0-180C47772D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72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8D1D4-AF8F-4E92-89B0-180C47772D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0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41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3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1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27.png"/><Relationship Id="rId10" Type="http://schemas.openxmlformats.org/officeDocument/2006/relationships/image" Target="../media/image73.png"/><Relationship Id="rId4" Type="http://schemas.openxmlformats.org/officeDocument/2006/relationships/image" Target="../media/image41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41.png"/><Relationship Id="rId2" Type="http://schemas.openxmlformats.org/officeDocument/2006/relationships/image" Target="../media/image38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9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8.png"/><Relationship Id="rId4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68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" Type="http://schemas.openxmlformats.org/officeDocument/2006/relationships/image" Target="../media/image99.png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9.png"/><Relationship Id="rId16" Type="http://schemas.openxmlformats.org/officeDocument/2006/relationships/image" Target="../media/image111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68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7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53.png"/><Relationship Id="rId5" Type="http://schemas.openxmlformats.org/officeDocument/2006/relationships/image" Target="../media/image39.png"/><Relationship Id="rId10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E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49866" y="478427"/>
            <a:ext cx="3595268" cy="6142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036" y="4111572"/>
            <a:ext cx="8679666" cy="6333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600" y="1338231"/>
            <a:ext cx="11774239" cy="24862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8112" y="3874768"/>
            <a:ext cx="239456" cy="204162"/>
            <a:chOff x="818112" y="3874768"/>
            <a:chExt cx="239456" cy="204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12" y="3874768"/>
              <a:ext cx="239456" cy="2041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9542" y="7846363"/>
            <a:ext cx="662931" cy="3861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9784" y="7846363"/>
            <a:ext cx="1770940" cy="9442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80886" y="300554"/>
            <a:ext cx="395288" cy="966529"/>
            <a:chOff x="17280886" y="300554"/>
            <a:chExt cx="395288" cy="9665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80886" y="300554"/>
              <a:ext cx="395288" cy="9665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8112" y="7494401"/>
            <a:ext cx="3402123" cy="155999"/>
            <a:chOff x="818112" y="7494401"/>
            <a:chExt cx="3402123" cy="1559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112" y="7494401"/>
              <a:ext cx="3402123" cy="155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E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2898" y="727263"/>
            <a:ext cx="4062196" cy="13675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947" y="5544"/>
            <a:ext cx="2723382" cy="25326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712" y="9883620"/>
            <a:ext cx="1182142" cy="4054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6449" y="1259744"/>
            <a:ext cx="2277660" cy="6888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88757" y="3018934"/>
            <a:ext cx="14308200" cy="5669287"/>
            <a:chOff x="1988757" y="3018934"/>
            <a:chExt cx="14308200" cy="56692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8757" y="3018934"/>
              <a:ext cx="14308200" cy="56692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E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9194" y="673611"/>
            <a:ext cx="17115238" cy="8917895"/>
            <a:chOff x="629194" y="673611"/>
            <a:chExt cx="17115238" cy="89178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194" y="673611"/>
              <a:ext cx="17115238" cy="89178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06826" y="1111289"/>
            <a:ext cx="13872062" cy="8063136"/>
            <a:chOff x="2206826" y="1111289"/>
            <a:chExt cx="13872062" cy="80631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6826" y="1111289"/>
              <a:ext cx="13872062" cy="80631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69" y="9921715"/>
            <a:ext cx="1182142" cy="405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512192" y="2021701"/>
            <a:ext cx="4757699" cy="218157"/>
            <a:chOff x="6512192" y="2021701"/>
            <a:chExt cx="4757699" cy="2181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2192" y="2021701"/>
              <a:ext cx="4757699" cy="218157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1F7DD7-2AD0-A294-9E02-2A3E93019246}"/>
              </a:ext>
            </a:extLst>
          </p:cNvPr>
          <p:cNvSpPr/>
          <p:nvPr/>
        </p:nvSpPr>
        <p:spPr>
          <a:xfrm>
            <a:off x="2895600" y="3569071"/>
            <a:ext cx="12344400" cy="2958338"/>
          </a:xfrm>
          <a:prstGeom prst="rect">
            <a:avLst/>
          </a:prstGeom>
          <a:noFill/>
          <a:ln w="101600"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867E23-CF56-55EB-119B-1DCC0236E4E1}"/>
              </a:ext>
            </a:extLst>
          </p:cNvPr>
          <p:cNvSpPr/>
          <p:nvPr/>
        </p:nvSpPr>
        <p:spPr>
          <a:xfrm>
            <a:off x="6512192" y="1319852"/>
            <a:ext cx="5055215" cy="688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F5759-B3AB-E4F6-E7A1-99367F754419}"/>
              </a:ext>
            </a:extLst>
          </p:cNvPr>
          <p:cNvSpPr txBox="1"/>
          <p:nvPr/>
        </p:nvSpPr>
        <p:spPr>
          <a:xfrm>
            <a:off x="6372799" y="115612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3E3E3E"/>
                </a:solidFill>
              </a:rPr>
              <a:t>Self Attention</a:t>
            </a:r>
            <a:endParaRPr lang="ko-KR" altLang="en-US" sz="6000" dirty="0">
              <a:solidFill>
                <a:srgbClr val="3E3E3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577430-35D8-EBF9-54CA-DE97F817344B}"/>
              </a:ext>
            </a:extLst>
          </p:cNvPr>
          <p:cNvSpPr txBox="1"/>
          <p:nvPr/>
        </p:nvSpPr>
        <p:spPr>
          <a:xfrm>
            <a:off x="5224938" y="1053177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E3E3E"/>
                </a:solidFill>
              </a:rPr>
              <a:t>3-2</a:t>
            </a:r>
            <a:endParaRPr lang="ko-KR" altLang="en-US" sz="7200" dirty="0">
              <a:solidFill>
                <a:srgbClr val="3E3E3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E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4713" y="3375012"/>
            <a:ext cx="6017997" cy="7234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4713" y="5451964"/>
            <a:ext cx="6138718" cy="14569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4713" y="7619898"/>
            <a:ext cx="8321449" cy="15272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36826" y="5598952"/>
            <a:ext cx="608042" cy="508931"/>
            <a:chOff x="1836826" y="5598952"/>
            <a:chExt cx="608042" cy="5089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6826" y="5598952"/>
              <a:ext cx="608042" cy="5089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7704" y="7717090"/>
            <a:ext cx="608042" cy="550278"/>
            <a:chOff x="1907704" y="7717090"/>
            <a:chExt cx="608042" cy="5502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7704" y="7717090"/>
              <a:ext cx="608042" cy="5502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07704" y="3501440"/>
            <a:ext cx="608042" cy="545414"/>
            <a:chOff x="1907704" y="3501440"/>
            <a:chExt cx="608042" cy="5454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7704" y="3501440"/>
              <a:ext cx="608042" cy="5454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30450" y="7069714"/>
            <a:ext cx="6171429" cy="3216000"/>
            <a:chOff x="12930450" y="7069714"/>
            <a:chExt cx="6171429" cy="3216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30450" y="7069714"/>
              <a:ext cx="6171429" cy="32160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55261" y="0"/>
            <a:ext cx="3341401" cy="3341401"/>
            <a:chOff x="-555261" y="0"/>
            <a:chExt cx="3341401" cy="33414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-555261" y="0"/>
              <a:ext cx="3341401" cy="334140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57202" y="1822980"/>
            <a:ext cx="3798005" cy="68881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600122" y="476984"/>
            <a:ext cx="320751" cy="2185454"/>
            <a:chOff x="17600122" y="476984"/>
            <a:chExt cx="320751" cy="21854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600122" y="476984"/>
              <a:ext cx="320751" cy="218545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38C7AAC-EA88-36AE-EC5B-71AF113F1A3F}"/>
              </a:ext>
            </a:extLst>
          </p:cNvPr>
          <p:cNvSpPr txBox="1"/>
          <p:nvPr/>
        </p:nvSpPr>
        <p:spPr>
          <a:xfrm>
            <a:off x="1285824" y="1443688"/>
            <a:ext cx="5171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E3E3E"/>
                </a:solidFill>
              </a:rPr>
              <a:t>3-3  BERT</a:t>
            </a:r>
            <a:endParaRPr lang="ko-KR" altLang="en-US" sz="7200" dirty="0">
              <a:solidFill>
                <a:srgbClr val="3E3E3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E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5238" y="673611"/>
            <a:ext cx="17115238" cy="8917895"/>
            <a:chOff x="585238" y="673611"/>
            <a:chExt cx="17115238" cy="89178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38" y="673611"/>
              <a:ext cx="17115238" cy="89178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569" y="9921715"/>
            <a:ext cx="1182142" cy="405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34468" y="1259419"/>
            <a:ext cx="3857593" cy="67626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56292" y="759764"/>
            <a:ext cx="1129735" cy="159442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31069" y="2580402"/>
            <a:ext cx="6123866" cy="56191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19351" y="3156290"/>
            <a:ext cx="4824990" cy="162625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34468" y="5961981"/>
            <a:ext cx="3146124" cy="67626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56291" y="5455279"/>
            <a:ext cx="1100215" cy="159909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31066" y="7280590"/>
            <a:ext cx="2439425" cy="52906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19352" y="7856476"/>
            <a:ext cx="5945415" cy="1634249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197EAF7C-D8CD-C856-0E58-B25BA63C7296}"/>
              </a:ext>
            </a:extLst>
          </p:cNvPr>
          <p:cNvSpPr/>
          <p:nvPr/>
        </p:nvSpPr>
        <p:spPr>
          <a:xfrm>
            <a:off x="1425035" y="3009900"/>
            <a:ext cx="3970082" cy="396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Object 19">
            <a:extLst>
              <a:ext uri="{FF2B5EF4-FFF2-40B4-BE49-F238E27FC236}">
                <a16:creationId xmlns:a16="http://schemas.microsoft.com/office/drawing/2014/main" id="{77D2ED8F-BFF7-AA12-DEA7-EAC9FB89B762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5034" y="4026168"/>
            <a:ext cx="3929192" cy="185192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B0A131-A191-B632-152D-E3DD0CA9927F}"/>
              </a:ext>
            </a:extLst>
          </p:cNvPr>
          <p:cNvCxnSpPr>
            <a:cxnSpLocks/>
          </p:cNvCxnSpPr>
          <p:nvPr/>
        </p:nvCxnSpPr>
        <p:spPr>
          <a:xfrm flipV="1">
            <a:off x="5677224" y="2127399"/>
            <a:ext cx="2418764" cy="1467646"/>
          </a:xfrm>
          <a:prstGeom prst="straightConnector1">
            <a:avLst/>
          </a:prstGeom>
          <a:ln w="1016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EC73F0B-7949-CBC4-84D0-F6CB9FB02071}"/>
              </a:ext>
            </a:extLst>
          </p:cNvPr>
          <p:cNvCxnSpPr>
            <a:cxnSpLocks/>
          </p:cNvCxnSpPr>
          <p:nvPr/>
        </p:nvCxnSpPr>
        <p:spPr>
          <a:xfrm>
            <a:off x="5874604" y="5162407"/>
            <a:ext cx="2398306" cy="1250792"/>
          </a:xfrm>
          <a:prstGeom prst="straightConnector1">
            <a:avLst/>
          </a:prstGeom>
          <a:ln w="1016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E3AA147-AFB0-03CB-11E4-6A05B93DEA7C}"/>
              </a:ext>
            </a:extLst>
          </p:cNvPr>
          <p:cNvSpPr/>
          <p:nvPr/>
        </p:nvSpPr>
        <p:spPr>
          <a:xfrm>
            <a:off x="8944568" y="2161901"/>
            <a:ext cx="4601649" cy="18225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170CECD-B782-3D90-68F0-8BA9ED1BFD7A}"/>
              </a:ext>
            </a:extLst>
          </p:cNvPr>
          <p:cNvSpPr/>
          <p:nvPr/>
        </p:nvSpPr>
        <p:spPr>
          <a:xfrm>
            <a:off x="8915400" y="6972300"/>
            <a:ext cx="4017592" cy="18225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20A0C0-9ABA-F1BA-2350-A73F07498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7" b="1"/>
          <a:stretch/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85F60A-43BD-FEC9-775F-18FF5A8341FD}"/>
              </a:ext>
            </a:extLst>
          </p:cNvPr>
          <p:cNvSpPr txBox="1"/>
          <p:nvPr/>
        </p:nvSpPr>
        <p:spPr>
          <a:xfrm>
            <a:off x="609600" y="8877300"/>
            <a:ext cx="411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262B47"/>
                </a:solidFill>
              </a:rPr>
              <a:t>POS</a:t>
            </a:r>
            <a:r>
              <a:rPr lang="ko-KR" altLang="en-US" sz="2200" b="1" dirty="0">
                <a:solidFill>
                  <a:srgbClr val="262B47"/>
                </a:solidFill>
              </a:rPr>
              <a:t> </a:t>
            </a:r>
            <a:r>
              <a:rPr lang="en-US" altLang="ko-KR" sz="2200" b="1" dirty="0">
                <a:solidFill>
                  <a:srgbClr val="262B47"/>
                </a:solidFill>
              </a:rPr>
              <a:t>tagging</a:t>
            </a:r>
            <a:r>
              <a:rPr lang="ko-KR" altLang="en-US" sz="2200" b="1" dirty="0">
                <a:solidFill>
                  <a:srgbClr val="262B47"/>
                </a:solidFill>
              </a:rPr>
              <a:t>을 사용할 수 있다</a:t>
            </a:r>
          </a:p>
        </p:txBody>
      </p:sp>
    </p:spTree>
    <p:extLst>
      <p:ext uri="{BB962C8B-B14F-4D97-AF65-F5344CB8AC3E}">
        <p14:creationId xmlns:p14="http://schemas.microsoft.com/office/powerpoint/2010/main" val="425846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C8013A4B-E51C-C37D-711C-0DC39EB293C4}"/>
              </a:ext>
            </a:extLst>
          </p:cNvPr>
          <p:cNvSpPr/>
          <p:nvPr/>
        </p:nvSpPr>
        <p:spPr>
          <a:xfrm>
            <a:off x="586380" y="673611"/>
            <a:ext cx="17115238" cy="8939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4FE8F602-4B1E-A56B-3AC2-09CEA0A8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10382"/>
            <a:ext cx="6400800" cy="1143000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BERT</a:t>
            </a:r>
            <a:r>
              <a:rPr lang="en-US" altLang="ko-KR" sz="4800" dirty="0"/>
              <a:t> </a:t>
            </a:r>
            <a:r>
              <a:rPr lang="ko-KR" altLang="en-US" sz="4800" dirty="0" err="1"/>
              <a:t>임베딩</a:t>
            </a:r>
            <a:endParaRPr lang="ko-KR" altLang="en-US" sz="4800" dirty="0"/>
          </a:p>
        </p:txBody>
      </p:sp>
      <p:pic>
        <p:nvPicPr>
          <p:cNvPr id="49" name="Picture 2" descr="BERT word embedding layer (Devlin et al., 2018) | Download Scientific  Diagram">
            <a:extLst>
              <a:ext uri="{FF2B5EF4-FFF2-40B4-BE49-F238E27FC236}">
                <a16:creationId xmlns:a16="http://schemas.microsoft.com/office/drawing/2014/main" id="{C4F68EF3-2ACA-422B-AA27-4D61F42D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93" y="2971800"/>
            <a:ext cx="1337641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D8B2C10-EC8C-91EC-3079-9FE7AA5E57EE}"/>
              </a:ext>
            </a:extLst>
          </p:cNvPr>
          <p:cNvSpPr txBox="1"/>
          <p:nvPr/>
        </p:nvSpPr>
        <p:spPr>
          <a:xfrm>
            <a:off x="2667000" y="7668938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Pos</a:t>
            </a:r>
          </a:p>
          <a:p>
            <a:r>
              <a:rPr lang="en-US" altLang="ko-KR" sz="2000" b="1" dirty="0"/>
              <a:t>Embedding</a:t>
            </a:r>
            <a:endParaRPr lang="ko-KR" altLang="en-US" sz="2000" b="1" dirty="0"/>
          </a:p>
        </p:txBody>
      </p:sp>
      <p:sp>
        <p:nvSpPr>
          <p:cNvPr id="51" name="십자형 50">
            <a:extLst>
              <a:ext uri="{FF2B5EF4-FFF2-40B4-BE49-F238E27FC236}">
                <a16:creationId xmlns:a16="http://schemas.microsoft.com/office/drawing/2014/main" id="{DDCE82E5-F52D-7582-9F30-5E2960ADD27F}"/>
              </a:ext>
            </a:extLst>
          </p:cNvPr>
          <p:cNvSpPr/>
          <p:nvPr/>
        </p:nvSpPr>
        <p:spPr>
          <a:xfrm>
            <a:off x="5029200" y="7280759"/>
            <a:ext cx="228600" cy="217004"/>
          </a:xfrm>
          <a:prstGeom prst="plus">
            <a:avLst>
              <a:gd name="adj" fmla="val 345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>
            <a:extLst>
              <a:ext uri="{FF2B5EF4-FFF2-40B4-BE49-F238E27FC236}">
                <a16:creationId xmlns:a16="http://schemas.microsoft.com/office/drawing/2014/main" id="{66DBD305-D9A4-57F5-5008-95CB6EEFF39C}"/>
              </a:ext>
            </a:extLst>
          </p:cNvPr>
          <p:cNvSpPr/>
          <p:nvPr/>
        </p:nvSpPr>
        <p:spPr>
          <a:xfrm>
            <a:off x="6019800" y="7280759"/>
            <a:ext cx="228600" cy="217004"/>
          </a:xfrm>
          <a:prstGeom prst="plus">
            <a:avLst>
              <a:gd name="adj" fmla="val 345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>
            <a:extLst>
              <a:ext uri="{FF2B5EF4-FFF2-40B4-BE49-F238E27FC236}">
                <a16:creationId xmlns:a16="http://schemas.microsoft.com/office/drawing/2014/main" id="{DF9E43E4-4E31-04E2-CC14-8A333F65DCEC}"/>
              </a:ext>
            </a:extLst>
          </p:cNvPr>
          <p:cNvSpPr/>
          <p:nvPr/>
        </p:nvSpPr>
        <p:spPr>
          <a:xfrm>
            <a:off x="6947452" y="7280759"/>
            <a:ext cx="228600" cy="217004"/>
          </a:xfrm>
          <a:prstGeom prst="plus">
            <a:avLst>
              <a:gd name="adj" fmla="val 345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십자형 53">
            <a:extLst>
              <a:ext uri="{FF2B5EF4-FFF2-40B4-BE49-F238E27FC236}">
                <a16:creationId xmlns:a16="http://schemas.microsoft.com/office/drawing/2014/main" id="{5F934104-B3C0-4B6C-68E5-7D70268710AE}"/>
              </a:ext>
            </a:extLst>
          </p:cNvPr>
          <p:cNvSpPr/>
          <p:nvPr/>
        </p:nvSpPr>
        <p:spPr>
          <a:xfrm>
            <a:off x="7875104" y="7280759"/>
            <a:ext cx="228600" cy="217004"/>
          </a:xfrm>
          <a:prstGeom prst="plus">
            <a:avLst>
              <a:gd name="adj" fmla="val 345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십자형 54">
            <a:extLst>
              <a:ext uri="{FF2B5EF4-FFF2-40B4-BE49-F238E27FC236}">
                <a16:creationId xmlns:a16="http://schemas.microsoft.com/office/drawing/2014/main" id="{4F8BCDDD-CC67-9108-3027-9070538C91BF}"/>
              </a:ext>
            </a:extLst>
          </p:cNvPr>
          <p:cNvSpPr/>
          <p:nvPr/>
        </p:nvSpPr>
        <p:spPr>
          <a:xfrm>
            <a:off x="8865704" y="7280759"/>
            <a:ext cx="228600" cy="217004"/>
          </a:xfrm>
          <a:prstGeom prst="plus">
            <a:avLst>
              <a:gd name="adj" fmla="val 345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십자형 55">
            <a:extLst>
              <a:ext uri="{FF2B5EF4-FFF2-40B4-BE49-F238E27FC236}">
                <a16:creationId xmlns:a16="http://schemas.microsoft.com/office/drawing/2014/main" id="{CB1E7A4F-2C9F-4D5B-4994-522C15442EC7}"/>
              </a:ext>
            </a:extLst>
          </p:cNvPr>
          <p:cNvSpPr/>
          <p:nvPr/>
        </p:nvSpPr>
        <p:spPr>
          <a:xfrm>
            <a:off x="9793356" y="7280759"/>
            <a:ext cx="228600" cy="217004"/>
          </a:xfrm>
          <a:prstGeom prst="plus">
            <a:avLst>
              <a:gd name="adj" fmla="val 345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십자형 56">
            <a:extLst>
              <a:ext uri="{FF2B5EF4-FFF2-40B4-BE49-F238E27FC236}">
                <a16:creationId xmlns:a16="http://schemas.microsoft.com/office/drawing/2014/main" id="{0C5EEB87-17A1-3A34-A786-1F8132E6DAD7}"/>
              </a:ext>
            </a:extLst>
          </p:cNvPr>
          <p:cNvSpPr/>
          <p:nvPr/>
        </p:nvSpPr>
        <p:spPr>
          <a:xfrm>
            <a:off x="10896600" y="7287040"/>
            <a:ext cx="228600" cy="217004"/>
          </a:xfrm>
          <a:prstGeom prst="plus">
            <a:avLst>
              <a:gd name="adj" fmla="val 345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십자형 57">
            <a:extLst>
              <a:ext uri="{FF2B5EF4-FFF2-40B4-BE49-F238E27FC236}">
                <a16:creationId xmlns:a16="http://schemas.microsoft.com/office/drawing/2014/main" id="{4743DB36-232B-5D3A-FF45-35B039178A9E}"/>
              </a:ext>
            </a:extLst>
          </p:cNvPr>
          <p:cNvSpPr/>
          <p:nvPr/>
        </p:nvSpPr>
        <p:spPr>
          <a:xfrm>
            <a:off x="11824252" y="7287040"/>
            <a:ext cx="228600" cy="217004"/>
          </a:xfrm>
          <a:prstGeom prst="plus">
            <a:avLst>
              <a:gd name="adj" fmla="val 345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42A7E0A8-B3A3-9F8C-CFAA-4E4297337E63}"/>
              </a:ext>
            </a:extLst>
          </p:cNvPr>
          <p:cNvSpPr/>
          <p:nvPr/>
        </p:nvSpPr>
        <p:spPr>
          <a:xfrm>
            <a:off x="12751904" y="7287040"/>
            <a:ext cx="228600" cy="217004"/>
          </a:xfrm>
          <a:prstGeom prst="plus">
            <a:avLst>
              <a:gd name="adj" fmla="val 345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십자형 59">
            <a:extLst>
              <a:ext uri="{FF2B5EF4-FFF2-40B4-BE49-F238E27FC236}">
                <a16:creationId xmlns:a16="http://schemas.microsoft.com/office/drawing/2014/main" id="{462C3032-9E8C-B204-1468-A8F3D2D0D8FD}"/>
              </a:ext>
            </a:extLst>
          </p:cNvPr>
          <p:cNvSpPr/>
          <p:nvPr/>
        </p:nvSpPr>
        <p:spPr>
          <a:xfrm>
            <a:off x="13868400" y="7287040"/>
            <a:ext cx="228600" cy="217004"/>
          </a:xfrm>
          <a:prstGeom prst="plus">
            <a:avLst>
              <a:gd name="adj" fmla="val 345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십자형 60">
            <a:extLst>
              <a:ext uri="{FF2B5EF4-FFF2-40B4-BE49-F238E27FC236}">
                <a16:creationId xmlns:a16="http://schemas.microsoft.com/office/drawing/2014/main" id="{585FCFA6-4CD3-8F29-6D1E-017F7580ED0F}"/>
              </a:ext>
            </a:extLst>
          </p:cNvPr>
          <p:cNvSpPr/>
          <p:nvPr/>
        </p:nvSpPr>
        <p:spPr>
          <a:xfrm>
            <a:off x="15011400" y="7287040"/>
            <a:ext cx="228600" cy="217004"/>
          </a:xfrm>
          <a:prstGeom prst="plus">
            <a:avLst>
              <a:gd name="adj" fmla="val 345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D01F2F-57B4-0D60-58C0-A40C0BCFDBCA}"/>
              </a:ext>
            </a:extLst>
          </p:cNvPr>
          <p:cNvSpPr/>
          <p:nvPr/>
        </p:nvSpPr>
        <p:spPr>
          <a:xfrm>
            <a:off x="4502424" y="7803322"/>
            <a:ext cx="732183" cy="575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en-US" altLang="ko-KR" sz="2800" dirty="0">
                <a:solidFill>
                  <a:schemeClr val="tx1"/>
                </a:solidFill>
              </a:rPr>
              <a:t>E</a:t>
            </a:r>
            <a:r>
              <a:rPr lang="en-US" altLang="ko-KR" sz="2800" baseline="-25000" dirty="0">
                <a:solidFill>
                  <a:schemeClr val="tx1"/>
                </a:solidFill>
              </a:rPr>
              <a:t>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73C660-C498-137D-33DC-113DF0FE99AF}"/>
              </a:ext>
            </a:extLst>
          </p:cNvPr>
          <p:cNvSpPr/>
          <p:nvPr/>
        </p:nvSpPr>
        <p:spPr>
          <a:xfrm>
            <a:off x="5410200" y="7798904"/>
            <a:ext cx="960782" cy="575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E</a:t>
            </a:r>
            <a:r>
              <a:rPr lang="en-US" altLang="ko-KR" sz="2800" baseline="-25000" dirty="0">
                <a:solidFill>
                  <a:schemeClr val="tx1"/>
                </a:solidFill>
              </a:rPr>
              <a:t>PRP$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BDEA279-0AD5-8F08-C800-DA4385894F4D}"/>
              </a:ext>
            </a:extLst>
          </p:cNvPr>
          <p:cNvSpPr/>
          <p:nvPr/>
        </p:nvSpPr>
        <p:spPr>
          <a:xfrm>
            <a:off x="6506816" y="7797697"/>
            <a:ext cx="732183" cy="575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E</a:t>
            </a:r>
            <a:r>
              <a:rPr lang="en-US" altLang="ko-KR" sz="2800" baseline="-25000" dirty="0">
                <a:solidFill>
                  <a:schemeClr val="tx1"/>
                </a:solidFill>
              </a:rPr>
              <a:t>NN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FD9312E-0049-7D2D-75E7-0924CDC595DA}"/>
              </a:ext>
            </a:extLst>
          </p:cNvPr>
          <p:cNvSpPr/>
          <p:nvPr/>
        </p:nvSpPr>
        <p:spPr>
          <a:xfrm>
            <a:off x="7550425" y="7793279"/>
            <a:ext cx="732183" cy="575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E</a:t>
            </a:r>
            <a:r>
              <a:rPr lang="en-US" altLang="ko-KR" sz="2800" baseline="-25000" dirty="0">
                <a:solidFill>
                  <a:schemeClr val="tx1"/>
                </a:solidFill>
              </a:rPr>
              <a:t>VB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BA51A9-1964-E15C-EA52-A05C2D7C2186}"/>
              </a:ext>
            </a:extLst>
          </p:cNvPr>
          <p:cNvSpPr/>
          <p:nvPr/>
        </p:nvSpPr>
        <p:spPr>
          <a:xfrm>
            <a:off x="8557384" y="7793278"/>
            <a:ext cx="732183" cy="575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E</a:t>
            </a:r>
            <a:r>
              <a:rPr lang="en-US" altLang="ko-KR" sz="2800" baseline="-25000" dirty="0">
                <a:solidFill>
                  <a:schemeClr val="tx1"/>
                </a:solidFill>
              </a:rPr>
              <a:t>RB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0AC81F7-0885-A5C7-5896-3104B6CADE34}"/>
              </a:ext>
            </a:extLst>
          </p:cNvPr>
          <p:cNvSpPr/>
          <p:nvPr/>
        </p:nvSpPr>
        <p:spPr>
          <a:xfrm>
            <a:off x="9531625" y="7804529"/>
            <a:ext cx="732183" cy="575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en-US" altLang="ko-KR" sz="2800" dirty="0">
                <a:solidFill>
                  <a:schemeClr val="tx1"/>
                </a:solidFill>
              </a:rPr>
              <a:t>E</a:t>
            </a:r>
            <a:r>
              <a:rPr lang="en-US" altLang="ko-KR" sz="2800" baseline="-25000" dirty="0">
                <a:solidFill>
                  <a:schemeClr val="tx1"/>
                </a:solidFill>
              </a:rPr>
              <a:t>/s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1FC4EC-00B4-19E2-ECF7-4917B20B07A4}"/>
              </a:ext>
            </a:extLst>
          </p:cNvPr>
          <p:cNvSpPr/>
          <p:nvPr/>
        </p:nvSpPr>
        <p:spPr>
          <a:xfrm>
            <a:off x="10492408" y="7803322"/>
            <a:ext cx="844825" cy="575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E</a:t>
            </a:r>
            <a:r>
              <a:rPr lang="en-US" altLang="ko-KR" sz="2800" baseline="-25000" dirty="0">
                <a:solidFill>
                  <a:schemeClr val="tx1"/>
                </a:solidFill>
              </a:rPr>
              <a:t>PRP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E6862A-AC7D-FCBE-5047-120FC0655F4F}"/>
              </a:ext>
            </a:extLst>
          </p:cNvPr>
          <p:cNvSpPr/>
          <p:nvPr/>
        </p:nvSpPr>
        <p:spPr>
          <a:xfrm>
            <a:off x="11536017" y="7798904"/>
            <a:ext cx="732183" cy="575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E</a:t>
            </a:r>
            <a:r>
              <a:rPr lang="en-US" altLang="ko-KR" sz="2800" baseline="-25000" dirty="0">
                <a:solidFill>
                  <a:schemeClr val="tx1"/>
                </a:solidFill>
              </a:rPr>
              <a:t>VB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2D21B5-CF60-3E28-D828-F3285C3A2343}"/>
              </a:ext>
            </a:extLst>
          </p:cNvPr>
          <p:cNvSpPr/>
          <p:nvPr/>
        </p:nvSpPr>
        <p:spPr>
          <a:xfrm>
            <a:off x="12579625" y="7804529"/>
            <a:ext cx="732183" cy="575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E</a:t>
            </a:r>
            <a:r>
              <a:rPr lang="en-US" altLang="ko-KR" sz="2800" baseline="-25000" dirty="0">
                <a:solidFill>
                  <a:schemeClr val="tx1"/>
                </a:solidFill>
              </a:rPr>
              <a:t>VB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063B86D-52AC-C835-DFB9-53A2C3AFACCF}"/>
              </a:ext>
            </a:extLst>
          </p:cNvPr>
          <p:cNvSpPr/>
          <p:nvPr/>
        </p:nvSpPr>
        <p:spPr>
          <a:xfrm>
            <a:off x="13540408" y="7803322"/>
            <a:ext cx="937592" cy="575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E</a:t>
            </a:r>
            <a:r>
              <a:rPr lang="en-US" altLang="ko-KR" sz="2800" baseline="-25000" dirty="0">
                <a:solidFill>
                  <a:schemeClr val="tx1"/>
                </a:solidFill>
              </a:rPr>
              <a:t>VBG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B8BA08C-12C1-F0F3-A6D8-82A4B09AB00C}"/>
              </a:ext>
            </a:extLst>
          </p:cNvPr>
          <p:cNvSpPr/>
          <p:nvPr/>
        </p:nvSpPr>
        <p:spPr>
          <a:xfrm>
            <a:off x="14703286" y="7800664"/>
            <a:ext cx="937592" cy="575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   </a:t>
            </a:r>
            <a:r>
              <a:rPr lang="en-US" altLang="ko-KR" sz="2800" dirty="0">
                <a:solidFill>
                  <a:schemeClr val="tx1"/>
                </a:solidFill>
              </a:rPr>
              <a:t>E</a:t>
            </a:r>
            <a:r>
              <a:rPr lang="en-US" altLang="ko-KR" sz="2800" baseline="-25000" dirty="0">
                <a:solidFill>
                  <a:schemeClr val="tx1"/>
                </a:solidFill>
              </a:rPr>
              <a:t>/s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E0C989-F1F5-5881-1E84-34425391F5A4}"/>
              </a:ext>
            </a:extLst>
          </p:cNvPr>
          <p:cNvSpPr txBox="1"/>
          <p:nvPr/>
        </p:nvSpPr>
        <p:spPr>
          <a:xfrm>
            <a:off x="5694016" y="1938635"/>
            <a:ext cx="880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기존 </a:t>
            </a:r>
            <a:r>
              <a:rPr lang="en-US" altLang="ko-KR" sz="2400" dirty="0"/>
              <a:t>BERT</a:t>
            </a:r>
            <a:r>
              <a:rPr lang="ko-KR" altLang="en-US" sz="2400" dirty="0"/>
              <a:t>에 형태소 </a:t>
            </a:r>
            <a:r>
              <a:rPr lang="en-US" altLang="ko-KR" sz="2400" dirty="0"/>
              <a:t>Embedding</a:t>
            </a:r>
            <a:r>
              <a:rPr lang="ko-KR" altLang="en-US" sz="2400" dirty="0"/>
              <a:t>을 처리하여 </a:t>
            </a:r>
            <a:r>
              <a:rPr lang="en-US" altLang="ko-KR" sz="2400" dirty="0"/>
              <a:t>pos tagging </a:t>
            </a:r>
            <a:r>
              <a:rPr lang="ko-KR" altLang="en-US" sz="2400" dirty="0"/>
              <a:t>을 추가</a:t>
            </a:r>
          </a:p>
        </p:txBody>
      </p:sp>
    </p:spTree>
    <p:extLst>
      <p:ext uri="{BB962C8B-B14F-4D97-AF65-F5344CB8AC3E}">
        <p14:creationId xmlns:p14="http://schemas.microsoft.com/office/powerpoint/2010/main" val="12105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1CE4D-A092-1A43-70C3-D11162B74B0D}"/>
              </a:ext>
            </a:extLst>
          </p:cNvPr>
          <p:cNvSpPr txBox="1"/>
          <p:nvPr/>
        </p:nvSpPr>
        <p:spPr>
          <a:xfrm>
            <a:off x="1009650" y="832872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/>
              <a:t>KorLex</a:t>
            </a:r>
            <a:r>
              <a:rPr lang="en-US" altLang="ko-KR" sz="4400" dirty="0"/>
              <a:t> </a:t>
            </a:r>
            <a:r>
              <a:rPr lang="ko-KR" altLang="en-US" sz="4400" dirty="0"/>
              <a:t>기반 </a:t>
            </a:r>
            <a:r>
              <a:rPr lang="en-US" altLang="ko-KR" sz="4400" dirty="0"/>
              <a:t>Graph Embedding</a:t>
            </a:r>
            <a:endParaRPr lang="ko-KR" alt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6A1A25-DFA4-472E-90E1-D6B4E833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99" y="2400300"/>
            <a:ext cx="16253601" cy="4773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A18798-2104-D8A2-12D0-4C91D98FF891}"/>
              </a:ext>
            </a:extLst>
          </p:cNvPr>
          <p:cNvSpPr txBox="1"/>
          <p:nvPr/>
        </p:nvSpPr>
        <p:spPr>
          <a:xfrm>
            <a:off x="1562100" y="8115300"/>
            <a:ext cx="1565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사전 내의 다양한 의미 정보를 컴퓨터가 처리할 수 있도록 </a:t>
            </a:r>
            <a:r>
              <a:rPr lang="ko-KR" altLang="en-US" sz="2800" dirty="0" err="1"/>
              <a:t>체계화시킨</a:t>
            </a:r>
            <a:r>
              <a:rPr lang="ko-KR" altLang="en-US" sz="2800" dirty="0"/>
              <a:t> 데이터로 사람이 </a:t>
            </a:r>
            <a:endParaRPr lang="en-US" altLang="ko-KR" sz="2800" dirty="0"/>
          </a:p>
          <a:p>
            <a:pPr algn="ctr"/>
            <a:r>
              <a:rPr lang="ko-KR" altLang="en-US" sz="2800" dirty="0"/>
              <a:t>이해하기 쉬운 그래프를 컴퓨터가 이해하기 쉽도록 벡터로 표현하는 그래프 </a:t>
            </a:r>
            <a:r>
              <a:rPr lang="ko-KR" altLang="en-US" sz="2800" dirty="0" err="1"/>
              <a:t>임베딩</a:t>
            </a:r>
            <a:r>
              <a:rPr lang="ko-KR" altLang="en-US" sz="2800" dirty="0"/>
              <a:t> 처리를 해준다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7288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E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6947" y="5544"/>
            <a:ext cx="1777905" cy="25180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91588" y="2653793"/>
            <a:ext cx="3341401" cy="3341401"/>
            <a:chOff x="2591588" y="2653793"/>
            <a:chExt cx="3341401" cy="33414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591588" y="2653793"/>
              <a:ext cx="3341401" cy="33414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72156" y="2653793"/>
            <a:ext cx="3341401" cy="3341401"/>
            <a:chOff x="7472156" y="2653793"/>
            <a:chExt cx="3341401" cy="33414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7472156" y="2653793"/>
              <a:ext cx="3341401" cy="33414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56303" y="2653793"/>
            <a:ext cx="3341401" cy="3341401"/>
            <a:chOff x="12456303" y="2653793"/>
            <a:chExt cx="3341401" cy="33414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2456303" y="2653793"/>
              <a:ext cx="3341401" cy="33414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75678" y="3810507"/>
            <a:ext cx="2996495" cy="10852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18430" y="7589878"/>
            <a:ext cx="1799908" cy="6557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68898" y="6810737"/>
            <a:ext cx="186782" cy="375509"/>
            <a:chOff x="4168898" y="6810737"/>
            <a:chExt cx="186782" cy="3755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4168898" y="6810737"/>
              <a:ext cx="186782" cy="37550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79662" y="7589878"/>
            <a:ext cx="2446690" cy="123101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049466" y="6810737"/>
            <a:ext cx="186782" cy="375509"/>
            <a:chOff x="9049466" y="6810737"/>
            <a:chExt cx="186782" cy="37550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9049466" y="6810737"/>
              <a:ext cx="186782" cy="37550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50157" y="7589878"/>
            <a:ext cx="2190635" cy="65579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033613" y="6810737"/>
            <a:ext cx="186782" cy="375509"/>
            <a:chOff x="14033613" y="6810737"/>
            <a:chExt cx="186782" cy="37550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14033613" y="6810737"/>
              <a:ext cx="186782" cy="37550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19926" y="3810507"/>
            <a:ext cx="3025167" cy="108827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04097" y="3384357"/>
            <a:ext cx="2672905" cy="193080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12898" y="727263"/>
            <a:ext cx="3364313" cy="136682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3712" y="9883620"/>
            <a:ext cx="1182142" cy="4054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61286" y="9793234"/>
            <a:ext cx="2293936" cy="410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43443" y="-2509289"/>
            <a:ext cx="7110169" cy="16647379"/>
            <a:chOff x="5643443" y="-2509289"/>
            <a:chExt cx="7110169" cy="1664737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643443" y="-2509289"/>
              <a:ext cx="7110169" cy="166473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3228" y="858683"/>
            <a:ext cx="5673993" cy="260172"/>
            <a:chOff x="13393228" y="858683"/>
            <a:chExt cx="5673993" cy="26017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3228" y="858683"/>
              <a:ext cx="5673993" cy="2601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3412" y="7684262"/>
            <a:ext cx="320751" cy="2185454"/>
            <a:chOff x="17663412" y="7684262"/>
            <a:chExt cx="320751" cy="21854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3412" y="7684262"/>
              <a:ext cx="320751" cy="21854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1954" y="-23315"/>
            <a:ext cx="395288" cy="966529"/>
            <a:chOff x="521954" y="-23315"/>
            <a:chExt cx="395288" cy="9665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521954" y="-23315"/>
              <a:ext cx="395288" cy="9665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03950" y="3250598"/>
            <a:ext cx="12789156" cy="5611242"/>
            <a:chOff x="2803950" y="3250598"/>
            <a:chExt cx="12789156" cy="56112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3950" y="3250598"/>
              <a:ext cx="12789156" cy="561124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6CEA3F7-9E71-B8F9-F9F0-B2DEEFF61AE2}"/>
              </a:ext>
            </a:extLst>
          </p:cNvPr>
          <p:cNvSpPr txBox="1"/>
          <p:nvPr/>
        </p:nvSpPr>
        <p:spPr>
          <a:xfrm>
            <a:off x="6096000" y="66045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3E3E3E"/>
                </a:solidFill>
              </a:rPr>
              <a:t>시스템 구상도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96449-EC58-FBD0-187C-9BE2B1566DE1}"/>
              </a:ext>
            </a:extLst>
          </p:cNvPr>
          <p:cNvSpPr txBox="1"/>
          <p:nvPr/>
        </p:nvSpPr>
        <p:spPr>
          <a:xfrm>
            <a:off x="5257800" y="475784"/>
            <a:ext cx="972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E3E3E"/>
                </a:solidFill>
              </a:rPr>
              <a:t>5</a:t>
            </a:r>
            <a:endParaRPr lang="ko-KR" altLang="en-US" sz="7200" dirty="0">
              <a:solidFill>
                <a:srgbClr val="3E3E3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5953" y="9831728"/>
            <a:ext cx="2293936" cy="410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80518" y="-516288"/>
            <a:ext cx="320751" cy="2185454"/>
            <a:chOff x="1280518" y="-516288"/>
            <a:chExt cx="320751" cy="218545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0518" y="-516288"/>
              <a:ext cx="320751" cy="21854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51692" y="6529582"/>
            <a:ext cx="6589550" cy="5704340"/>
            <a:chOff x="11951692" y="6529582"/>
            <a:chExt cx="6589550" cy="570434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615062" y="9805042"/>
              <a:ext cx="472977" cy="406760"/>
              <a:chOff x="17615062" y="9805042"/>
              <a:chExt cx="472977" cy="40676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615062" y="9805042"/>
                <a:ext cx="472977" cy="40676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848590" y="7255134"/>
              <a:ext cx="747927" cy="643217"/>
              <a:chOff x="15848590" y="7255134"/>
              <a:chExt cx="747927" cy="64321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848590" y="7255134"/>
                <a:ext cx="747927" cy="64321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022186" y="8941079"/>
              <a:ext cx="958788" cy="958788"/>
              <a:chOff x="13022186" y="8941079"/>
              <a:chExt cx="958788" cy="95878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022186" y="8941079"/>
                <a:ext cx="958788" cy="95878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112400" y="11518046"/>
              <a:ext cx="734414" cy="631596"/>
              <a:chOff x="17112400" y="11518046"/>
              <a:chExt cx="734414" cy="63159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900000">
                <a:off x="17112400" y="11518046"/>
                <a:ext cx="734414" cy="63159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037406" y="8670223"/>
              <a:ext cx="1624651" cy="1324769"/>
              <a:chOff x="12037406" y="8670223"/>
              <a:chExt cx="1624651" cy="132476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037406" y="8670223"/>
                <a:ext cx="1624651" cy="132476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951692" y="7448081"/>
              <a:ext cx="411840" cy="640248"/>
              <a:chOff x="11951692" y="7448081"/>
              <a:chExt cx="411840" cy="64024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951692" y="7448081"/>
                <a:ext cx="411840" cy="64024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739606" y="6529582"/>
              <a:ext cx="1955079" cy="1538348"/>
              <a:chOff x="12739606" y="6529582"/>
              <a:chExt cx="1955079" cy="153834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739606" y="6529582"/>
                <a:ext cx="1955079" cy="153834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202195" y="6529582"/>
              <a:ext cx="694014" cy="525840"/>
              <a:chOff x="15202195" y="6529582"/>
              <a:chExt cx="694014" cy="52584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202195" y="6529582"/>
                <a:ext cx="694014" cy="52584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836156" y="9663552"/>
              <a:ext cx="1645049" cy="1705358"/>
              <a:chOff x="13836156" y="9663552"/>
              <a:chExt cx="1645049" cy="170535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836156" y="9663552"/>
                <a:ext cx="1645049" cy="170535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4642460" y="7580172"/>
              <a:ext cx="1692885" cy="1360907"/>
              <a:chOff x="14642460" y="7580172"/>
              <a:chExt cx="1692885" cy="13609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642460" y="7580172"/>
                <a:ext cx="1692885" cy="136090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745556" y="6911129"/>
              <a:ext cx="1308840" cy="1050827"/>
              <a:chOff x="16745556" y="6911129"/>
              <a:chExt cx="1308840" cy="105082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745556" y="6911129"/>
                <a:ext cx="1308840" cy="105082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6770128" y="8518559"/>
              <a:ext cx="817816" cy="1166648"/>
              <a:chOff x="16770128" y="8518559"/>
              <a:chExt cx="817816" cy="116664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3660000">
                <a:off x="16770128" y="8518559"/>
                <a:ext cx="817816" cy="116664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215869" y="10016122"/>
              <a:ext cx="722397" cy="722397"/>
              <a:chOff x="16215869" y="10016122"/>
              <a:chExt cx="722397" cy="722397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6215869" y="10016122"/>
                <a:ext cx="722397" cy="72239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8126133" y="10680329"/>
              <a:ext cx="415108" cy="1061643"/>
              <a:chOff x="18126133" y="10680329"/>
              <a:chExt cx="415108" cy="1061643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8126133" y="10680329"/>
                <a:ext cx="415108" cy="106164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6013396" y="8949298"/>
              <a:ext cx="435438" cy="676933"/>
              <a:chOff x="16013396" y="8949298"/>
              <a:chExt cx="435438" cy="67693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600000">
                <a:off x="16013396" y="8949298"/>
                <a:ext cx="435438" cy="676933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11430" y="2689575"/>
            <a:ext cx="16377258" cy="6023258"/>
            <a:chOff x="1011430" y="2689575"/>
            <a:chExt cx="16377258" cy="602325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1430" y="2689575"/>
              <a:ext cx="16377258" cy="6023258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8ADD88C-969F-D045-ADD7-5F86AE9419CE}"/>
              </a:ext>
            </a:extLst>
          </p:cNvPr>
          <p:cNvSpPr txBox="1"/>
          <p:nvPr/>
        </p:nvSpPr>
        <p:spPr>
          <a:xfrm>
            <a:off x="6096000" y="927437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3E3E3E"/>
                </a:solidFill>
              </a:rPr>
              <a:t>역할 분담 및 일정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8E34F9-D453-D575-52CE-138DCF692D1D}"/>
              </a:ext>
            </a:extLst>
          </p:cNvPr>
          <p:cNvSpPr txBox="1"/>
          <p:nvPr/>
        </p:nvSpPr>
        <p:spPr>
          <a:xfrm>
            <a:off x="5257800" y="742771"/>
            <a:ext cx="972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E3E3E"/>
                </a:solidFill>
              </a:rPr>
              <a:t>6</a:t>
            </a:r>
            <a:endParaRPr lang="ko-KR" altLang="en-US" sz="7200" dirty="0">
              <a:solidFill>
                <a:srgbClr val="3E3E3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A4AA85-7165-9153-9518-FE7A0A5C7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44" b="-1"/>
          <a:stretch/>
        </p:blipFill>
        <p:spPr>
          <a:xfrm>
            <a:off x="20" y="1923"/>
            <a:ext cx="184403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0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5953" y="9831728"/>
            <a:ext cx="2293936" cy="4102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7436" y="476384"/>
            <a:ext cx="7144211" cy="13717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80518" y="-516288"/>
            <a:ext cx="320751" cy="2185454"/>
            <a:chOff x="1280518" y="-516288"/>
            <a:chExt cx="320751" cy="218545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0518" y="-516288"/>
              <a:ext cx="320751" cy="21854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51692" y="6529582"/>
            <a:ext cx="6589550" cy="5704340"/>
            <a:chOff x="11951692" y="6529582"/>
            <a:chExt cx="6589550" cy="570434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615062" y="9805042"/>
              <a:ext cx="472977" cy="406760"/>
              <a:chOff x="17615062" y="9805042"/>
              <a:chExt cx="472977" cy="40676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615062" y="9805042"/>
                <a:ext cx="472977" cy="40676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848590" y="7255134"/>
              <a:ext cx="747927" cy="643217"/>
              <a:chOff x="15848590" y="7255134"/>
              <a:chExt cx="747927" cy="64321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848590" y="7255134"/>
                <a:ext cx="747927" cy="64321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022186" y="8941079"/>
              <a:ext cx="958788" cy="958788"/>
              <a:chOff x="13022186" y="8941079"/>
              <a:chExt cx="958788" cy="95878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022186" y="8941079"/>
                <a:ext cx="958788" cy="95878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112400" y="11518046"/>
              <a:ext cx="734414" cy="631596"/>
              <a:chOff x="17112400" y="11518046"/>
              <a:chExt cx="734414" cy="63159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900000">
                <a:off x="17112400" y="11518046"/>
                <a:ext cx="734414" cy="63159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037406" y="8670223"/>
              <a:ext cx="1624651" cy="1324769"/>
              <a:chOff x="12037406" y="8670223"/>
              <a:chExt cx="1624651" cy="132476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037406" y="8670223"/>
                <a:ext cx="1624651" cy="132476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951692" y="7448081"/>
              <a:ext cx="411840" cy="640248"/>
              <a:chOff x="11951692" y="7448081"/>
              <a:chExt cx="411840" cy="64024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951692" y="7448081"/>
                <a:ext cx="411840" cy="64024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739606" y="6529582"/>
              <a:ext cx="1955079" cy="1538348"/>
              <a:chOff x="12739606" y="6529582"/>
              <a:chExt cx="1955079" cy="153834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739606" y="6529582"/>
                <a:ext cx="1955079" cy="153834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202195" y="6529582"/>
              <a:ext cx="694014" cy="525840"/>
              <a:chOff x="15202195" y="6529582"/>
              <a:chExt cx="694014" cy="52584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5202195" y="6529582"/>
                <a:ext cx="694014" cy="52584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836156" y="9663552"/>
              <a:ext cx="1645049" cy="1705358"/>
              <a:chOff x="13836156" y="9663552"/>
              <a:chExt cx="1645049" cy="170535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836156" y="9663552"/>
                <a:ext cx="1645049" cy="170535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4642460" y="7580172"/>
              <a:ext cx="1692885" cy="1360907"/>
              <a:chOff x="14642460" y="7580172"/>
              <a:chExt cx="1692885" cy="13609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642460" y="7580172"/>
                <a:ext cx="1692885" cy="136090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745556" y="6911129"/>
              <a:ext cx="1308840" cy="1050827"/>
              <a:chOff x="16745556" y="6911129"/>
              <a:chExt cx="1308840" cy="105082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6745556" y="6911129"/>
                <a:ext cx="1308840" cy="105082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6770128" y="8518559"/>
              <a:ext cx="817816" cy="1166648"/>
              <a:chOff x="16770128" y="8518559"/>
              <a:chExt cx="817816" cy="116664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3660000">
                <a:off x="16770128" y="8518559"/>
                <a:ext cx="817816" cy="116664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215869" y="10016122"/>
              <a:ext cx="722397" cy="722397"/>
              <a:chOff x="16215869" y="10016122"/>
              <a:chExt cx="722397" cy="722397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215869" y="10016122"/>
                <a:ext cx="722397" cy="72239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8126133" y="10680329"/>
              <a:ext cx="415108" cy="1061643"/>
              <a:chOff x="18126133" y="10680329"/>
              <a:chExt cx="415108" cy="1061643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8126133" y="10680329"/>
                <a:ext cx="415108" cy="106164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6013396" y="8949298"/>
              <a:ext cx="435438" cy="676933"/>
              <a:chOff x="16013396" y="8949298"/>
              <a:chExt cx="435438" cy="67693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600000">
                <a:off x="16013396" y="8949298"/>
                <a:ext cx="435438" cy="676933"/>
              </a:xfrm>
              <a:prstGeom prst="rect">
                <a:avLst/>
              </a:prstGeom>
            </p:spPr>
          </p:pic>
        </p:grpSp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6464965" y="26142"/>
            <a:ext cx="31217930" cy="109718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F84846B-CE18-4A59-65DF-660DB5210E23}"/>
              </a:ext>
            </a:extLst>
          </p:cNvPr>
          <p:cNvSpPr/>
          <p:nvPr/>
        </p:nvSpPr>
        <p:spPr>
          <a:xfrm>
            <a:off x="5410200" y="416063"/>
            <a:ext cx="7467600" cy="143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958FAD-0D2B-2053-2BD8-B7F166F807CA}"/>
              </a:ext>
            </a:extLst>
          </p:cNvPr>
          <p:cNvSpPr txBox="1"/>
          <p:nvPr/>
        </p:nvSpPr>
        <p:spPr>
          <a:xfrm>
            <a:off x="6096000" y="927437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3E3E3E"/>
                </a:solidFill>
              </a:rPr>
              <a:t>역할 분담 및 일정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3630D4-7932-DDF1-B8AA-CB504B76D83C}"/>
              </a:ext>
            </a:extLst>
          </p:cNvPr>
          <p:cNvSpPr txBox="1"/>
          <p:nvPr/>
        </p:nvSpPr>
        <p:spPr>
          <a:xfrm>
            <a:off x="5257800" y="742771"/>
            <a:ext cx="972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E3E3E"/>
                </a:solidFill>
              </a:rPr>
              <a:t>6</a:t>
            </a:r>
            <a:endParaRPr lang="ko-KR" altLang="en-US" sz="7200" dirty="0">
              <a:solidFill>
                <a:srgbClr val="3E3E3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DE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0200" y="2142076"/>
            <a:ext cx="3247420" cy="148906"/>
            <a:chOff x="1600200" y="2142076"/>
            <a:chExt cx="3247420" cy="1489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2142076"/>
              <a:ext cx="3247420" cy="1489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749616" y="4576243"/>
            <a:ext cx="2455152" cy="292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72E4D-22FC-9AFF-02EB-71DEFDBA5094}"/>
              </a:ext>
            </a:extLst>
          </p:cNvPr>
          <p:cNvSpPr txBox="1"/>
          <p:nvPr/>
        </p:nvSpPr>
        <p:spPr>
          <a:xfrm>
            <a:off x="2667000" y="1016200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3E3E3E"/>
                </a:solidFill>
              </a:rPr>
              <a:t>출처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9240A-E569-DD70-69D4-1354DA50694C}"/>
              </a:ext>
            </a:extLst>
          </p:cNvPr>
          <p:cNvSpPr txBox="1"/>
          <p:nvPr/>
        </p:nvSpPr>
        <p:spPr>
          <a:xfrm>
            <a:off x="1828800" y="831534"/>
            <a:ext cx="972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E3E3E"/>
                </a:solidFill>
              </a:rPr>
              <a:t>7</a:t>
            </a:r>
            <a:endParaRPr lang="ko-KR" altLang="en-US" sz="7200" dirty="0">
              <a:solidFill>
                <a:srgbClr val="3E3E3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C461E-FD8E-A60F-9A1D-A1E72B7FD3E1}"/>
              </a:ext>
            </a:extLst>
          </p:cNvPr>
          <p:cNvSpPr txBox="1"/>
          <p:nvPr/>
        </p:nvSpPr>
        <p:spPr>
          <a:xfrm>
            <a:off x="1828800" y="2705100"/>
            <a:ext cx="14478000" cy="713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3E3E3E"/>
                </a:solidFill>
              </a:rPr>
              <a:t>[1] https://docs.likejazz.com/bert/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3E3E3E"/>
                </a:solidFill>
              </a:rPr>
              <a:t>[2] https://wikidocs.net/115055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3E3E3E"/>
                </a:solidFill>
              </a:rPr>
              <a:t>[3]https://scienceon.kisti.re.kr/commons/util/originalView.do?cn=CFKO201408355727273&amp;oCn=NPAP12013371&amp;dbt=CFKO&amp;journal=NPRO00371501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3E3E3E"/>
                </a:solidFill>
              </a:rPr>
              <a:t>[4]https://monologg.kr/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3E3E3E"/>
                </a:solidFill>
              </a:rPr>
              <a:t>[5]</a:t>
            </a:r>
            <a:r>
              <a:rPr lang="ko-KR" altLang="en-US" sz="2800" dirty="0">
                <a:solidFill>
                  <a:srgbClr val="3E3E3E"/>
                </a:solidFill>
              </a:rPr>
              <a:t>임준호</a:t>
            </a:r>
            <a:r>
              <a:rPr lang="en-US" altLang="ko-KR" sz="2800" dirty="0">
                <a:solidFill>
                  <a:srgbClr val="3E3E3E"/>
                </a:solidFill>
              </a:rPr>
              <a:t>, </a:t>
            </a:r>
            <a:r>
              <a:rPr lang="ko-KR" altLang="en-US" sz="2800" dirty="0">
                <a:solidFill>
                  <a:srgbClr val="3E3E3E"/>
                </a:solidFill>
              </a:rPr>
              <a:t>김현기 </a:t>
            </a:r>
            <a:r>
              <a:rPr lang="en-US" altLang="ko-KR" sz="2800" dirty="0">
                <a:solidFill>
                  <a:srgbClr val="3E3E3E"/>
                </a:solidFill>
              </a:rPr>
              <a:t>(2020)  </a:t>
            </a:r>
            <a:r>
              <a:rPr lang="ko-KR" altLang="en-US" sz="2800" dirty="0">
                <a:solidFill>
                  <a:srgbClr val="3E3E3E"/>
                </a:solidFill>
              </a:rPr>
              <a:t>사전학습 언어모델의 토큰 단위 문맥 표현을 이용한 한국어 의존 구문분석 </a:t>
            </a:r>
            <a:r>
              <a:rPr lang="en-US" altLang="ko-KR" sz="2800" dirty="0">
                <a:solidFill>
                  <a:srgbClr val="3E3E3E"/>
                </a:solidFill>
              </a:rPr>
              <a:t>(</a:t>
            </a:r>
            <a:r>
              <a:rPr lang="ko-KR" altLang="en-US" sz="2800" dirty="0" err="1">
                <a:solidFill>
                  <a:srgbClr val="3E3E3E"/>
                </a:solidFill>
              </a:rPr>
              <a:t>정보과학회논문지</a:t>
            </a:r>
            <a:r>
              <a:rPr lang="ko-KR" altLang="en-US" sz="2800" dirty="0">
                <a:solidFill>
                  <a:srgbClr val="3E3E3E"/>
                </a:solidFill>
              </a:rPr>
              <a:t> 제 </a:t>
            </a:r>
            <a:r>
              <a:rPr lang="en-US" altLang="ko-KR" sz="2800" dirty="0">
                <a:solidFill>
                  <a:srgbClr val="3E3E3E"/>
                </a:solidFill>
              </a:rPr>
              <a:t>48</a:t>
            </a:r>
            <a:r>
              <a:rPr lang="ko-KR" altLang="en-US" sz="2800" dirty="0">
                <a:solidFill>
                  <a:srgbClr val="3E3E3E"/>
                </a:solidFill>
              </a:rPr>
              <a:t>권 제 </a:t>
            </a:r>
            <a:r>
              <a:rPr lang="en-US" altLang="ko-KR" sz="2800" dirty="0">
                <a:solidFill>
                  <a:srgbClr val="3E3E3E"/>
                </a:solidFill>
              </a:rPr>
              <a:t>1</a:t>
            </a:r>
            <a:r>
              <a:rPr lang="ko-KR" altLang="en-US" sz="2800" dirty="0">
                <a:solidFill>
                  <a:srgbClr val="3E3E3E"/>
                </a:solidFill>
              </a:rPr>
              <a:t>호</a:t>
            </a:r>
            <a:r>
              <a:rPr lang="en-US" altLang="ko-KR" sz="2800" dirty="0">
                <a:solidFill>
                  <a:srgbClr val="3E3E3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3E3E3E"/>
                </a:solidFill>
              </a:rPr>
              <a:t>[6]</a:t>
            </a:r>
            <a:r>
              <a:rPr lang="ko-KR" altLang="en-US" sz="2800" dirty="0">
                <a:solidFill>
                  <a:srgbClr val="3E3E3E"/>
                </a:solidFill>
              </a:rPr>
              <a:t>이동준</a:t>
            </a:r>
            <a:r>
              <a:rPr lang="en-US" altLang="ko-KR" sz="2800" dirty="0">
                <a:solidFill>
                  <a:srgbClr val="3E3E3E"/>
                </a:solidFill>
              </a:rPr>
              <a:t>, </a:t>
            </a:r>
            <a:r>
              <a:rPr lang="ko-KR" altLang="en-US" sz="2800" dirty="0" err="1">
                <a:solidFill>
                  <a:srgbClr val="3E3E3E"/>
                </a:solidFill>
              </a:rPr>
              <a:t>임유빈</a:t>
            </a:r>
            <a:r>
              <a:rPr lang="en-US" altLang="ko-KR" sz="2800" dirty="0">
                <a:solidFill>
                  <a:srgbClr val="3E3E3E"/>
                </a:solidFill>
              </a:rPr>
              <a:t>,</a:t>
            </a:r>
            <a:r>
              <a:rPr lang="ko-KR" altLang="en-US" sz="2800" dirty="0">
                <a:solidFill>
                  <a:srgbClr val="3E3E3E"/>
                </a:solidFill>
              </a:rPr>
              <a:t> </a:t>
            </a:r>
            <a:r>
              <a:rPr lang="ko-KR" altLang="en-US" sz="2800" dirty="0" err="1">
                <a:solidFill>
                  <a:srgbClr val="3E3E3E"/>
                </a:solidFill>
              </a:rPr>
              <a:t>권태경</a:t>
            </a:r>
            <a:r>
              <a:rPr lang="en-US" altLang="ko-KR" sz="2800" dirty="0">
                <a:solidFill>
                  <a:srgbClr val="3E3E3E"/>
                </a:solidFill>
              </a:rPr>
              <a:t>(2018) </a:t>
            </a:r>
            <a:r>
              <a:rPr lang="ko-KR" altLang="en-US" sz="2800" dirty="0">
                <a:solidFill>
                  <a:srgbClr val="3E3E3E"/>
                </a:solidFill>
              </a:rPr>
              <a:t>형태소 기반 효율적인 한국어 단어 </a:t>
            </a:r>
            <a:r>
              <a:rPr lang="ko-KR" altLang="en-US" sz="2800" dirty="0" err="1">
                <a:solidFill>
                  <a:srgbClr val="3E3E3E"/>
                </a:solidFill>
              </a:rPr>
              <a:t>임베딩</a:t>
            </a:r>
            <a:endParaRPr lang="en-US" altLang="ko-KR" sz="2800" dirty="0">
              <a:solidFill>
                <a:srgbClr val="3E3E3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3E3E3E"/>
                </a:solidFill>
              </a:rPr>
              <a:t>(</a:t>
            </a:r>
            <a:r>
              <a:rPr lang="ko-KR" altLang="en-US" sz="2800" dirty="0" err="1">
                <a:solidFill>
                  <a:srgbClr val="3E3E3E"/>
                </a:solidFill>
              </a:rPr>
              <a:t>정보과학회논문지</a:t>
            </a:r>
            <a:r>
              <a:rPr lang="ko-KR" altLang="en-US" sz="2800" dirty="0">
                <a:solidFill>
                  <a:srgbClr val="3E3E3E"/>
                </a:solidFill>
              </a:rPr>
              <a:t> 제 </a:t>
            </a:r>
            <a:r>
              <a:rPr lang="en-US" altLang="ko-KR" sz="2800" dirty="0">
                <a:solidFill>
                  <a:srgbClr val="3E3E3E"/>
                </a:solidFill>
              </a:rPr>
              <a:t>45</a:t>
            </a:r>
            <a:r>
              <a:rPr lang="ko-KR" altLang="en-US" sz="2800" dirty="0">
                <a:solidFill>
                  <a:srgbClr val="3E3E3E"/>
                </a:solidFill>
              </a:rPr>
              <a:t>권 제 </a:t>
            </a:r>
            <a:r>
              <a:rPr lang="en-US" altLang="ko-KR" sz="2800" dirty="0">
                <a:solidFill>
                  <a:srgbClr val="3E3E3E"/>
                </a:solidFill>
              </a:rPr>
              <a:t>5</a:t>
            </a:r>
            <a:r>
              <a:rPr lang="ko-KR" altLang="en-US" sz="2800" dirty="0">
                <a:solidFill>
                  <a:srgbClr val="3E3E3E"/>
                </a:solidFill>
              </a:rPr>
              <a:t>호</a:t>
            </a:r>
            <a:r>
              <a:rPr lang="en-US" altLang="ko-KR" sz="2800" dirty="0">
                <a:solidFill>
                  <a:srgbClr val="3E3E3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3E3E3E"/>
                </a:solidFill>
              </a:rPr>
              <a:t>[7]</a:t>
            </a:r>
            <a:r>
              <a:rPr lang="ko-KR" altLang="en-US" sz="2800" dirty="0" err="1">
                <a:solidFill>
                  <a:srgbClr val="3E3E3E"/>
                </a:solidFill>
              </a:rPr>
              <a:t>윤애선</a:t>
            </a:r>
            <a:r>
              <a:rPr lang="en-US" altLang="ko-KR" sz="2800" dirty="0">
                <a:solidFill>
                  <a:srgbClr val="3E3E3E"/>
                </a:solidFill>
              </a:rPr>
              <a:t>, </a:t>
            </a:r>
            <a:r>
              <a:rPr lang="ko-KR" altLang="en-US" sz="2800" dirty="0">
                <a:solidFill>
                  <a:srgbClr val="3E3E3E"/>
                </a:solidFill>
              </a:rPr>
              <a:t>황순희</a:t>
            </a:r>
            <a:r>
              <a:rPr lang="en-US" altLang="ko-KR" sz="2800" dirty="0">
                <a:solidFill>
                  <a:srgbClr val="3E3E3E"/>
                </a:solidFill>
              </a:rPr>
              <a:t>,</a:t>
            </a:r>
            <a:r>
              <a:rPr lang="ko-KR" altLang="en-US" sz="2800" dirty="0" err="1">
                <a:solidFill>
                  <a:srgbClr val="3E3E3E"/>
                </a:solidFill>
              </a:rPr>
              <a:t>이은령</a:t>
            </a:r>
            <a:r>
              <a:rPr lang="en-US" altLang="ko-KR" sz="2800" dirty="0">
                <a:solidFill>
                  <a:srgbClr val="3E3E3E"/>
                </a:solidFill>
              </a:rPr>
              <a:t>,</a:t>
            </a:r>
            <a:r>
              <a:rPr lang="ko-KR" altLang="en-US" sz="2800" dirty="0" err="1">
                <a:solidFill>
                  <a:srgbClr val="3E3E3E"/>
                </a:solidFill>
              </a:rPr>
              <a:t>권혁철</a:t>
            </a:r>
            <a:r>
              <a:rPr lang="en-US" altLang="ko-KR" sz="2800" dirty="0">
                <a:solidFill>
                  <a:srgbClr val="3E3E3E"/>
                </a:solidFill>
              </a:rPr>
              <a:t>(2009) </a:t>
            </a:r>
            <a:r>
              <a:rPr lang="ko-KR" altLang="en-US" sz="2800" dirty="0">
                <a:solidFill>
                  <a:srgbClr val="3E3E3E"/>
                </a:solidFill>
              </a:rPr>
              <a:t>한국어 </a:t>
            </a:r>
            <a:r>
              <a:rPr lang="ko-KR" altLang="en-US" sz="2800" dirty="0" err="1">
                <a:solidFill>
                  <a:srgbClr val="3E3E3E"/>
                </a:solidFill>
              </a:rPr>
              <a:t>어휘의미망</a:t>
            </a:r>
            <a:r>
              <a:rPr lang="ko-KR" altLang="en-US" sz="2800" dirty="0">
                <a:solidFill>
                  <a:srgbClr val="3E3E3E"/>
                </a:solidFill>
              </a:rPr>
              <a:t> </a:t>
            </a:r>
            <a:r>
              <a:rPr lang="en-US" altLang="ko-KR" sz="2800" dirty="0" err="1">
                <a:solidFill>
                  <a:srgbClr val="3E3E3E"/>
                </a:solidFill>
              </a:rPr>
              <a:t>KorLex</a:t>
            </a:r>
            <a:r>
              <a:rPr lang="en-US" altLang="ko-KR" sz="2800" dirty="0">
                <a:solidFill>
                  <a:srgbClr val="3E3E3E"/>
                </a:solidFill>
              </a:rPr>
              <a:t> 1.5</a:t>
            </a:r>
            <a:r>
              <a:rPr lang="ko-KR" altLang="en-US" sz="2800" dirty="0">
                <a:solidFill>
                  <a:srgbClr val="3E3E3E"/>
                </a:solidFill>
              </a:rPr>
              <a:t>의 구축 </a:t>
            </a:r>
            <a:r>
              <a:rPr lang="en-US" altLang="ko-KR" sz="2800" dirty="0">
                <a:solidFill>
                  <a:srgbClr val="3E3E3E"/>
                </a:solidFill>
              </a:rPr>
              <a:t>(</a:t>
            </a:r>
            <a:r>
              <a:rPr lang="ko-KR" altLang="en-US" sz="2800" dirty="0" err="1">
                <a:solidFill>
                  <a:srgbClr val="3E3E3E"/>
                </a:solidFill>
              </a:rPr>
              <a:t>정보과학회논문지</a:t>
            </a:r>
            <a:r>
              <a:rPr lang="ko-KR" altLang="en-US" sz="2800" dirty="0">
                <a:solidFill>
                  <a:srgbClr val="3E3E3E"/>
                </a:solidFill>
              </a:rPr>
              <a:t> 제</a:t>
            </a:r>
            <a:r>
              <a:rPr lang="en-US" altLang="ko-KR" sz="2800" dirty="0">
                <a:solidFill>
                  <a:srgbClr val="3E3E3E"/>
                </a:solidFill>
              </a:rPr>
              <a:t>36</a:t>
            </a:r>
            <a:r>
              <a:rPr lang="ko-KR" altLang="en-US" sz="2800" dirty="0">
                <a:solidFill>
                  <a:srgbClr val="3E3E3E"/>
                </a:solidFill>
              </a:rPr>
              <a:t>권 제 </a:t>
            </a:r>
            <a:r>
              <a:rPr lang="en-US" altLang="ko-KR" sz="2800" dirty="0">
                <a:solidFill>
                  <a:srgbClr val="3E3E3E"/>
                </a:solidFill>
              </a:rPr>
              <a:t>1</a:t>
            </a:r>
            <a:r>
              <a:rPr lang="ko-KR" altLang="en-US" sz="2800" dirty="0">
                <a:solidFill>
                  <a:srgbClr val="3E3E3E"/>
                </a:solidFill>
              </a:rPr>
              <a:t>호</a:t>
            </a:r>
            <a:r>
              <a:rPr lang="en-US" altLang="ko-KR" sz="2800" dirty="0">
                <a:solidFill>
                  <a:srgbClr val="3E3E3E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DE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3887" y="3583544"/>
            <a:ext cx="8259657" cy="25769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38095" y="3518777"/>
            <a:ext cx="3809524" cy="174680"/>
            <a:chOff x="7238095" y="3518777"/>
            <a:chExt cx="3809524" cy="17468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095" y="3518777"/>
              <a:ext cx="3809524" cy="17468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-749616" y="4576243"/>
            <a:ext cx="2455152" cy="2927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32578" y="5960041"/>
            <a:ext cx="1528612" cy="1528612"/>
            <a:chOff x="15532578" y="5960041"/>
            <a:chExt cx="1528612" cy="15286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80000">
              <a:off x="14801530" y="5228993"/>
              <a:ext cx="3057224" cy="3057224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80000">
              <a:off x="15532578" y="5960041"/>
              <a:ext cx="1528612" cy="15286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93666" y="2737352"/>
            <a:ext cx="2913742" cy="5411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0E01A62-7C60-ED4A-D37D-C9F58AAF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4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EB3822-3EB0-3597-4A32-17DD4B9A8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9"/>
          <a:stretch/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6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6360FB-759F-818B-7F6D-6025B2A7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1" b="1"/>
          <a:stretch/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3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E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53" y="7561221"/>
            <a:ext cx="17115238" cy="2055247"/>
            <a:chOff x="590453" y="7561221"/>
            <a:chExt cx="17115238" cy="2055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53" y="7561221"/>
              <a:ext cx="17115238" cy="20552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5628" y="1843085"/>
            <a:ext cx="3428345" cy="1158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40890" y="2683453"/>
            <a:ext cx="6296034" cy="5137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9194" y="673611"/>
            <a:ext cx="17115238" cy="8917895"/>
            <a:chOff x="629194" y="673611"/>
            <a:chExt cx="17115238" cy="89178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194" y="673611"/>
              <a:ext cx="17115238" cy="89178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89924" y="4560852"/>
            <a:ext cx="3376509" cy="2249724"/>
            <a:chOff x="7689924" y="4560852"/>
            <a:chExt cx="3376509" cy="22497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97041" y="4943656"/>
              <a:ext cx="2212598" cy="65907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83859" y="6333272"/>
              <a:ext cx="3488198" cy="61638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689924" y="5924278"/>
              <a:ext cx="3265250" cy="268146"/>
              <a:chOff x="7689924" y="5924278"/>
              <a:chExt cx="3265250" cy="26814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689924" y="5924278"/>
                <a:ext cx="3265250" cy="26814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90044" y="4412219"/>
              <a:ext cx="1110752" cy="19743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07424" y="5269372"/>
            <a:ext cx="3112708" cy="2471570"/>
            <a:chOff x="2907424" y="5269372"/>
            <a:chExt cx="3112708" cy="24715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57571" y="5634283"/>
              <a:ext cx="1808530" cy="6330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2907424" y="6569102"/>
              <a:ext cx="3112708" cy="255619"/>
              <a:chOff x="2907424" y="6569102"/>
              <a:chExt cx="3112708" cy="25561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907424" y="6569102"/>
                <a:ext cx="3112708" cy="255619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79392" y="5127682"/>
              <a:ext cx="1058768" cy="189853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54172" y="6934509"/>
              <a:ext cx="2471554" cy="9396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0952" y="8431772"/>
            <a:ext cx="17123810" cy="28571"/>
            <a:chOff x="580952" y="8431772"/>
            <a:chExt cx="17123810" cy="285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0952" y="8431772"/>
              <a:ext cx="17123810" cy="2857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7390" y="780086"/>
            <a:ext cx="1186397" cy="45998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1882" y="1258503"/>
            <a:ext cx="17123810" cy="28571"/>
            <a:chOff x="581882" y="1258503"/>
            <a:chExt cx="17123810" cy="2857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1882" y="1258503"/>
              <a:ext cx="17123810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6573663" y="854568"/>
            <a:ext cx="874116" cy="239597"/>
            <a:chOff x="16573663" y="854568"/>
            <a:chExt cx="874116" cy="23959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573663" y="854568"/>
              <a:ext cx="239597" cy="239597"/>
              <a:chOff x="16573663" y="854568"/>
              <a:chExt cx="239597" cy="239597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573663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886276" y="854568"/>
              <a:ext cx="239597" cy="239597"/>
              <a:chOff x="16886276" y="854568"/>
              <a:chExt cx="239597" cy="239597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886276" y="854568"/>
                <a:ext cx="239597" cy="23959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7208181" y="854568"/>
              <a:ext cx="239597" cy="239597"/>
              <a:chOff x="17208181" y="854568"/>
              <a:chExt cx="239597" cy="239597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208181" y="854568"/>
                <a:ext cx="239597" cy="239597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2456806" y="3812548"/>
            <a:ext cx="3405770" cy="2485297"/>
            <a:chOff x="12456806" y="3812548"/>
            <a:chExt cx="3405770" cy="248529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076648" y="3858145"/>
              <a:ext cx="2667418" cy="1394171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12456806" y="5131889"/>
              <a:ext cx="3159683" cy="259476"/>
              <a:chOff x="12456806" y="5131889"/>
              <a:chExt cx="3159683" cy="259476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456806" y="5131889"/>
                <a:ext cx="3159683" cy="259476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373449" y="3668720"/>
              <a:ext cx="1089597" cy="1628102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456385" y="5479241"/>
              <a:ext cx="3015634" cy="898995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74676" y="2231657"/>
            <a:ext cx="3428345" cy="11584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F309C65-78B1-1097-4593-9F977CAF6003}"/>
              </a:ext>
            </a:extLst>
          </p:cNvPr>
          <p:cNvSpPr txBox="1"/>
          <p:nvPr/>
        </p:nvSpPr>
        <p:spPr>
          <a:xfrm>
            <a:off x="2723001" y="2112580"/>
            <a:ext cx="972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3E3E3E"/>
                </a:solidFill>
              </a:rPr>
              <a:t>2</a:t>
            </a:r>
            <a:endParaRPr lang="ko-KR" altLang="en-US" sz="7200" dirty="0">
              <a:solidFill>
                <a:srgbClr val="3E3E3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E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3379" y="2524766"/>
            <a:ext cx="4067903" cy="13428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2752" y="4492164"/>
            <a:ext cx="5432246" cy="12951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13381" y="7038079"/>
            <a:ext cx="2303380" cy="151992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0522" y="5623230"/>
            <a:ext cx="3473842" cy="8217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89894" y="8176896"/>
            <a:ext cx="3807042" cy="82178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7C7B79-89A0-9E2C-42DF-33CE4F2E5B32}"/>
              </a:ext>
            </a:extLst>
          </p:cNvPr>
          <p:cNvCxnSpPr>
            <a:cxnSpLocks/>
          </p:cNvCxnSpPr>
          <p:nvPr/>
        </p:nvCxnSpPr>
        <p:spPr>
          <a:xfrm>
            <a:off x="4876800" y="2247900"/>
            <a:ext cx="0" cy="728329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D232EFD-BF61-9775-AD4C-3D29F8524954}"/>
              </a:ext>
            </a:extLst>
          </p:cNvPr>
          <p:cNvSpPr/>
          <p:nvPr/>
        </p:nvSpPr>
        <p:spPr>
          <a:xfrm>
            <a:off x="4752110" y="2933700"/>
            <a:ext cx="228600" cy="2286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06DB1B6-78AF-A9A4-A196-37F01622FCD4}"/>
              </a:ext>
            </a:extLst>
          </p:cNvPr>
          <p:cNvSpPr/>
          <p:nvPr/>
        </p:nvSpPr>
        <p:spPr>
          <a:xfrm>
            <a:off x="4752110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92BDB8-8BAD-1F6E-58BB-A8E80FDA2D64}"/>
              </a:ext>
            </a:extLst>
          </p:cNvPr>
          <p:cNvSpPr/>
          <p:nvPr/>
        </p:nvSpPr>
        <p:spPr>
          <a:xfrm>
            <a:off x="4772890" y="7581900"/>
            <a:ext cx="228600" cy="2286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2ED88C-2548-E0F0-0439-0C6CF0A33F97}"/>
              </a:ext>
            </a:extLst>
          </p:cNvPr>
          <p:cNvSpPr txBox="1"/>
          <p:nvPr/>
        </p:nvSpPr>
        <p:spPr>
          <a:xfrm>
            <a:off x="1600200" y="997184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>
                <a:solidFill>
                  <a:srgbClr val="3E3E3E"/>
                </a:solidFill>
              </a:rPr>
              <a:t>소개</a:t>
            </a:r>
            <a:endParaRPr lang="ko-KR" altLang="en-US" sz="7200" b="1" dirty="0">
              <a:solidFill>
                <a:srgbClr val="3E3E3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2B349F-BF93-268E-B0F8-ECAA160E0CB0}"/>
              </a:ext>
            </a:extLst>
          </p:cNvPr>
          <p:cNvSpPr/>
          <p:nvPr/>
        </p:nvSpPr>
        <p:spPr>
          <a:xfrm>
            <a:off x="-152400" y="2095500"/>
            <a:ext cx="19537200" cy="7095600"/>
          </a:xfrm>
          <a:prstGeom prst="rect">
            <a:avLst/>
          </a:prstGeom>
          <a:solidFill>
            <a:srgbClr val="DEEEF5"/>
          </a:solidFill>
          <a:ln>
            <a:solidFill>
              <a:srgbClr val="DEE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005AEF3-9FEC-0178-3847-51181DB89444}"/>
              </a:ext>
            </a:extLst>
          </p:cNvPr>
          <p:cNvSpPr/>
          <p:nvPr/>
        </p:nvSpPr>
        <p:spPr>
          <a:xfrm>
            <a:off x="1479109" y="5569519"/>
            <a:ext cx="4540691" cy="43745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0E640A0-B034-9B7D-1188-F737FCFC61F4}"/>
              </a:ext>
            </a:extLst>
          </p:cNvPr>
          <p:cNvSpPr/>
          <p:nvPr/>
        </p:nvSpPr>
        <p:spPr>
          <a:xfrm>
            <a:off x="1524324" y="1903410"/>
            <a:ext cx="4540691" cy="43745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2898" y="727263"/>
            <a:ext cx="4062196" cy="13675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947" y="5544"/>
            <a:ext cx="2723382" cy="25326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57803" y="4270322"/>
            <a:ext cx="2016416" cy="108309"/>
            <a:chOff x="2757803" y="4270322"/>
            <a:chExt cx="2016416" cy="1083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7803" y="4270322"/>
              <a:ext cx="2016416" cy="1083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69" y="9921715"/>
            <a:ext cx="1182142" cy="40547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2425" y="6902939"/>
            <a:ext cx="3944271" cy="25686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824470" y="8140570"/>
            <a:ext cx="2016416" cy="108309"/>
            <a:chOff x="2824470" y="8140570"/>
            <a:chExt cx="2016416" cy="10830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24470" y="8140570"/>
              <a:ext cx="2016416" cy="1083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51493" y="3086077"/>
            <a:ext cx="8819812" cy="5507955"/>
            <a:chOff x="7451493" y="3086077"/>
            <a:chExt cx="8819812" cy="550795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1493" y="3086077"/>
              <a:ext cx="8819812" cy="550795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97639" y="4466915"/>
            <a:ext cx="1913284" cy="45351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55753" y="8250534"/>
            <a:ext cx="1876078" cy="45376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86447" y="1259754"/>
            <a:ext cx="2635744" cy="68919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45756" y="3032691"/>
            <a:ext cx="3944270" cy="25659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BF1107-9EB0-C080-AEF3-D4C3297311FA}"/>
              </a:ext>
            </a:extLst>
          </p:cNvPr>
          <p:cNvSpPr/>
          <p:nvPr/>
        </p:nvSpPr>
        <p:spPr>
          <a:xfrm>
            <a:off x="-83127" y="2440048"/>
            <a:ext cx="19537200" cy="7236362"/>
          </a:xfrm>
          <a:prstGeom prst="rect">
            <a:avLst/>
          </a:prstGeom>
          <a:solidFill>
            <a:srgbClr val="DEEEF5"/>
          </a:solidFill>
          <a:ln>
            <a:solidFill>
              <a:srgbClr val="DEE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898" y="727263"/>
            <a:ext cx="4062196" cy="13675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23384" y="675167"/>
            <a:ext cx="14721774" cy="71138"/>
            <a:chOff x="2723384" y="675167"/>
            <a:chExt cx="14721774" cy="711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3384" y="675167"/>
              <a:ext cx="14721774" cy="7113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947" y="5544"/>
            <a:ext cx="2723382" cy="25326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712" y="9883620"/>
            <a:ext cx="1182142" cy="405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6449" y="1259747"/>
            <a:ext cx="4868831" cy="73529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95176" y="4185816"/>
            <a:ext cx="1504882" cy="84640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13295" y="6399058"/>
            <a:ext cx="1502543" cy="84640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53338" y="5809034"/>
            <a:ext cx="1125178" cy="84640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24022" y="7915530"/>
            <a:ext cx="1125178" cy="84523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324549" y="7140420"/>
            <a:ext cx="2107989" cy="282411"/>
            <a:chOff x="10324549" y="7140420"/>
            <a:chExt cx="2107989" cy="28241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820000">
              <a:off x="10324549" y="7140420"/>
              <a:ext cx="2107989" cy="28241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830292" y="5459521"/>
            <a:ext cx="2107989" cy="282411"/>
            <a:chOff x="13830292" y="5459521"/>
            <a:chExt cx="2107989" cy="28241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820000">
              <a:off x="13830292" y="5459521"/>
              <a:ext cx="2107989" cy="282411"/>
            </a:xfrm>
            <a:prstGeom prst="rect">
              <a:avLst/>
            </a:prstGeom>
          </p:spPr>
        </p:pic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C067D2-FF6B-3115-418F-44BF953A50A1}"/>
              </a:ext>
            </a:extLst>
          </p:cNvPr>
          <p:cNvSpPr/>
          <p:nvPr/>
        </p:nvSpPr>
        <p:spPr>
          <a:xfrm>
            <a:off x="861576" y="2942831"/>
            <a:ext cx="16635138" cy="6912453"/>
          </a:xfrm>
          <a:prstGeom prst="rect">
            <a:avLst/>
          </a:prstGeom>
          <a:noFill/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CC32206-5BBF-DEBA-EBA5-7244EEF0CFDB}"/>
              </a:ext>
            </a:extLst>
          </p:cNvPr>
          <p:cNvSpPr/>
          <p:nvPr/>
        </p:nvSpPr>
        <p:spPr>
          <a:xfrm>
            <a:off x="2058426" y="2647794"/>
            <a:ext cx="6101696" cy="553801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F408B88-C9E3-3309-9412-ADC49F0EED2B}"/>
              </a:ext>
            </a:extLst>
          </p:cNvPr>
          <p:cNvSpPr/>
          <p:nvPr/>
        </p:nvSpPr>
        <p:spPr>
          <a:xfrm>
            <a:off x="10515927" y="2674820"/>
            <a:ext cx="6101696" cy="553801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DC17F-BDEB-984E-8088-DEC158297700}"/>
              </a:ext>
            </a:extLst>
          </p:cNvPr>
          <p:cNvSpPr txBox="1"/>
          <p:nvPr/>
        </p:nvSpPr>
        <p:spPr>
          <a:xfrm>
            <a:off x="2470232" y="2714711"/>
            <a:ext cx="550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유사 의미의 벡터는 가까운 공간에 존재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F680ED-579A-D78C-8E44-552C9F2F96F9}"/>
              </a:ext>
            </a:extLst>
          </p:cNvPr>
          <p:cNvSpPr txBox="1"/>
          <p:nvPr/>
        </p:nvSpPr>
        <p:spPr>
          <a:xfrm>
            <a:off x="11546122" y="2719144"/>
            <a:ext cx="550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단어를 벡터화 하여 산술 연산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2A8F036-FD0B-A5C0-216C-A50DCC06A99D}"/>
              </a:ext>
            </a:extLst>
          </p:cNvPr>
          <p:cNvSpPr/>
          <p:nvPr/>
        </p:nvSpPr>
        <p:spPr>
          <a:xfrm rot="20003650">
            <a:off x="10792409" y="5154420"/>
            <a:ext cx="2135307" cy="302098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각형 58">
            <a:extLst>
              <a:ext uri="{FF2B5EF4-FFF2-40B4-BE49-F238E27FC236}">
                <a16:creationId xmlns:a16="http://schemas.microsoft.com/office/drawing/2014/main" id="{978B0DB3-B8CD-34E8-992E-C251EF9522AA}"/>
              </a:ext>
            </a:extLst>
          </p:cNvPr>
          <p:cNvSpPr/>
          <p:nvPr/>
        </p:nvSpPr>
        <p:spPr>
          <a:xfrm rot="20003650">
            <a:off x="12997700" y="7351048"/>
            <a:ext cx="2135307" cy="302098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5DA710-490D-EF41-B7A6-A89B7130406C}"/>
              </a:ext>
            </a:extLst>
          </p:cNvPr>
          <p:cNvCxnSpPr/>
          <p:nvPr/>
        </p:nvCxnSpPr>
        <p:spPr>
          <a:xfrm>
            <a:off x="9448800" y="3551024"/>
            <a:ext cx="0" cy="5696066"/>
          </a:xfrm>
          <a:prstGeom prst="line">
            <a:avLst/>
          </a:prstGeom>
          <a:ln w="76200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3A0E8E53-A50E-9FD0-51BE-D31DE50AF578}"/>
              </a:ext>
            </a:extLst>
          </p:cNvPr>
          <p:cNvSpPr/>
          <p:nvPr/>
        </p:nvSpPr>
        <p:spPr>
          <a:xfrm>
            <a:off x="1550633" y="3666985"/>
            <a:ext cx="2846422" cy="28301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3CED5DA-E19A-0A49-D80B-FFA086F79A9E}"/>
              </a:ext>
            </a:extLst>
          </p:cNvPr>
          <p:cNvSpPr/>
          <p:nvPr/>
        </p:nvSpPr>
        <p:spPr>
          <a:xfrm>
            <a:off x="5805034" y="4093655"/>
            <a:ext cx="3178256" cy="31518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4BDED1D-4603-392C-8AAF-8A25BDD09271}"/>
              </a:ext>
            </a:extLst>
          </p:cNvPr>
          <p:cNvSpPr/>
          <p:nvPr/>
        </p:nvSpPr>
        <p:spPr>
          <a:xfrm>
            <a:off x="2993661" y="6501697"/>
            <a:ext cx="3008322" cy="30837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72B457-B138-5C69-91D3-99E2A1C6F236}"/>
              </a:ext>
            </a:extLst>
          </p:cNvPr>
          <p:cNvSpPr txBox="1"/>
          <p:nvPr/>
        </p:nvSpPr>
        <p:spPr>
          <a:xfrm rot="20963956">
            <a:off x="2307399" y="4239028"/>
            <a:ext cx="831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E3E3E"/>
                </a:solidFill>
              </a:rPr>
              <a:t>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820756-5002-C841-48BE-748D329C2E51}"/>
              </a:ext>
            </a:extLst>
          </p:cNvPr>
          <p:cNvSpPr txBox="1"/>
          <p:nvPr/>
        </p:nvSpPr>
        <p:spPr>
          <a:xfrm rot="1057595">
            <a:off x="3154716" y="4802818"/>
            <a:ext cx="120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E3E3E"/>
                </a:solidFill>
              </a:rPr>
              <a:t>토끼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A7403A-C847-5CB9-CE35-29BBEEA95400}"/>
              </a:ext>
            </a:extLst>
          </p:cNvPr>
          <p:cNvSpPr txBox="1"/>
          <p:nvPr/>
        </p:nvSpPr>
        <p:spPr>
          <a:xfrm rot="385762">
            <a:off x="2045544" y="5451989"/>
            <a:ext cx="198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E3E3E"/>
                </a:solidFill>
              </a:rPr>
              <a:t>고양이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86AF9B-F43F-85A3-C6BB-09C7524A8605}"/>
              </a:ext>
            </a:extLst>
          </p:cNvPr>
          <p:cNvSpPr txBox="1"/>
          <p:nvPr/>
        </p:nvSpPr>
        <p:spPr>
          <a:xfrm rot="1789515">
            <a:off x="7366738" y="6140555"/>
            <a:ext cx="1334488" cy="581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E3E3E"/>
                </a:solidFill>
              </a:rPr>
              <a:t>의자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F6D5DB-D7E8-744C-DEB2-69693C65FD01}"/>
              </a:ext>
            </a:extLst>
          </p:cNvPr>
          <p:cNvSpPr txBox="1"/>
          <p:nvPr/>
        </p:nvSpPr>
        <p:spPr>
          <a:xfrm rot="21130505">
            <a:off x="6542772" y="4966338"/>
            <a:ext cx="1334488" cy="581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E3E3E"/>
                </a:solidFill>
              </a:rPr>
              <a:t>방석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91FF29-DB8D-B016-2675-86C1DC4D15AB}"/>
              </a:ext>
            </a:extLst>
          </p:cNvPr>
          <p:cNvSpPr txBox="1"/>
          <p:nvPr/>
        </p:nvSpPr>
        <p:spPr>
          <a:xfrm>
            <a:off x="4067065" y="6967583"/>
            <a:ext cx="1334488" cy="581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E3E3E"/>
                </a:solidFill>
              </a:rPr>
              <a:t>뛰다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345E65-DCB2-E3EE-44F0-FCB7C9461B99}"/>
              </a:ext>
            </a:extLst>
          </p:cNvPr>
          <p:cNvSpPr txBox="1"/>
          <p:nvPr/>
        </p:nvSpPr>
        <p:spPr>
          <a:xfrm>
            <a:off x="3309508" y="7823193"/>
            <a:ext cx="1334488" cy="581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E3E3E"/>
                </a:solidFill>
              </a:rPr>
              <a:t>걷다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9274C0-53C5-F4C3-A0C0-BF6C40113BEF}"/>
              </a:ext>
            </a:extLst>
          </p:cNvPr>
          <p:cNvSpPr txBox="1"/>
          <p:nvPr/>
        </p:nvSpPr>
        <p:spPr>
          <a:xfrm>
            <a:off x="4149909" y="8518682"/>
            <a:ext cx="153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E3E3E"/>
                </a:solidFill>
              </a:rPr>
              <a:t>달리다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274</Words>
  <Application>Microsoft Office PowerPoint</Application>
  <PresentationFormat>사용자 지정</PresentationFormat>
  <Paragraphs>57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BERT 임베딩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조소연</cp:lastModifiedBy>
  <cp:revision>2</cp:revision>
  <dcterms:created xsi:type="dcterms:W3CDTF">2022-05-15T14:24:52Z</dcterms:created>
  <dcterms:modified xsi:type="dcterms:W3CDTF">2022-05-15T14:16:28Z</dcterms:modified>
</cp:coreProperties>
</file>