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3625" cy="30279975" type="screen4x3"/>
  <p:notesSz cx="30279975" cy="21383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292" y="21741795"/>
            <a:ext cx="21380952" cy="1095774"/>
            <a:chOff x="-49292" y="21741795"/>
            <a:chExt cx="21380952" cy="10957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292" y="21741795"/>
              <a:ext cx="21380952" cy="10957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3348029"/>
            <a:ext cx="21380952" cy="1095774"/>
            <a:chOff x="0" y="13348029"/>
            <a:chExt cx="21380952" cy="10957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348029"/>
              <a:ext cx="21380952" cy="10957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21450996" cy="6343572"/>
            <a:chOff x="0" y="0"/>
            <a:chExt cx="21450996" cy="63435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21450996" cy="63435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28936696"/>
            <a:ext cx="21380952" cy="1910923"/>
            <a:chOff x="0" y="28936696"/>
            <a:chExt cx="21380952" cy="1910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8936696"/>
              <a:ext cx="21380952" cy="19109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6083" y="6343572"/>
            <a:ext cx="8772338" cy="4237696"/>
            <a:chOff x="1466083" y="6343572"/>
            <a:chExt cx="8772338" cy="42376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6083" y="6343572"/>
              <a:ext cx="8772338" cy="423769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6237" y="7258171"/>
            <a:ext cx="8053533" cy="29245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42751" y="6597381"/>
            <a:ext cx="2585354" cy="66777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188259" y="6343572"/>
            <a:ext cx="8772338" cy="4237696"/>
            <a:chOff x="11188259" y="6343572"/>
            <a:chExt cx="8772338" cy="42376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88259" y="6343572"/>
              <a:ext cx="8772338" cy="423769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25171" y="7361488"/>
            <a:ext cx="7437819" cy="22203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67519" y="6597381"/>
            <a:ext cx="2466487" cy="7637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062232" y="2365060"/>
            <a:ext cx="12633006" cy="190600"/>
            <a:chOff x="5062232" y="2365060"/>
            <a:chExt cx="12633006" cy="1906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5062232" y="2365060"/>
              <a:ext cx="12633006" cy="1906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76943" y="3590833"/>
            <a:ext cx="2470676" cy="190600"/>
            <a:chOff x="4976943" y="3590833"/>
            <a:chExt cx="2470676" cy="1906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4976943" y="3590833"/>
              <a:ext cx="2470676" cy="1906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07539" y="14200560"/>
            <a:ext cx="16568130" cy="7541236"/>
            <a:chOff x="407539" y="14200560"/>
            <a:chExt cx="16568130" cy="754123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920986" y="9687113"/>
              <a:ext cx="7541236" cy="16568130"/>
              <a:chOff x="4920986" y="9687113"/>
              <a:chExt cx="7541236" cy="1656813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5400000">
                <a:off x="4920986" y="9687113"/>
                <a:ext cx="7541236" cy="1656813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917132" y="14969190"/>
              <a:ext cx="3246802" cy="646386"/>
              <a:chOff x="1917132" y="14969190"/>
              <a:chExt cx="3246802" cy="646386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917132" y="14969190"/>
                <a:ext cx="3246802" cy="646386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79269" y="15628919"/>
              <a:ext cx="3739388" cy="909614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48639" y="15092164"/>
              <a:ext cx="2255719" cy="4982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6837580" y="14969190"/>
              <a:ext cx="3246802" cy="646386"/>
              <a:chOff x="6837580" y="14969190"/>
              <a:chExt cx="3246802" cy="64638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837580" y="14969190"/>
                <a:ext cx="3246802" cy="646386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25950" y="15628919"/>
              <a:ext cx="3874531" cy="909614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37505" y="15092164"/>
              <a:ext cx="2485462" cy="436614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1488849" y="14969190"/>
              <a:ext cx="3520507" cy="646386"/>
              <a:chOff x="11488849" y="14969190"/>
              <a:chExt cx="3520507" cy="64638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488849" y="14969190"/>
                <a:ext cx="3520507" cy="646386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09536" y="15628919"/>
              <a:ext cx="3402779" cy="623538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599258" y="15092164"/>
              <a:ext cx="2881186" cy="494662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1501874" y="17999362"/>
              <a:ext cx="3662095" cy="646386"/>
              <a:chOff x="11501874" y="17999362"/>
              <a:chExt cx="3662095" cy="646386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1501874" y="17999362"/>
                <a:ext cx="3662095" cy="646386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97346" y="18683490"/>
              <a:ext cx="3431779" cy="623538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93924" y="18122259"/>
              <a:ext cx="3144700" cy="498272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6554372" y="17999362"/>
              <a:ext cx="3948771" cy="646386"/>
              <a:chOff x="6554372" y="17999362"/>
              <a:chExt cx="3948771" cy="646386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554372" y="17999362"/>
                <a:ext cx="3948771" cy="646386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55060" y="18617300"/>
              <a:ext cx="3322083" cy="623538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685877" y="18122259"/>
              <a:ext cx="2520014" cy="494662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2540660" y="17218983"/>
              <a:ext cx="2540716" cy="4424646"/>
              <a:chOff x="2540660" y="17218983"/>
              <a:chExt cx="2540716" cy="4424646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5400000">
                <a:off x="2540660" y="17218983"/>
                <a:ext cx="2540716" cy="4424646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88710" y="18617325"/>
              <a:ext cx="3857747" cy="1693633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5258678" y="15232080"/>
              <a:ext cx="1529327" cy="51363"/>
              <a:chOff x="5258678" y="15232080"/>
              <a:chExt cx="1529327" cy="5136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5258678" y="15232080"/>
                <a:ext cx="1529327" cy="5136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0169243" y="15252906"/>
              <a:ext cx="1288025" cy="51363"/>
              <a:chOff x="10169243" y="15252906"/>
              <a:chExt cx="1288025" cy="5136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0169243" y="15252906"/>
                <a:ext cx="1288025" cy="5136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0574608" y="18271192"/>
              <a:ext cx="1063413" cy="51363"/>
              <a:chOff x="10574608" y="18271192"/>
              <a:chExt cx="1063413" cy="51363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0574608" y="18271192"/>
                <a:ext cx="1063413" cy="5136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112694" y="16698042"/>
              <a:ext cx="2551276" cy="51363"/>
              <a:chOff x="14112694" y="16698042"/>
              <a:chExt cx="2551276" cy="51363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-16200000">
                <a:off x="14112694" y="16698042"/>
                <a:ext cx="2551276" cy="5136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849609" y="16424960"/>
              <a:ext cx="13501850" cy="1379722"/>
              <a:chOff x="1849609" y="16424960"/>
              <a:chExt cx="13501850" cy="1379722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849609" y="16684920"/>
                <a:ext cx="1060400" cy="902944"/>
                <a:chOff x="1849609" y="16684920"/>
                <a:chExt cx="1060400" cy="902944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1849609" y="16684920"/>
                  <a:ext cx="1060400" cy="902944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4449602" y="16590518"/>
                <a:ext cx="940389" cy="990310"/>
                <a:chOff x="4449602" y="16590518"/>
                <a:chExt cx="940389" cy="990310"/>
              </a:xfrm>
            </p:grpSpPr>
            <p:pic>
              <p:nvPicPr>
                <p:cNvPr id="80" name="Object 79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4449602" y="16590518"/>
                  <a:ext cx="940389" cy="990310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3215078" y="16885024"/>
                <a:ext cx="872818" cy="434453"/>
                <a:chOff x="3215078" y="16885024"/>
                <a:chExt cx="872818" cy="434453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3215078" y="16885024"/>
                  <a:ext cx="872818" cy="434453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5695060" y="16885024"/>
                <a:ext cx="872818" cy="434453"/>
                <a:chOff x="5695060" y="16885024"/>
                <a:chExt cx="872818" cy="434453"/>
              </a:xfrm>
            </p:grpSpPr>
            <p:pic>
              <p:nvPicPr>
                <p:cNvPr id="86" name="Object 85"/>
                <p:cNvPicPr>
                  <a:picLocks noChangeAspect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5695060" y="16885024"/>
                  <a:ext cx="872818" cy="434453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6976206" y="16543535"/>
                <a:ext cx="867360" cy="990310"/>
                <a:chOff x="6976206" y="16543535"/>
                <a:chExt cx="867360" cy="990310"/>
              </a:xfrm>
            </p:grpSpPr>
            <p:pic>
              <p:nvPicPr>
                <p:cNvPr id="89" name="Object 88"/>
                <p:cNvPicPr>
                  <a:picLocks noChangeAspect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6976206" y="16543535"/>
                  <a:ext cx="867360" cy="990310"/>
                </a:xfrm>
                <a:prstGeom prst="rect">
                  <a:avLst/>
                </a:prstGeom>
              </p:spPr>
            </p:pic>
          </p:grpSp>
          <p:grpSp>
            <p:nvGrpSpPr>
              <p:cNvPr id="1027" name="그룹 1027"/>
              <p:cNvGrpSpPr/>
              <p:nvPr/>
            </p:nvGrpSpPr>
            <p:grpSpPr>
              <a:xfrm>
                <a:off x="8228185" y="16885024"/>
                <a:ext cx="872818" cy="434453"/>
                <a:chOff x="8228185" y="16885024"/>
                <a:chExt cx="872818" cy="434453"/>
              </a:xfrm>
            </p:grpSpPr>
            <p:pic>
              <p:nvPicPr>
                <p:cNvPr id="92" name="Object 91"/>
                <p:cNvPicPr>
                  <a:picLocks noChangeAspect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8228185" y="16885024"/>
                  <a:ext cx="872818" cy="434453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9370335" y="16607221"/>
                <a:ext cx="998454" cy="1058342"/>
                <a:chOff x="9370335" y="16607221"/>
                <a:chExt cx="998454" cy="1058342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9370335" y="16607221"/>
                  <a:ext cx="998454" cy="1058342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그룹 1029"/>
              <p:cNvGrpSpPr/>
              <p:nvPr/>
            </p:nvGrpSpPr>
            <p:grpSpPr>
              <a:xfrm>
                <a:off x="10616031" y="16919166"/>
                <a:ext cx="872818" cy="434453"/>
                <a:chOff x="10616031" y="16919166"/>
                <a:chExt cx="872818" cy="434453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43" cstate="print"/>
                <a:stretch>
                  <a:fillRect/>
                </a:stretch>
              </p:blipFill>
              <p:spPr>
                <a:xfrm>
                  <a:off x="10616031" y="16919166"/>
                  <a:ext cx="872818" cy="434453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>
                <a:off x="12023281" y="16604471"/>
                <a:ext cx="553546" cy="1063842"/>
                <a:chOff x="12023281" y="16604471"/>
                <a:chExt cx="553546" cy="1063842"/>
              </a:xfrm>
            </p:grpSpPr>
            <p:pic>
              <p:nvPicPr>
                <p:cNvPr id="101" name="Object 100"/>
                <p:cNvPicPr>
                  <a:picLocks noChangeAspect="1"/>
                </p:cNvPicPr>
                <p:nvPr/>
              </p:nvPicPr>
              <p:blipFill>
                <a:blip r:embed="rId44" cstate="print"/>
                <a:stretch>
                  <a:fillRect/>
                </a:stretch>
              </p:blipFill>
              <p:spPr>
                <a:xfrm rot="5400000">
                  <a:off x="12023281" y="16604471"/>
                  <a:ext cx="553546" cy="1063842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13080321" y="16892156"/>
                <a:ext cx="872818" cy="434453"/>
                <a:chOff x="13080321" y="16892156"/>
                <a:chExt cx="872818" cy="434453"/>
              </a:xfrm>
            </p:grpSpPr>
            <p:pic>
              <p:nvPicPr>
                <p:cNvPr id="104" name="Object 103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13080321" y="16892156"/>
                  <a:ext cx="872818" cy="434453"/>
                </a:xfrm>
                <a:prstGeom prst="rect">
                  <a:avLst/>
                </a:prstGeom>
              </p:spPr>
            </p:pic>
          </p:grpSp>
          <p:grpSp>
            <p:nvGrpSpPr>
              <p:cNvPr id="1032" name="그룹 1032"/>
              <p:cNvGrpSpPr/>
              <p:nvPr/>
            </p:nvGrpSpPr>
            <p:grpSpPr>
              <a:xfrm>
                <a:off x="14034167" y="16424960"/>
                <a:ext cx="1317292" cy="1379722"/>
                <a:chOff x="14034167" y="16424960"/>
                <a:chExt cx="1317292" cy="1379722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46" cstate="print"/>
                <a:stretch>
                  <a:fillRect/>
                </a:stretch>
              </p:blipFill>
              <p:spPr>
                <a:xfrm>
                  <a:off x="14034167" y="16424960"/>
                  <a:ext cx="1317292" cy="137972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3" name="그룹 1033"/>
            <p:cNvGrpSpPr/>
            <p:nvPr/>
          </p:nvGrpSpPr>
          <p:grpSpPr>
            <a:xfrm>
              <a:off x="5868528" y="19151773"/>
              <a:ext cx="1063413" cy="51363"/>
              <a:chOff x="5868528" y="19151773"/>
              <a:chExt cx="1063413" cy="51363"/>
            </a:xfrm>
          </p:grpSpPr>
          <p:pic>
            <p:nvPicPr>
              <p:cNvPr id="111" name="Object 110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 rot="-5400000">
                <a:off x="5868528" y="19151773"/>
                <a:ext cx="1063413" cy="51363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6648652" y="19770974"/>
              <a:ext cx="3568986" cy="646386"/>
              <a:chOff x="6648652" y="19770974"/>
              <a:chExt cx="3568986" cy="646386"/>
            </a:xfrm>
          </p:grpSpPr>
          <p:pic>
            <p:nvPicPr>
              <p:cNvPr id="114" name="Object 113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6648652" y="19770974"/>
                <a:ext cx="3568986" cy="646386"/>
              </a:xfrm>
              <a:prstGeom prst="rect">
                <a:avLst/>
              </a:prstGeom>
            </p:spPr>
          </p:pic>
        </p:grpSp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780154" y="19893865"/>
              <a:ext cx="2254519" cy="494662"/>
            </a:xfrm>
            <a:prstGeom prst="rect">
              <a:avLst/>
            </a:prstGeom>
          </p:spPr>
        </p:pic>
        <p:grpSp>
          <p:nvGrpSpPr>
            <p:cNvPr id="1035" name="그룹 1035"/>
            <p:cNvGrpSpPr/>
            <p:nvPr/>
          </p:nvGrpSpPr>
          <p:grpSpPr>
            <a:xfrm>
              <a:off x="10272698" y="20094167"/>
              <a:ext cx="1288025" cy="51363"/>
              <a:chOff x="10272698" y="20094167"/>
              <a:chExt cx="1288025" cy="51363"/>
            </a:xfrm>
          </p:grpSpPr>
          <p:pic>
            <p:nvPicPr>
              <p:cNvPr id="118" name="Object 117"/>
              <p:cNvPicPr>
                <a:picLocks noChangeAspect="1"/>
              </p:cNvPicPr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10272698" y="20094167"/>
                <a:ext cx="1288025" cy="51363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11762554" y="19743965"/>
              <a:ext cx="3246802" cy="646386"/>
              <a:chOff x="11762554" y="19743965"/>
              <a:chExt cx="3246802" cy="646386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11762554" y="19743965"/>
                <a:ext cx="3246802" cy="646386"/>
              </a:xfrm>
              <a:prstGeom prst="rect">
                <a:avLst/>
              </a:prstGeom>
            </p:spPr>
          </p:pic>
        </p:grpSp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1862505" y="19866923"/>
              <a:ext cx="2130557" cy="494662"/>
            </a:xfrm>
            <a:prstGeom prst="rect">
              <a:avLst/>
            </a:prstGeom>
          </p:spPr>
        </p:pic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880337" y="20497014"/>
              <a:ext cx="3278007" cy="623538"/>
            </a:xfrm>
            <a:prstGeom prst="rect">
              <a:avLst/>
            </a:prstGeom>
          </p:spPr>
        </p:pic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1750382" y="20415966"/>
              <a:ext cx="3488798" cy="909614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7286882" y="15839222"/>
            <a:ext cx="4094070" cy="5776466"/>
            <a:chOff x="17286882" y="15839222"/>
            <a:chExt cx="4094070" cy="5776466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7286882" y="15839222"/>
              <a:ext cx="4094070" cy="5776466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300515" y="22383874"/>
            <a:ext cx="10873233" cy="2868675"/>
            <a:chOff x="1300515" y="22383874"/>
            <a:chExt cx="10873233" cy="2868675"/>
          </a:xfrm>
        </p:grpSpPr>
        <p:grpSp>
          <p:nvGrpSpPr>
            <p:cNvPr id="1039" name="그룹 1039"/>
            <p:cNvGrpSpPr/>
            <p:nvPr/>
          </p:nvGrpSpPr>
          <p:grpSpPr>
            <a:xfrm>
              <a:off x="1300515" y="22383874"/>
              <a:ext cx="3061007" cy="2868675"/>
              <a:chOff x="1300515" y="22383874"/>
              <a:chExt cx="3061007" cy="2868675"/>
            </a:xfrm>
          </p:grpSpPr>
          <p:pic>
            <p:nvPicPr>
              <p:cNvPr id="132" name="Object 131"/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1300515" y="22383874"/>
                <a:ext cx="3061007" cy="2868675"/>
              </a:xfrm>
              <a:prstGeom prst="rect">
                <a:avLst/>
              </a:prstGeom>
            </p:spPr>
          </p:pic>
        </p:grpSp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628542" y="22871978"/>
              <a:ext cx="2099470" cy="1896603"/>
            </a:xfrm>
            <a:prstGeom prst="rect">
              <a:avLst/>
            </a:prstGeom>
          </p:spPr>
        </p:pic>
        <p:pic>
          <p:nvPicPr>
            <p:cNvPr id="135" name="Object 134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235666" y="22334835"/>
              <a:ext cx="843146" cy="548898"/>
            </a:xfrm>
            <a:prstGeom prst="rect">
              <a:avLst/>
            </a:prstGeom>
          </p:spPr>
        </p:pic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256990" y="22907548"/>
              <a:ext cx="6999430" cy="1951907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3700313" y="23164756"/>
            <a:ext cx="1276630" cy="1306910"/>
            <a:chOff x="3700313" y="23164756"/>
            <a:chExt cx="1276630" cy="1306910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700313" y="23164756"/>
              <a:ext cx="1276630" cy="130691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726190" y="26104692"/>
            <a:ext cx="19928571" cy="2889077"/>
            <a:chOff x="726190" y="26104692"/>
            <a:chExt cx="19928571" cy="2889077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26190" y="26104692"/>
              <a:ext cx="19928571" cy="2889077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316083" y="25520192"/>
            <a:ext cx="5323439" cy="3034360"/>
            <a:chOff x="1316083" y="25520192"/>
            <a:chExt cx="5323439" cy="3034360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316083" y="25520192"/>
              <a:ext cx="5323439" cy="3034360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7079218" y="25520192"/>
            <a:ext cx="5270859" cy="3042485"/>
            <a:chOff x="7079218" y="25520192"/>
            <a:chExt cx="5270859" cy="3042485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079218" y="25520192"/>
              <a:ext cx="5270859" cy="3042485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15856109" y="22699785"/>
            <a:ext cx="4219842" cy="4219842"/>
            <a:chOff x="15856109" y="22699785"/>
            <a:chExt cx="4219842" cy="4219842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15856109" y="22699785"/>
              <a:ext cx="4219842" cy="4219842"/>
              <a:chOff x="15856109" y="22699785"/>
              <a:chExt cx="4219842" cy="4219842"/>
            </a:xfrm>
          </p:grpSpPr>
          <p:pic>
            <p:nvPicPr>
              <p:cNvPr id="152" name="Object 151"/>
              <p:cNvPicPr>
                <a:picLocks noChangeAspect="1"/>
              </p:cNvPicPr>
              <p:nvPr/>
            </p:nvPicPr>
            <p:blipFill>
              <a:blip r:embed="rId64" cstate="print"/>
              <a:stretch>
                <a:fillRect/>
              </a:stretch>
            </p:blipFill>
            <p:spPr>
              <a:xfrm rot="-5400000">
                <a:off x="15856109" y="22699785"/>
                <a:ext cx="4219842" cy="4219842"/>
              </a:xfrm>
              <a:prstGeom prst="rect">
                <a:avLst/>
              </a:prstGeom>
            </p:spPr>
          </p:pic>
        </p:grpSp>
        <p:grpSp>
          <p:nvGrpSpPr>
            <p:cNvPr id="1046" name="그룹 1046"/>
            <p:cNvGrpSpPr/>
            <p:nvPr/>
          </p:nvGrpSpPr>
          <p:grpSpPr>
            <a:xfrm>
              <a:off x="16194401" y="23183174"/>
              <a:ext cx="977960" cy="977960"/>
              <a:chOff x="16194401" y="23183174"/>
              <a:chExt cx="977960" cy="977960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65" cstate="print"/>
              <a:stretch>
                <a:fillRect/>
              </a:stretch>
            </p:blipFill>
            <p:spPr>
              <a:xfrm>
                <a:off x="16194401" y="23183174"/>
                <a:ext cx="977960" cy="977960"/>
              </a:xfrm>
              <a:prstGeom prst="rect">
                <a:avLst/>
              </a:prstGeom>
            </p:spPr>
          </p:pic>
        </p:grpSp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7290802" y="23257416"/>
              <a:ext cx="1270529" cy="912300"/>
            </a:xfrm>
            <a:prstGeom prst="rect">
              <a:avLst/>
            </a:prstGeom>
          </p:spPr>
        </p:pic>
        <p:grpSp>
          <p:nvGrpSpPr>
            <p:cNvPr id="1047" name="그룹 1047"/>
            <p:cNvGrpSpPr/>
            <p:nvPr/>
          </p:nvGrpSpPr>
          <p:grpSpPr>
            <a:xfrm>
              <a:off x="16465513" y="23307641"/>
              <a:ext cx="463158" cy="700263"/>
              <a:chOff x="16465513" y="23307641"/>
              <a:chExt cx="463158" cy="700263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16465513" y="23307641"/>
                <a:ext cx="463158" cy="700263"/>
              </a:xfrm>
              <a:prstGeom prst="rect">
                <a:avLst/>
              </a:prstGeom>
            </p:spPr>
          </p:pic>
        </p:grpSp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6052064" y="24369725"/>
              <a:ext cx="3917446" cy="2213903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12711133" y="24120756"/>
            <a:ext cx="2863295" cy="2798871"/>
            <a:chOff x="12711133" y="24120756"/>
            <a:chExt cx="2863295" cy="2798871"/>
          </a:xfrm>
        </p:grpSpPr>
        <p:pic>
          <p:nvPicPr>
            <p:cNvPr id="164" name="Object 163"/>
            <p:cNvPicPr>
              <a:picLocks noChangeAspect="1"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2711133" y="24120756"/>
              <a:ext cx="2863295" cy="2798871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1086435" y="20294240"/>
            <a:ext cx="759298" cy="2895110"/>
            <a:chOff x="1086435" y="20294240"/>
            <a:chExt cx="759298" cy="2895110"/>
          </a:xfrm>
        </p:grpSpPr>
        <p:pic>
          <p:nvPicPr>
            <p:cNvPr id="167" name="Object 166"/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86435" y="20294240"/>
              <a:ext cx="759298" cy="2895110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13916428" y="22586125"/>
            <a:ext cx="708162" cy="1232086"/>
            <a:chOff x="13916428" y="22586125"/>
            <a:chExt cx="708162" cy="1232086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3916428" y="22586125"/>
              <a:ext cx="708162" cy="1232086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15131997" y="21741795"/>
            <a:ext cx="442431" cy="670860"/>
            <a:chOff x="15131997" y="21741795"/>
            <a:chExt cx="442431" cy="670860"/>
          </a:xfrm>
        </p:grpSpPr>
        <p:pic>
          <p:nvPicPr>
            <p:cNvPr id="173" name="Object 172"/>
            <p:cNvPicPr>
              <a:picLocks noChangeAspect="1"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5131997" y="21741795"/>
              <a:ext cx="442431" cy="670860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130102" y="27462155"/>
            <a:ext cx="11426673" cy="1291674"/>
            <a:chOff x="1130102" y="27462155"/>
            <a:chExt cx="11426673" cy="1291674"/>
          </a:xfrm>
        </p:grpSpPr>
        <p:grpSp>
          <p:nvGrpSpPr>
            <p:cNvPr id="1053" name="그룹 1053"/>
            <p:cNvGrpSpPr/>
            <p:nvPr/>
          </p:nvGrpSpPr>
          <p:grpSpPr>
            <a:xfrm>
              <a:off x="1244142" y="28700673"/>
              <a:ext cx="11075503" cy="53156"/>
              <a:chOff x="1244142" y="28700673"/>
              <a:chExt cx="11075503" cy="53156"/>
            </a:xfrm>
          </p:grpSpPr>
          <p:pic>
            <p:nvPicPr>
              <p:cNvPr id="177" name="Object 176"/>
              <p:cNvPicPr>
                <a:picLocks noChangeAspect="1"/>
              </p:cNvPicPr>
              <p:nvPr/>
            </p:nvPicPr>
            <p:blipFill>
              <a:blip r:embed="rId73" cstate="print"/>
              <a:stretch>
                <a:fillRect/>
              </a:stretch>
            </p:blipFill>
            <p:spPr>
              <a:xfrm>
                <a:off x="1244142" y="28700673"/>
                <a:ext cx="11075503" cy="53156"/>
              </a:xfrm>
              <a:prstGeom prst="rect">
                <a:avLst/>
              </a:prstGeom>
            </p:spPr>
          </p:pic>
        </p:grpSp>
        <p:grpSp>
          <p:nvGrpSpPr>
            <p:cNvPr id="1054" name="그룹 1054"/>
            <p:cNvGrpSpPr/>
            <p:nvPr/>
          </p:nvGrpSpPr>
          <p:grpSpPr>
            <a:xfrm>
              <a:off x="606414" y="27985842"/>
              <a:ext cx="1100531" cy="53156"/>
              <a:chOff x="606414" y="27985842"/>
              <a:chExt cx="1100531" cy="53156"/>
            </a:xfrm>
          </p:grpSpPr>
          <p:pic>
            <p:nvPicPr>
              <p:cNvPr id="180" name="Object 179"/>
              <p:cNvPicPr>
                <a:picLocks noChangeAspect="1"/>
              </p:cNvPicPr>
              <p:nvPr/>
            </p:nvPicPr>
            <p:blipFill>
              <a:blip r:embed="rId74" cstate="print"/>
              <a:stretch>
                <a:fillRect/>
              </a:stretch>
            </p:blipFill>
            <p:spPr>
              <a:xfrm rot="-5400000">
                <a:off x="606414" y="27985842"/>
                <a:ext cx="1100531" cy="53156"/>
              </a:xfrm>
              <a:prstGeom prst="rect">
                <a:avLst/>
              </a:prstGeom>
            </p:spPr>
          </p:pic>
        </p:grpSp>
        <p:grpSp>
          <p:nvGrpSpPr>
            <p:cNvPr id="1055" name="그룹 1055"/>
            <p:cNvGrpSpPr/>
            <p:nvPr/>
          </p:nvGrpSpPr>
          <p:grpSpPr>
            <a:xfrm>
              <a:off x="11979932" y="28071686"/>
              <a:ext cx="1100531" cy="53156"/>
              <a:chOff x="11979932" y="28071686"/>
              <a:chExt cx="1100531" cy="53156"/>
            </a:xfrm>
          </p:grpSpPr>
          <p:pic>
            <p:nvPicPr>
              <p:cNvPr id="183" name="Object 182"/>
              <p:cNvPicPr>
                <a:picLocks noChangeAspect="1"/>
              </p:cNvPicPr>
              <p:nvPr/>
            </p:nvPicPr>
            <p:blipFill>
              <a:blip r:embed="rId75" cstate="print"/>
              <a:stretch>
                <a:fillRect/>
              </a:stretch>
            </p:blipFill>
            <p:spPr>
              <a:xfrm rot="-5400000">
                <a:off x="11979932" y="28071686"/>
                <a:ext cx="1100531" cy="53156"/>
              </a:xfrm>
              <a:prstGeom prst="rect">
                <a:avLst/>
              </a:prstGeom>
            </p:spPr>
          </p:pic>
        </p:grpSp>
      </p:grpSp>
      <p:grpSp>
        <p:nvGrpSpPr>
          <p:cNvPr id="1056" name="그룹 1056"/>
          <p:cNvGrpSpPr/>
          <p:nvPr/>
        </p:nvGrpSpPr>
        <p:grpSpPr>
          <a:xfrm>
            <a:off x="14837763" y="6299549"/>
            <a:ext cx="6789866" cy="11729477"/>
            <a:chOff x="14837763" y="6299549"/>
            <a:chExt cx="6789866" cy="11729477"/>
          </a:xfrm>
        </p:grpSpPr>
        <p:pic>
          <p:nvPicPr>
            <p:cNvPr id="187" name="Object 186"/>
            <p:cNvPicPr>
              <a:picLocks noChangeAspect="1"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 rot="-5340000">
              <a:off x="14837763" y="6299549"/>
              <a:ext cx="6789866" cy="11729477"/>
            </a:xfrm>
            <a:prstGeom prst="rect">
              <a:avLst/>
            </a:prstGeom>
          </p:spPr>
        </p:pic>
      </p:grpSp>
      <p:grpSp>
        <p:nvGrpSpPr>
          <p:cNvPr id="1057" name="그룹 1057"/>
          <p:cNvGrpSpPr/>
          <p:nvPr/>
        </p:nvGrpSpPr>
        <p:grpSpPr>
          <a:xfrm>
            <a:off x="6326567" y="10927220"/>
            <a:ext cx="8772338" cy="2323947"/>
            <a:chOff x="6326567" y="10927220"/>
            <a:chExt cx="8772338" cy="2323947"/>
          </a:xfrm>
        </p:grpSpPr>
        <p:pic>
          <p:nvPicPr>
            <p:cNvPr id="190" name="Object 189"/>
            <p:cNvPicPr>
              <a:picLocks noChangeAspect="1"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326567" y="10927220"/>
              <a:ext cx="8772338" cy="2323947"/>
            </a:xfrm>
            <a:prstGeom prst="rect">
              <a:avLst/>
            </a:prstGeom>
          </p:spPr>
        </p:pic>
      </p:grpSp>
      <p:pic>
        <p:nvPicPr>
          <p:cNvPr id="192" name="Object 191"/>
          <p:cNvPicPr>
            <a:picLocks noChangeAspect="1"/>
          </p:cNvPicPr>
          <p:nvPr/>
        </p:nvPicPr>
        <p:blipFill>
          <a:blip r:embed="rId78" cstate="print"/>
          <a:stretch>
            <a:fillRect/>
          </a:stretch>
        </p:blipFill>
        <p:spPr>
          <a:xfrm>
            <a:off x="6710352" y="11779981"/>
            <a:ext cx="8031523" cy="1235275"/>
          </a:xfrm>
          <a:prstGeom prst="rect">
            <a:avLst/>
          </a:prstGeom>
        </p:spPr>
      </p:pic>
      <p:pic>
        <p:nvPicPr>
          <p:cNvPr id="193" name="Object 192"/>
          <p:cNvPicPr>
            <a:picLocks noChangeAspect="1"/>
          </p:cNvPicPr>
          <p:nvPr/>
        </p:nvPicPr>
        <p:blipFill>
          <a:blip r:embed="rId79" cstate="print"/>
          <a:stretch>
            <a:fillRect/>
          </a:stretch>
        </p:blipFill>
        <p:spPr>
          <a:xfrm>
            <a:off x="6705414" y="11188384"/>
            <a:ext cx="2748214" cy="782623"/>
          </a:xfrm>
          <a:prstGeom prst="rect">
            <a:avLst/>
          </a:prstGeom>
        </p:spPr>
      </p:pic>
      <p:grpSp>
        <p:nvGrpSpPr>
          <p:cNvPr id="1058" name="그룹 1058"/>
          <p:cNvGrpSpPr/>
          <p:nvPr/>
        </p:nvGrpSpPr>
        <p:grpSpPr>
          <a:xfrm>
            <a:off x="16770177" y="9952430"/>
            <a:ext cx="6333902" cy="5209120"/>
            <a:chOff x="16770177" y="9952430"/>
            <a:chExt cx="6333902" cy="5209120"/>
          </a:xfrm>
        </p:grpSpPr>
        <p:pic>
          <p:nvPicPr>
            <p:cNvPr id="195" name="Object 194"/>
            <p:cNvPicPr>
              <a:picLocks noChangeAspect="1"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6770177" y="9952430"/>
              <a:ext cx="6333902" cy="5209120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18707011" y="12969947"/>
            <a:ext cx="1049667" cy="4002254"/>
            <a:chOff x="18707011" y="12969947"/>
            <a:chExt cx="1049667" cy="4002254"/>
          </a:xfrm>
        </p:grpSpPr>
        <p:pic>
          <p:nvPicPr>
            <p:cNvPr id="198" name="Object 197"/>
            <p:cNvPicPr>
              <a:picLocks noChangeAspect="1"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8707011" y="12969947"/>
              <a:ext cx="1049667" cy="4002254"/>
            </a:xfrm>
            <a:prstGeom prst="rect">
              <a:avLst/>
            </a:prstGeom>
          </p:spPr>
        </p:pic>
      </p:grpSp>
      <p:grpSp>
        <p:nvGrpSpPr>
          <p:cNvPr id="1060" name="그룹 1060"/>
          <p:cNvGrpSpPr/>
          <p:nvPr/>
        </p:nvGrpSpPr>
        <p:grpSpPr>
          <a:xfrm>
            <a:off x="-325971" y="6440569"/>
            <a:ext cx="6816807" cy="11776018"/>
            <a:chOff x="-325971" y="6440569"/>
            <a:chExt cx="6816807" cy="11776018"/>
          </a:xfrm>
        </p:grpSpPr>
        <p:pic>
          <p:nvPicPr>
            <p:cNvPr id="201" name="Object 200"/>
            <p:cNvPicPr>
              <a:picLocks noChangeAspect="1"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 rot="-5340000">
              <a:off x="-325971" y="6440569"/>
              <a:ext cx="6816807" cy="11776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2022-10-12T18:44:06Z</dcterms:created>
  <dcterms:modified xsi:type="dcterms:W3CDTF">2022-10-12T18:44:06Z</dcterms:modified>
</cp:coreProperties>
</file>