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0275200" cx="21383625"/>
  <p:notesSz cx="6858000" cy="9144000"/>
  <p:embeddedFontLst>
    <p:embeddedFont>
      <p:font typeface="Franklin Gothic"/>
      <p:bold r:id="rId7"/>
    </p:embeddedFont>
    <p:embeddedFont>
      <p:font typeface="Arial Black"/>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51">
          <p15:clr>
            <a:srgbClr val="A4A3A4"/>
          </p15:clr>
        </p15:guide>
        <p15:guide id="2" pos="6735">
          <p15:clr>
            <a:srgbClr val="A4A3A4"/>
          </p15:clr>
        </p15:guide>
        <p15:guide id="3" orient="horz" pos="14525">
          <p15:clr>
            <a:srgbClr val="A4A3A4"/>
          </p15:clr>
        </p15:guide>
      </p15:sldGuideLst>
    </p:ext>
    <p:ext uri="http://customooxmlschemas.google.com/">
      <go:slidesCustomData xmlns:go="http://customooxmlschemas.google.com/" r:id="rId9" roundtripDataSignature="AMtx7mikzCv0SCQ7ZIKZUKjDthmjcISG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51" orient="horz"/>
        <p:guide pos="6735"/>
        <p:guide pos="14525"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FranklinGothic-bold.fntdata"/><Relationship Id="rId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603772" y="4954765"/>
            <a:ext cx="18176081" cy="1054025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031"/>
              <a:buFont typeface="Calibri"/>
              <a:buNone/>
              <a:defRPr sz="1403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2672953" y="15901497"/>
            <a:ext cx="16037719" cy="730949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39"/>
              </a:spcBef>
              <a:spcAft>
                <a:spcPts val="0"/>
              </a:spcAft>
              <a:buClr>
                <a:schemeClr val="dk1"/>
              </a:buClr>
              <a:buSzPts val="5612"/>
              <a:buNone/>
              <a:defRPr sz="5612"/>
            </a:lvl1pPr>
            <a:lvl2pPr lvl="1" algn="ctr">
              <a:lnSpc>
                <a:spcPct val="90000"/>
              </a:lnSpc>
              <a:spcBef>
                <a:spcPts val="1169"/>
              </a:spcBef>
              <a:spcAft>
                <a:spcPts val="0"/>
              </a:spcAft>
              <a:buClr>
                <a:schemeClr val="dk1"/>
              </a:buClr>
              <a:buSzPts val="4677"/>
              <a:buNone/>
              <a:defRPr sz="4677"/>
            </a:lvl2pPr>
            <a:lvl3pPr lvl="2" algn="ctr">
              <a:lnSpc>
                <a:spcPct val="90000"/>
              </a:lnSpc>
              <a:spcBef>
                <a:spcPts val="1169"/>
              </a:spcBef>
              <a:spcAft>
                <a:spcPts val="0"/>
              </a:spcAft>
              <a:buClr>
                <a:schemeClr val="dk1"/>
              </a:buClr>
              <a:buSzPts val="4209"/>
              <a:buNone/>
              <a:defRPr sz="4209"/>
            </a:lvl3pPr>
            <a:lvl4pPr lvl="3" algn="ctr">
              <a:lnSpc>
                <a:spcPct val="90000"/>
              </a:lnSpc>
              <a:spcBef>
                <a:spcPts val="1169"/>
              </a:spcBef>
              <a:spcAft>
                <a:spcPts val="0"/>
              </a:spcAft>
              <a:buClr>
                <a:schemeClr val="dk1"/>
              </a:buClr>
              <a:buSzPts val="3742"/>
              <a:buNone/>
              <a:defRPr sz="3741"/>
            </a:lvl4pPr>
            <a:lvl5pPr lvl="4" algn="ctr">
              <a:lnSpc>
                <a:spcPct val="90000"/>
              </a:lnSpc>
              <a:spcBef>
                <a:spcPts val="1169"/>
              </a:spcBef>
              <a:spcAft>
                <a:spcPts val="0"/>
              </a:spcAft>
              <a:buClr>
                <a:schemeClr val="dk1"/>
              </a:buClr>
              <a:buSzPts val="3742"/>
              <a:buNone/>
              <a:defRPr sz="3741"/>
            </a:lvl5pPr>
            <a:lvl6pPr lvl="5" algn="ctr">
              <a:lnSpc>
                <a:spcPct val="90000"/>
              </a:lnSpc>
              <a:spcBef>
                <a:spcPts val="1169"/>
              </a:spcBef>
              <a:spcAft>
                <a:spcPts val="0"/>
              </a:spcAft>
              <a:buClr>
                <a:schemeClr val="dk1"/>
              </a:buClr>
              <a:buSzPts val="3742"/>
              <a:buNone/>
              <a:defRPr sz="3741"/>
            </a:lvl6pPr>
            <a:lvl7pPr lvl="6" algn="ctr">
              <a:lnSpc>
                <a:spcPct val="90000"/>
              </a:lnSpc>
              <a:spcBef>
                <a:spcPts val="1169"/>
              </a:spcBef>
              <a:spcAft>
                <a:spcPts val="0"/>
              </a:spcAft>
              <a:buClr>
                <a:schemeClr val="dk1"/>
              </a:buClr>
              <a:buSzPts val="3742"/>
              <a:buNone/>
              <a:defRPr sz="3741"/>
            </a:lvl7pPr>
            <a:lvl8pPr lvl="7" algn="ctr">
              <a:lnSpc>
                <a:spcPct val="90000"/>
              </a:lnSpc>
              <a:spcBef>
                <a:spcPts val="1169"/>
              </a:spcBef>
              <a:spcAft>
                <a:spcPts val="0"/>
              </a:spcAft>
              <a:buClr>
                <a:schemeClr val="dk1"/>
              </a:buClr>
              <a:buSzPts val="3742"/>
              <a:buNone/>
              <a:defRPr sz="3741"/>
            </a:lvl8pPr>
            <a:lvl9pPr lvl="8" algn="ctr">
              <a:lnSpc>
                <a:spcPct val="90000"/>
              </a:lnSpc>
              <a:spcBef>
                <a:spcPts val="1169"/>
              </a:spcBef>
              <a:spcAft>
                <a:spcPts val="0"/>
              </a:spcAft>
              <a:buClr>
                <a:schemeClr val="dk1"/>
              </a:buClr>
              <a:buSzPts val="3742"/>
              <a:buNone/>
              <a:defRPr sz="3741"/>
            </a:lvl9pPr>
          </a:lstStyle>
          <a:p/>
        </p:txBody>
      </p:sp>
      <p:sp>
        <p:nvSpPr>
          <p:cNvPr id="14" name="Google Shape;14;p6"/>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1087140" y="8442358"/>
            <a:ext cx="19209345" cy="184433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71" name="Google Shape;71;p15"/>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4779658" y="12134875"/>
            <a:ext cx="25656844" cy="46108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4575678" y="7657679"/>
            <a:ext cx="25656844" cy="135652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77" name="Google Shape;77;p16"/>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1470124" y="8059374"/>
            <a:ext cx="18443377" cy="192093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20" name="Google Shape;20;p7"/>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1458988" y="7547788"/>
            <a:ext cx="18443377" cy="125936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031"/>
              <a:buFont typeface="Calibri"/>
              <a:buNone/>
              <a:defRPr sz="1403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1458988" y="20260574"/>
            <a:ext cx="18443377" cy="66227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sz="5612">
                <a:solidFill>
                  <a:schemeClr val="dk1"/>
                </a:solidFill>
              </a:defRPr>
            </a:lvl1pPr>
            <a:lvl2pPr indent="-228600" lvl="1" marL="914400" algn="l">
              <a:lnSpc>
                <a:spcPct val="90000"/>
              </a:lnSpc>
              <a:spcBef>
                <a:spcPts val="1169"/>
              </a:spcBef>
              <a:spcAft>
                <a:spcPts val="0"/>
              </a:spcAft>
              <a:buClr>
                <a:srgbClr val="888888"/>
              </a:buClr>
              <a:buSzPts val="4677"/>
              <a:buNone/>
              <a:defRPr sz="4677">
                <a:solidFill>
                  <a:srgbClr val="888888"/>
                </a:solidFill>
              </a:defRPr>
            </a:lvl2pPr>
            <a:lvl3pPr indent="-228600" lvl="2" marL="1371600" algn="l">
              <a:lnSpc>
                <a:spcPct val="90000"/>
              </a:lnSpc>
              <a:spcBef>
                <a:spcPts val="1169"/>
              </a:spcBef>
              <a:spcAft>
                <a:spcPts val="0"/>
              </a:spcAft>
              <a:buClr>
                <a:srgbClr val="888888"/>
              </a:buClr>
              <a:buSzPts val="4209"/>
              <a:buNone/>
              <a:defRPr sz="4209">
                <a:solidFill>
                  <a:srgbClr val="888888"/>
                </a:solidFill>
              </a:defRPr>
            </a:lvl3pPr>
            <a:lvl4pPr indent="-228600" lvl="3" marL="1828800" algn="l">
              <a:lnSpc>
                <a:spcPct val="90000"/>
              </a:lnSpc>
              <a:spcBef>
                <a:spcPts val="1169"/>
              </a:spcBef>
              <a:spcAft>
                <a:spcPts val="0"/>
              </a:spcAft>
              <a:buClr>
                <a:srgbClr val="888888"/>
              </a:buClr>
              <a:buSzPts val="3742"/>
              <a:buNone/>
              <a:defRPr sz="3741">
                <a:solidFill>
                  <a:srgbClr val="888888"/>
                </a:solidFill>
              </a:defRPr>
            </a:lvl4pPr>
            <a:lvl5pPr indent="-228600" lvl="4" marL="2286000" algn="l">
              <a:lnSpc>
                <a:spcPct val="90000"/>
              </a:lnSpc>
              <a:spcBef>
                <a:spcPts val="1169"/>
              </a:spcBef>
              <a:spcAft>
                <a:spcPts val="0"/>
              </a:spcAft>
              <a:buClr>
                <a:srgbClr val="888888"/>
              </a:buClr>
              <a:buSzPts val="3742"/>
              <a:buNone/>
              <a:defRPr sz="3741">
                <a:solidFill>
                  <a:srgbClr val="888888"/>
                </a:solidFill>
              </a:defRPr>
            </a:lvl5pPr>
            <a:lvl6pPr indent="-228600" lvl="5" marL="2743200" algn="l">
              <a:lnSpc>
                <a:spcPct val="90000"/>
              </a:lnSpc>
              <a:spcBef>
                <a:spcPts val="1169"/>
              </a:spcBef>
              <a:spcAft>
                <a:spcPts val="0"/>
              </a:spcAft>
              <a:buClr>
                <a:srgbClr val="888888"/>
              </a:buClr>
              <a:buSzPts val="3742"/>
              <a:buNone/>
              <a:defRPr sz="3741">
                <a:solidFill>
                  <a:srgbClr val="888888"/>
                </a:solidFill>
              </a:defRPr>
            </a:lvl6pPr>
            <a:lvl7pPr indent="-228600" lvl="6" marL="3200400" algn="l">
              <a:lnSpc>
                <a:spcPct val="90000"/>
              </a:lnSpc>
              <a:spcBef>
                <a:spcPts val="1169"/>
              </a:spcBef>
              <a:spcAft>
                <a:spcPts val="0"/>
              </a:spcAft>
              <a:buClr>
                <a:srgbClr val="888888"/>
              </a:buClr>
              <a:buSzPts val="3742"/>
              <a:buNone/>
              <a:defRPr sz="3741">
                <a:solidFill>
                  <a:srgbClr val="888888"/>
                </a:solidFill>
              </a:defRPr>
            </a:lvl7pPr>
            <a:lvl8pPr indent="-228600" lvl="7" marL="3657600" algn="l">
              <a:lnSpc>
                <a:spcPct val="90000"/>
              </a:lnSpc>
              <a:spcBef>
                <a:spcPts val="1169"/>
              </a:spcBef>
              <a:spcAft>
                <a:spcPts val="0"/>
              </a:spcAft>
              <a:buClr>
                <a:srgbClr val="888888"/>
              </a:buClr>
              <a:buSzPts val="3742"/>
              <a:buNone/>
              <a:defRPr sz="3741">
                <a:solidFill>
                  <a:srgbClr val="888888"/>
                </a:solidFill>
              </a:defRPr>
            </a:lvl8pPr>
            <a:lvl9pPr indent="-228600" lvl="8" marL="4114800" algn="l">
              <a:lnSpc>
                <a:spcPct val="90000"/>
              </a:lnSpc>
              <a:spcBef>
                <a:spcPts val="1169"/>
              </a:spcBef>
              <a:spcAft>
                <a:spcPts val="0"/>
              </a:spcAft>
              <a:buClr>
                <a:srgbClr val="888888"/>
              </a:buClr>
              <a:buSzPts val="3742"/>
              <a:buNone/>
              <a:defRPr sz="3741">
                <a:solidFill>
                  <a:srgbClr val="888888"/>
                </a:solidFill>
              </a:defRPr>
            </a:lvl9pPr>
          </a:lstStyle>
          <a:p/>
        </p:txBody>
      </p:sp>
      <p:sp>
        <p:nvSpPr>
          <p:cNvPr id="26" name="Google Shape;26;p8"/>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1470124" y="8059374"/>
            <a:ext cx="9088041" cy="192093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32" name="Google Shape;32;p9"/>
          <p:cNvSpPr txBox="1"/>
          <p:nvPr>
            <p:ph idx="2" type="body"/>
          </p:nvPr>
        </p:nvSpPr>
        <p:spPr>
          <a:xfrm>
            <a:off x="10825460" y="8059374"/>
            <a:ext cx="9088041" cy="192093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33" name="Google Shape;33;p9"/>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1472909"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1472912" y="7421634"/>
            <a:ext cx="9046274" cy="363722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b="1" sz="5612"/>
            </a:lvl1pPr>
            <a:lvl2pPr indent="-228600" lvl="1" marL="914400" algn="l">
              <a:lnSpc>
                <a:spcPct val="90000"/>
              </a:lnSpc>
              <a:spcBef>
                <a:spcPts val="1169"/>
              </a:spcBef>
              <a:spcAft>
                <a:spcPts val="0"/>
              </a:spcAft>
              <a:buClr>
                <a:schemeClr val="dk1"/>
              </a:buClr>
              <a:buSzPts val="4677"/>
              <a:buNone/>
              <a:defRPr b="1" sz="4677"/>
            </a:lvl2pPr>
            <a:lvl3pPr indent="-228600" lvl="2" marL="1371600" algn="l">
              <a:lnSpc>
                <a:spcPct val="90000"/>
              </a:lnSpc>
              <a:spcBef>
                <a:spcPts val="1169"/>
              </a:spcBef>
              <a:spcAft>
                <a:spcPts val="0"/>
              </a:spcAft>
              <a:buClr>
                <a:schemeClr val="dk1"/>
              </a:buClr>
              <a:buSzPts val="4209"/>
              <a:buNone/>
              <a:defRPr b="1" sz="4209"/>
            </a:lvl3pPr>
            <a:lvl4pPr indent="-228600" lvl="3" marL="1828800" algn="l">
              <a:lnSpc>
                <a:spcPct val="90000"/>
              </a:lnSpc>
              <a:spcBef>
                <a:spcPts val="1169"/>
              </a:spcBef>
              <a:spcAft>
                <a:spcPts val="0"/>
              </a:spcAft>
              <a:buClr>
                <a:schemeClr val="dk1"/>
              </a:buClr>
              <a:buSzPts val="3742"/>
              <a:buNone/>
              <a:defRPr b="1" sz="3741"/>
            </a:lvl4pPr>
            <a:lvl5pPr indent="-228600" lvl="4" marL="2286000" algn="l">
              <a:lnSpc>
                <a:spcPct val="90000"/>
              </a:lnSpc>
              <a:spcBef>
                <a:spcPts val="1169"/>
              </a:spcBef>
              <a:spcAft>
                <a:spcPts val="0"/>
              </a:spcAft>
              <a:buClr>
                <a:schemeClr val="dk1"/>
              </a:buClr>
              <a:buSzPts val="3742"/>
              <a:buNone/>
              <a:defRPr b="1" sz="3741"/>
            </a:lvl5pPr>
            <a:lvl6pPr indent="-228600" lvl="5" marL="2743200" algn="l">
              <a:lnSpc>
                <a:spcPct val="90000"/>
              </a:lnSpc>
              <a:spcBef>
                <a:spcPts val="1169"/>
              </a:spcBef>
              <a:spcAft>
                <a:spcPts val="0"/>
              </a:spcAft>
              <a:buClr>
                <a:schemeClr val="dk1"/>
              </a:buClr>
              <a:buSzPts val="3742"/>
              <a:buNone/>
              <a:defRPr b="1" sz="3741"/>
            </a:lvl6pPr>
            <a:lvl7pPr indent="-228600" lvl="6" marL="3200400" algn="l">
              <a:lnSpc>
                <a:spcPct val="90000"/>
              </a:lnSpc>
              <a:spcBef>
                <a:spcPts val="1169"/>
              </a:spcBef>
              <a:spcAft>
                <a:spcPts val="0"/>
              </a:spcAft>
              <a:buClr>
                <a:schemeClr val="dk1"/>
              </a:buClr>
              <a:buSzPts val="3742"/>
              <a:buNone/>
              <a:defRPr b="1" sz="3741"/>
            </a:lvl7pPr>
            <a:lvl8pPr indent="-228600" lvl="7" marL="3657600" algn="l">
              <a:lnSpc>
                <a:spcPct val="90000"/>
              </a:lnSpc>
              <a:spcBef>
                <a:spcPts val="1169"/>
              </a:spcBef>
              <a:spcAft>
                <a:spcPts val="0"/>
              </a:spcAft>
              <a:buClr>
                <a:schemeClr val="dk1"/>
              </a:buClr>
              <a:buSzPts val="3742"/>
              <a:buNone/>
              <a:defRPr b="1" sz="3741"/>
            </a:lvl8pPr>
            <a:lvl9pPr indent="-228600" lvl="8" marL="4114800" algn="l">
              <a:lnSpc>
                <a:spcPct val="90000"/>
              </a:lnSpc>
              <a:spcBef>
                <a:spcPts val="1169"/>
              </a:spcBef>
              <a:spcAft>
                <a:spcPts val="0"/>
              </a:spcAft>
              <a:buClr>
                <a:schemeClr val="dk1"/>
              </a:buClr>
              <a:buSzPts val="3742"/>
              <a:buNone/>
              <a:defRPr b="1" sz="3741"/>
            </a:lvl9pPr>
          </a:lstStyle>
          <a:p/>
        </p:txBody>
      </p:sp>
      <p:sp>
        <p:nvSpPr>
          <p:cNvPr id="39" name="Google Shape;39;p10"/>
          <p:cNvSpPr txBox="1"/>
          <p:nvPr>
            <p:ph idx="2" type="body"/>
          </p:nvPr>
        </p:nvSpPr>
        <p:spPr>
          <a:xfrm>
            <a:off x="1472912" y="11058863"/>
            <a:ext cx="9046274" cy="162659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40" name="Google Shape;40;p10"/>
          <p:cNvSpPr txBox="1"/>
          <p:nvPr>
            <p:ph idx="3" type="body"/>
          </p:nvPr>
        </p:nvSpPr>
        <p:spPr>
          <a:xfrm>
            <a:off x="10825461" y="7421634"/>
            <a:ext cx="9090826" cy="363722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b="1" sz="5612"/>
            </a:lvl1pPr>
            <a:lvl2pPr indent="-228600" lvl="1" marL="914400" algn="l">
              <a:lnSpc>
                <a:spcPct val="90000"/>
              </a:lnSpc>
              <a:spcBef>
                <a:spcPts val="1169"/>
              </a:spcBef>
              <a:spcAft>
                <a:spcPts val="0"/>
              </a:spcAft>
              <a:buClr>
                <a:schemeClr val="dk1"/>
              </a:buClr>
              <a:buSzPts val="4677"/>
              <a:buNone/>
              <a:defRPr b="1" sz="4677"/>
            </a:lvl2pPr>
            <a:lvl3pPr indent="-228600" lvl="2" marL="1371600" algn="l">
              <a:lnSpc>
                <a:spcPct val="90000"/>
              </a:lnSpc>
              <a:spcBef>
                <a:spcPts val="1169"/>
              </a:spcBef>
              <a:spcAft>
                <a:spcPts val="0"/>
              </a:spcAft>
              <a:buClr>
                <a:schemeClr val="dk1"/>
              </a:buClr>
              <a:buSzPts val="4209"/>
              <a:buNone/>
              <a:defRPr b="1" sz="4209"/>
            </a:lvl3pPr>
            <a:lvl4pPr indent="-228600" lvl="3" marL="1828800" algn="l">
              <a:lnSpc>
                <a:spcPct val="90000"/>
              </a:lnSpc>
              <a:spcBef>
                <a:spcPts val="1169"/>
              </a:spcBef>
              <a:spcAft>
                <a:spcPts val="0"/>
              </a:spcAft>
              <a:buClr>
                <a:schemeClr val="dk1"/>
              </a:buClr>
              <a:buSzPts val="3742"/>
              <a:buNone/>
              <a:defRPr b="1" sz="3741"/>
            </a:lvl4pPr>
            <a:lvl5pPr indent="-228600" lvl="4" marL="2286000" algn="l">
              <a:lnSpc>
                <a:spcPct val="90000"/>
              </a:lnSpc>
              <a:spcBef>
                <a:spcPts val="1169"/>
              </a:spcBef>
              <a:spcAft>
                <a:spcPts val="0"/>
              </a:spcAft>
              <a:buClr>
                <a:schemeClr val="dk1"/>
              </a:buClr>
              <a:buSzPts val="3742"/>
              <a:buNone/>
              <a:defRPr b="1" sz="3741"/>
            </a:lvl5pPr>
            <a:lvl6pPr indent="-228600" lvl="5" marL="2743200" algn="l">
              <a:lnSpc>
                <a:spcPct val="90000"/>
              </a:lnSpc>
              <a:spcBef>
                <a:spcPts val="1169"/>
              </a:spcBef>
              <a:spcAft>
                <a:spcPts val="0"/>
              </a:spcAft>
              <a:buClr>
                <a:schemeClr val="dk1"/>
              </a:buClr>
              <a:buSzPts val="3742"/>
              <a:buNone/>
              <a:defRPr b="1" sz="3741"/>
            </a:lvl6pPr>
            <a:lvl7pPr indent="-228600" lvl="6" marL="3200400" algn="l">
              <a:lnSpc>
                <a:spcPct val="90000"/>
              </a:lnSpc>
              <a:spcBef>
                <a:spcPts val="1169"/>
              </a:spcBef>
              <a:spcAft>
                <a:spcPts val="0"/>
              </a:spcAft>
              <a:buClr>
                <a:schemeClr val="dk1"/>
              </a:buClr>
              <a:buSzPts val="3742"/>
              <a:buNone/>
              <a:defRPr b="1" sz="3741"/>
            </a:lvl7pPr>
            <a:lvl8pPr indent="-228600" lvl="7" marL="3657600" algn="l">
              <a:lnSpc>
                <a:spcPct val="90000"/>
              </a:lnSpc>
              <a:spcBef>
                <a:spcPts val="1169"/>
              </a:spcBef>
              <a:spcAft>
                <a:spcPts val="0"/>
              </a:spcAft>
              <a:buClr>
                <a:schemeClr val="dk1"/>
              </a:buClr>
              <a:buSzPts val="3742"/>
              <a:buNone/>
              <a:defRPr b="1" sz="3741"/>
            </a:lvl8pPr>
            <a:lvl9pPr indent="-228600" lvl="8" marL="4114800" algn="l">
              <a:lnSpc>
                <a:spcPct val="90000"/>
              </a:lnSpc>
              <a:spcBef>
                <a:spcPts val="1169"/>
              </a:spcBef>
              <a:spcAft>
                <a:spcPts val="0"/>
              </a:spcAft>
              <a:buClr>
                <a:schemeClr val="dk1"/>
              </a:buClr>
              <a:buSzPts val="3742"/>
              <a:buNone/>
              <a:defRPr b="1" sz="3741"/>
            </a:lvl9pPr>
          </a:lstStyle>
          <a:p/>
        </p:txBody>
      </p:sp>
      <p:sp>
        <p:nvSpPr>
          <p:cNvPr id="41" name="Google Shape;41;p10"/>
          <p:cNvSpPr txBox="1"/>
          <p:nvPr>
            <p:ph idx="4" type="body"/>
          </p:nvPr>
        </p:nvSpPr>
        <p:spPr>
          <a:xfrm>
            <a:off x="10825461" y="11058863"/>
            <a:ext cx="9090826" cy="162659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42" name="Google Shape;42;p10"/>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1472909" y="2018348"/>
            <a:ext cx="6896776" cy="70642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3"/>
              <a:buFont typeface="Calibri"/>
              <a:buNone/>
              <a:defRPr sz="748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9090826" y="4359077"/>
            <a:ext cx="10825460" cy="21515024"/>
          </a:xfrm>
          <a:prstGeom prst="rect">
            <a:avLst/>
          </a:prstGeom>
          <a:noFill/>
          <a:ln>
            <a:noFill/>
          </a:ln>
        </p:spPr>
        <p:txBody>
          <a:bodyPr anchorCtr="0" anchor="t" bIns="45700" lIns="91425" spcFirstLastPara="1" rIns="91425" wrap="square" tIns="45700">
            <a:normAutofit/>
          </a:bodyPr>
          <a:lstStyle>
            <a:lvl1pPr indent="-703770" lvl="0" marL="457200" algn="l">
              <a:lnSpc>
                <a:spcPct val="90000"/>
              </a:lnSpc>
              <a:spcBef>
                <a:spcPts val="2339"/>
              </a:spcBef>
              <a:spcAft>
                <a:spcPts val="0"/>
              </a:spcAft>
              <a:buClr>
                <a:schemeClr val="dk1"/>
              </a:buClr>
              <a:buSzPts val="7483"/>
              <a:buChar char="•"/>
              <a:defRPr sz="7483"/>
            </a:lvl1pPr>
            <a:lvl2pPr indent="-644398" lvl="1" marL="914400" algn="l">
              <a:lnSpc>
                <a:spcPct val="90000"/>
              </a:lnSpc>
              <a:spcBef>
                <a:spcPts val="1169"/>
              </a:spcBef>
              <a:spcAft>
                <a:spcPts val="0"/>
              </a:spcAft>
              <a:buClr>
                <a:schemeClr val="dk1"/>
              </a:buClr>
              <a:buSzPts val="6548"/>
              <a:buChar char="•"/>
              <a:defRPr sz="6548"/>
            </a:lvl2pPr>
            <a:lvl3pPr indent="-584962" lvl="2" marL="1371600" algn="l">
              <a:lnSpc>
                <a:spcPct val="90000"/>
              </a:lnSpc>
              <a:spcBef>
                <a:spcPts val="1169"/>
              </a:spcBef>
              <a:spcAft>
                <a:spcPts val="0"/>
              </a:spcAft>
              <a:buClr>
                <a:schemeClr val="dk1"/>
              </a:buClr>
              <a:buSzPts val="5612"/>
              <a:buChar char="•"/>
              <a:defRPr sz="5612"/>
            </a:lvl3pPr>
            <a:lvl4pPr indent="-525589" lvl="3" marL="1828800" algn="l">
              <a:lnSpc>
                <a:spcPct val="90000"/>
              </a:lnSpc>
              <a:spcBef>
                <a:spcPts val="1169"/>
              </a:spcBef>
              <a:spcAft>
                <a:spcPts val="0"/>
              </a:spcAft>
              <a:buClr>
                <a:schemeClr val="dk1"/>
              </a:buClr>
              <a:buSzPts val="4677"/>
              <a:buChar char="•"/>
              <a:defRPr sz="4677"/>
            </a:lvl4pPr>
            <a:lvl5pPr indent="-525589" lvl="4" marL="2286000" algn="l">
              <a:lnSpc>
                <a:spcPct val="90000"/>
              </a:lnSpc>
              <a:spcBef>
                <a:spcPts val="1169"/>
              </a:spcBef>
              <a:spcAft>
                <a:spcPts val="0"/>
              </a:spcAft>
              <a:buClr>
                <a:schemeClr val="dk1"/>
              </a:buClr>
              <a:buSzPts val="4677"/>
              <a:buChar char="•"/>
              <a:defRPr sz="4677"/>
            </a:lvl5pPr>
            <a:lvl6pPr indent="-525589" lvl="5" marL="2743200" algn="l">
              <a:lnSpc>
                <a:spcPct val="90000"/>
              </a:lnSpc>
              <a:spcBef>
                <a:spcPts val="1169"/>
              </a:spcBef>
              <a:spcAft>
                <a:spcPts val="0"/>
              </a:spcAft>
              <a:buClr>
                <a:schemeClr val="dk1"/>
              </a:buClr>
              <a:buSzPts val="4677"/>
              <a:buChar char="•"/>
              <a:defRPr sz="4677"/>
            </a:lvl6pPr>
            <a:lvl7pPr indent="-525589" lvl="6" marL="3200400" algn="l">
              <a:lnSpc>
                <a:spcPct val="90000"/>
              </a:lnSpc>
              <a:spcBef>
                <a:spcPts val="1169"/>
              </a:spcBef>
              <a:spcAft>
                <a:spcPts val="0"/>
              </a:spcAft>
              <a:buClr>
                <a:schemeClr val="dk1"/>
              </a:buClr>
              <a:buSzPts val="4677"/>
              <a:buChar char="•"/>
              <a:defRPr sz="4677"/>
            </a:lvl7pPr>
            <a:lvl8pPr indent="-525589" lvl="7" marL="3657600" algn="l">
              <a:lnSpc>
                <a:spcPct val="90000"/>
              </a:lnSpc>
              <a:spcBef>
                <a:spcPts val="1169"/>
              </a:spcBef>
              <a:spcAft>
                <a:spcPts val="0"/>
              </a:spcAft>
              <a:buClr>
                <a:schemeClr val="dk1"/>
              </a:buClr>
              <a:buSzPts val="4677"/>
              <a:buChar char="•"/>
              <a:defRPr sz="4677"/>
            </a:lvl8pPr>
            <a:lvl9pPr indent="-525589" lvl="8" marL="4114800" algn="l">
              <a:lnSpc>
                <a:spcPct val="90000"/>
              </a:lnSpc>
              <a:spcBef>
                <a:spcPts val="1169"/>
              </a:spcBef>
              <a:spcAft>
                <a:spcPts val="0"/>
              </a:spcAft>
              <a:buClr>
                <a:schemeClr val="dk1"/>
              </a:buClr>
              <a:buSzPts val="4677"/>
              <a:buChar char="•"/>
              <a:defRPr sz="4677"/>
            </a:lvl9pPr>
          </a:lstStyle>
          <a:p/>
        </p:txBody>
      </p:sp>
      <p:sp>
        <p:nvSpPr>
          <p:cNvPr id="57" name="Google Shape;57;p13"/>
          <p:cNvSpPr txBox="1"/>
          <p:nvPr>
            <p:ph idx="2" type="body"/>
          </p:nvPr>
        </p:nvSpPr>
        <p:spPr>
          <a:xfrm>
            <a:off x="1472909" y="9082564"/>
            <a:ext cx="6896776" cy="16826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3742"/>
              <a:buNone/>
              <a:defRPr sz="3741"/>
            </a:lvl1pPr>
            <a:lvl2pPr indent="-228600" lvl="1" marL="914400" algn="l">
              <a:lnSpc>
                <a:spcPct val="90000"/>
              </a:lnSpc>
              <a:spcBef>
                <a:spcPts val="1169"/>
              </a:spcBef>
              <a:spcAft>
                <a:spcPts val="0"/>
              </a:spcAft>
              <a:buClr>
                <a:schemeClr val="dk1"/>
              </a:buClr>
              <a:buSzPts val="3274"/>
              <a:buNone/>
              <a:defRPr sz="3274"/>
            </a:lvl2pPr>
            <a:lvl3pPr indent="-228600" lvl="2" marL="1371600" algn="l">
              <a:lnSpc>
                <a:spcPct val="90000"/>
              </a:lnSpc>
              <a:spcBef>
                <a:spcPts val="1169"/>
              </a:spcBef>
              <a:spcAft>
                <a:spcPts val="0"/>
              </a:spcAft>
              <a:buClr>
                <a:schemeClr val="dk1"/>
              </a:buClr>
              <a:buSzPts val="2806"/>
              <a:buNone/>
              <a:defRPr sz="2806"/>
            </a:lvl3pPr>
            <a:lvl4pPr indent="-228600" lvl="3" marL="1828800" algn="l">
              <a:lnSpc>
                <a:spcPct val="90000"/>
              </a:lnSpc>
              <a:spcBef>
                <a:spcPts val="1169"/>
              </a:spcBef>
              <a:spcAft>
                <a:spcPts val="0"/>
              </a:spcAft>
              <a:buClr>
                <a:schemeClr val="dk1"/>
              </a:buClr>
              <a:buSzPts val="2339"/>
              <a:buNone/>
              <a:defRPr sz="2339"/>
            </a:lvl4pPr>
            <a:lvl5pPr indent="-228600" lvl="4" marL="2286000" algn="l">
              <a:lnSpc>
                <a:spcPct val="90000"/>
              </a:lnSpc>
              <a:spcBef>
                <a:spcPts val="1169"/>
              </a:spcBef>
              <a:spcAft>
                <a:spcPts val="0"/>
              </a:spcAft>
              <a:buClr>
                <a:schemeClr val="dk1"/>
              </a:buClr>
              <a:buSzPts val="2339"/>
              <a:buNone/>
              <a:defRPr sz="2339"/>
            </a:lvl5pPr>
            <a:lvl6pPr indent="-228600" lvl="5" marL="2743200" algn="l">
              <a:lnSpc>
                <a:spcPct val="90000"/>
              </a:lnSpc>
              <a:spcBef>
                <a:spcPts val="1169"/>
              </a:spcBef>
              <a:spcAft>
                <a:spcPts val="0"/>
              </a:spcAft>
              <a:buClr>
                <a:schemeClr val="dk1"/>
              </a:buClr>
              <a:buSzPts val="2339"/>
              <a:buNone/>
              <a:defRPr sz="2339"/>
            </a:lvl6pPr>
            <a:lvl7pPr indent="-228600" lvl="6" marL="3200400" algn="l">
              <a:lnSpc>
                <a:spcPct val="90000"/>
              </a:lnSpc>
              <a:spcBef>
                <a:spcPts val="1169"/>
              </a:spcBef>
              <a:spcAft>
                <a:spcPts val="0"/>
              </a:spcAft>
              <a:buClr>
                <a:schemeClr val="dk1"/>
              </a:buClr>
              <a:buSzPts val="2339"/>
              <a:buNone/>
              <a:defRPr sz="2339"/>
            </a:lvl7pPr>
            <a:lvl8pPr indent="-228600" lvl="7" marL="3657600" algn="l">
              <a:lnSpc>
                <a:spcPct val="90000"/>
              </a:lnSpc>
              <a:spcBef>
                <a:spcPts val="1169"/>
              </a:spcBef>
              <a:spcAft>
                <a:spcPts val="0"/>
              </a:spcAft>
              <a:buClr>
                <a:schemeClr val="dk1"/>
              </a:buClr>
              <a:buSzPts val="2339"/>
              <a:buNone/>
              <a:defRPr sz="2339"/>
            </a:lvl8pPr>
            <a:lvl9pPr indent="-228600" lvl="8" marL="4114800" algn="l">
              <a:lnSpc>
                <a:spcPct val="90000"/>
              </a:lnSpc>
              <a:spcBef>
                <a:spcPts val="1169"/>
              </a:spcBef>
              <a:spcAft>
                <a:spcPts val="0"/>
              </a:spcAft>
              <a:buClr>
                <a:schemeClr val="dk1"/>
              </a:buClr>
              <a:buSzPts val="2339"/>
              <a:buNone/>
              <a:defRPr sz="2339"/>
            </a:lvl9pPr>
          </a:lstStyle>
          <a:p/>
        </p:txBody>
      </p:sp>
      <p:sp>
        <p:nvSpPr>
          <p:cNvPr id="58" name="Google Shape;58;p13"/>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1472909" y="2018348"/>
            <a:ext cx="6896776" cy="70642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3"/>
              <a:buFont typeface="Calibri"/>
              <a:buNone/>
              <a:defRPr sz="748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9090826" y="4359077"/>
            <a:ext cx="10825460" cy="21515024"/>
          </a:xfrm>
          <a:prstGeom prst="rect">
            <a:avLst/>
          </a:prstGeom>
          <a:noFill/>
          <a:ln>
            <a:noFill/>
          </a:ln>
        </p:spPr>
      </p:sp>
      <p:sp>
        <p:nvSpPr>
          <p:cNvPr id="64" name="Google Shape;64;p14"/>
          <p:cNvSpPr txBox="1"/>
          <p:nvPr>
            <p:ph idx="1" type="body"/>
          </p:nvPr>
        </p:nvSpPr>
        <p:spPr>
          <a:xfrm>
            <a:off x="1472909" y="9082564"/>
            <a:ext cx="6896776" cy="16826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3742"/>
              <a:buNone/>
              <a:defRPr sz="3741"/>
            </a:lvl1pPr>
            <a:lvl2pPr indent="-228600" lvl="1" marL="914400" algn="l">
              <a:lnSpc>
                <a:spcPct val="90000"/>
              </a:lnSpc>
              <a:spcBef>
                <a:spcPts val="1169"/>
              </a:spcBef>
              <a:spcAft>
                <a:spcPts val="0"/>
              </a:spcAft>
              <a:buClr>
                <a:schemeClr val="dk1"/>
              </a:buClr>
              <a:buSzPts val="3274"/>
              <a:buNone/>
              <a:defRPr sz="3274"/>
            </a:lvl2pPr>
            <a:lvl3pPr indent="-228600" lvl="2" marL="1371600" algn="l">
              <a:lnSpc>
                <a:spcPct val="90000"/>
              </a:lnSpc>
              <a:spcBef>
                <a:spcPts val="1169"/>
              </a:spcBef>
              <a:spcAft>
                <a:spcPts val="0"/>
              </a:spcAft>
              <a:buClr>
                <a:schemeClr val="dk1"/>
              </a:buClr>
              <a:buSzPts val="2806"/>
              <a:buNone/>
              <a:defRPr sz="2806"/>
            </a:lvl3pPr>
            <a:lvl4pPr indent="-228600" lvl="3" marL="1828800" algn="l">
              <a:lnSpc>
                <a:spcPct val="90000"/>
              </a:lnSpc>
              <a:spcBef>
                <a:spcPts val="1169"/>
              </a:spcBef>
              <a:spcAft>
                <a:spcPts val="0"/>
              </a:spcAft>
              <a:buClr>
                <a:schemeClr val="dk1"/>
              </a:buClr>
              <a:buSzPts val="2339"/>
              <a:buNone/>
              <a:defRPr sz="2339"/>
            </a:lvl4pPr>
            <a:lvl5pPr indent="-228600" lvl="4" marL="2286000" algn="l">
              <a:lnSpc>
                <a:spcPct val="90000"/>
              </a:lnSpc>
              <a:spcBef>
                <a:spcPts val="1169"/>
              </a:spcBef>
              <a:spcAft>
                <a:spcPts val="0"/>
              </a:spcAft>
              <a:buClr>
                <a:schemeClr val="dk1"/>
              </a:buClr>
              <a:buSzPts val="2339"/>
              <a:buNone/>
              <a:defRPr sz="2339"/>
            </a:lvl5pPr>
            <a:lvl6pPr indent="-228600" lvl="5" marL="2743200" algn="l">
              <a:lnSpc>
                <a:spcPct val="90000"/>
              </a:lnSpc>
              <a:spcBef>
                <a:spcPts val="1169"/>
              </a:spcBef>
              <a:spcAft>
                <a:spcPts val="0"/>
              </a:spcAft>
              <a:buClr>
                <a:schemeClr val="dk1"/>
              </a:buClr>
              <a:buSzPts val="2339"/>
              <a:buNone/>
              <a:defRPr sz="2339"/>
            </a:lvl6pPr>
            <a:lvl7pPr indent="-228600" lvl="6" marL="3200400" algn="l">
              <a:lnSpc>
                <a:spcPct val="90000"/>
              </a:lnSpc>
              <a:spcBef>
                <a:spcPts val="1169"/>
              </a:spcBef>
              <a:spcAft>
                <a:spcPts val="0"/>
              </a:spcAft>
              <a:buClr>
                <a:schemeClr val="dk1"/>
              </a:buClr>
              <a:buSzPts val="2339"/>
              <a:buNone/>
              <a:defRPr sz="2339"/>
            </a:lvl7pPr>
            <a:lvl8pPr indent="-228600" lvl="7" marL="3657600" algn="l">
              <a:lnSpc>
                <a:spcPct val="90000"/>
              </a:lnSpc>
              <a:spcBef>
                <a:spcPts val="1169"/>
              </a:spcBef>
              <a:spcAft>
                <a:spcPts val="0"/>
              </a:spcAft>
              <a:buClr>
                <a:schemeClr val="dk1"/>
              </a:buClr>
              <a:buSzPts val="2339"/>
              <a:buNone/>
              <a:defRPr sz="2339"/>
            </a:lvl8pPr>
            <a:lvl9pPr indent="-228600" lvl="8" marL="4114800" algn="l">
              <a:lnSpc>
                <a:spcPct val="90000"/>
              </a:lnSpc>
              <a:spcBef>
                <a:spcPts val="1169"/>
              </a:spcBef>
              <a:spcAft>
                <a:spcPts val="0"/>
              </a:spcAft>
              <a:buClr>
                <a:schemeClr val="dk1"/>
              </a:buClr>
              <a:buSzPts val="2339"/>
              <a:buNone/>
              <a:defRPr sz="2339"/>
            </a:lvl9pPr>
          </a:lstStyle>
          <a:p/>
        </p:txBody>
      </p:sp>
      <p:sp>
        <p:nvSpPr>
          <p:cNvPr id="65" name="Google Shape;65;p14"/>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470124" y="1611882"/>
            <a:ext cx="18443377" cy="585180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289"/>
              <a:buFont typeface="Calibri"/>
              <a:buNone/>
              <a:defRPr b="0" i="0" sz="1028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1470124" y="8059374"/>
            <a:ext cx="18443377" cy="19209345"/>
          </a:xfrm>
          <a:prstGeom prst="rect">
            <a:avLst/>
          </a:prstGeom>
          <a:noFill/>
          <a:ln>
            <a:noFill/>
          </a:ln>
        </p:spPr>
        <p:txBody>
          <a:bodyPr anchorCtr="0" anchor="t" bIns="45700" lIns="91425" spcFirstLastPara="1" rIns="91425" wrap="square" tIns="45700">
            <a:normAutofit/>
          </a:bodyPr>
          <a:lstStyle>
            <a:lvl1pPr indent="-644398" lvl="0" marL="457200" marR="0" rtl="0" algn="l">
              <a:lnSpc>
                <a:spcPct val="90000"/>
              </a:lnSpc>
              <a:spcBef>
                <a:spcPts val="2339"/>
              </a:spcBef>
              <a:spcAft>
                <a:spcPts val="0"/>
              </a:spcAft>
              <a:buClr>
                <a:schemeClr val="dk1"/>
              </a:buClr>
              <a:buSzPts val="6548"/>
              <a:buFont typeface="Arial"/>
              <a:buChar char="•"/>
              <a:defRPr b="0" i="0" sz="6548" u="none" cap="none" strike="noStrike">
                <a:solidFill>
                  <a:schemeClr val="dk1"/>
                </a:solidFill>
                <a:latin typeface="Calibri"/>
                <a:ea typeface="Calibri"/>
                <a:cs typeface="Calibri"/>
                <a:sym typeface="Calibri"/>
              </a:defRPr>
            </a:lvl1pPr>
            <a:lvl2pPr indent="-584962" lvl="1" marL="914400" marR="0" rtl="0" algn="l">
              <a:lnSpc>
                <a:spcPct val="90000"/>
              </a:lnSpc>
              <a:spcBef>
                <a:spcPts val="1169"/>
              </a:spcBef>
              <a:spcAft>
                <a:spcPts val="0"/>
              </a:spcAft>
              <a:buClr>
                <a:schemeClr val="dk1"/>
              </a:buClr>
              <a:buSzPts val="5612"/>
              <a:buFont typeface="Arial"/>
              <a:buChar char="•"/>
              <a:defRPr b="0" i="0" sz="5612" u="none" cap="none" strike="noStrike">
                <a:solidFill>
                  <a:schemeClr val="dk1"/>
                </a:solidFill>
                <a:latin typeface="Calibri"/>
                <a:ea typeface="Calibri"/>
                <a:cs typeface="Calibri"/>
                <a:sym typeface="Calibri"/>
              </a:defRPr>
            </a:lvl2pPr>
            <a:lvl3pPr indent="-525589" lvl="2" marL="1371600" marR="0" rtl="0" algn="l">
              <a:lnSpc>
                <a:spcPct val="90000"/>
              </a:lnSpc>
              <a:spcBef>
                <a:spcPts val="1169"/>
              </a:spcBef>
              <a:spcAft>
                <a:spcPts val="0"/>
              </a:spcAft>
              <a:buClr>
                <a:schemeClr val="dk1"/>
              </a:buClr>
              <a:buSzPts val="4677"/>
              <a:buFont typeface="Arial"/>
              <a:buChar char="•"/>
              <a:defRPr b="0" i="0" sz="4677" u="none" cap="none" strike="noStrike">
                <a:solidFill>
                  <a:schemeClr val="dk1"/>
                </a:solidFill>
                <a:latin typeface="Calibri"/>
                <a:ea typeface="Calibri"/>
                <a:cs typeface="Calibri"/>
                <a:sym typeface="Calibri"/>
              </a:defRPr>
            </a:lvl3pPr>
            <a:lvl4pPr indent="-495871" lvl="3" marL="18288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4pPr>
            <a:lvl5pPr indent="-495871" lvl="4" marL="22860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5pPr>
            <a:lvl6pPr indent="-495871" lvl="5" marL="27432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6pPr>
            <a:lvl7pPr indent="-495871" lvl="6" marL="32004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7pPr>
            <a:lvl8pPr indent="-495871" lvl="7" marL="36576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8pPr>
            <a:lvl9pPr indent="-495871" lvl="8" marL="41148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1470124" y="28060644"/>
            <a:ext cx="4811316" cy="16118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0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7083326" y="28060644"/>
            <a:ext cx="7216973" cy="161187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0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15102185" y="28060644"/>
            <a:ext cx="4811316" cy="161187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06" u="none" cap="none" strike="noStrike">
                <a:solidFill>
                  <a:srgbClr val="888888"/>
                </a:solidFill>
                <a:latin typeface="Calibri"/>
                <a:ea typeface="Calibri"/>
                <a:cs typeface="Calibri"/>
                <a:sym typeface="Calibri"/>
              </a:defRPr>
            </a:lvl1pPr>
            <a:lvl2pPr indent="0" lvl="1" marL="0" marR="0" rtl="0" algn="r">
              <a:spcBef>
                <a:spcPts val="0"/>
              </a:spcBef>
              <a:buNone/>
              <a:defRPr b="0" i="0" sz="2806" u="none" cap="none" strike="noStrike">
                <a:solidFill>
                  <a:srgbClr val="888888"/>
                </a:solidFill>
                <a:latin typeface="Calibri"/>
                <a:ea typeface="Calibri"/>
                <a:cs typeface="Calibri"/>
                <a:sym typeface="Calibri"/>
              </a:defRPr>
            </a:lvl2pPr>
            <a:lvl3pPr indent="0" lvl="2" marL="0" marR="0" rtl="0" algn="r">
              <a:spcBef>
                <a:spcPts val="0"/>
              </a:spcBef>
              <a:buNone/>
              <a:defRPr b="0" i="0" sz="2806" u="none" cap="none" strike="noStrike">
                <a:solidFill>
                  <a:srgbClr val="888888"/>
                </a:solidFill>
                <a:latin typeface="Calibri"/>
                <a:ea typeface="Calibri"/>
                <a:cs typeface="Calibri"/>
                <a:sym typeface="Calibri"/>
              </a:defRPr>
            </a:lvl3pPr>
            <a:lvl4pPr indent="0" lvl="3" marL="0" marR="0" rtl="0" algn="r">
              <a:spcBef>
                <a:spcPts val="0"/>
              </a:spcBef>
              <a:buNone/>
              <a:defRPr b="0" i="0" sz="2806" u="none" cap="none" strike="noStrike">
                <a:solidFill>
                  <a:srgbClr val="888888"/>
                </a:solidFill>
                <a:latin typeface="Calibri"/>
                <a:ea typeface="Calibri"/>
                <a:cs typeface="Calibri"/>
                <a:sym typeface="Calibri"/>
              </a:defRPr>
            </a:lvl4pPr>
            <a:lvl5pPr indent="0" lvl="4" marL="0" marR="0" rtl="0" algn="r">
              <a:spcBef>
                <a:spcPts val="0"/>
              </a:spcBef>
              <a:buNone/>
              <a:defRPr b="0" i="0" sz="2806" u="none" cap="none" strike="noStrike">
                <a:solidFill>
                  <a:srgbClr val="888888"/>
                </a:solidFill>
                <a:latin typeface="Calibri"/>
                <a:ea typeface="Calibri"/>
                <a:cs typeface="Calibri"/>
                <a:sym typeface="Calibri"/>
              </a:defRPr>
            </a:lvl5pPr>
            <a:lvl6pPr indent="0" lvl="5" marL="0" marR="0" rtl="0" algn="r">
              <a:spcBef>
                <a:spcPts val="0"/>
              </a:spcBef>
              <a:buNone/>
              <a:defRPr b="0" i="0" sz="2806" u="none" cap="none" strike="noStrike">
                <a:solidFill>
                  <a:srgbClr val="888888"/>
                </a:solidFill>
                <a:latin typeface="Calibri"/>
                <a:ea typeface="Calibri"/>
                <a:cs typeface="Calibri"/>
                <a:sym typeface="Calibri"/>
              </a:defRPr>
            </a:lvl6pPr>
            <a:lvl7pPr indent="0" lvl="6" marL="0" marR="0" rtl="0" algn="r">
              <a:spcBef>
                <a:spcPts val="0"/>
              </a:spcBef>
              <a:buNone/>
              <a:defRPr b="0" i="0" sz="2806" u="none" cap="none" strike="noStrike">
                <a:solidFill>
                  <a:srgbClr val="888888"/>
                </a:solidFill>
                <a:latin typeface="Calibri"/>
                <a:ea typeface="Calibri"/>
                <a:cs typeface="Calibri"/>
                <a:sym typeface="Calibri"/>
              </a:defRPr>
            </a:lvl7pPr>
            <a:lvl8pPr indent="0" lvl="7" marL="0" marR="0" rtl="0" algn="r">
              <a:spcBef>
                <a:spcPts val="0"/>
              </a:spcBef>
              <a:buNone/>
              <a:defRPr b="0" i="0" sz="2806" u="none" cap="none" strike="noStrike">
                <a:solidFill>
                  <a:srgbClr val="888888"/>
                </a:solidFill>
                <a:latin typeface="Calibri"/>
                <a:ea typeface="Calibri"/>
                <a:cs typeface="Calibri"/>
                <a:sym typeface="Calibri"/>
              </a:defRPr>
            </a:lvl8pPr>
            <a:lvl9pPr indent="0" lvl="8" marL="0" marR="0" rtl="0" algn="r">
              <a:spcBef>
                <a:spcPts val="0"/>
              </a:spcBef>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6.jpg"/><Relationship Id="rId10" Type="http://schemas.openxmlformats.org/officeDocument/2006/relationships/image" Target="../media/image8.png"/><Relationship Id="rId9" Type="http://schemas.openxmlformats.org/officeDocument/2006/relationships/image" Target="../media/image7.png"/><Relationship Id="rId5" Type="http://schemas.openxmlformats.org/officeDocument/2006/relationships/image" Target="../media/image1.jp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3"/>
          <p:cNvGrpSpPr/>
          <p:nvPr/>
        </p:nvGrpSpPr>
        <p:grpSpPr>
          <a:xfrm>
            <a:off x="-1" y="-76200"/>
            <a:ext cx="21383625" cy="6162727"/>
            <a:chOff x="-1" y="0"/>
            <a:chExt cx="21383625" cy="6162727"/>
          </a:xfrm>
        </p:grpSpPr>
        <p:pic>
          <p:nvPicPr>
            <p:cNvPr id="85" name="Google Shape;85;p3"/>
            <p:cNvPicPr preferRelativeResize="0"/>
            <p:nvPr/>
          </p:nvPicPr>
          <p:blipFill rotWithShape="1">
            <a:blip r:embed="rId3">
              <a:alphaModFix/>
            </a:blip>
            <a:srcRect b="0" l="0" r="0" t="0"/>
            <a:stretch/>
          </p:blipFill>
          <p:spPr>
            <a:xfrm>
              <a:off x="-1" y="0"/>
              <a:ext cx="21383625" cy="6162727"/>
            </a:xfrm>
            <a:prstGeom prst="rect">
              <a:avLst/>
            </a:prstGeom>
            <a:noFill/>
            <a:ln>
              <a:noFill/>
            </a:ln>
          </p:spPr>
        </p:pic>
        <p:sp>
          <p:nvSpPr>
            <p:cNvPr id="86" name="Google Shape;86;p3"/>
            <p:cNvSpPr txBox="1"/>
            <p:nvPr/>
          </p:nvSpPr>
          <p:spPr>
            <a:xfrm>
              <a:off x="7099300" y="4254500"/>
              <a:ext cx="25571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chemeClr val="dk1"/>
                  </a:solidFill>
                  <a:latin typeface="Calibri"/>
                  <a:ea typeface="Calibri"/>
                  <a:cs typeface="Calibri"/>
                  <a:sym typeface="Calibri"/>
                </a:rPr>
                <a:t>버퍼리스트</a:t>
              </a:r>
              <a:endParaRPr b="1" sz="2000">
                <a:solidFill>
                  <a:schemeClr val="dk1"/>
                </a:solidFill>
                <a:latin typeface="Calibri"/>
                <a:ea typeface="Calibri"/>
                <a:cs typeface="Calibri"/>
                <a:sym typeface="Calibri"/>
              </a:endParaRPr>
            </a:p>
          </p:txBody>
        </p:sp>
        <p:sp>
          <p:nvSpPr>
            <p:cNvPr id="87" name="Google Shape;87;p3"/>
            <p:cNvSpPr txBox="1"/>
            <p:nvPr/>
          </p:nvSpPr>
          <p:spPr>
            <a:xfrm>
              <a:off x="18275300" y="4254500"/>
              <a:ext cx="9541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chemeClr val="dk1"/>
                  </a:solidFill>
                  <a:latin typeface="Calibri"/>
                  <a:ea typeface="Calibri"/>
                  <a:cs typeface="Calibri"/>
                  <a:sym typeface="Calibri"/>
                </a:rPr>
                <a:t>김원석</a:t>
              </a:r>
              <a:endParaRPr b="1" sz="2000">
                <a:solidFill>
                  <a:schemeClr val="dk1"/>
                </a:solidFill>
                <a:latin typeface="Calibri"/>
                <a:ea typeface="Calibri"/>
                <a:cs typeface="Calibri"/>
                <a:sym typeface="Calibri"/>
              </a:endParaRPr>
            </a:p>
          </p:txBody>
        </p:sp>
        <p:sp>
          <p:nvSpPr>
            <p:cNvPr id="88" name="Google Shape;88;p3"/>
            <p:cNvSpPr txBox="1"/>
            <p:nvPr/>
          </p:nvSpPr>
          <p:spPr>
            <a:xfrm>
              <a:off x="10909300" y="4254500"/>
              <a:ext cx="273985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chemeClr val="dk1"/>
                  </a:solidFill>
                  <a:latin typeface="Calibri"/>
                  <a:ea typeface="Calibri"/>
                  <a:cs typeface="Calibri"/>
                  <a:sym typeface="Calibri"/>
                </a:rPr>
                <a:t>안현기, 김춘수, 이현진</a:t>
              </a:r>
              <a:endParaRPr b="1" sz="2000">
                <a:solidFill>
                  <a:schemeClr val="dk1"/>
                </a:solidFill>
                <a:latin typeface="Calibri"/>
                <a:ea typeface="Calibri"/>
                <a:cs typeface="Calibri"/>
                <a:sym typeface="Calibri"/>
              </a:endParaRPr>
            </a:p>
          </p:txBody>
        </p:sp>
        <p:sp>
          <p:nvSpPr>
            <p:cNvPr id="89" name="Google Shape;89;p3"/>
            <p:cNvSpPr txBox="1"/>
            <p:nvPr/>
          </p:nvSpPr>
          <p:spPr>
            <a:xfrm>
              <a:off x="4959351" y="1471570"/>
              <a:ext cx="144525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6000">
                  <a:solidFill>
                    <a:schemeClr val="lt1"/>
                  </a:solidFill>
                  <a:latin typeface="Calibri"/>
                  <a:ea typeface="Calibri"/>
                  <a:cs typeface="Calibri"/>
                  <a:sym typeface="Calibri"/>
                </a:rPr>
                <a:t>UWB/BLE 기반 3D 실내측위 및 동기화</a:t>
              </a:r>
              <a:endParaRPr b="1" sz="6000">
                <a:solidFill>
                  <a:schemeClr val="lt1"/>
                </a:solidFill>
                <a:latin typeface="Calibri"/>
                <a:ea typeface="Calibri"/>
                <a:cs typeface="Calibri"/>
                <a:sym typeface="Calibri"/>
              </a:endParaRPr>
            </a:p>
          </p:txBody>
        </p:sp>
        <p:sp>
          <p:nvSpPr>
            <p:cNvPr id="90" name="Google Shape;90;p3"/>
            <p:cNvSpPr txBox="1"/>
            <p:nvPr/>
          </p:nvSpPr>
          <p:spPr>
            <a:xfrm>
              <a:off x="1786726" y="1022375"/>
              <a:ext cx="2933700" cy="264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6600">
                  <a:solidFill>
                    <a:schemeClr val="lt1"/>
                  </a:solidFill>
                  <a:latin typeface="Franklin Gothic"/>
                  <a:ea typeface="Franklin Gothic"/>
                  <a:cs typeface="Franklin Gothic"/>
                  <a:sym typeface="Franklin Gothic"/>
                </a:rPr>
                <a:t>28</a:t>
              </a:r>
              <a:endParaRPr sz="16600">
                <a:solidFill>
                  <a:schemeClr val="lt1"/>
                </a:solidFill>
                <a:latin typeface="Franklin Gothic"/>
                <a:ea typeface="Franklin Gothic"/>
                <a:cs typeface="Franklin Gothic"/>
                <a:sym typeface="Franklin Gothic"/>
              </a:endParaRPr>
            </a:p>
          </p:txBody>
        </p:sp>
        <p:sp>
          <p:nvSpPr>
            <p:cNvPr id="91" name="Google Shape;91;p3"/>
            <p:cNvSpPr txBox="1"/>
            <p:nvPr/>
          </p:nvSpPr>
          <p:spPr>
            <a:xfrm>
              <a:off x="9610160" y="5400600"/>
              <a:ext cx="21633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3200">
                  <a:solidFill>
                    <a:schemeClr val="lt1"/>
                  </a:solidFill>
                  <a:latin typeface="Calibri"/>
                  <a:ea typeface="Calibri"/>
                  <a:cs typeface="Calibri"/>
                  <a:sym typeface="Calibri"/>
                </a:rPr>
                <a:t>과제 목표</a:t>
              </a:r>
              <a:endParaRPr b="1" sz="3200">
                <a:solidFill>
                  <a:schemeClr val="lt1"/>
                </a:solidFill>
                <a:latin typeface="Calibri"/>
                <a:ea typeface="Calibri"/>
                <a:cs typeface="Calibri"/>
                <a:sym typeface="Calibri"/>
              </a:endParaRPr>
            </a:p>
          </p:txBody>
        </p:sp>
      </p:grpSp>
      <p:grpSp>
        <p:nvGrpSpPr>
          <p:cNvPr id="92" name="Google Shape;92;p3"/>
          <p:cNvGrpSpPr/>
          <p:nvPr/>
        </p:nvGrpSpPr>
        <p:grpSpPr>
          <a:xfrm>
            <a:off x="0" y="11118844"/>
            <a:ext cx="21383622" cy="950925"/>
            <a:chOff x="0" y="11195044"/>
            <a:chExt cx="21383622" cy="950925"/>
          </a:xfrm>
        </p:grpSpPr>
        <p:pic>
          <p:nvPicPr>
            <p:cNvPr id="93" name="Google Shape;93;p3"/>
            <p:cNvPicPr preferRelativeResize="0"/>
            <p:nvPr/>
          </p:nvPicPr>
          <p:blipFill rotWithShape="1">
            <a:blip r:embed="rId4">
              <a:alphaModFix/>
            </a:blip>
            <a:srcRect b="0" l="0" r="0" t="0"/>
            <a:stretch/>
          </p:blipFill>
          <p:spPr>
            <a:xfrm>
              <a:off x="0" y="11195044"/>
              <a:ext cx="21383622" cy="950925"/>
            </a:xfrm>
            <a:prstGeom prst="rect">
              <a:avLst/>
            </a:prstGeom>
            <a:noFill/>
            <a:ln>
              <a:noFill/>
            </a:ln>
          </p:spPr>
        </p:pic>
        <p:sp>
          <p:nvSpPr>
            <p:cNvPr id="94" name="Google Shape;94;p3"/>
            <p:cNvSpPr txBox="1"/>
            <p:nvPr/>
          </p:nvSpPr>
          <p:spPr>
            <a:xfrm>
              <a:off x="9568484" y="11378013"/>
              <a:ext cx="2246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3200">
                  <a:solidFill>
                    <a:schemeClr val="lt1"/>
                  </a:solidFill>
                  <a:latin typeface="Calibri"/>
                  <a:ea typeface="Calibri"/>
                  <a:cs typeface="Calibri"/>
                  <a:sym typeface="Calibri"/>
                </a:rPr>
                <a:t>과제 내용</a:t>
              </a:r>
              <a:endParaRPr b="1" sz="3200">
                <a:solidFill>
                  <a:schemeClr val="lt1"/>
                </a:solidFill>
                <a:latin typeface="Calibri"/>
                <a:ea typeface="Calibri"/>
                <a:cs typeface="Calibri"/>
                <a:sym typeface="Calibri"/>
              </a:endParaRPr>
            </a:p>
          </p:txBody>
        </p:sp>
      </p:grpSp>
      <p:grpSp>
        <p:nvGrpSpPr>
          <p:cNvPr id="95" name="Google Shape;95;p3"/>
          <p:cNvGrpSpPr/>
          <p:nvPr/>
        </p:nvGrpSpPr>
        <p:grpSpPr>
          <a:xfrm>
            <a:off x="-2" y="21135175"/>
            <a:ext cx="21383625" cy="950925"/>
            <a:chOff x="-2" y="22582975"/>
            <a:chExt cx="21383625" cy="950925"/>
          </a:xfrm>
        </p:grpSpPr>
        <p:pic>
          <p:nvPicPr>
            <p:cNvPr id="96" name="Google Shape;96;p3"/>
            <p:cNvPicPr preferRelativeResize="0"/>
            <p:nvPr/>
          </p:nvPicPr>
          <p:blipFill rotWithShape="1">
            <a:blip r:embed="rId4">
              <a:alphaModFix/>
            </a:blip>
            <a:srcRect b="0" l="0" r="0" t="0"/>
            <a:stretch/>
          </p:blipFill>
          <p:spPr>
            <a:xfrm>
              <a:off x="-2" y="22582975"/>
              <a:ext cx="21383625" cy="950925"/>
            </a:xfrm>
            <a:prstGeom prst="rect">
              <a:avLst/>
            </a:prstGeom>
            <a:noFill/>
            <a:ln>
              <a:noFill/>
            </a:ln>
          </p:spPr>
        </p:pic>
        <p:sp>
          <p:nvSpPr>
            <p:cNvPr id="97" name="Google Shape;97;p3"/>
            <p:cNvSpPr txBox="1"/>
            <p:nvPr/>
          </p:nvSpPr>
          <p:spPr>
            <a:xfrm>
              <a:off x="9649460" y="22765950"/>
              <a:ext cx="2084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3200">
                  <a:solidFill>
                    <a:schemeClr val="lt1"/>
                  </a:solidFill>
                  <a:latin typeface="Calibri"/>
                  <a:ea typeface="Calibri"/>
                  <a:cs typeface="Calibri"/>
                  <a:sym typeface="Calibri"/>
                </a:rPr>
                <a:t>과제 결과</a:t>
              </a:r>
              <a:endParaRPr b="1" sz="3200">
                <a:solidFill>
                  <a:schemeClr val="lt1"/>
                </a:solidFill>
                <a:latin typeface="Calibri"/>
                <a:ea typeface="Calibri"/>
                <a:cs typeface="Calibri"/>
                <a:sym typeface="Calibri"/>
              </a:endParaRPr>
            </a:p>
          </p:txBody>
        </p:sp>
      </p:grpSp>
      <p:grpSp>
        <p:nvGrpSpPr>
          <p:cNvPr id="98" name="Google Shape;98;p3"/>
          <p:cNvGrpSpPr/>
          <p:nvPr/>
        </p:nvGrpSpPr>
        <p:grpSpPr>
          <a:xfrm>
            <a:off x="0" y="28367267"/>
            <a:ext cx="21383625" cy="1907946"/>
            <a:chOff x="0" y="28367267"/>
            <a:chExt cx="21383625" cy="1907946"/>
          </a:xfrm>
        </p:grpSpPr>
        <p:pic>
          <p:nvPicPr>
            <p:cNvPr id="99" name="Google Shape;99;p3"/>
            <p:cNvPicPr preferRelativeResize="0"/>
            <p:nvPr/>
          </p:nvPicPr>
          <p:blipFill rotWithShape="1">
            <a:blip r:embed="rId5">
              <a:alphaModFix/>
            </a:blip>
            <a:srcRect b="0" l="0" r="0" t="0"/>
            <a:stretch/>
          </p:blipFill>
          <p:spPr>
            <a:xfrm>
              <a:off x="0" y="28367267"/>
              <a:ext cx="21383625" cy="1907946"/>
            </a:xfrm>
            <a:prstGeom prst="rect">
              <a:avLst/>
            </a:prstGeom>
            <a:noFill/>
            <a:ln>
              <a:noFill/>
            </a:ln>
          </p:spPr>
        </p:pic>
        <p:sp>
          <p:nvSpPr>
            <p:cNvPr id="100" name="Google Shape;100;p3"/>
            <p:cNvSpPr txBox="1"/>
            <p:nvPr/>
          </p:nvSpPr>
          <p:spPr>
            <a:xfrm>
              <a:off x="580574" y="28767317"/>
              <a:ext cx="1140056"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800">
                  <a:solidFill>
                    <a:srgbClr val="7F7F7F"/>
                  </a:solidFill>
                  <a:latin typeface="Arial Black"/>
                  <a:ea typeface="Arial Black"/>
                  <a:cs typeface="Arial Black"/>
                  <a:sym typeface="Arial Black"/>
                </a:rPr>
                <a:t>2022</a:t>
              </a:r>
              <a:endParaRPr sz="2800">
                <a:solidFill>
                  <a:srgbClr val="7F7F7F"/>
                </a:solidFill>
                <a:latin typeface="Arial Black"/>
                <a:ea typeface="Arial Black"/>
                <a:cs typeface="Arial Black"/>
                <a:sym typeface="Arial Black"/>
              </a:endParaRPr>
            </a:p>
          </p:txBody>
        </p:sp>
      </p:grpSp>
      <p:sp>
        <p:nvSpPr>
          <p:cNvPr id="101" name="Google Shape;101;p3"/>
          <p:cNvSpPr/>
          <p:nvPr/>
        </p:nvSpPr>
        <p:spPr>
          <a:xfrm>
            <a:off x="14173200" y="28594050"/>
            <a:ext cx="2933700" cy="12001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3"/>
          <p:cNvSpPr txBox="1"/>
          <p:nvPr/>
        </p:nvSpPr>
        <p:spPr>
          <a:xfrm>
            <a:off x="1052350" y="6256875"/>
            <a:ext cx="1937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800">
                <a:latin typeface="Calibri"/>
                <a:ea typeface="Calibri"/>
                <a:cs typeface="Calibri"/>
                <a:sym typeface="Calibri"/>
              </a:rPr>
              <a:t>BLE 기술을 사용하여 저비용의 실시간 실내측위 시스템을 구현하고 공간좌표를 웹서버에 업로드하여 동기화</a:t>
            </a:r>
            <a:endParaRPr sz="2800">
              <a:latin typeface="Calibri"/>
              <a:ea typeface="Calibri"/>
              <a:cs typeface="Calibri"/>
              <a:sym typeface="Calibri"/>
            </a:endParaRPr>
          </a:p>
          <a:p>
            <a:pPr indent="0" lvl="0" marL="0" rtl="0" algn="l">
              <a:spcBef>
                <a:spcPts val="0"/>
              </a:spcBef>
              <a:spcAft>
                <a:spcPts val="0"/>
              </a:spcAft>
              <a:buNone/>
            </a:pPr>
            <a:r>
              <a:rPr lang="ko-KR" sz="2800">
                <a:latin typeface="Calibri"/>
                <a:ea typeface="Calibri"/>
                <a:cs typeface="Calibri"/>
                <a:sym typeface="Calibri"/>
              </a:rPr>
              <a:t>측위 오차를 줄이기 위한 보정 방법과 빠른 좌표 계산 알고리즘 연구 및 개발</a:t>
            </a:r>
            <a:endParaRPr sz="2800">
              <a:latin typeface="Calibri"/>
              <a:ea typeface="Calibri"/>
              <a:cs typeface="Calibri"/>
              <a:sym typeface="Calibri"/>
            </a:endParaRPr>
          </a:p>
        </p:txBody>
      </p:sp>
      <p:sp>
        <p:nvSpPr>
          <p:cNvPr id="103" name="Google Shape;103;p3"/>
          <p:cNvSpPr txBox="1"/>
          <p:nvPr/>
        </p:nvSpPr>
        <p:spPr>
          <a:xfrm>
            <a:off x="1052350" y="7299725"/>
            <a:ext cx="9471000" cy="28692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alibri"/>
              <a:buChar char="❏"/>
            </a:pPr>
            <a:r>
              <a:rPr lang="ko-KR" sz="3000">
                <a:latin typeface="Calibri"/>
                <a:ea typeface="Calibri"/>
                <a:cs typeface="Calibri"/>
                <a:sym typeface="Calibri"/>
              </a:rPr>
              <a:t>BLE</a:t>
            </a:r>
            <a:endParaRPr sz="3000">
              <a:latin typeface="Calibri"/>
              <a:ea typeface="Calibri"/>
              <a:cs typeface="Calibri"/>
              <a:sym typeface="Calibri"/>
            </a:endParaRPr>
          </a:p>
          <a:p>
            <a:pPr indent="0" lvl="0" marL="0" rtl="0" algn="just">
              <a:lnSpc>
                <a:spcPct val="115000"/>
              </a:lnSpc>
              <a:spcBef>
                <a:spcPts val="1200"/>
              </a:spcBef>
              <a:spcAft>
                <a:spcPts val="1200"/>
              </a:spcAft>
              <a:buNone/>
            </a:pPr>
            <a:r>
              <a:rPr lang="ko-KR" sz="2400">
                <a:latin typeface="Calibri"/>
                <a:ea typeface="Calibri"/>
                <a:cs typeface="Calibri"/>
                <a:sym typeface="Calibri"/>
              </a:rPr>
              <a:t>BLE는 Bluetooth Low Energy의 준말이며, 과거에는 정확도가 3 ~ 8m 수준으로 불안정하여 완벽한 정밀도가 요구되지 않는 실내 위치확인 서비스와 인원, 자산의 입출/반출 관리 및 Room 레벨 기반의 실시간 위치 확인(RTLS)에 사용되었지만 Bluetooth 5.x 버전에서 정확도가 향상되었다.</a:t>
            </a:r>
            <a:endParaRPr sz="2400">
              <a:latin typeface="Calibri"/>
              <a:ea typeface="Calibri"/>
              <a:cs typeface="Calibri"/>
              <a:sym typeface="Calibri"/>
            </a:endParaRPr>
          </a:p>
        </p:txBody>
      </p:sp>
      <p:sp>
        <p:nvSpPr>
          <p:cNvPr id="104" name="Google Shape;104;p3"/>
          <p:cNvSpPr txBox="1"/>
          <p:nvPr/>
        </p:nvSpPr>
        <p:spPr>
          <a:xfrm>
            <a:off x="10955125" y="7299725"/>
            <a:ext cx="9471000" cy="36018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alibri"/>
              <a:buChar char="❏"/>
            </a:pPr>
            <a:r>
              <a:rPr lang="ko-KR" sz="3000">
                <a:latin typeface="Calibri"/>
                <a:ea typeface="Calibri"/>
                <a:cs typeface="Calibri"/>
                <a:sym typeface="Calibri"/>
              </a:rPr>
              <a:t>RSSI</a:t>
            </a:r>
            <a:endParaRPr sz="3000">
              <a:latin typeface="Calibri"/>
              <a:ea typeface="Calibri"/>
              <a:cs typeface="Calibri"/>
              <a:sym typeface="Calibri"/>
            </a:endParaRPr>
          </a:p>
          <a:p>
            <a:pPr indent="0" lvl="0" marL="0" rtl="0" algn="just">
              <a:lnSpc>
                <a:spcPct val="115000"/>
              </a:lnSpc>
              <a:spcBef>
                <a:spcPts val="1200"/>
              </a:spcBef>
              <a:spcAft>
                <a:spcPts val="0"/>
              </a:spcAft>
              <a:buNone/>
            </a:pPr>
            <a:r>
              <a:rPr lang="ko-KR" sz="2400">
                <a:latin typeface="Calibri"/>
                <a:ea typeface="Calibri"/>
                <a:cs typeface="Calibri"/>
                <a:sym typeface="Calibri"/>
              </a:rPr>
              <a:t>RSSI는 Received Signal Strength Indicator의 </a:t>
            </a:r>
            <a:r>
              <a:rPr lang="ko-KR" sz="2400">
                <a:latin typeface="Calibri"/>
                <a:ea typeface="Calibri"/>
                <a:cs typeface="Calibri"/>
                <a:sym typeface="Calibri"/>
              </a:rPr>
              <a:t>약자로 </a:t>
            </a:r>
            <a:r>
              <a:rPr lang="ko-KR" sz="2400">
                <a:latin typeface="Calibri"/>
                <a:ea typeface="Calibri"/>
                <a:cs typeface="Calibri"/>
                <a:sym typeface="Calibri"/>
              </a:rPr>
              <a:t>수신기에서 수신되는 전파의 세기가 얼마인지를 수치(dB)로 나타내는 것이다. RSSI 값은 아래의 수식으로 계산된다. 기본적으로 음수로 나타내며 0에 가까울수록 신호의 세기가 강하다.</a:t>
            </a:r>
            <a:endParaRPr sz="2400">
              <a:latin typeface="Calibri"/>
              <a:ea typeface="Calibri"/>
              <a:cs typeface="Calibri"/>
              <a:sym typeface="Calibri"/>
            </a:endParaRPr>
          </a:p>
          <a:p>
            <a:pPr indent="0" lvl="0" marL="0" rtl="0" algn="just">
              <a:lnSpc>
                <a:spcPct val="115000"/>
              </a:lnSpc>
              <a:spcBef>
                <a:spcPts val="1200"/>
              </a:spcBef>
              <a:spcAft>
                <a:spcPts val="0"/>
              </a:spcAft>
              <a:buNone/>
            </a:pPr>
            <a:r>
              <a:t/>
            </a:r>
            <a:endParaRPr sz="2400">
              <a:latin typeface="Calibri"/>
              <a:ea typeface="Calibri"/>
              <a:cs typeface="Calibri"/>
              <a:sym typeface="Calibri"/>
            </a:endParaRPr>
          </a:p>
          <a:p>
            <a:pPr indent="0" lvl="0" marL="0" rtl="0" algn="just">
              <a:lnSpc>
                <a:spcPct val="115000"/>
              </a:lnSpc>
              <a:spcBef>
                <a:spcPts val="1200"/>
              </a:spcBef>
              <a:spcAft>
                <a:spcPts val="1200"/>
              </a:spcAft>
              <a:buNone/>
            </a:pPr>
            <a:r>
              <a:rPr lang="ko-KR" sz="2400">
                <a:latin typeface="Calibri"/>
                <a:ea typeface="Calibri"/>
                <a:cs typeface="Calibri"/>
                <a:sym typeface="Calibri"/>
              </a:rPr>
              <a:t>D: 거리, TXPower: 송신 신호의 세기</a:t>
            </a:r>
            <a:endParaRPr sz="2400">
              <a:latin typeface="Calibri"/>
              <a:ea typeface="Calibri"/>
              <a:cs typeface="Calibri"/>
              <a:sym typeface="Calibri"/>
            </a:endParaRPr>
          </a:p>
        </p:txBody>
      </p:sp>
      <p:pic>
        <p:nvPicPr>
          <p:cNvPr id="105" name="Google Shape;105;p3"/>
          <p:cNvPicPr preferRelativeResize="0"/>
          <p:nvPr/>
        </p:nvPicPr>
        <p:blipFill>
          <a:blip r:embed="rId6">
            <a:alphaModFix/>
          </a:blip>
          <a:stretch>
            <a:fillRect/>
          </a:stretch>
        </p:blipFill>
        <p:spPr>
          <a:xfrm>
            <a:off x="13468300" y="9888250"/>
            <a:ext cx="4444658" cy="356870"/>
          </a:xfrm>
          <a:prstGeom prst="rect">
            <a:avLst/>
          </a:prstGeom>
          <a:noFill/>
          <a:ln>
            <a:noFill/>
          </a:ln>
        </p:spPr>
      </p:pic>
      <p:sp>
        <p:nvSpPr>
          <p:cNvPr id="106" name="Google Shape;106;p3"/>
          <p:cNvSpPr txBox="1"/>
          <p:nvPr/>
        </p:nvSpPr>
        <p:spPr>
          <a:xfrm>
            <a:off x="1052475" y="12238425"/>
            <a:ext cx="9471000" cy="6465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alibri"/>
              <a:buChar char="❏"/>
            </a:pPr>
            <a:r>
              <a:rPr lang="ko-KR" sz="3000">
                <a:latin typeface="Calibri"/>
                <a:ea typeface="Calibri"/>
                <a:cs typeface="Calibri"/>
                <a:sym typeface="Calibri"/>
              </a:rPr>
              <a:t>시스템 구성도</a:t>
            </a:r>
            <a:endParaRPr sz="3000">
              <a:latin typeface="Calibri"/>
              <a:ea typeface="Calibri"/>
              <a:cs typeface="Calibri"/>
              <a:sym typeface="Calibri"/>
            </a:endParaRPr>
          </a:p>
        </p:txBody>
      </p:sp>
      <p:sp>
        <p:nvSpPr>
          <p:cNvPr id="107" name="Google Shape;107;p3"/>
          <p:cNvSpPr txBox="1"/>
          <p:nvPr/>
        </p:nvSpPr>
        <p:spPr>
          <a:xfrm>
            <a:off x="11161700" y="12238425"/>
            <a:ext cx="9471000" cy="6465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alibri"/>
              <a:buChar char="❏"/>
            </a:pPr>
            <a:r>
              <a:rPr lang="ko-KR" sz="3000">
                <a:latin typeface="Calibri"/>
                <a:ea typeface="Calibri"/>
                <a:cs typeface="Calibri"/>
                <a:sym typeface="Calibri"/>
              </a:rPr>
              <a:t>오차 제어 - 확장 칼만 필터</a:t>
            </a:r>
            <a:endParaRPr sz="3000">
              <a:latin typeface="Calibri"/>
              <a:ea typeface="Calibri"/>
              <a:cs typeface="Calibri"/>
              <a:sym typeface="Calibri"/>
            </a:endParaRPr>
          </a:p>
        </p:txBody>
      </p:sp>
      <p:pic>
        <p:nvPicPr>
          <p:cNvPr id="108" name="Google Shape;108;p3"/>
          <p:cNvPicPr preferRelativeResize="0"/>
          <p:nvPr/>
        </p:nvPicPr>
        <p:blipFill>
          <a:blip r:embed="rId7">
            <a:alphaModFix/>
          </a:blip>
          <a:stretch>
            <a:fillRect/>
          </a:stretch>
        </p:blipFill>
        <p:spPr>
          <a:xfrm>
            <a:off x="1387500" y="12871863"/>
            <a:ext cx="8896350" cy="5515450"/>
          </a:xfrm>
          <a:prstGeom prst="rect">
            <a:avLst/>
          </a:prstGeom>
          <a:noFill/>
          <a:ln>
            <a:noFill/>
          </a:ln>
        </p:spPr>
      </p:pic>
      <p:sp>
        <p:nvSpPr>
          <p:cNvPr id="109" name="Google Shape;109;p3"/>
          <p:cNvSpPr txBox="1"/>
          <p:nvPr/>
        </p:nvSpPr>
        <p:spPr>
          <a:xfrm>
            <a:off x="1100175" y="18466675"/>
            <a:ext cx="9471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400">
                <a:latin typeface="Calibri"/>
                <a:ea typeface="Calibri"/>
                <a:cs typeface="Calibri"/>
                <a:sym typeface="Calibri"/>
              </a:rPr>
              <a:t>BLE Tag 모듈이 Blink 신호를 방송하면 4대의 Scanner 모듈이 이를 수신하고 RSSI를 측정한다.  Master 모듈은 각 Scanner 모듈에서 측정한 RSSI 값을 Server PC에 JSON 형식으로 전송한다. Server PC는 전송 받은 RSSI 값을 바탕으로 사변측량 알고리즘으로 3D 좌표를 계산한다. 실시간으로 계산된 좌표를 Web Server에 업로드하면 Client PC가 원격으로 값을 참조하고, 3D 공간좌표를 렌더링한다.</a:t>
            </a:r>
            <a:endParaRPr sz="2400">
              <a:latin typeface="Calibri"/>
              <a:ea typeface="Calibri"/>
              <a:cs typeface="Calibri"/>
              <a:sym typeface="Calibri"/>
            </a:endParaRPr>
          </a:p>
        </p:txBody>
      </p:sp>
      <p:pic>
        <p:nvPicPr>
          <p:cNvPr id="110" name="Google Shape;110;p3"/>
          <p:cNvPicPr preferRelativeResize="0"/>
          <p:nvPr/>
        </p:nvPicPr>
        <p:blipFill>
          <a:blip r:embed="rId8">
            <a:alphaModFix/>
          </a:blip>
          <a:stretch>
            <a:fillRect/>
          </a:stretch>
        </p:blipFill>
        <p:spPr>
          <a:xfrm>
            <a:off x="11646975" y="12885125"/>
            <a:ext cx="8087310" cy="6114069"/>
          </a:xfrm>
          <a:prstGeom prst="rect">
            <a:avLst/>
          </a:prstGeom>
          <a:noFill/>
          <a:ln>
            <a:noFill/>
          </a:ln>
        </p:spPr>
      </p:pic>
      <p:sp>
        <p:nvSpPr>
          <p:cNvPr id="111" name="Google Shape;111;p3"/>
          <p:cNvSpPr txBox="1"/>
          <p:nvPr/>
        </p:nvSpPr>
        <p:spPr>
          <a:xfrm>
            <a:off x="10955125" y="19197950"/>
            <a:ext cx="9471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400">
                <a:latin typeface="Calibri"/>
                <a:ea typeface="Calibri"/>
                <a:cs typeface="Calibri"/>
                <a:sym typeface="Calibri"/>
              </a:rPr>
              <a:t>측정된 RSSI 값은 반사파, 장애물 및 다중경로 등 여러 이유로 오차가 크게 발생한다. 따라서 3D 좌표를 계산하기 전에 이를 보정할 필요가 있다. 확장 칼만 필터를 이용하면 3D 공간에서 좌표를 빠르고 정확하게 예측해낼 수 있다. </a:t>
            </a:r>
            <a:endParaRPr sz="2400">
              <a:latin typeface="Calibri"/>
              <a:ea typeface="Calibri"/>
              <a:cs typeface="Calibri"/>
              <a:sym typeface="Calibri"/>
            </a:endParaRPr>
          </a:p>
        </p:txBody>
      </p:sp>
      <p:pic>
        <p:nvPicPr>
          <p:cNvPr id="112" name="Google Shape;112;p3"/>
          <p:cNvPicPr preferRelativeResize="0"/>
          <p:nvPr/>
        </p:nvPicPr>
        <p:blipFill>
          <a:blip r:embed="rId9">
            <a:alphaModFix/>
          </a:blip>
          <a:stretch>
            <a:fillRect/>
          </a:stretch>
        </p:blipFill>
        <p:spPr>
          <a:xfrm>
            <a:off x="12476950" y="22337875"/>
            <a:ext cx="8020050" cy="4675350"/>
          </a:xfrm>
          <a:prstGeom prst="rect">
            <a:avLst/>
          </a:prstGeom>
          <a:noFill/>
          <a:ln>
            <a:noFill/>
          </a:ln>
        </p:spPr>
      </p:pic>
      <p:sp>
        <p:nvSpPr>
          <p:cNvPr id="113" name="Google Shape;113;p3"/>
          <p:cNvSpPr txBox="1"/>
          <p:nvPr/>
        </p:nvSpPr>
        <p:spPr>
          <a:xfrm>
            <a:off x="13721725" y="27325675"/>
            <a:ext cx="553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400">
                <a:latin typeface="Calibri"/>
                <a:ea typeface="Calibri"/>
                <a:cs typeface="Calibri"/>
                <a:sym typeface="Calibri"/>
              </a:rPr>
              <a:t>실제 웹 서버로 3D 좌표 전송과 렌더링 </a:t>
            </a:r>
            <a:endParaRPr sz="2400">
              <a:latin typeface="Calibri"/>
              <a:ea typeface="Calibri"/>
              <a:cs typeface="Calibri"/>
              <a:sym typeface="Calibri"/>
            </a:endParaRPr>
          </a:p>
        </p:txBody>
      </p:sp>
      <p:pic>
        <p:nvPicPr>
          <p:cNvPr id="114" name="Google Shape;114;p3"/>
          <p:cNvPicPr preferRelativeResize="0"/>
          <p:nvPr/>
        </p:nvPicPr>
        <p:blipFill>
          <a:blip r:embed="rId10">
            <a:alphaModFix/>
          </a:blip>
          <a:stretch>
            <a:fillRect/>
          </a:stretch>
        </p:blipFill>
        <p:spPr>
          <a:xfrm>
            <a:off x="1052350" y="22277202"/>
            <a:ext cx="6691275" cy="5382575"/>
          </a:xfrm>
          <a:prstGeom prst="rect">
            <a:avLst/>
          </a:prstGeom>
          <a:noFill/>
          <a:ln>
            <a:noFill/>
          </a:ln>
        </p:spPr>
      </p:pic>
      <p:sp>
        <p:nvSpPr>
          <p:cNvPr id="115" name="Google Shape;115;p3"/>
          <p:cNvSpPr txBox="1"/>
          <p:nvPr/>
        </p:nvSpPr>
        <p:spPr>
          <a:xfrm>
            <a:off x="7486650" y="22856200"/>
            <a:ext cx="51054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400">
                <a:latin typeface="Calibri"/>
                <a:ea typeface="Calibri"/>
                <a:cs typeface="Calibri"/>
                <a:sym typeface="Calibri"/>
              </a:rPr>
              <a:t> 왼쪽 그림은 실제 3D 공간에 </a:t>
            </a:r>
            <a:endParaRPr sz="2400">
              <a:latin typeface="Calibri"/>
              <a:ea typeface="Calibri"/>
              <a:cs typeface="Calibri"/>
              <a:sym typeface="Calibri"/>
            </a:endParaRPr>
          </a:p>
          <a:p>
            <a:pPr indent="0" lvl="0" marL="0" rtl="0" algn="l">
              <a:spcBef>
                <a:spcPts val="0"/>
              </a:spcBef>
              <a:spcAft>
                <a:spcPts val="0"/>
              </a:spcAft>
              <a:buNone/>
            </a:pPr>
            <a:r>
              <a:rPr lang="ko-KR" sz="2400">
                <a:latin typeface="Calibri"/>
                <a:ea typeface="Calibri"/>
                <a:cs typeface="Calibri"/>
                <a:sym typeface="Calibri"/>
              </a:rPr>
              <a:t>Scanner 4대를 (0, 0, 2), (3, 3, 1.7), </a:t>
            </a:r>
            <a:endParaRPr sz="2400">
              <a:latin typeface="Calibri"/>
              <a:ea typeface="Calibri"/>
              <a:cs typeface="Calibri"/>
              <a:sym typeface="Calibri"/>
            </a:endParaRPr>
          </a:p>
          <a:p>
            <a:pPr indent="0" lvl="0" marL="0" rtl="0" algn="l">
              <a:spcBef>
                <a:spcPts val="0"/>
              </a:spcBef>
              <a:spcAft>
                <a:spcPts val="0"/>
              </a:spcAft>
              <a:buNone/>
            </a:pPr>
            <a:r>
              <a:rPr lang="ko-KR" sz="2400">
                <a:latin typeface="Calibri"/>
                <a:ea typeface="Calibri"/>
                <a:cs typeface="Calibri"/>
                <a:sym typeface="Calibri"/>
              </a:rPr>
              <a:t>(0, 3, 1.5), (5, 0, 1.1) 좌표(단위: m)에 고정하고, Tag 모듈의 위치를 (2,2,2)로  설정한 후 500회 측위한 결과를 보여준다.</a:t>
            </a:r>
            <a:endParaRPr sz="2400">
              <a:latin typeface="Calibri"/>
              <a:ea typeface="Calibri"/>
              <a:cs typeface="Calibri"/>
              <a:sym typeface="Calibri"/>
            </a:endParaRPr>
          </a:p>
          <a:p>
            <a:pPr indent="0" lvl="0" marL="0" rtl="0" algn="l">
              <a:spcBef>
                <a:spcPts val="0"/>
              </a:spcBef>
              <a:spcAft>
                <a:spcPts val="0"/>
              </a:spcAft>
              <a:buNone/>
            </a:pPr>
            <a:r>
              <a:rPr lang="ko-KR" sz="2400">
                <a:latin typeface="Calibri"/>
                <a:ea typeface="Calibri"/>
                <a:cs typeface="Calibri"/>
                <a:sym typeface="Calibri"/>
              </a:rPr>
              <a:t> RSSI 값은 오차범위 2.5dbm으로 보정이 잘 되었지만, 3D 좌표를 계산하는 과정에서 오차가 증폭되어 실제 위치(빨간 점)보다 2~3m 떨어진 곳에 좌표가 나타났다. </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2019-07-31T07:36:11Z</dcterms:created>
  <dc:creator>user</dc:creator>
</cp:coreProperties>
</file>