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AEAFB-124E-45CE-844B-D323D5B33C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F7D40B-4480-4559-ACED-EA0C3E4460D0}">
      <dgm:prSet/>
      <dgm:spPr/>
      <dgm:t>
        <a:bodyPr/>
        <a:lstStyle/>
        <a:p>
          <a:r>
            <a:rPr lang="en-US" b="0" i="0"/>
            <a:t>BLE </a:t>
          </a:r>
          <a:r>
            <a:rPr lang="ko-KR" b="0" i="0"/>
            <a:t>기술을 사용하여 </a:t>
          </a:r>
          <a:endParaRPr lang="en-US"/>
        </a:p>
      </dgm:t>
    </dgm:pt>
    <dgm:pt modelId="{9A5A7CFC-C7BC-4FAF-8ECE-C4FC0B9E2E3E}" type="parTrans" cxnId="{50FEF9F7-13B2-48C6-8DFA-7E0040F842CC}">
      <dgm:prSet/>
      <dgm:spPr/>
      <dgm:t>
        <a:bodyPr/>
        <a:lstStyle/>
        <a:p>
          <a:endParaRPr lang="en-US"/>
        </a:p>
      </dgm:t>
    </dgm:pt>
    <dgm:pt modelId="{95B0C2F0-96A6-4642-BAFE-C85EA4AE6C84}" type="sibTrans" cxnId="{50FEF9F7-13B2-48C6-8DFA-7E0040F842CC}">
      <dgm:prSet/>
      <dgm:spPr/>
      <dgm:t>
        <a:bodyPr/>
        <a:lstStyle/>
        <a:p>
          <a:endParaRPr lang="en-US"/>
        </a:p>
      </dgm:t>
    </dgm:pt>
    <dgm:pt modelId="{75319690-B24B-4579-9817-119FBDB09749}">
      <dgm:prSet/>
      <dgm:spPr/>
      <dgm:t>
        <a:bodyPr/>
        <a:lstStyle/>
        <a:p>
          <a:r>
            <a:rPr lang="ko-KR" b="0" i="0"/>
            <a:t>저비용의 실시간 실내측위 시스템을 구현하고</a:t>
          </a:r>
          <a:endParaRPr lang="en-US"/>
        </a:p>
      </dgm:t>
    </dgm:pt>
    <dgm:pt modelId="{920BB783-BFA5-4520-873C-54EB7792E39D}" type="parTrans" cxnId="{899088BB-D490-4ED3-A6D6-00AAFA3F910A}">
      <dgm:prSet/>
      <dgm:spPr/>
      <dgm:t>
        <a:bodyPr/>
        <a:lstStyle/>
        <a:p>
          <a:endParaRPr lang="en-US"/>
        </a:p>
      </dgm:t>
    </dgm:pt>
    <dgm:pt modelId="{7F59D92A-5886-4D55-8334-1FC12F9BD79D}" type="sibTrans" cxnId="{899088BB-D490-4ED3-A6D6-00AAFA3F910A}">
      <dgm:prSet/>
      <dgm:spPr/>
      <dgm:t>
        <a:bodyPr/>
        <a:lstStyle/>
        <a:p>
          <a:endParaRPr lang="en-US"/>
        </a:p>
      </dgm:t>
    </dgm:pt>
    <dgm:pt modelId="{E024571E-A7DE-4360-8CD3-A5FD47FDDED9}">
      <dgm:prSet/>
      <dgm:spPr/>
      <dgm:t>
        <a:bodyPr/>
        <a:lstStyle/>
        <a:p>
          <a:r>
            <a:rPr lang="ko-KR" b="0" i="0"/>
            <a:t>공간좌표를 웹서버에 업로드하여 동기화</a:t>
          </a:r>
          <a:endParaRPr lang="en-US"/>
        </a:p>
      </dgm:t>
    </dgm:pt>
    <dgm:pt modelId="{20D9AEFC-2067-47F9-ACE5-8797D9E6A6B3}" type="parTrans" cxnId="{37A00DB5-E298-45B2-9E38-C5A80AE67AE3}">
      <dgm:prSet/>
      <dgm:spPr/>
      <dgm:t>
        <a:bodyPr/>
        <a:lstStyle/>
        <a:p>
          <a:endParaRPr lang="en-US"/>
        </a:p>
      </dgm:t>
    </dgm:pt>
    <dgm:pt modelId="{70EBD76F-59CC-4E6C-BA07-3B6923396767}" type="sibTrans" cxnId="{37A00DB5-E298-45B2-9E38-C5A80AE67AE3}">
      <dgm:prSet/>
      <dgm:spPr/>
      <dgm:t>
        <a:bodyPr/>
        <a:lstStyle/>
        <a:p>
          <a:endParaRPr lang="en-US"/>
        </a:p>
      </dgm:t>
    </dgm:pt>
    <dgm:pt modelId="{073ED330-2F9B-4670-8A12-F853E69B68FA}">
      <dgm:prSet/>
      <dgm:spPr/>
      <dgm:t>
        <a:bodyPr/>
        <a:lstStyle/>
        <a:p>
          <a:r>
            <a:rPr lang="ko-KR" b="0" i="0"/>
            <a:t>측위 오차를 줄이기 위한 보정 방법 개발</a:t>
          </a:r>
          <a:endParaRPr lang="en-US"/>
        </a:p>
      </dgm:t>
    </dgm:pt>
    <dgm:pt modelId="{73200883-5FBC-4AEB-9B64-FDB6A6B8B6D7}" type="parTrans" cxnId="{63D84E8C-FB69-4EDD-A3AA-C9644315483B}">
      <dgm:prSet/>
      <dgm:spPr/>
      <dgm:t>
        <a:bodyPr/>
        <a:lstStyle/>
        <a:p>
          <a:endParaRPr lang="en-US"/>
        </a:p>
      </dgm:t>
    </dgm:pt>
    <dgm:pt modelId="{7502AD57-A37D-4FC4-ACC5-C029350CB9FE}" type="sibTrans" cxnId="{63D84E8C-FB69-4EDD-A3AA-C9644315483B}">
      <dgm:prSet/>
      <dgm:spPr/>
      <dgm:t>
        <a:bodyPr/>
        <a:lstStyle/>
        <a:p>
          <a:endParaRPr lang="en-US"/>
        </a:p>
      </dgm:t>
    </dgm:pt>
    <dgm:pt modelId="{AE104C35-115A-4AC7-B7B5-35EEB86314EE}">
      <dgm:prSet/>
      <dgm:spPr/>
      <dgm:t>
        <a:bodyPr/>
        <a:lstStyle/>
        <a:p>
          <a:r>
            <a:rPr lang="ko-KR" b="0" i="0" dirty="0"/>
            <a:t>빠른 좌표 계산 알고리즘 연구 및 개발</a:t>
          </a:r>
          <a:endParaRPr lang="en-US" dirty="0"/>
        </a:p>
      </dgm:t>
    </dgm:pt>
    <dgm:pt modelId="{14249F7A-A44A-4541-A492-B4FCEA49F6F1}" type="parTrans" cxnId="{4CC8B6C9-04F8-43F2-8489-40EDF2576450}">
      <dgm:prSet/>
      <dgm:spPr/>
      <dgm:t>
        <a:bodyPr/>
        <a:lstStyle/>
        <a:p>
          <a:endParaRPr lang="en-US"/>
        </a:p>
      </dgm:t>
    </dgm:pt>
    <dgm:pt modelId="{DA457730-91CF-4FB4-B994-6E1C5694C45B}" type="sibTrans" cxnId="{4CC8B6C9-04F8-43F2-8489-40EDF2576450}">
      <dgm:prSet/>
      <dgm:spPr/>
      <dgm:t>
        <a:bodyPr/>
        <a:lstStyle/>
        <a:p>
          <a:endParaRPr lang="en-US"/>
        </a:p>
      </dgm:t>
    </dgm:pt>
    <dgm:pt modelId="{956303B3-8AC5-400D-98E5-E5F5D3A2AAEA}" type="pres">
      <dgm:prSet presAssocID="{5BAAEAFB-124E-45CE-844B-D323D5B33CEE}" presName="linear" presStyleCnt="0">
        <dgm:presLayoutVars>
          <dgm:animLvl val="lvl"/>
          <dgm:resizeHandles val="exact"/>
        </dgm:presLayoutVars>
      </dgm:prSet>
      <dgm:spPr/>
    </dgm:pt>
    <dgm:pt modelId="{A90ECEBB-85D8-44F0-AA58-814176F2FC48}" type="pres">
      <dgm:prSet presAssocID="{F0F7D40B-4480-4559-ACED-EA0C3E4460D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F2AC2B0-11AB-4D57-BE6F-D01590E08215}" type="pres">
      <dgm:prSet presAssocID="{95B0C2F0-96A6-4642-BAFE-C85EA4AE6C84}" presName="spacer" presStyleCnt="0"/>
      <dgm:spPr/>
    </dgm:pt>
    <dgm:pt modelId="{6BABED4B-34CF-491D-A318-EAD870251CD3}" type="pres">
      <dgm:prSet presAssocID="{75319690-B24B-4579-9817-119FBDB0974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9418A7A-5F49-413C-A27E-9306F7A6F6CE}" type="pres">
      <dgm:prSet presAssocID="{7F59D92A-5886-4D55-8334-1FC12F9BD79D}" presName="spacer" presStyleCnt="0"/>
      <dgm:spPr/>
    </dgm:pt>
    <dgm:pt modelId="{2837C56E-B69D-40E5-A05B-C0AA9469152B}" type="pres">
      <dgm:prSet presAssocID="{E024571E-A7DE-4360-8CD3-A5FD47FDDE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3E7753-DC06-4D83-83EE-C87ED3498D43}" type="pres">
      <dgm:prSet presAssocID="{70EBD76F-59CC-4E6C-BA07-3B6923396767}" presName="spacer" presStyleCnt="0"/>
      <dgm:spPr/>
    </dgm:pt>
    <dgm:pt modelId="{A542E7A1-2D12-4B46-8B30-5F73D063E1A6}" type="pres">
      <dgm:prSet presAssocID="{073ED330-2F9B-4670-8A12-F853E69B68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1EB7A0-D093-4E11-BE04-AC6059062CEC}" type="pres">
      <dgm:prSet presAssocID="{7502AD57-A37D-4FC4-ACC5-C029350CB9FE}" presName="spacer" presStyleCnt="0"/>
      <dgm:spPr/>
    </dgm:pt>
    <dgm:pt modelId="{78AF7494-6BD4-40CF-97C9-F98E553BE9CA}" type="pres">
      <dgm:prSet presAssocID="{AE104C35-115A-4AC7-B7B5-35EEB86314E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71C722-151F-473D-98BF-518EFCEB032E}" type="presOf" srcId="{5BAAEAFB-124E-45CE-844B-D323D5B33CEE}" destId="{956303B3-8AC5-400D-98E5-E5F5D3A2AAEA}" srcOrd="0" destOrd="0" presId="urn:microsoft.com/office/officeart/2005/8/layout/vList2"/>
    <dgm:cxn modelId="{F682B143-5429-48C8-86CC-D3A0564F4A1E}" type="presOf" srcId="{75319690-B24B-4579-9817-119FBDB09749}" destId="{6BABED4B-34CF-491D-A318-EAD870251CD3}" srcOrd="0" destOrd="0" presId="urn:microsoft.com/office/officeart/2005/8/layout/vList2"/>
    <dgm:cxn modelId="{15B6A057-AE0A-40BA-8659-16D86BB37E34}" type="presOf" srcId="{F0F7D40B-4480-4559-ACED-EA0C3E4460D0}" destId="{A90ECEBB-85D8-44F0-AA58-814176F2FC48}" srcOrd="0" destOrd="0" presId="urn:microsoft.com/office/officeart/2005/8/layout/vList2"/>
    <dgm:cxn modelId="{63D84E8C-FB69-4EDD-A3AA-C9644315483B}" srcId="{5BAAEAFB-124E-45CE-844B-D323D5B33CEE}" destId="{073ED330-2F9B-4670-8A12-F853E69B68FA}" srcOrd="3" destOrd="0" parTransId="{73200883-5FBC-4AEB-9B64-FDB6A6B8B6D7}" sibTransId="{7502AD57-A37D-4FC4-ACC5-C029350CB9FE}"/>
    <dgm:cxn modelId="{303DDCA9-B8D4-4548-BF0B-EA7F70F5D4CF}" type="presOf" srcId="{AE104C35-115A-4AC7-B7B5-35EEB86314EE}" destId="{78AF7494-6BD4-40CF-97C9-F98E553BE9CA}" srcOrd="0" destOrd="0" presId="urn:microsoft.com/office/officeart/2005/8/layout/vList2"/>
    <dgm:cxn modelId="{691CFAB1-719F-491E-A461-DDBF98F13128}" type="presOf" srcId="{073ED330-2F9B-4670-8A12-F853E69B68FA}" destId="{A542E7A1-2D12-4B46-8B30-5F73D063E1A6}" srcOrd="0" destOrd="0" presId="urn:microsoft.com/office/officeart/2005/8/layout/vList2"/>
    <dgm:cxn modelId="{37A00DB5-E298-45B2-9E38-C5A80AE67AE3}" srcId="{5BAAEAFB-124E-45CE-844B-D323D5B33CEE}" destId="{E024571E-A7DE-4360-8CD3-A5FD47FDDED9}" srcOrd="2" destOrd="0" parTransId="{20D9AEFC-2067-47F9-ACE5-8797D9E6A6B3}" sibTransId="{70EBD76F-59CC-4E6C-BA07-3B6923396767}"/>
    <dgm:cxn modelId="{899088BB-D490-4ED3-A6D6-00AAFA3F910A}" srcId="{5BAAEAFB-124E-45CE-844B-D323D5B33CEE}" destId="{75319690-B24B-4579-9817-119FBDB09749}" srcOrd="1" destOrd="0" parTransId="{920BB783-BFA5-4520-873C-54EB7792E39D}" sibTransId="{7F59D92A-5886-4D55-8334-1FC12F9BD79D}"/>
    <dgm:cxn modelId="{4CC8B6C9-04F8-43F2-8489-40EDF2576450}" srcId="{5BAAEAFB-124E-45CE-844B-D323D5B33CEE}" destId="{AE104C35-115A-4AC7-B7B5-35EEB86314EE}" srcOrd="4" destOrd="0" parTransId="{14249F7A-A44A-4541-A492-B4FCEA49F6F1}" sibTransId="{DA457730-91CF-4FB4-B994-6E1C5694C45B}"/>
    <dgm:cxn modelId="{F540FDF0-6508-4294-B9A8-7275BA82D292}" type="presOf" srcId="{E024571E-A7DE-4360-8CD3-A5FD47FDDED9}" destId="{2837C56E-B69D-40E5-A05B-C0AA9469152B}" srcOrd="0" destOrd="0" presId="urn:microsoft.com/office/officeart/2005/8/layout/vList2"/>
    <dgm:cxn modelId="{50FEF9F7-13B2-48C6-8DFA-7E0040F842CC}" srcId="{5BAAEAFB-124E-45CE-844B-D323D5B33CEE}" destId="{F0F7D40B-4480-4559-ACED-EA0C3E4460D0}" srcOrd="0" destOrd="0" parTransId="{9A5A7CFC-C7BC-4FAF-8ECE-C4FC0B9E2E3E}" sibTransId="{95B0C2F0-96A6-4642-BAFE-C85EA4AE6C84}"/>
    <dgm:cxn modelId="{565B59C2-812C-4F1A-842D-E2CBCE0DA0DA}" type="presParOf" srcId="{956303B3-8AC5-400D-98E5-E5F5D3A2AAEA}" destId="{A90ECEBB-85D8-44F0-AA58-814176F2FC48}" srcOrd="0" destOrd="0" presId="urn:microsoft.com/office/officeart/2005/8/layout/vList2"/>
    <dgm:cxn modelId="{5947003F-3DDF-49BE-8710-04EE3EAD00F1}" type="presParOf" srcId="{956303B3-8AC5-400D-98E5-E5F5D3A2AAEA}" destId="{5F2AC2B0-11AB-4D57-BE6F-D01590E08215}" srcOrd="1" destOrd="0" presId="urn:microsoft.com/office/officeart/2005/8/layout/vList2"/>
    <dgm:cxn modelId="{22B0C145-55CA-4D60-937F-5D5D4B9A6728}" type="presParOf" srcId="{956303B3-8AC5-400D-98E5-E5F5D3A2AAEA}" destId="{6BABED4B-34CF-491D-A318-EAD870251CD3}" srcOrd="2" destOrd="0" presId="urn:microsoft.com/office/officeart/2005/8/layout/vList2"/>
    <dgm:cxn modelId="{9CDA10BC-1D9A-4AFC-A2D6-B7D09281EFEC}" type="presParOf" srcId="{956303B3-8AC5-400D-98E5-E5F5D3A2AAEA}" destId="{B9418A7A-5F49-413C-A27E-9306F7A6F6CE}" srcOrd="3" destOrd="0" presId="urn:microsoft.com/office/officeart/2005/8/layout/vList2"/>
    <dgm:cxn modelId="{FBD5B0FC-04EF-459A-A7CB-7E7351494486}" type="presParOf" srcId="{956303B3-8AC5-400D-98E5-E5F5D3A2AAEA}" destId="{2837C56E-B69D-40E5-A05B-C0AA9469152B}" srcOrd="4" destOrd="0" presId="urn:microsoft.com/office/officeart/2005/8/layout/vList2"/>
    <dgm:cxn modelId="{1301AA81-C637-48E0-90AE-09E8BE3574FE}" type="presParOf" srcId="{956303B3-8AC5-400D-98E5-E5F5D3A2AAEA}" destId="{F03E7753-DC06-4D83-83EE-C87ED3498D43}" srcOrd="5" destOrd="0" presId="urn:microsoft.com/office/officeart/2005/8/layout/vList2"/>
    <dgm:cxn modelId="{5E20B077-55DD-435A-8636-AD31669A0AF8}" type="presParOf" srcId="{956303B3-8AC5-400D-98E5-E5F5D3A2AAEA}" destId="{A542E7A1-2D12-4B46-8B30-5F73D063E1A6}" srcOrd="6" destOrd="0" presId="urn:microsoft.com/office/officeart/2005/8/layout/vList2"/>
    <dgm:cxn modelId="{EED10A50-E46F-480B-8372-7DF2E8BCABD5}" type="presParOf" srcId="{956303B3-8AC5-400D-98E5-E5F5D3A2AAEA}" destId="{7B1EB7A0-D093-4E11-BE04-AC6059062CEC}" srcOrd="7" destOrd="0" presId="urn:microsoft.com/office/officeart/2005/8/layout/vList2"/>
    <dgm:cxn modelId="{22F87F4D-AA39-4AA7-89A3-98650B973932}" type="presParOf" srcId="{956303B3-8AC5-400D-98E5-E5F5D3A2AAEA}" destId="{78AF7494-6BD4-40CF-97C9-F98E553BE9C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9EBE86-5187-47A8-9FEE-26D3996864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7EBBB0-932C-4B74-9257-28D07A6855CE}">
      <dgm:prSet/>
      <dgm:spPr/>
      <dgm:t>
        <a:bodyPr/>
        <a:lstStyle/>
        <a:p>
          <a:r>
            <a:rPr lang="en-US" b="0" i="0" dirty="0"/>
            <a:t>RSSI</a:t>
          </a:r>
          <a:r>
            <a:rPr lang="ko-KR" b="0" i="0" dirty="0"/>
            <a:t>는 </a:t>
          </a:r>
          <a:r>
            <a:rPr lang="en-US" b="0" i="0" dirty="0"/>
            <a:t>Received Signal Strength Indicator</a:t>
          </a:r>
          <a:r>
            <a:rPr lang="ko-KR" b="0" i="0" dirty="0"/>
            <a:t>의 약자</a:t>
          </a:r>
          <a:endParaRPr lang="en-US" dirty="0"/>
        </a:p>
      </dgm:t>
    </dgm:pt>
    <dgm:pt modelId="{12038BCC-8A7C-4C66-A185-34487561E136}" type="parTrans" cxnId="{14AC8EB6-56A3-4653-9E72-E242CADC1D08}">
      <dgm:prSet/>
      <dgm:spPr/>
      <dgm:t>
        <a:bodyPr/>
        <a:lstStyle/>
        <a:p>
          <a:endParaRPr lang="en-US"/>
        </a:p>
      </dgm:t>
    </dgm:pt>
    <dgm:pt modelId="{AA32AAD5-D028-4C19-B79A-8421D233FB21}" type="sibTrans" cxnId="{14AC8EB6-56A3-4653-9E72-E242CADC1D08}">
      <dgm:prSet/>
      <dgm:spPr/>
      <dgm:t>
        <a:bodyPr/>
        <a:lstStyle/>
        <a:p>
          <a:endParaRPr lang="en-US"/>
        </a:p>
      </dgm:t>
    </dgm:pt>
    <dgm:pt modelId="{728A9C3E-213A-4CDD-A700-56DB77DF3054}">
      <dgm:prSet/>
      <dgm:spPr/>
      <dgm:t>
        <a:bodyPr/>
        <a:lstStyle/>
        <a:p>
          <a:r>
            <a:rPr lang="ko-KR" b="0" i="0" dirty="0"/>
            <a:t>수신기에서 수신되는 전파의 세기가 얼마인지를 수치</a:t>
          </a:r>
          <a:r>
            <a:rPr lang="en-US" b="0" i="0" dirty="0"/>
            <a:t>(dB)</a:t>
          </a:r>
          <a:r>
            <a:rPr lang="ko-KR" b="0" i="0" dirty="0"/>
            <a:t>로 나타낸 것</a:t>
          </a:r>
          <a:endParaRPr lang="en-US" dirty="0"/>
        </a:p>
      </dgm:t>
    </dgm:pt>
    <dgm:pt modelId="{CD7E62D2-28D6-42A1-830A-04D204DAA0E6}" type="parTrans" cxnId="{7C448220-DF85-446E-B92B-BF85D35145F7}">
      <dgm:prSet/>
      <dgm:spPr/>
      <dgm:t>
        <a:bodyPr/>
        <a:lstStyle/>
        <a:p>
          <a:endParaRPr lang="en-US"/>
        </a:p>
      </dgm:t>
    </dgm:pt>
    <dgm:pt modelId="{78F71268-4898-42AF-8545-1E150D5BC2BF}" type="sibTrans" cxnId="{7C448220-DF85-446E-B92B-BF85D35145F7}">
      <dgm:prSet/>
      <dgm:spPr/>
      <dgm:t>
        <a:bodyPr/>
        <a:lstStyle/>
        <a:p>
          <a:endParaRPr lang="en-US"/>
        </a:p>
      </dgm:t>
    </dgm:pt>
    <dgm:pt modelId="{DC766D04-1B91-4B9C-A75A-2A7D098E8881}">
      <dgm:prSet/>
      <dgm:spPr/>
      <dgm:t>
        <a:bodyPr/>
        <a:lstStyle/>
        <a:p>
          <a:r>
            <a:rPr lang="ko-KR" b="0" i="0"/>
            <a:t>기본적으로 음수로 나타나며 </a:t>
          </a:r>
          <a:r>
            <a:rPr lang="en-US" b="0" i="0"/>
            <a:t>0</a:t>
          </a:r>
          <a:r>
            <a:rPr lang="ko-KR" b="0" i="0"/>
            <a:t>에 가까울수록 신호의 세기가 강하다</a:t>
          </a:r>
          <a:r>
            <a:rPr lang="en-US" b="0" i="0"/>
            <a:t>.</a:t>
          </a:r>
          <a:endParaRPr lang="en-US"/>
        </a:p>
      </dgm:t>
    </dgm:pt>
    <dgm:pt modelId="{2C03770E-3C03-47A6-8A79-BE3384284D82}" type="parTrans" cxnId="{A651960E-59D4-49F8-8450-B4959612221A}">
      <dgm:prSet/>
      <dgm:spPr/>
      <dgm:t>
        <a:bodyPr/>
        <a:lstStyle/>
        <a:p>
          <a:endParaRPr lang="en-US"/>
        </a:p>
      </dgm:t>
    </dgm:pt>
    <dgm:pt modelId="{C326D795-8F05-43E1-AA30-BC2E7626AB46}" type="sibTrans" cxnId="{A651960E-59D4-49F8-8450-B4959612221A}">
      <dgm:prSet/>
      <dgm:spPr/>
      <dgm:t>
        <a:bodyPr/>
        <a:lstStyle/>
        <a:p>
          <a:endParaRPr lang="en-US"/>
        </a:p>
      </dgm:t>
    </dgm:pt>
    <dgm:pt modelId="{DBD9A376-34C6-4382-A7D3-834488D9C96D}">
      <dgm:prSet/>
      <dgm:spPr/>
      <dgm:t>
        <a:bodyPr/>
        <a:lstStyle/>
        <a:p>
          <a:r>
            <a:rPr lang="en-US"/>
            <a:t>D</a:t>
          </a:r>
          <a:r>
            <a:rPr lang="ko-KR"/>
            <a:t>는 실제 거리</a:t>
          </a:r>
          <a:r>
            <a:rPr lang="en-US"/>
            <a:t>, </a:t>
          </a:r>
          <a:r>
            <a:rPr lang="en-US" b="0" i="0"/>
            <a:t>TXPower: </a:t>
          </a:r>
          <a:r>
            <a:rPr lang="ko-KR" b="0" i="0"/>
            <a:t>송신 신호의 세기</a:t>
          </a:r>
          <a:endParaRPr lang="en-US"/>
        </a:p>
      </dgm:t>
    </dgm:pt>
    <dgm:pt modelId="{775BC725-D052-4162-9D0B-091D1B029E5C}" type="parTrans" cxnId="{185D69C9-1612-43BD-A169-0CF38F14D1A5}">
      <dgm:prSet/>
      <dgm:spPr/>
      <dgm:t>
        <a:bodyPr/>
        <a:lstStyle/>
        <a:p>
          <a:endParaRPr lang="en-US"/>
        </a:p>
      </dgm:t>
    </dgm:pt>
    <dgm:pt modelId="{FD816988-733F-453F-B512-957132D6C515}" type="sibTrans" cxnId="{185D69C9-1612-43BD-A169-0CF38F14D1A5}">
      <dgm:prSet/>
      <dgm:spPr/>
      <dgm:t>
        <a:bodyPr/>
        <a:lstStyle/>
        <a:p>
          <a:endParaRPr lang="en-US"/>
        </a:p>
      </dgm:t>
    </dgm:pt>
    <dgm:pt modelId="{061EAC7D-2A2C-45B9-9655-C35ED27029AA}" type="pres">
      <dgm:prSet presAssocID="{DF9EBE86-5187-47A8-9FEE-26D3996864B3}" presName="linear" presStyleCnt="0">
        <dgm:presLayoutVars>
          <dgm:animLvl val="lvl"/>
          <dgm:resizeHandles val="exact"/>
        </dgm:presLayoutVars>
      </dgm:prSet>
      <dgm:spPr/>
    </dgm:pt>
    <dgm:pt modelId="{EC67C80A-1EF1-4D9D-B95C-925A3898F1EE}" type="pres">
      <dgm:prSet presAssocID="{947EBBB0-932C-4B74-9257-28D07A6855CE}" presName="parentText" presStyleLbl="node1" presStyleIdx="0" presStyleCnt="4" custLinFactY="-372046" custLinFactNeighborX="-906" custLinFactNeighborY="-400000">
        <dgm:presLayoutVars>
          <dgm:chMax val="0"/>
          <dgm:bulletEnabled val="1"/>
        </dgm:presLayoutVars>
      </dgm:prSet>
      <dgm:spPr/>
    </dgm:pt>
    <dgm:pt modelId="{8632F6C0-79ED-411F-8FA7-52C6DF51C1A6}" type="pres">
      <dgm:prSet presAssocID="{AA32AAD5-D028-4C19-B79A-8421D233FB21}" presName="spacer" presStyleCnt="0"/>
      <dgm:spPr/>
    </dgm:pt>
    <dgm:pt modelId="{102669AD-72C9-4946-B463-7BB651407D83}" type="pres">
      <dgm:prSet presAssocID="{728A9C3E-213A-4CDD-A700-56DB77DF3054}" presName="parentText" presStyleLbl="node1" presStyleIdx="1" presStyleCnt="4" custLinFactY="-8059" custLinFactNeighborX="682" custLinFactNeighborY="-100000">
        <dgm:presLayoutVars>
          <dgm:chMax val="0"/>
          <dgm:bulletEnabled val="1"/>
        </dgm:presLayoutVars>
      </dgm:prSet>
      <dgm:spPr/>
    </dgm:pt>
    <dgm:pt modelId="{10234D48-6E68-4591-A813-9C72B716C0D1}" type="pres">
      <dgm:prSet presAssocID="{78F71268-4898-42AF-8545-1E150D5BC2BF}" presName="spacer" presStyleCnt="0"/>
      <dgm:spPr/>
    </dgm:pt>
    <dgm:pt modelId="{B0359BBC-68BD-474F-BA39-0091B2BD0F7C}" type="pres">
      <dgm:prSet presAssocID="{DC766D04-1B91-4B9C-A75A-2A7D098E8881}" presName="parentText" presStyleLbl="node1" presStyleIdx="2" presStyleCnt="4" custLinFactY="-5363" custLinFactNeighborY="-100000">
        <dgm:presLayoutVars>
          <dgm:chMax val="0"/>
          <dgm:bulletEnabled val="1"/>
        </dgm:presLayoutVars>
      </dgm:prSet>
      <dgm:spPr/>
    </dgm:pt>
    <dgm:pt modelId="{9D450545-55CA-4D41-9B12-090AA14F8252}" type="pres">
      <dgm:prSet presAssocID="{C326D795-8F05-43E1-AA30-BC2E7626AB46}" presName="spacer" presStyleCnt="0"/>
      <dgm:spPr/>
    </dgm:pt>
    <dgm:pt modelId="{4C4E75AA-2299-4B7E-9020-79842732D036}" type="pres">
      <dgm:prSet presAssocID="{DBD9A376-34C6-4382-A7D3-834488D9C96D}" presName="parentText" presStyleLbl="node1" presStyleIdx="3" presStyleCnt="4" custLinFactY="-2277" custLinFactNeighborY="-100000">
        <dgm:presLayoutVars>
          <dgm:chMax val="0"/>
          <dgm:bulletEnabled val="1"/>
        </dgm:presLayoutVars>
      </dgm:prSet>
      <dgm:spPr/>
    </dgm:pt>
  </dgm:ptLst>
  <dgm:cxnLst>
    <dgm:cxn modelId="{559DFD06-3B08-4483-94C8-AAFB6C2EE4FA}" type="presOf" srcId="{DF9EBE86-5187-47A8-9FEE-26D3996864B3}" destId="{061EAC7D-2A2C-45B9-9655-C35ED27029AA}" srcOrd="0" destOrd="0" presId="urn:microsoft.com/office/officeart/2005/8/layout/vList2"/>
    <dgm:cxn modelId="{A651960E-59D4-49F8-8450-B4959612221A}" srcId="{DF9EBE86-5187-47A8-9FEE-26D3996864B3}" destId="{DC766D04-1B91-4B9C-A75A-2A7D098E8881}" srcOrd="2" destOrd="0" parTransId="{2C03770E-3C03-47A6-8A79-BE3384284D82}" sibTransId="{C326D795-8F05-43E1-AA30-BC2E7626AB46}"/>
    <dgm:cxn modelId="{7C448220-DF85-446E-B92B-BF85D35145F7}" srcId="{DF9EBE86-5187-47A8-9FEE-26D3996864B3}" destId="{728A9C3E-213A-4CDD-A700-56DB77DF3054}" srcOrd="1" destOrd="0" parTransId="{CD7E62D2-28D6-42A1-830A-04D204DAA0E6}" sibTransId="{78F71268-4898-42AF-8545-1E150D5BC2BF}"/>
    <dgm:cxn modelId="{550A3824-FC9F-4FDD-857F-3546F702CF3D}" type="presOf" srcId="{DBD9A376-34C6-4382-A7D3-834488D9C96D}" destId="{4C4E75AA-2299-4B7E-9020-79842732D036}" srcOrd="0" destOrd="0" presId="urn:microsoft.com/office/officeart/2005/8/layout/vList2"/>
    <dgm:cxn modelId="{E2C1D57E-B2CF-407E-8C4A-CEAAD8FD630F}" type="presOf" srcId="{728A9C3E-213A-4CDD-A700-56DB77DF3054}" destId="{102669AD-72C9-4946-B463-7BB651407D83}" srcOrd="0" destOrd="0" presId="urn:microsoft.com/office/officeart/2005/8/layout/vList2"/>
    <dgm:cxn modelId="{5AF469A5-B9A2-4D24-9B00-C1D0086877AF}" type="presOf" srcId="{DC766D04-1B91-4B9C-A75A-2A7D098E8881}" destId="{B0359BBC-68BD-474F-BA39-0091B2BD0F7C}" srcOrd="0" destOrd="0" presId="urn:microsoft.com/office/officeart/2005/8/layout/vList2"/>
    <dgm:cxn modelId="{14AC8EB6-56A3-4653-9E72-E242CADC1D08}" srcId="{DF9EBE86-5187-47A8-9FEE-26D3996864B3}" destId="{947EBBB0-932C-4B74-9257-28D07A6855CE}" srcOrd="0" destOrd="0" parTransId="{12038BCC-8A7C-4C66-A185-34487561E136}" sibTransId="{AA32AAD5-D028-4C19-B79A-8421D233FB21}"/>
    <dgm:cxn modelId="{185D69C9-1612-43BD-A169-0CF38F14D1A5}" srcId="{DF9EBE86-5187-47A8-9FEE-26D3996864B3}" destId="{DBD9A376-34C6-4382-A7D3-834488D9C96D}" srcOrd="3" destOrd="0" parTransId="{775BC725-D052-4162-9D0B-091D1B029E5C}" sibTransId="{FD816988-733F-453F-B512-957132D6C515}"/>
    <dgm:cxn modelId="{D6D73ED7-3B56-479A-93BA-544CE9110CDD}" type="presOf" srcId="{947EBBB0-932C-4B74-9257-28D07A6855CE}" destId="{EC67C80A-1EF1-4D9D-B95C-925A3898F1EE}" srcOrd="0" destOrd="0" presId="urn:microsoft.com/office/officeart/2005/8/layout/vList2"/>
    <dgm:cxn modelId="{E6894072-F3A3-44BA-B34F-A20F609D8464}" type="presParOf" srcId="{061EAC7D-2A2C-45B9-9655-C35ED27029AA}" destId="{EC67C80A-1EF1-4D9D-B95C-925A3898F1EE}" srcOrd="0" destOrd="0" presId="urn:microsoft.com/office/officeart/2005/8/layout/vList2"/>
    <dgm:cxn modelId="{D85AEF42-DBC1-4299-9409-85D20D93FF8E}" type="presParOf" srcId="{061EAC7D-2A2C-45B9-9655-C35ED27029AA}" destId="{8632F6C0-79ED-411F-8FA7-52C6DF51C1A6}" srcOrd="1" destOrd="0" presId="urn:microsoft.com/office/officeart/2005/8/layout/vList2"/>
    <dgm:cxn modelId="{DC032FE9-8055-424F-97CB-404F1C2E89BC}" type="presParOf" srcId="{061EAC7D-2A2C-45B9-9655-C35ED27029AA}" destId="{102669AD-72C9-4946-B463-7BB651407D83}" srcOrd="2" destOrd="0" presId="urn:microsoft.com/office/officeart/2005/8/layout/vList2"/>
    <dgm:cxn modelId="{70AC83C0-11EB-466B-B2B6-5CD6E7C9D577}" type="presParOf" srcId="{061EAC7D-2A2C-45B9-9655-C35ED27029AA}" destId="{10234D48-6E68-4591-A813-9C72B716C0D1}" srcOrd="3" destOrd="0" presId="urn:microsoft.com/office/officeart/2005/8/layout/vList2"/>
    <dgm:cxn modelId="{D232C533-2C63-438B-8460-97FD1B144E35}" type="presParOf" srcId="{061EAC7D-2A2C-45B9-9655-C35ED27029AA}" destId="{B0359BBC-68BD-474F-BA39-0091B2BD0F7C}" srcOrd="4" destOrd="0" presId="urn:microsoft.com/office/officeart/2005/8/layout/vList2"/>
    <dgm:cxn modelId="{0D1BD288-47E4-4363-ACB4-191E26282CF3}" type="presParOf" srcId="{061EAC7D-2A2C-45B9-9655-C35ED27029AA}" destId="{9D450545-55CA-4D41-9B12-090AA14F8252}" srcOrd="5" destOrd="0" presId="urn:microsoft.com/office/officeart/2005/8/layout/vList2"/>
    <dgm:cxn modelId="{DB0758FA-901A-4AD4-B177-FB8BF1A8D46F}" type="presParOf" srcId="{061EAC7D-2A2C-45B9-9655-C35ED27029AA}" destId="{4C4E75AA-2299-4B7E-9020-79842732D0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ECEBB-85D8-44F0-AA58-814176F2FC48}">
      <dsp:nvSpPr>
        <dsp:cNvPr id="0" name=""/>
        <dsp:cNvSpPr/>
      </dsp:nvSpPr>
      <dsp:spPr>
        <a:xfrm>
          <a:off x="0" y="837076"/>
          <a:ext cx="6263640" cy="713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BLE </a:t>
          </a:r>
          <a:r>
            <a:rPr lang="ko-KR" sz="2300" b="0" i="0" kern="1200"/>
            <a:t>기술을 사용하여 </a:t>
          </a:r>
          <a:endParaRPr lang="en-US" sz="2300" kern="1200"/>
        </a:p>
      </dsp:txBody>
      <dsp:txXfrm>
        <a:off x="34811" y="871887"/>
        <a:ext cx="6194018" cy="643492"/>
      </dsp:txXfrm>
    </dsp:sp>
    <dsp:sp modelId="{6BABED4B-34CF-491D-A318-EAD870251CD3}">
      <dsp:nvSpPr>
        <dsp:cNvPr id="0" name=""/>
        <dsp:cNvSpPr/>
      </dsp:nvSpPr>
      <dsp:spPr>
        <a:xfrm>
          <a:off x="0" y="1616431"/>
          <a:ext cx="6263640" cy="71311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b="0" i="0" kern="1200"/>
            <a:t>저비용의 실시간 실내측위 시스템을 구현하고</a:t>
          </a:r>
          <a:endParaRPr lang="en-US" sz="2300" kern="1200"/>
        </a:p>
      </dsp:txBody>
      <dsp:txXfrm>
        <a:off x="34811" y="1651242"/>
        <a:ext cx="6194018" cy="643492"/>
      </dsp:txXfrm>
    </dsp:sp>
    <dsp:sp modelId="{2837C56E-B69D-40E5-A05B-C0AA9469152B}">
      <dsp:nvSpPr>
        <dsp:cNvPr id="0" name=""/>
        <dsp:cNvSpPr/>
      </dsp:nvSpPr>
      <dsp:spPr>
        <a:xfrm>
          <a:off x="0" y="2395786"/>
          <a:ext cx="6263640" cy="71311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b="0" i="0" kern="1200"/>
            <a:t>공간좌표를 웹서버에 업로드하여 동기화</a:t>
          </a:r>
          <a:endParaRPr lang="en-US" sz="2300" kern="1200"/>
        </a:p>
      </dsp:txBody>
      <dsp:txXfrm>
        <a:off x="34811" y="2430597"/>
        <a:ext cx="6194018" cy="643492"/>
      </dsp:txXfrm>
    </dsp:sp>
    <dsp:sp modelId="{A542E7A1-2D12-4B46-8B30-5F73D063E1A6}">
      <dsp:nvSpPr>
        <dsp:cNvPr id="0" name=""/>
        <dsp:cNvSpPr/>
      </dsp:nvSpPr>
      <dsp:spPr>
        <a:xfrm>
          <a:off x="0" y="3175141"/>
          <a:ext cx="6263640" cy="71311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b="0" i="0" kern="1200"/>
            <a:t>측위 오차를 줄이기 위한 보정 방법 개발</a:t>
          </a:r>
          <a:endParaRPr lang="en-US" sz="2300" kern="1200"/>
        </a:p>
      </dsp:txBody>
      <dsp:txXfrm>
        <a:off x="34811" y="3209952"/>
        <a:ext cx="6194018" cy="643492"/>
      </dsp:txXfrm>
    </dsp:sp>
    <dsp:sp modelId="{78AF7494-6BD4-40CF-97C9-F98E553BE9CA}">
      <dsp:nvSpPr>
        <dsp:cNvPr id="0" name=""/>
        <dsp:cNvSpPr/>
      </dsp:nvSpPr>
      <dsp:spPr>
        <a:xfrm>
          <a:off x="0" y="3954496"/>
          <a:ext cx="6263640" cy="71311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b="0" i="0" kern="1200" dirty="0"/>
            <a:t>빠른 좌표 계산 알고리즘 연구 및 개발</a:t>
          </a:r>
          <a:endParaRPr lang="en-US" sz="2300" kern="1200" dirty="0"/>
        </a:p>
      </dsp:txBody>
      <dsp:txXfrm>
        <a:off x="34811" y="3989307"/>
        <a:ext cx="6194018" cy="643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7C80A-1EF1-4D9D-B95C-925A3898F1EE}">
      <dsp:nvSpPr>
        <dsp:cNvPr id="0" name=""/>
        <dsp:cNvSpPr/>
      </dsp:nvSpPr>
      <dsp:spPr>
        <a:xfrm>
          <a:off x="0" y="0"/>
          <a:ext cx="10515600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RSSI</a:t>
          </a:r>
          <a:r>
            <a:rPr lang="ko-KR" sz="2500" b="0" i="0" kern="1200" dirty="0"/>
            <a:t>는 </a:t>
          </a:r>
          <a:r>
            <a:rPr lang="en-US" sz="2500" b="0" i="0" kern="1200" dirty="0"/>
            <a:t>Received Signal Strength Indicator</a:t>
          </a:r>
          <a:r>
            <a:rPr lang="ko-KR" sz="2500" b="0" i="0" kern="1200" dirty="0"/>
            <a:t>의 약자</a:t>
          </a:r>
          <a:endParaRPr lang="en-US" sz="2500" kern="1200" dirty="0"/>
        </a:p>
      </dsp:txBody>
      <dsp:txXfrm>
        <a:off x="37838" y="37838"/>
        <a:ext cx="10439924" cy="699449"/>
      </dsp:txXfrm>
    </dsp:sp>
    <dsp:sp modelId="{102669AD-72C9-4946-B463-7BB651407D83}">
      <dsp:nvSpPr>
        <dsp:cNvPr id="0" name=""/>
        <dsp:cNvSpPr/>
      </dsp:nvSpPr>
      <dsp:spPr>
        <a:xfrm>
          <a:off x="0" y="870289"/>
          <a:ext cx="10515600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0" i="0" kern="1200" dirty="0"/>
            <a:t>수신기에서 수신되는 전파의 세기가 얼마인지를 수치</a:t>
          </a:r>
          <a:r>
            <a:rPr lang="en-US" sz="2500" b="0" i="0" kern="1200" dirty="0"/>
            <a:t>(dB)</a:t>
          </a:r>
          <a:r>
            <a:rPr lang="ko-KR" sz="2500" b="0" i="0" kern="1200" dirty="0"/>
            <a:t>로 나타낸 것</a:t>
          </a:r>
          <a:endParaRPr lang="en-US" sz="2500" kern="1200" dirty="0"/>
        </a:p>
      </dsp:txBody>
      <dsp:txXfrm>
        <a:off x="37838" y="908127"/>
        <a:ext cx="10439924" cy="699449"/>
      </dsp:txXfrm>
    </dsp:sp>
    <dsp:sp modelId="{B0359BBC-68BD-474F-BA39-0091B2BD0F7C}">
      <dsp:nvSpPr>
        <dsp:cNvPr id="0" name=""/>
        <dsp:cNvSpPr/>
      </dsp:nvSpPr>
      <dsp:spPr>
        <a:xfrm>
          <a:off x="0" y="1738311"/>
          <a:ext cx="10515600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0" i="0" kern="1200"/>
            <a:t>기본적으로 음수로 나타나며 </a:t>
          </a:r>
          <a:r>
            <a:rPr lang="en-US" sz="2500" b="0" i="0" kern="1200"/>
            <a:t>0</a:t>
          </a:r>
          <a:r>
            <a:rPr lang="ko-KR" sz="2500" b="0" i="0" kern="1200"/>
            <a:t>에 가까울수록 신호의 세기가 강하다</a:t>
          </a:r>
          <a:r>
            <a:rPr lang="en-US" sz="2500" b="0" i="0" kern="1200"/>
            <a:t>.</a:t>
          </a:r>
          <a:endParaRPr lang="en-US" sz="2500" kern="1200"/>
        </a:p>
      </dsp:txBody>
      <dsp:txXfrm>
        <a:off x="37838" y="1776149"/>
        <a:ext cx="10439924" cy="699449"/>
      </dsp:txXfrm>
    </dsp:sp>
    <dsp:sp modelId="{4C4E75AA-2299-4B7E-9020-79842732D036}">
      <dsp:nvSpPr>
        <dsp:cNvPr id="0" name=""/>
        <dsp:cNvSpPr/>
      </dsp:nvSpPr>
      <dsp:spPr>
        <a:xfrm>
          <a:off x="0" y="2609356"/>
          <a:ext cx="10515600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</a:t>
          </a:r>
          <a:r>
            <a:rPr lang="ko-KR" sz="2500" kern="1200"/>
            <a:t>는 실제 거리</a:t>
          </a:r>
          <a:r>
            <a:rPr lang="en-US" sz="2500" kern="1200"/>
            <a:t>, </a:t>
          </a:r>
          <a:r>
            <a:rPr lang="en-US" sz="2500" b="0" i="0" kern="1200"/>
            <a:t>TXPower: </a:t>
          </a:r>
          <a:r>
            <a:rPr lang="ko-KR" sz="2500" b="0" i="0" kern="1200"/>
            <a:t>송신 신호의 세기</a:t>
          </a:r>
          <a:endParaRPr lang="en-US" sz="2500" kern="1200"/>
        </a:p>
      </dsp:txBody>
      <dsp:txXfrm>
        <a:off x="37838" y="2647194"/>
        <a:ext cx="10439924" cy="699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975E1-030E-EDA1-9D50-C1BBF71CB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884417-07AC-5F80-C058-9F94731AE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B2D9C-B9CE-3F5C-5166-67D1A358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CF9DA-A31B-101C-8778-8E1F0C57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65EF-C60F-90A2-0447-28E47563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7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469F3-C1BF-1714-8C66-0C165144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4A1236-0F4B-207C-EC17-20ECD600E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CFCA9-56A0-AD5C-099F-89E37D97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246E5-13C4-F868-A76F-7B5A40A7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4097-2F67-B606-C709-9FBD33C7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3E39EB-BE91-3658-ACB3-AC0E91C75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A3E3B9-DBCC-219F-811D-4C225850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270C9-18FF-364F-7BF2-107A424A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AD644-CD98-3A7A-0FF1-D143CC23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68AE9-5B08-597E-7620-F0F4E447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7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6712F-9522-32D6-0E7B-0EAA932E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965A4-9F26-151D-F8A8-A43C2D91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3BE0A-3C49-92AB-6862-B1BFAE82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935C-BC13-3309-845F-2C05518D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3EB-D3C4-1C12-A300-40581E19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8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1D057-5136-DF84-AE71-137FC69D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BF836-097F-63FE-408E-55859D20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2F871-141D-A827-BE77-E983C57D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C5C60-9A67-2758-4574-E31E3044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B1EA4-BD36-84B2-8F39-6D0838B1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7E82D-49C9-AAE0-E17C-772E5E12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50D7D-2EFF-C269-4CBA-B9F90C6B0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122D7-CC59-BB5B-5135-780CD379B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B96E6-8969-BE40-E692-2967C1D6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56F20-433C-F8F1-DE1C-3CC1FBB8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B24CB-69B1-4A72-50D7-FD9F5B20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5BE6-4051-6509-00F8-93AD9068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BF600-22F7-0910-B879-ECD2A3BC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6A8C1-A363-5E61-2BBB-24F51FE3A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DCA913-7A7A-DA53-8A63-D1885FE5D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A905B5-CEDB-C139-5EF9-EE92073A5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499CF7-DC6C-7977-4248-38DB5A47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86E08B-BA62-E4C5-DB46-B4194C1D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698AA-1D44-4C87-E897-5B3E8B25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F8CB6-D2B5-4025-CE43-26AC19FB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BDCE5D-D86C-B4B9-B7BF-558AE519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DCE3C-9C79-4048-9791-DB6987D9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231476-6D61-FD1D-F39E-58A76D2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8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888734-6C51-E546-BFF6-6B08EBA1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5013FE-914C-18FA-75E6-2B16CC94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89717-35BF-9AB5-1917-BC9AE2D5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D4A2-1AFD-1751-4C67-0327A853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3AB68-02BC-87E4-4C4A-88D05B583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D7677-6360-9DE0-1665-9E657A73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54380-C09C-6BE9-20BA-FFDEAA2A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0D8DB1-FFBC-7CF9-E5FF-3BBE3392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74193-D444-D7F4-6200-EE94EAB4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7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5792-2999-9088-E445-9CB73AEB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29F7F-A227-BF38-CF07-755F6CE9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6A465-5E1C-8B15-3E45-A247C744E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61BA1-C55C-70E7-92A7-A7833589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EAEE7-9577-8632-6435-8F5F2E3D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52CA2-D65F-9914-1F2F-EA5ACD76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E9BA17-5BB8-8654-DC97-4A14B21C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2271E-7B9E-C5A9-C5C2-7890A5FC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B0106-9DBA-ABC7-7FE4-0E2F99547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277B-C070-43C7-80EE-140C48667BE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CDCFE-B8AD-F92F-03EB-AD74F0052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9244E-1D67-8ADF-551F-14B8CBBC3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ECE7-FFA0-4974-B751-B8751B375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2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노란색 및 주황색 전기 플러그">
            <a:extLst>
              <a:ext uri="{FF2B5EF4-FFF2-40B4-BE49-F238E27FC236}">
                <a16:creationId xmlns:a16="http://schemas.microsoft.com/office/drawing/2014/main" id="{1DB000C5-3553-65FB-1A72-370150A4F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66" b="626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9B3173-E64A-5E8E-C798-4E1DEEB5F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UWB/BLE </a:t>
            </a:r>
            <a:r>
              <a:rPr lang="ko-KR" altLang="en-US" dirty="0">
                <a:solidFill>
                  <a:srgbClr val="FFFFFF"/>
                </a:solidFill>
              </a:rPr>
              <a:t>기반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3D </a:t>
            </a:r>
            <a:r>
              <a:rPr lang="ko-KR" altLang="en-US" dirty="0" err="1">
                <a:solidFill>
                  <a:srgbClr val="FFFFFF"/>
                </a:solidFill>
              </a:rPr>
              <a:t>실내측위</a:t>
            </a:r>
            <a:r>
              <a:rPr lang="ko-KR" altLang="en-US" dirty="0">
                <a:solidFill>
                  <a:srgbClr val="FFFFFF"/>
                </a:solidFill>
              </a:rPr>
              <a:t> 및 동기화</a:t>
            </a:r>
            <a:br>
              <a:rPr lang="ko-KR" altLang="en-US" dirty="0">
                <a:solidFill>
                  <a:srgbClr val="FFFFFF"/>
                </a:solidFill>
              </a:rPr>
            </a:b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D11C2-8791-8833-647E-7063DF5F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2022</a:t>
            </a:r>
            <a:r>
              <a:rPr lang="ko-KR" altLang="en-US">
                <a:solidFill>
                  <a:srgbClr val="FFFFFF"/>
                </a:solidFill>
              </a:rPr>
              <a:t> 전기 졸업과제</a:t>
            </a:r>
          </a:p>
        </p:txBody>
      </p:sp>
    </p:spTree>
    <p:extLst>
      <p:ext uri="{BB962C8B-B14F-4D97-AF65-F5344CB8AC3E}">
        <p14:creationId xmlns:p14="http://schemas.microsoft.com/office/powerpoint/2010/main" val="738213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DEF29A-FC03-B7D3-DB15-D4307436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ko-KR" altLang="en-US" sz="6000">
                <a:solidFill>
                  <a:schemeClr val="bg1"/>
                </a:solidFill>
              </a:rPr>
              <a:t>졸업과제 목표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DD69550-FFCE-A837-B910-77C9C023C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93089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73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09FBE-8FC0-BABC-FDAD-4D603FCC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RSSI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D09B2-D5B5-B733-8E9E-CA0C07CF4A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28" y="5424175"/>
            <a:ext cx="6793845" cy="5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8" name="TextBox 3">
            <a:extLst>
              <a:ext uri="{FF2B5EF4-FFF2-40B4-BE49-F238E27FC236}">
                <a16:creationId xmlns:a16="http://schemas.microsoft.com/office/drawing/2014/main" id="{F6ECDE3B-1733-F07D-C158-F1226F857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85242"/>
              </p:ext>
            </p:extLst>
          </p:nvPr>
        </p:nvGraphicFramePr>
        <p:xfrm>
          <a:off x="838200" y="1613118"/>
          <a:ext cx="10515600" cy="363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6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DF1D27-9232-8B65-FED0-54F6661A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구성도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E13C3-7061-7400-DAE9-95589A05B4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23596"/>
            <a:ext cx="7188199" cy="40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9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273C-9E42-11B2-5EDB-1AAB6DC8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ko-KR" altLang="en-US" dirty="0" err="1"/>
              <a:t>측위</a:t>
            </a:r>
            <a:r>
              <a:rPr lang="ko-KR" altLang="en-US" dirty="0"/>
              <a:t> 결과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920019-C0CE-52C8-37C5-4A8D69C757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5" y="1690688"/>
            <a:ext cx="5815406" cy="436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hape1034">
            <a:extLst>
              <a:ext uri="{FF2B5EF4-FFF2-40B4-BE49-F238E27FC236}">
                <a16:creationId xmlns:a16="http://schemas.microsoft.com/office/drawing/2014/main" id="{F6F653C2-3FD6-4CCF-1B3A-A14F23A31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16286" r="13184" b="9528"/>
          <a:stretch>
            <a:fillRect/>
          </a:stretch>
        </p:blipFill>
        <p:spPr>
          <a:xfrm>
            <a:off x="760412" y="1805622"/>
            <a:ext cx="5516732" cy="41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03F6A9-FE9C-9ED9-4011-EAF5493B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웹 서버 동기화</a:t>
            </a:r>
          </a:p>
        </p:txBody>
      </p:sp>
      <p:pic>
        <p:nvPicPr>
          <p:cNvPr id="4" name="shape1038">
            <a:extLst>
              <a:ext uri="{FF2B5EF4-FFF2-40B4-BE49-F238E27FC236}">
                <a16:creationId xmlns:a16="http://schemas.microsoft.com/office/drawing/2014/main" id="{2278F68F-D298-1111-251D-26A9647A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29239"/>
            <a:ext cx="6780700" cy="3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2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3C3A09-38F4-DCCB-9356-F401A287A890}"/>
              </a:ext>
            </a:extLst>
          </p:cNvPr>
          <p:cNvSpPr txBox="1"/>
          <p:nvPr/>
        </p:nvSpPr>
        <p:spPr>
          <a:xfrm>
            <a:off x="4491990" y="2232660"/>
            <a:ext cx="32080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b="1" dirty="0"/>
              <a:t>감사합니다</a:t>
            </a:r>
            <a:endParaRPr lang="en-US" altLang="ko-KR" sz="4400" b="1" dirty="0"/>
          </a:p>
          <a:p>
            <a:pPr algn="r"/>
            <a:r>
              <a:rPr lang="en-US" altLang="ko-KR" sz="4400" b="1" dirty="0"/>
              <a:t>Thank you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8777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93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UWB/BLE 기반  3D 실내측위 및 동기화 </vt:lpstr>
      <vt:lpstr>졸업과제 목표</vt:lpstr>
      <vt:lpstr>RSSI</vt:lpstr>
      <vt:lpstr>시스템 구성도</vt:lpstr>
      <vt:lpstr>실제 측위 결과</vt:lpstr>
      <vt:lpstr>웹 서버 동기화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UWB/BLE 기반  3D 실내측위 및 동기화 </dc:title>
  <dc:creator>koreawears77@naver.com</dc:creator>
  <cp:lastModifiedBy>koreawears77@naver.com</cp:lastModifiedBy>
  <cp:revision>1</cp:revision>
  <dcterms:created xsi:type="dcterms:W3CDTF">2022-10-13T11:59:55Z</dcterms:created>
  <dcterms:modified xsi:type="dcterms:W3CDTF">2022-10-13T12:30:48Z</dcterms:modified>
</cp:coreProperties>
</file>