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62" r:id="rId2"/>
  </p:sldIdLst>
  <p:sldSz cx="21383625" cy="30275213"/>
  <p:notesSz cx="6858000" cy="9144000"/>
  <p:embeddedFontLst>
    <p:embeddedFont>
      <p:font typeface="Arial Black" panose="020B0A04020102020204" pitchFamily="34" charset="0"/>
      <p:bold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Franklin Gothic Demi" panose="020B0703020102020204" pitchFamily="34" charset="0"/>
      <p:regular r:id="rId10"/>
      <p:italic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51" userDrawn="1">
          <p15:clr>
            <a:srgbClr val="A4A3A4"/>
          </p15:clr>
        </p15:guide>
        <p15:guide id="2" pos="6735" userDrawn="1">
          <p15:clr>
            <a:srgbClr val="A4A3A4"/>
          </p15:clr>
        </p15:guide>
        <p15:guide id="3" orient="horz" pos="14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D70"/>
    <a:srgbClr val="F08213"/>
    <a:srgbClr val="FFFFFF"/>
    <a:srgbClr val="ED7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F53723-742F-4EAB-99F9-AE3985E16E23}" v="52" dt="2022-10-05T15:00:25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-5478" y="-3108"/>
      </p:cViewPr>
      <p:guideLst>
        <p:guide orient="horz" pos="8651"/>
        <p:guide pos="6735"/>
        <p:guide orient="horz" pos="145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microsoft.com/office/2016/11/relationships/changesInfo" Target="changesInfos/changesInfo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19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호 박" userId="21899ff7-d72e-47f7-b21b-75bc2e296deb" providerId="ADAL" clId="{5FF53723-742F-4EAB-99F9-AE3985E16E23}"/>
    <pc:docChg chg="undo custSel modSld">
      <pc:chgData name="지호 박" userId="21899ff7-d72e-47f7-b21b-75bc2e296deb" providerId="ADAL" clId="{5FF53723-742F-4EAB-99F9-AE3985E16E23}" dt="2022-10-05T15:01:06.143" v="703" actId="255"/>
      <pc:docMkLst>
        <pc:docMk/>
      </pc:docMkLst>
      <pc:sldChg chg="addSp modSp mod">
        <pc:chgData name="지호 박" userId="21899ff7-d72e-47f7-b21b-75bc2e296deb" providerId="ADAL" clId="{5FF53723-742F-4EAB-99F9-AE3985E16E23}" dt="2022-10-05T15:01:06.143" v="703" actId="255"/>
        <pc:sldMkLst>
          <pc:docMk/>
          <pc:sldMk cId="1954619530" sldId="262"/>
        </pc:sldMkLst>
        <pc:spChg chg="add mod">
          <ac:chgData name="지호 박" userId="21899ff7-d72e-47f7-b21b-75bc2e296deb" providerId="ADAL" clId="{5FF53723-742F-4EAB-99F9-AE3985E16E23}" dt="2022-10-05T13:28:38.211" v="25"/>
          <ac:spMkLst>
            <pc:docMk/>
            <pc:sldMk cId="1954619530" sldId="262"/>
            <ac:spMk id="3" creationId="{3FFE8AD6-B455-D316-60FE-AB992A4DFCBD}"/>
          </ac:spMkLst>
        </pc:spChg>
        <pc:spChg chg="mod">
          <ac:chgData name="지호 박" userId="21899ff7-d72e-47f7-b21b-75bc2e296deb" providerId="ADAL" clId="{5FF53723-742F-4EAB-99F9-AE3985E16E23}" dt="2022-10-05T14:16:38.588" v="37" actId="1076"/>
          <ac:spMkLst>
            <pc:docMk/>
            <pc:sldMk cId="1954619530" sldId="262"/>
            <ac:spMk id="5" creationId="{ED5E3249-22F1-7735-7BB4-E5800D6B2D17}"/>
          </ac:spMkLst>
        </pc:spChg>
        <pc:spChg chg="mod">
          <ac:chgData name="지호 박" userId="21899ff7-d72e-47f7-b21b-75bc2e296deb" providerId="ADAL" clId="{5FF53723-742F-4EAB-99F9-AE3985E16E23}" dt="2022-10-05T14:16:57.350" v="43" actId="1037"/>
          <ac:spMkLst>
            <pc:docMk/>
            <pc:sldMk cId="1954619530" sldId="262"/>
            <ac:spMk id="8" creationId="{AECC0EFD-89AD-B81B-70A5-16C8466A6256}"/>
          </ac:spMkLst>
        </pc:spChg>
        <pc:spChg chg="mod">
          <ac:chgData name="지호 박" userId="21899ff7-d72e-47f7-b21b-75bc2e296deb" providerId="ADAL" clId="{5FF53723-742F-4EAB-99F9-AE3985E16E23}" dt="2022-10-05T14:16:41.088" v="38" actId="1076"/>
          <ac:spMkLst>
            <pc:docMk/>
            <pc:sldMk cId="1954619530" sldId="262"/>
            <ac:spMk id="9" creationId="{AA469FC5-6A43-88EA-C590-7C2A3ED5BFC2}"/>
          </ac:spMkLst>
        </pc:spChg>
        <pc:spChg chg="mod">
          <ac:chgData name="지호 박" userId="21899ff7-d72e-47f7-b21b-75bc2e296deb" providerId="ADAL" clId="{5FF53723-742F-4EAB-99F9-AE3985E16E23}" dt="2022-10-05T15:01:06.143" v="703" actId="255"/>
          <ac:spMkLst>
            <pc:docMk/>
            <pc:sldMk cId="1954619530" sldId="262"/>
            <ac:spMk id="10" creationId="{5E4EE64A-8664-7DB5-6D97-2826A77911F2}"/>
          </ac:spMkLst>
        </pc:spChg>
        <pc:spChg chg="add mod">
          <ac:chgData name="지호 박" userId="21899ff7-d72e-47f7-b21b-75bc2e296deb" providerId="ADAL" clId="{5FF53723-742F-4EAB-99F9-AE3985E16E23}" dt="2022-10-05T14:16:20.830" v="33" actId="207"/>
          <ac:spMkLst>
            <pc:docMk/>
            <pc:sldMk cId="1954619530" sldId="262"/>
            <ac:spMk id="13" creationId="{E44628A3-C080-3417-9F0B-53671DACA0CB}"/>
          </ac:spMkLst>
        </pc:spChg>
        <pc:spChg chg="add mod">
          <ac:chgData name="지호 박" userId="21899ff7-d72e-47f7-b21b-75bc2e296deb" providerId="ADAL" clId="{5FF53723-742F-4EAB-99F9-AE3985E16E23}" dt="2022-10-05T14:16:26.309" v="35" actId="1076"/>
          <ac:spMkLst>
            <pc:docMk/>
            <pc:sldMk cId="1954619530" sldId="262"/>
            <ac:spMk id="16" creationId="{9FBA74BE-57C1-C9CB-D817-E67CFD8761AC}"/>
          </ac:spMkLst>
        </pc:spChg>
        <pc:spChg chg="add mod">
          <ac:chgData name="지호 박" userId="21899ff7-d72e-47f7-b21b-75bc2e296deb" providerId="ADAL" clId="{5FF53723-742F-4EAB-99F9-AE3985E16E23}" dt="2022-10-05T15:00:57.453" v="700" actId="113"/>
          <ac:spMkLst>
            <pc:docMk/>
            <pc:sldMk cId="1954619530" sldId="262"/>
            <ac:spMk id="20" creationId="{588203F2-64BA-833E-C172-ECA4E5A4AAFD}"/>
          </ac:spMkLst>
        </pc:spChg>
        <pc:spChg chg="mod">
          <ac:chgData name="지호 박" userId="21899ff7-d72e-47f7-b21b-75bc2e296deb" providerId="ADAL" clId="{5FF53723-742F-4EAB-99F9-AE3985E16E23}" dt="2022-10-05T14:59:18.202" v="656" actId="20577"/>
          <ac:spMkLst>
            <pc:docMk/>
            <pc:sldMk cId="1954619530" sldId="262"/>
            <ac:spMk id="26" creationId="{00000000-0000-0000-0000-000000000000}"/>
          </ac:spMkLst>
        </pc:spChg>
        <pc:spChg chg="add mod">
          <ac:chgData name="지호 박" userId="21899ff7-d72e-47f7-b21b-75bc2e296deb" providerId="ADAL" clId="{5FF53723-742F-4EAB-99F9-AE3985E16E23}" dt="2022-10-05T15:00:54.731" v="698" actId="113"/>
          <ac:spMkLst>
            <pc:docMk/>
            <pc:sldMk cId="1954619530" sldId="262"/>
            <ac:spMk id="28" creationId="{1B0F5589-B5F6-00BE-D4D2-37F331EC5025}"/>
          </ac:spMkLst>
        </pc:spChg>
        <pc:spChg chg="add mod">
          <ac:chgData name="지호 박" userId="21899ff7-d72e-47f7-b21b-75bc2e296deb" providerId="ADAL" clId="{5FF53723-742F-4EAB-99F9-AE3985E16E23}" dt="2022-10-05T15:00:55.964" v="699" actId="113"/>
          <ac:spMkLst>
            <pc:docMk/>
            <pc:sldMk cId="1954619530" sldId="262"/>
            <ac:spMk id="30" creationId="{519003AB-EF53-FE84-191A-D717A878D960}"/>
          </ac:spMkLst>
        </pc:spChg>
        <pc:picChg chg="mod">
          <ac:chgData name="지호 박" userId="21899ff7-d72e-47f7-b21b-75bc2e296deb" providerId="ADAL" clId="{5FF53723-742F-4EAB-99F9-AE3985E16E23}" dt="2022-10-05T14:48:30.987" v="209" actId="1076"/>
          <ac:picMkLst>
            <pc:docMk/>
            <pc:sldMk cId="1954619530" sldId="262"/>
            <ac:picMk id="12" creationId="{E0B7D231-BD82-11A4-E4E9-4EA0E3A61EA5}"/>
          </ac:picMkLst>
        </pc:picChg>
        <pc:picChg chg="mod">
          <ac:chgData name="지호 박" userId="21899ff7-d72e-47f7-b21b-75bc2e296deb" providerId="ADAL" clId="{5FF53723-742F-4EAB-99F9-AE3985E16E23}" dt="2022-10-05T13:28:05.658" v="5" actId="1076"/>
          <ac:picMkLst>
            <pc:docMk/>
            <pc:sldMk cId="1954619530" sldId="262"/>
            <ac:picMk id="15" creationId="{B42FB3A4-EA64-6FBA-010E-64B89C890B70}"/>
          </ac:picMkLst>
        </pc:picChg>
        <pc:picChg chg="mod">
          <ac:chgData name="지호 박" userId="21899ff7-d72e-47f7-b21b-75bc2e296deb" providerId="ADAL" clId="{5FF53723-742F-4EAB-99F9-AE3985E16E23}" dt="2022-10-05T14:17:28.970" v="45" actId="14100"/>
          <ac:picMkLst>
            <pc:docMk/>
            <pc:sldMk cId="1954619530" sldId="262"/>
            <ac:picMk id="39" creationId="{D15EE8CF-968D-80D3-358B-46BA027EE5ED}"/>
          </ac:picMkLst>
        </pc:picChg>
        <pc:picChg chg="mod">
          <ac:chgData name="지호 박" userId="21899ff7-d72e-47f7-b21b-75bc2e296deb" providerId="ADAL" clId="{5FF53723-742F-4EAB-99F9-AE3985E16E23}" dt="2022-10-05T14:17:49.850" v="54" actId="1076"/>
          <ac:picMkLst>
            <pc:docMk/>
            <pc:sldMk cId="1954619530" sldId="262"/>
            <ac:picMk id="41" creationId="{818ED1DF-AD5D-A187-C54A-232E97869B53}"/>
          </ac:picMkLst>
        </pc:picChg>
        <pc:picChg chg="mod">
          <ac:chgData name="지호 박" userId="21899ff7-d72e-47f7-b21b-75bc2e296deb" providerId="ADAL" clId="{5FF53723-742F-4EAB-99F9-AE3985E16E23}" dt="2022-10-05T14:17:48.325" v="53" actId="1076"/>
          <ac:picMkLst>
            <pc:docMk/>
            <pc:sldMk cId="1954619530" sldId="262"/>
            <ac:picMk id="42" creationId="{38B1CCBE-184C-21F6-D442-31546443E367}"/>
          </ac:picMkLst>
        </pc:picChg>
        <pc:picChg chg="mod">
          <ac:chgData name="지호 박" userId="21899ff7-d72e-47f7-b21b-75bc2e296deb" providerId="ADAL" clId="{5FF53723-742F-4EAB-99F9-AE3985E16E23}" dt="2022-10-05T14:50:58.946" v="347" actId="14100"/>
          <ac:picMkLst>
            <pc:docMk/>
            <pc:sldMk cId="1954619530" sldId="262"/>
            <ac:picMk id="55" creationId="{F368CD87-06E9-8B33-FA40-2002E9E77D88}"/>
          </ac:picMkLst>
        </pc:picChg>
        <pc:picChg chg="mod">
          <ac:chgData name="지호 박" userId="21899ff7-d72e-47f7-b21b-75bc2e296deb" providerId="ADAL" clId="{5FF53723-742F-4EAB-99F9-AE3985E16E23}" dt="2022-10-05T14:14:57.748" v="28" actId="1076"/>
          <ac:picMkLst>
            <pc:docMk/>
            <pc:sldMk cId="1954619530" sldId="262"/>
            <ac:picMk id="57" creationId="{8EBACD9E-1214-5CDD-9F01-948A42BDA9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" y="40135"/>
            <a:ext cx="21383625" cy="6162727"/>
            <a:chOff x="-1" y="40135"/>
            <a:chExt cx="21383625" cy="616272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40135"/>
              <a:ext cx="21383625" cy="616272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099300" y="4254500"/>
              <a:ext cx="18453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/>
                <a:t>참새크면비둘기</a:t>
              </a:r>
              <a:endParaRPr lang="ko-KR" altLang="en-US" sz="2000" b="1" spc="-15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75300" y="425450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김원석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909300" y="4254500"/>
              <a:ext cx="27398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최호진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조창현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박지호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76807" y="1622541"/>
              <a:ext cx="144526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8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실내 지도 데이터 생성 로봇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86715" y="1022377"/>
              <a:ext cx="26821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" panose="020B0703020102020204" pitchFamily="34" charset="0"/>
                  <a:ea typeface="+mj-ea"/>
                </a:rPr>
                <a:t>29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j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85368" y="5417238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과제 목표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-2" y="22354377"/>
            <a:ext cx="21383625" cy="950925"/>
            <a:chOff x="-2" y="22582975"/>
            <a:chExt cx="21383625" cy="95092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22582975"/>
              <a:ext cx="21383625" cy="950925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732252" y="22766049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연구 결과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0" y="28367267"/>
            <a:ext cx="21383625" cy="1907946"/>
            <a:chOff x="0" y="28367267"/>
            <a:chExt cx="21383625" cy="1907946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367267"/>
              <a:ext cx="21383625" cy="190794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80574" y="28767317"/>
              <a:ext cx="114005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Arial Black" panose="020B0A04020102020204" pitchFamily="34" charset="0"/>
                </a:rPr>
                <a:t>2022</a:t>
              </a:r>
              <a:endParaRPr lang="ko-KR" altLang="en-US" sz="2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4173200" y="28594050"/>
            <a:ext cx="2933700" cy="120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4EE64A-8664-7DB5-6D97-2826A77911F2}"/>
              </a:ext>
            </a:extLst>
          </p:cNvPr>
          <p:cNvSpPr txBox="1"/>
          <p:nvPr/>
        </p:nvSpPr>
        <p:spPr>
          <a:xfrm>
            <a:off x="903459" y="6931231"/>
            <a:ext cx="100046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LiDAR </a:t>
            </a:r>
            <a:r>
              <a:rPr lang="ko-KR" altLang="en-US" sz="3000" b="1" dirty="0">
                <a:latin typeface="+mn-ea"/>
              </a:rPr>
              <a:t>센서를 활용한 실내 지도 데이터 생성 로봇 개발</a:t>
            </a:r>
            <a:endParaRPr lang="en-US" altLang="ko-KR" sz="3000" b="1" dirty="0">
              <a:latin typeface="+mn-ea"/>
            </a:endParaRPr>
          </a:p>
          <a:p>
            <a:endParaRPr lang="en-US" altLang="ko-KR" sz="3000" b="1" dirty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b="1" dirty="0" err="1">
                <a:latin typeface="+mn-ea"/>
              </a:rPr>
              <a:t>아두이노를</a:t>
            </a:r>
            <a:r>
              <a:rPr lang="ko-KR" altLang="en-US" sz="2800" b="1" dirty="0">
                <a:latin typeface="+mn-ea"/>
              </a:rPr>
              <a:t> 기반으로 하는 데이터 수집장치 제작</a:t>
            </a:r>
            <a:endParaRPr lang="en-US" altLang="ko-KR" sz="2800" b="1" dirty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b="1" dirty="0">
                <a:latin typeface="+mn-ea"/>
              </a:rPr>
              <a:t>Node.js </a:t>
            </a:r>
            <a:r>
              <a:rPr lang="ko-KR" altLang="en-US" sz="2800" b="1" dirty="0">
                <a:latin typeface="+mn-ea"/>
              </a:rPr>
              <a:t>기반의 서버 구현 및 장치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ko-KR" altLang="en-US" sz="2800" b="1" dirty="0">
                <a:latin typeface="+mn-ea"/>
              </a:rPr>
              <a:t>서버 통신</a:t>
            </a:r>
            <a:r>
              <a:rPr lang="en-US" altLang="ko-KR" sz="2800" b="1" dirty="0">
                <a:latin typeface="+mn-ea"/>
              </a:rPr>
              <a:t>(http)</a:t>
            </a:r>
            <a:r>
              <a:rPr lang="ko-KR" altLang="en-US" sz="2800" b="1" dirty="0">
                <a:latin typeface="+mn-ea"/>
              </a:rPr>
              <a:t> 구현</a:t>
            </a:r>
            <a:endParaRPr lang="en-US" altLang="ko-KR" sz="2800" b="1" dirty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b="1" dirty="0">
                <a:latin typeface="+mn-ea"/>
              </a:rPr>
              <a:t>Python</a:t>
            </a:r>
            <a:r>
              <a:rPr lang="ko-KR" altLang="en-US" sz="2800" b="1" dirty="0">
                <a:latin typeface="+mn-ea"/>
              </a:rPr>
              <a:t>을 활용하여 알고리즘</a:t>
            </a:r>
            <a:r>
              <a:rPr lang="en-US" altLang="ko-KR" sz="2800" b="1" dirty="0">
                <a:latin typeface="+mn-ea"/>
              </a:rPr>
              <a:t>(</a:t>
            </a:r>
            <a:r>
              <a:rPr lang="ko-KR" altLang="en-US" sz="2800" b="1" dirty="0" err="1">
                <a:latin typeface="+mn-ea"/>
              </a:rPr>
              <a:t>길찾기</a:t>
            </a:r>
            <a:r>
              <a:rPr lang="en-US" altLang="ko-KR" sz="2800" b="1" dirty="0">
                <a:latin typeface="+mn-ea"/>
              </a:rPr>
              <a:t>, </a:t>
            </a:r>
            <a:r>
              <a:rPr lang="ko-KR" altLang="en-US" sz="2800" b="1" dirty="0" err="1">
                <a:latin typeface="+mn-ea"/>
              </a:rPr>
              <a:t>전처리</a:t>
            </a:r>
            <a:r>
              <a:rPr lang="en-US" altLang="ko-KR" sz="2800" b="1" dirty="0">
                <a:latin typeface="+mn-ea"/>
              </a:rPr>
              <a:t>) </a:t>
            </a:r>
            <a:r>
              <a:rPr lang="ko-KR" altLang="en-US" sz="2800" b="1" dirty="0">
                <a:latin typeface="+mn-ea"/>
              </a:rPr>
              <a:t>개발</a:t>
            </a:r>
            <a:endParaRPr lang="en-US" altLang="ko-KR" sz="2800" b="1" dirty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b="1" dirty="0">
                <a:latin typeface="+mn-ea"/>
              </a:rPr>
              <a:t>Unity</a:t>
            </a:r>
            <a:r>
              <a:rPr lang="ko-KR" altLang="en-US" sz="2800" b="1" dirty="0">
                <a:latin typeface="+mn-ea"/>
              </a:rPr>
              <a:t>를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활용한 모델링 툴 제작</a:t>
            </a:r>
            <a:endParaRPr lang="en-US" altLang="ko-KR" sz="2800" b="1" dirty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b="1" dirty="0">
                <a:latin typeface="+mn-ea"/>
              </a:rPr>
              <a:t>DB</a:t>
            </a:r>
            <a:r>
              <a:rPr lang="ko-KR" altLang="en-US" sz="2800" b="1" dirty="0">
                <a:latin typeface="+mn-ea"/>
              </a:rPr>
              <a:t>를 활용하여 지도 데이터 관리</a:t>
            </a: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B42FB3A4-EA64-6FBA-010E-64B89C890B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039" y="12172201"/>
            <a:ext cx="3645282" cy="48583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5F0F0ADE-D9EC-E19C-3A98-244C8787B806}"/>
              </a:ext>
            </a:extLst>
          </p:cNvPr>
          <p:cNvGrpSpPr/>
          <p:nvPr/>
        </p:nvGrpSpPr>
        <p:grpSpPr>
          <a:xfrm>
            <a:off x="1605" y="10186635"/>
            <a:ext cx="21383625" cy="950925"/>
            <a:chOff x="0" y="13252444"/>
            <a:chExt cx="21383625" cy="950925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165FA7B5-0067-0EC1-8800-F42A874D5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52444"/>
              <a:ext cx="21383625" cy="95092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BA9CCCE-17FC-8CB8-9E38-C2DC13E9D299}"/>
                </a:ext>
              </a:extLst>
            </p:cNvPr>
            <p:cNvSpPr txBox="1"/>
            <p:nvPr/>
          </p:nvSpPr>
          <p:spPr>
            <a:xfrm>
              <a:off x="9683763" y="13435518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연구 내용</a:t>
              </a:r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818ED1DF-AD5D-A187-C54A-232E97869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7542" y="16050392"/>
            <a:ext cx="3693963" cy="1715775"/>
          </a:xfrm>
          <a:prstGeom prst="rect">
            <a:avLst/>
          </a:prstGeom>
        </p:spPr>
      </p:pic>
      <p:pic>
        <p:nvPicPr>
          <p:cNvPr id="42" name="그림 41" descr="텍스트이(가) 표시된 사진&#10;&#10;자동 생성된 설명">
            <a:extLst>
              <a:ext uri="{FF2B5EF4-FFF2-40B4-BE49-F238E27FC236}">
                <a16:creationId xmlns:a16="http://schemas.microsoft.com/office/drawing/2014/main" id="{38B1CCBE-184C-21F6-D442-31546443E36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4" r="9556" b="16504"/>
          <a:stretch/>
        </p:blipFill>
        <p:spPr bwMode="auto">
          <a:xfrm>
            <a:off x="15260557" y="18022949"/>
            <a:ext cx="4713165" cy="13209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F368CD87-06E9-8B33-FA40-2002E9E77D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815" y="12341605"/>
            <a:ext cx="7045497" cy="660832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8EBACD9E-1214-5CDD-9F01-948A42BDA9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91389" y="12294856"/>
            <a:ext cx="5487558" cy="36792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A301B4-A1EE-E438-1365-B533403B49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975" y="24294893"/>
            <a:ext cx="3145971" cy="3145971"/>
          </a:xfrm>
          <a:prstGeom prst="rect">
            <a:avLst/>
          </a:prstGeom>
        </p:spPr>
      </p:pic>
      <p:sp>
        <p:nvSpPr>
          <p:cNvPr id="5" name="사각형: 잘린 대각선 방향 모서리 4">
            <a:extLst>
              <a:ext uri="{FF2B5EF4-FFF2-40B4-BE49-F238E27FC236}">
                <a16:creationId xmlns:a16="http://schemas.microsoft.com/office/drawing/2014/main" id="{ED5E3249-22F1-7735-7BB4-E5800D6B2D17}"/>
              </a:ext>
            </a:extLst>
          </p:cNvPr>
          <p:cNvSpPr/>
          <p:nvPr/>
        </p:nvSpPr>
        <p:spPr>
          <a:xfrm>
            <a:off x="1858476" y="11535985"/>
            <a:ext cx="2730758" cy="551543"/>
          </a:xfrm>
          <a:prstGeom prst="snip2DiagRect">
            <a:avLst/>
          </a:prstGeom>
          <a:solidFill>
            <a:srgbClr val="EA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데이터 측정 및 장치이동</a:t>
            </a:r>
          </a:p>
        </p:txBody>
      </p: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AECC0EFD-89AD-B81B-70A5-16C8466A6256}"/>
              </a:ext>
            </a:extLst>
          </p:cNvPr>
          <p:cNvSpPr/>
          <p:nvPr/>
        </p:nvSpPr>
        <p:spPr>
          <a:xfrm>
            <a:off x="9164185" y="11532019"/>
            <a:ext cx="2730758" cy="551543"/>
          </a:xfrm>
          <a:prstGeom prst="snip2DiagRect">
            <a:avLst/>
          </a:prstGeom>
          <a:solidFill>
            <a:srgbClr val="EA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데이터 </a:t>
            </a:r>
            <a:r>
              <a:rPr lang="ko-KR" altLang="en-US" b="1" dirty="0" err="1"/>
              <a:t>전처리</a:t>
            </a:r>
            <a:endParaRPr lang="ko-KR" altLang="en-US" b="1" dirty="0"/>
          </a:p>
        </p:txBody>
      </p:sp>
      <p:sp>
        <p:nvSpPr>
          <p:cNvPr id="9" name="사각형: 잘린 대각선 방향 모서리 8">
            <a:extLst>
              <a:ext uri="{FF2B5EF4-FFF2-40B4-BE49-F238E27FC236}">
                <a16:creationId xmlns:a16="http://schemas.microsoft.com/office/drawing/2014/main" id="{AA469FC5-6A43-88EA-C590-7C2A3ED5BFC2}"/>
              </a:ext>
            </a:extLst>
          </p:cNvPr>
          <p:cNvSpPr/>
          <p:nvPr/>
        </p:nvSpPr>
        <p:spPr>
          <a:xfrm>
            <a:off x="16593216" y="11532019"/>
            <a:ext cx="2730758" cy="551543"/>
          </a:xfrm>
          <a:prstGeom prst="snip2DiagRect">
            <a:avLst/>
          </a:prstGeom>
          <a:solidFill>
            <a:srgbClr val="EA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시각화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0B7D231-BD82-11A4-E4E9-4EA0E3A61E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33" y="17147506"/>
            <a:ext cx="2673285" cy="20033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3FFE8AD6-B455-D316-60FE-AB992A4DFCBD}"/>
              </a:ext>
            </a:extLst>
          </p:cNvPr>
          <p:cNvSpPr/>
          <p:nvPr/>
        </p:nvSpPr>
        <p:spPr>
          <a:xfrm>
            <a:off x="17540581" y="23777740"/>
            <a:ext cx="2730758" cy="551543"/>
          </a:xfrm>
          <a:prstGeom prst="snip2DiagRect">
            <a:avLst/>
          </a:prstGeom>
          <a:solidFill>
            <a:srgbClr val="EA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시연 영상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44628A3-C080-3417-9F0B-53671DACA0CB}"/>
              </a:ext>
            </a:extLst>
          </p:cNvPr>
          <p:cNvSpPr/>
          <p:nvPr/>
        </p:nvSpPr>
        <p:spPr>
          <a:xfrm>
            <a:off x="5413829" y="11594121"/>
            <a:ext cx="2801257" cy="492187"/>
          </a:xfrm>
          <a:prstGeom prst="rightArrow">
            <a:avLst/>
          </a:prstGeom>
          <a:solidFill>
            <a:srgbClr val="EA5D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FBA74BE-57C1-C9CB-D817-E67CFD8761AC}"/>
              </a:ext>
            </a:extLst>
          </p:cNvPr>
          <p:cNvSpPr/>
          <p:nvPr/>
        </p:nvSpPr>
        <p:spPr>
          <a:xfrm>
            <a:off x="13074655" y="11594121"/>
            <a:ext cx="2801257" cy="492187"/>
          </a:xfrm>
          <a:prstGeom prst="rightArrow">
            <a:avLst/>
          </a:prstGeom>
          <a:solidFill>
            <a:srgbClr val="EA5D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0F5589-B5F6-00BE-D4D2-37F331EC5025}"/>
              </a:ext>
            </a:extLst>
          </p:cNvPr>
          <p:cNvSpPr txBox="1"/>
          <p:nvPr/>
        </p:nvSpPr>
        <p:spPr>
          <a:xfrm>
            <a:off x="580574" y="19343940"/>
            <a:ext cx="538552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500" b="1" dirty="0"/>
              <a:t>데이터 측정 과정 중 끊어진 점을 활용하여 다음 이동 위치를 특정</a:t>
            </a:r>
            <a:endParaRPr lang="en-US" altLang="ko-KR" sz="25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ko-KR" sz="25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끊어진 양 끝점의 중간 점에서 반시계 방향으로 </a:t>
            </a:r>
            <a:r>
              <a:rPr lang="en-US" altLang="ko-KR" sz="25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20cm </a:t>
            </a:r>
            <a:r>
              <a:rPr lang="ko-KR" altLang="ko-KR" sz="25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떨어진 지점을 벡터 회전을 통해 반환</a:t>
            </a:r>
            <a:endParaRPr lang="ko-KR" altLang="en-US" sz="25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9003AB-EF53-FE84-191A-D717A878D960}"/>
              </a:ext>
            </a:extLst>
          </p:cNvPr>
          <p:cNvSpPr txBox="1"/>
          <p:nvPr/>
        </p:nvSpPr>
        <p:spPr>
          <a:xfrm>
            <a:off x="7615504" y="19037806"/>
            <a:ext cx="591965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5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데이터의 쓸모없는 </a:t>
            </a:r>
            <a:r>
              <a:rPr lang="ko-KR" altLang="en-US" sz="2500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값을 줄이기 위한 </a:t>
            </a:r>
            <a:r>
              <a:rPr lang="en-US" altLang="ko-KR" sz="2500" b="1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Downsampling</a:t>
            </a:r>
            <a:r>
              <a:rPr lang="en-US" altLang="ko-KR" sz="25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5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및 선분을 특정하기 위한 내각 측정</a:t>
            </a:r>
            <a:endParaRPr lang="en-US" altLang="ko-KR" sz="2500" b="1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5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선분</a:t>
            </a:r>
            <a:r>
              <a:rPr lang="ko-KR" altLang="ko-KR" sz="25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ko-KR" altLang="en-US" sz="25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특정</a:t>
            </a:r>
            <a:r>
              <a:rPr lang="ko-KR" altLang="ko-KR" sz="25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하기 위해</a:t>
            </a:r>
            <a:r>
              <a:rPr lang="en-US" altLang="ko-KR" sz="25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Point</a:t>
            </a:r>
            <a:r>
              <a:rPr lang="ko-KR" altLang="ko-KR" sz="25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집합에서 </a:t>
            </a:r>
            <a:r>
              <a:rPr lang="en-US" altLang="ko-KR" sz="25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X, Y </a:t>
            </a:r>
            <a:r>
              <a:rPr lang="ko-KR" altLang="ko-KR" sz="25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변화량을 확인하여 한 직선에 대한 </a:t>
            </a:r>
            <a:r>
              <a:rPr lang="en-US" altLang="ko-KR" sz="25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Point</a:t>
            </a:r>
            <a:r>
              <a:rPr lang="ko-KR" altLang="ko-KR" sz="25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들을 모아서 </a:t>
            </a:r>
            <a:r>
              <a:rPr lang="en-US" altLang="ko-KR" sz="25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Curvefitting</a:t>
            </a:r>
            <a:r>
              <a:rPr lang="ko-KR" altLang="ko-KR" sz="25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ko-KR" altLang="ko-KR" sz="25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진행</a:t>
            </a:r>
            <a:r>
              <a:rPr lang="ko-KR" altLang="en-US" sz="25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후</a:t>
            </a:r>
            <a:r>
              <a:rPr lang="en-US" altLang="ko-KR" sz="25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5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최종 데이터를 위해 데이터를 정합</a:t>
            </a:r>
            <a:endParaRPr lang="en-US" altLang="ko-KR" sz="25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1DE15F0-29C9-6AE9-DB74-5208DBCDE7A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8" t="9930" r="8431" b="11215"/>
          <a:stretch/>
        </p:blipFill>
        <p:spPr bwMode="auto">
          <a:xfrm>
            <a:off x="4353792" y="23079765"/>
            <a:ext cx="3333595" cy="26007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E79C639-E027-581C-7AEA-254D954C0127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" t="15398" r="8285" b="11292"/>
          <a:stretch/>
        </p:blipFill>
        <p:spPr bwMode="auto">
          <a:xfrm>
            <a:off x="7894993" y="23324803"/>
            <a:ext cx="3333595" cy="24006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4D1935E-FFAF-9F30-51A8-EBE031D26AA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7" t="15771" r="8265" b="11215"/>
          <a:stretch/>
        </p:blipFill>
        <p:spPr bwMode="auto">
          <a:xfrm>
            <a:off x="800085" y="23332119"/>
            <a:ext cx="3297486" cy="23924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39F5B62-F77D-10FA-ACB4-27EC9EF16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27526"/>
              </p:ext>
            </p:extLst>
          </p:nvPr>
        </p:nvGraphicFramePr>
        <p:xfrm>
          <a:off x="3264680" y="26291045"/>
          <a:ext cx="6114464" cy="14656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8616">
                  <a:extLst>
                    <a:ext uri="{9D8B030D-6E8A-4147-A177-3AD203B41FA5}">
                      <a16:colId xmlns:a16="http://schemas.microsoft.com/office/drawing/2014/main" val="3713266366"/>
                    </a:ext>
                  </a:extLst>
                </a:gridCol>
                <a:gridCol w="1528616">
                  <a:extLst>
                    <a:ext uri="{9D8B030D-6E8A-4147-A177-3AD203B41FA5}">
                      <a16:colId xmlns:a16="http://schemas.microsoft.com/office/drawing/2014/main" val="694837214"/>
                    </a:ext>
                  </a:extLst>
                </a:gridCol>
                <a:gridCol w="1528616">
                  <a:extLst>
                    <a:ext uri="{9D8B030D-6E8A-4147-A177-3AD203B41FA5}">
                      <a16:colId xmlns:a16="http://schemas.microsoft.com/office/drawing/2014/main" val="2803024991"/>
                    </a:ext>
                  </a:extLst>
                </a:gridCol>
                <a:gridCol w="1528616">
                  <a:extLst>
                    <a:ext uri="{9D8B030D-6E8A-4147-A177-3AD203B41FA5}">
                      <a16:colId xmlns:a16="http://schemas.microsoft.com/office/drawing/2014/main" val="2510728686"/>
                    </a:ext>
                  </a:extLst>
                </a:gridCol>
              </a:tblGrid>
              <a:tr h="3793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실제</a:t>
                      </a:r>
                      <a:r>
                        <a:rPr lang="en-US" sz="2000" kern="100" dirty="0">
                          <a:effectLst/>
                        </a:rPr>
                        <a:t>/</a:t>
                      </a:r>
                      <a:r>
                        <a:rPr lang="ko-KR" sz="2000" kern="100" dirty="0">
                          <a:effectLst/>
                        </a:rPr>
                        <a:t>측정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24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100">
                          <a:effectLst/>
                        </a:rPr>
                        <a:t>ㅁ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100" dirty="0" err="1">
                          <a:effectLst/>
                        </a:rPr>
                        <a:t>ㄷ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100">
                          <a:effectLst/>
                        </a:rPr>
                        <a:t>ㄹ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1430116"/>
                  </a:ext>
                </a:extLst>
              </a:tr>
              <a:tr h="3620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100">
                          <a:effectLst/>
                        </a:rPr>
                        <a:t>가로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117/114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117/120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117/121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7950073"/>
                  </a:ext>
                </a:extLst>
              </a:tr>
              <a:tr h="3620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100">
                          <a:effectLst/>
                        </a:rPr>
                        <a:t>세로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112/116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230/240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230/245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6909698"/>
                  </a:ext>
                </a:extLst>
              </a:tr>
              <a:tr h="3620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100">
                          <a:effectLst/>
                        </a:rPr>
                        <a:t>장애물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50/48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50/48, 45/42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174286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9D415233-CA52-5ABB-E713-2C24AF37374D}"/>
              </a:ext>
            </a:extLst>
          </p:cNvPr>
          <p:cNvSpPr txBox="1"/>
          <p:nvPr/>
        </p:nvSpPr>
        <p:spPr>
          <a:xfrm>
            <a:off x="11653727" y="23407549"/>
            <a:ext cx="493948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결과 분석</a:t>
            </a:r>
            <a:endParaRPr lang="en-US" altLang="ko-KR" sz="2500" b="1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ko-KR" sz="2500" b="1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실제 값과 측정 값 사이에 </a:t>
            </a:r>
            <a:r>
              <a:rPr lang="en-US" altLang="ko-KR" sz="2500" b="1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3 ~ 15</a:t>
            </a:r>
            <a:r>
              <a:rPr lang="ko-KR" altLang="ko-KR" sz="2500" b="1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의 오차</a:t>
            </a:r>
            <a:r>
              <a:rPr lang="ko-KR" altLang="en-US" sz="2500" b="1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가 발생하며 이는 최대 </a:t>
            </a:r>
            <a:r>
              <a:rPr lang="en-US" altLang="ko-KR" sz="2500" b="1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10%</a:t>
            </a:r>
            <a:r>
              <a:rPr lang="ko-KR" altLang="en-US" sz="2500" b="1" dirty="0">
                <a:latin typeface="+mj-ea"/>
                <a:ea typeface="+mj-ea"/>
                <a:cs typeface="Times New Roman" panose="02020603050405020304" pitchFamily="18" charset="0"/>
              </a:rPr>
              <a:t>의 차이가 발생</a:t>
            </a:r>
            <a:endParaRPr lang="en-US" altLang="ko-KR" sz="2500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500" b="1" dirty="0">
                <a:latin typeface="+mj-ea"/>
                <a:ea typeface="+mj-ea"/>
                <a:cs typeface="Times New Roman" panose="02020603050405020304" pitchFamily="18" charset="0"/>
              </a:rPr>
              <a:t>알고리즘의 큰 복잡도로 인한 실시간 보장</a:t>
            </a:r>
            <a:r>
              <a:rPr lang="en-US" altLang="ko-KR" sz="2500" b="1" dirty="0">
                <a:latin typeface="+mj-ea"/>
                <a:ea typeface="+mj-ea"/>
                <a:cs typeface="Times New Roman" panose="02020603050405020304" pitchFamily="18" charset="0"/>
              </a:rPr>
              <a:t>X</a:t>
            </a:r>
          </a:p>
          <a:p>
            <a:r>
              <a:rPr lang="ko-KR" altLang="en-US" sz="2500" b="1" dirty="0">
                <a:latin typeface="+mj-ea"/>
                <a:ea typeface="+mj-ea"/>
                <a:cs typeface="Times New Roman" panose="02020603050405020304" pitchFamily="18" charset="0"/>
              </a:rPr>
              <a:t>개선 방향</a:t>
            </a:r>
            <a:endParaRPr lang="en-US" altLang="ko-KR" sz="2500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500" b="1" dirty="0">
                <a:latin typeface="+mj-ea"/>
                <a:ea typeface="+mj-ea"/>
                <a:cs typeface="Times New Roman" panose="02020603050405020304" pitchFamily="18" charset="0"/>
              </a:rPr>
              <a:t>성능 개선을 위한 </a:t>
            </a:r>
            <a:r>
              <a:rPr lang="en-US" altLang="ko-KR" sz="2500" b="1" dirty="0">
                <a:latin typeface="+mj-ea"/>
                <a:ea typeface="+mj-ea"/>
                <a:cs typeface="Times New Roman" panose="02020603050405020304" pitchFamily="18" charset="0"/>
              </a:rPr>
              <a:t>FOV</a:t>
            </a:r>
            <a:r>
              <a:rPr lang="ko-KR" altLang="en-US" sz="2500" b="1" dirty="0">
                <a:latin typeface="+mj-ea"/>
                <a:ea typeface="+mj-ea"/>
                <a:cs typeface="Times New Roman" panose="02020603050405020304" pitchFamily="18" charset="0"/>
              </a:rPr>
              <a:t>가 넓은 </a:t>
            </a:r>
            <a:r>
              <a:rPr lang="en-US" altLang="ko-KR" sz="2500" b="1" dirty="0">
                <a:latin typeface="+mj-ea"/>
                <a:ea typeface="+mj-ea"/>
                <a:cs typeface="Times New Roman" panose="02020603050405020304" pitchFamily="18" charset="0"/>
              </a:rPr>
              <a:t>LiDAR </a:t>
            </a:r>
            <a:r>
              <a:rPr lang="ko-KR" altLang="en-US" sz="2500" b="1" dirty="0">
                <a:latin typeface="+mj-ea"/>
                <a:ea typeface="+mj-ea"/>
                <a:cs typeface="Times New Roman" panose="02020603050405020304" pitchFamily="18" charset="0"/>
              </a:rPr>
              <a:t>센서</a:t>
            </a:r>
            <a:r>
              <a:rPr lang="en-US" altLang="ko-KR" sz="2500" b="1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2500" b="1" dirty="0">
                <a:latin typeface="+mj-ea"/>
                <a:ea typeface="+mj-ea"/>
                <a:cs typeface="Times New Roman" panose="02020603050405020304" pitchFamily="18" charset="0"/>
              </a:rPr>
              <a:t>활용</a:t>
            </a:r>
            <a:endParaRPr lang="en-US" altLang="ko-KR" sz="2500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500" b="1" dirty="0">
                <a:latin typeface="+mj-ea"/>
                <a:ea typeface="+mj-ea"/>
                <a:cs typeface="Times New Roman" panose="02020603050405020304" pitchFamily="18" charset="0"/>
              </a:rPr>
              <a:t>CNN</a:t>
            </a:r>
            <a:r>
              <a:rPr lang="ko-KR" altLang="en-US" sz="2500" b="1">
                <a:latin typeface="+mj-ea"/>
                <a:ea typeface="+mj-ea"/>
                <a:cs typeface="Times New Roman" panose="02020603050405020304" pitchFamily="18" charset="0"/>
              </a:rPr>
              <a:t> 활용 및 알고리즘 복잡도 개선</a:t>
            </a:r>
            <a:endParaRPr lang="ko-KR" altLang="en-US" sz="2500" b="1" dirty="0">
              <a:latin typeface="+mj-ea"/>
              <a:ea typeface="+mj-ea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7F05247A-DE77-2747-56A6-6237983BCC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87" y="17124358"/>
            <a:ext cx="2685383" cy="200338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E8798ED-F5F3-9142-6236-B9F5DF2B8FD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226" y="6183620"/>
            <a:ext cx="7549596" cy="385381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63CEBE0-CBE8-8449-17B8-C2D96F9FFDF2}"/>
              </a:ext>
            </a:extLst>
          </p:cNvPr>
          <p:cNvSpPr txBox="1"/>
          <p:nvPr/>
        </p:nvSpPr>
        <p:spPr>
          <a:xfrm>
            <a:off x="14995718" y="19565414"/>
            <a:ext cx="591965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5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Unity</a:t>
            </a:r>
            <a:r>
              <a:rPr lang="ko-KR" altLang="ko-KR" sz="25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활용하</a:t>
            </a:r>
            <a:r>
              <a:rPr lang="ko-KR" altLang="en-US" sz="25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여 수집된 데이터를 기반으로 모델링 및 </a:t>
            </a:r>
            <a:r>
              <a:rPr lang="ko-KR" altLang="ko-KR" sz="25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웹에서 작동할 수 있도록 </a:t>
            </a:r>
            <a:r>
              <a:rPr lang="en-US" altLang="ko-KR" sz="25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WebGL</a:t>
            </a:r>
            <a:r>
              <a:rPr lang="ko-KR" altLang="ko-KR" sz="25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빌드</a:t>
            </a:r>
            <a:r>
              <a:rPr lang="ko-KR" altLang="en-US" sz="25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하여 배포</a:t>
            </a:r>
            <a:endParaRPr lang="en-US" altLang="ko-KR" sz="25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5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r>
              <a:rPr lang="ko-KR" altLang="en-US" sz="25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 연동하여 저장된 데이터 </a:t>
            </a:r>
            <a:r>
              <a:rPr lang="en-US" altLang="ko-KR" sz="25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Load </a:t>
            </a:r>
            <a:r>
              <a:rPr lang="ko-KR" altLang="en-US" sz="25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및 신규 데이터 </a:t>
            </a:r>
            <a:r>
              <a:rPr lang="en-US" altLang="ko-KR" sz="25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Upload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25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95461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</TotalTime>
  <Words>234</Words>
  <Application>Microsoft Office PowerPoint</Application>
  <PresentationFormat>사용자 지정</PresentationFormat>
  <Paragraphs>48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Arial Black</vt:lpstr>
      <vt:lpstr>Franklin Gothic Demi</vt:lpstr>
      <vt:lpstr>Calibri</vt:lpstr>
      <vt:lpstr>맑은 고딕</vt:lpstr>
      <vt:lpstr>Wingdings</vt:lpstr>
      <vt:lpstr>Calibri Light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최호진</cp:lastModifiedBy>
  <cp:revision>42</cp:revision>
  <dcterms:created xsi:type="dcterms:W3CDTF">2019-07-31T07:36:11Z</dcterms:created>
  <dcterms:modified xsi:type="dcterms:W3CDTF">2022-10-07T05:54:22Z</dcterms:modified>
</cp:coreProperties>
</file>