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08CF-F53C-4670-B720-281F270ED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2D65-08B7-B986-1E8B-3EF631700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E20A-CA81-E61E-6796-4189C2AF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2F73-6094-AF10-4E28-968A96E6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625C-7C14-D080-180C-5FC52519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5E90-26F5-797E-88D5-DDA0A9C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336DA-1379-08E7-01F8-CB7A2A7E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DB88-515A-AE3A-46F0-D903810E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DD1D-9ECE-E7DB-0EBA-BF905804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C71A-7F9D-5EAA-FD93-56538DC6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A3C1F-F3A3-7D0F-EEFB-8FCC3764B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30CC-F930-FC07-9181-146FE465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9E15-9A1A-363C-F960-8834894B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7E89-B1A2-1D6F-D749-F71832DA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3775-E15D-9655-C35C-7C6CEB29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F37-0EA6-89DD-59C7-E44FB4D2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0652-3EDB-BBFE-8712-4767FA9E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CB51-32A1-7B31-41A5-9C395846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BCF0-1447-B58C-7F8B-6BCBE87C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D01E-92EF-75DB-E9B4-DF404A22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C17D-10B4-CF55-BF20-B43800BC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9263-5261-D5F7-5673-D88813EC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1BBD-C8DA-35F8-2119-99AF13A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F49D-4A54-86E3-98D6-45E64256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19CB-A926-F8B9-CA21-8046BDB2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76F8-33B9-BF2D-83C7-7C3C18B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2E32-7EB7-F2ED-3595-07A7C8026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1CA0-613A-A71A-788E-7B8C89B4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6F434-6671-9E91-4BDF-4AFBD3A2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60680-8DDD-9CD2-C618-C83E1B01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ABE4D-9389-9751-9A0A-D4D2D57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2A4E-A464-08EC-7FEB-0179DBAE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CF1D-BDEF-3EEE-ABD2-8B531536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E8473-24BE-973A-C571-E3E6E879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03AA9-1F8E-4A62-4BE3-018EC856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9136E-D522-9367-B5D8-2231B6647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1BD75-0C6C-83E5-CF30-63C4A68B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47F4C-9E86-F453-5D51-260D5BAE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3CB22-9144-20AB-7DF9-F8EF3DE7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EA41-25BF-F839-2A59-D210E99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F280D-587A-75F4-58D6-6EC1E21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883A5-DBE0-446D-EE0F-CB10E746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7122A-D566-BB39-5579-5D9EDAF3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13DE4-FC42-C59C-22E7-19868678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2C35-9FA3-CC2D-BF05-CF30F9BC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8D69-9B12-DFDF-6BE0-2748D405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840F-C8D3-BADC-5AEF-0BD4A968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9A41-8048-6117-70BA-8AAA81A8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809A-D87B-AE93-CFBA-A8DAF021E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B194C-AE4F-8A6E-85F4-84A318F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2B85-F3DB-55A0-A621-8F1E6B76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3E2E-3E6F-1E75-FF6D-AA0C1E35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97D4-6B68-5DC9-D6FF-8C20A51E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737ED-E5E4-F9F0-8E9F-60C385852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E3825-DF84-3D18-CB3A-542DA923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D18D-35C2-3355-48DE-F6DE02E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41C0-5954-EFD3-24FA-34191644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1765A-191E-768E-AD7E-003B70A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05E76-E4DA-8964-DA19-C14FF4E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CAC6-5A65-5B58-E76B-98B0175D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9061-CE05-1C7E-38E8-C5291CED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EA7E-68FB-446C-B6AA-1E9E5FFDD25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5AC-74D3-657F-8E07-4A82F3EE6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0CC5-FB76-5328-976E-58A412E5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3136-DDBF-4A52-81A4-AC1811F1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C3C0-B3B3-95E4-357D-515086D81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Alzhemer_Classification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C3C0-B3B3-95E4-357D-515086D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676"/>
            <a:ext cx="9144000" cy="84648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7AEB5-DD74-0AA9-76F8-74E0A8DA9935}"/>
              </a:ext>
            </a:extLst>
          </p:cNvPr>
          <p:cNvSpPr txBox="1"/>
          <p:nvPr/>
        </p:nvSpPr>
        <p:spPr>
          <a:xfrm>
            <a:off x="238897" y="987177"/>
            <a:ext cx="103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Default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EACFBE-D764-13D0-D783-702D23B1D6B0}"/>
              </a:ext>
            </a:extLst>
          </p:cNvPr>
          <p:cNvCxnSpPr>
            <a:stCxn id="2" idx="2"/>
          </p:cNvCxnSpPr>
          <p:nvPr/>
        </p:nvCxnSpPr>
        <p:spPr>
          <a:xfrm>
            <a:off x="6096000" y="1079156"/>
            <a:ext cx="0" cy="560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3FE221-DADE-CDFA-2D7E-DF7DFC17D5A3}"/>
              </a:ext>
            </a:extLst>
          </p:cNvPr>
          <p:cNvCxnSpPr/>
          <p:nvPr/>
        </p:nvCxnSpPr>
        <p:spPr>
          <a:xfrm>
            <a:off x="57665" y="3558746"/>
            <a:ext cx="1201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8D42632-6396-C508-111B-5759D18F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6" y="1304538"/>
            <a:ext cx="323850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08DF1-231B-CBFF-E8C9-28460C5F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1" y="1700063"/>
            <a:ext cx="14763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71574-BEDD-1091-FADA-574ACAE7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853771"/>
            <a:ext cx="4191000" cy="1704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4C4A44-C405-304E-6DE2-681DC32A7EF0}"/>
              </a:ext>
            </a:extLst>
          </p:cNvPr>
          <p:cNvSpPr txBox="1"/>
          <p:nvPr/>
        </p:nvSpPr>
        <p:spPr>
          <a:xfrm>
            <a:off x="6096000" y="987177"/>
            <a:ext cx="199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Best Parameter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D9EBBC-7147-D90E-9F08-EC4CD88B9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96" y="859824"/>
            <a:ext cx="40035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Best: 0.8736641221374046 using {'criterion':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10,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'sqrt',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CE35FB-6C50-99E0-94D2-E802D36AC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053" y="1323588"/>
            <a:ext cx="3133725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9A5365-EA35-A6E6-22C0-70D044BD2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35" y="1738163"/>
            <a:ext cx="1381125" cy="1133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4E6180-D30B-D114-626D-C789123A2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459" y="1733163"/>
            <a:ext cx="4200525" cy="1600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0FD94F-5BDA-1E10-4673-62B8F970135E}"/>
              </a:ext>
            </a:extLst>
          </p:cNvPr>
          <p:cNvSpPr txBox="1"/>
          <p:nvPr/>
        </p:nvSpPr>
        <p:spPr>
          <a:xfrm>
            <a:off x="238896" y="36994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b="1" i="0" dirty="0">
                <a:solidFill>
                  <a:srgbClr val="000000"/>
                </a:solidFill>
                <a:effectLst/>
                <a:latin typeface="Helvetica Neue"/>
              </a:rPr>
              <a:t>เลือก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importances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4</a:t>
            </a:r>
            <a:r>
              <a:rPr lang="th-TH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+ Default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28ABE-99E2-EE43-15E2-EDB5EDB73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37" y="4085708"/>
            <a:ext cx="2905125" cy="2476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E15D98-43A1-0F57-BE46-6FF4726FF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156" y="4646559"/>
            <a:ext cx="1352550" cy="1114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2C160F-A7F7-814B-977F-E0D0C528BF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1488" y="4403671"/>
            <a:ext cx="4114800" cy="1600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416FB5D-DB91-D526-21D5-77E4B57997A0}"/>
              </a:ext>
            </a:extLst>
          </p:cNvPr>
          <p:cNvSpPr txBox="1"/>
          <p:nvPr/>
        </p:nvSpPr>
        <p:spPr>
          <a:xfrm>
            <a:off x="6096000" y="3682572"/>
            <a:ext cx="461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feature_importances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Top 4 + Best param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7A0D341-DAA9-4B37-57B3-C12110F6C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1635" y="4117267"/>
            <a:ext cx="3114675" cy="257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31D942-631B-0A87-E6EE-E4FBAA9264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0841" y="4784973"/>
            <a:ext cx="1285875" cy="1085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4C3DCB4-C3DF-4280-4CA0-D2D2ED6104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5796" y="4489698"/>
            <a:ext cx="4133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Helvetica Neue</vt:lpstr>
      <vt:lpstr>Office Theme</vt:lpstr>
      <vt:lpstr>Alzhemer_Classification</vt:lpstr>
      <vt:lpstr>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Alzhemer_Classification</dc:title>
  <dc:creator>punyawat suwannatat</dc:creator>
  <cp:lastModifiedBy>punyawat suwannatat</cp:lastModifiedBy>
  <cp:revision>1</cp:revision>
  <dcterms:created xsi:type="dcterms:W3CDTF">2023-09-19T12:15:38Z</dcterms:created>
  <dcterms:modified xsi:type="dcterms:W3CDTF">2023-09-19T12:29:04Z</dcterms:modified>
</cp:coreProperties>
</file>