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2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3384-3DFE-40E3-83CC-E0370E6C354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5265-1423-4C24-8444-A775DD1E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51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205" y="1035277"/>
            <a:ext cx="9144000" cy="2387600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J</a:t>
            </a:r>
            <a:r>
              <a:rPr lang="en-US" b="1" u="sng" dirty="0" smtClean="0">
                <a:latin typeface="Algerian" panose="04020705040A02060702" pitchFamily="82" charset="0"/>
              </a:rPr>
              <a:t>ava Project 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320" y="3483837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Team no : 8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Outputs and tables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5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648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Doctor Table:</a:t>
            </a:r>
            <a:endParaRPr lang="en-IN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51" y="275498"/>
            <a:ext cx="5787672" cy="6495833"/>
          </a:xfrm>
        </p:spPr>
      </p:pic>
    </p:spTree>
    <p:extLst>
      <p:ext uri="{BB962C8B-B14F-4D97-AF65-F5344CB8AC3E}">
        <p14:creationId xmlns:p14="http://schemas.microsoft.com/office/powerpoint/2010/main" val="276721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" y="10966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Patient Table : </a:t>
            </a:r>
            <a:endParaRPr lang="en-IN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82" y="1759426"/>
            <a:ext cx="6044926" cy="3769586"/>
          </a:xfrm>
        </p:spPr>
      </p:pic>
    </p:spTree>
    <p:extLst>
      <p:ext uri="{BB962C8B-B14F-4D97-AF65-F5344CB8AC3E}">
        <p14:creationId xmlns:p14="http://schemas.microsoft.com/office/powerpoint/2010/main" val="90837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17" y="1454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Treatment Table:</a:t>
            </a:r>
            <a:endParaRPr lang="en-IN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90" y="2779686"/>
            <a:ext cx="9068767" cy="2973769"/>
          </a:xfrm>
        </p:spPr>
      </p:pic>
    </p:spTree>
    <p:extLst>
      <p:ext uri="{BB962C8B-B14F-4D97-AF65-F5344CB8AC3E}">
        <p14:creationId xmlns:p14="http://schemas.microsoft.com/office/powerpoint/2010/main" val="83420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9" y="-385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 1:</a:t>
            </a:r>
            <a:r>
              <a:rPr lang="en-IN" sz="2400" b="1" dirty="0" smtClean="0"/>
              <a:t>Seamless Output</a:t>
            </a: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9" y="705393"/>
            <a:ext cx="2791111" cy="5934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81" y="635400"/>
            <a:ext cx="6050415" cy="60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6" y="227150"/>
            <a:ext cx="3015246" cy="64806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27150"/>
            <a:ext cx="6923164" cy="64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57" y="129994"/>
            <a:ext cx="4732986" cy="557985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OUTPUT 2: </a:t>
            </a:r>
            <a:r>
              <a:rPr lang="en-US" sz="2400" b="1" dirty="0" smtClean="0"/>
              <a:t>When the Doctor is Busy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5" y="687979"/>
            <a:ext cx="2800203" cy="60411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16" y="687979"/>
            <a:ext cx="6309189" cy="5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1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2258849"/>
            <a:ext cx="9622971" cy="1807462"/>
          </a:xfrm>
        </p:spPr>
      </p:pic>
    </p:spTree>
    <p:extLst>
      <p:ext uri="{BB962C8B-B14F-4D97-AF65-F5344CB8AC3E}">
        <p14:creationId xmlns:p14="http://schemas.microsoft.com/office/powerpoint/2010/main" val="557945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7" y="320139"/>
            <a:ext cx="10291356" cy="113274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Output : 3 </a:t>
            </a:r>
            <a:r>
              <a:rPr lang="en-US" sz="3200" b="1" dirty="0" smtClean="0"/>
              <a:t>When There is no </a:t>
            </a:r>
            <a:r>
              <a:rPr lang="en-US" sz="3200" b="1" dirty="0"/>
              <a:t>P</a:t>
            </a:r>
            <a:r>
              <a:rPr lang="en-US" sz="3200" b="1" dirty="0" smtClean="0"/>
              <a:t>atient Appointed for a </a:t>
            </a:r>
            <a:r>
              <a:rPr lang="en-US" sz="3200" b="1" dirty="0"/>
              <a:t>D</a:t>
            </a:r>
            <a:r>
              <a:rPr lang="en-US" sz="3200" b="1" dirty="0" smtClean="0"/>
              <a:t>octor</a:t>
            </a:r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95" y="1452887"/>
            <a:ext cx="5605115" cy="4530801"/>
          </a:xfrm>
        </p:spPr>
      </p:pic>
    </p:spTree>
    <p:extLst>
      <p:ext uri="{BB962C8B-B14F-4D97-AF65-F5344CB8AC3E}">
        <p14:creationId xmlns:p14="http://schemas.microsoft.com/office/powerpoint/2010/main" val="140746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" y="156119"/>
            <a:ext cx="11771812" cy="540567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Output : 4</a:t>
            </a:r>
            <a:r>
              <a:rPr lang="en-US" sz="2400" b="1" dirty="0"/>
              <a:t>W</a:t>
            </a:r>
            <a:r>
              <a:rPr lang="en-US" sz="2400" b="1" dirty="0" smtClean="0"/>
              <a:t>hen a Patient enters before the doctor Prescribed the Medication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4" y="696686"/>
            <a:ext cx="3011145" cy="60294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5" y="1637051"/>
            <a:ext cx="8114844" cy="39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2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3" y="521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Output : 5  </a:t>
            </a:r>
            <a:r>
              <a:rPr lang="en-US" sz="3200" b="1" dirty="0" smtClean="0"/>
              <a:t>Patient without Registration</a:t>
            </a:r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78" y="1760924"/>
            <a:ext cx="6934336" cy="4510685"/>
          </a:xfrm>
        </p:spPr>
      </p:pic>
    </p:spTree>
    <p:extLst>
      <p:ext uri="{BB962C8B-B14F-4D97-AF65-F5344CB8AC3E}">
        <p14:creationId xmlns:p14="http://schemas.microsoft.com/office/powerpoint/2010/main" val="879619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" y="5218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Output : 6 </a:t>
            </a:r>
            <a:r>
              <a:rPr lang="en-US" sz="3200" b="1" dirty="0" smtClean="0"/>
              <a:t>Patient without a valid Name</a:t>
            </a:r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79" y="1568768"/>
            <a:ext cx="4571050" cy="4877245"/>
          </a:xfrm>
        </p:spPr>
      </p:pic>
    </p:spTree>
    <p:extLst>
      <p:ext uri="{BB962C8B-B14F-4D97-AF65-F5344CB8AC3E}">
        <p14:creationId xmlns:p14="http://schemas.microsoft.com/office/powerpoint/2010/main" val="250962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Java Project </vt:lpstr>
      <vt:lpstr>OUTPUT 1:Seamless Output</vt:lpstr>
      <vt:lpstr>PowerPoint Presentation</vt:lpstr>
      <vt:lpstr>OUTPUT 2: When the Doctor is Busy</vt:lpstr>
      <vt:lpstr>PowerPoint Presentation</vt:lpstr>
      <vt:lpstr>Output : 3 When There is no Patient Appointed for a Doctor</vt:lpstr>
      <vt:lpstr>Output : 4When a Patient enters before the doctor Prescribed the Medication</vt:lpstr>
      <vt:lpstr>Output : 5  Patient without Registration</vt:lpstr>
      <vt:lpstr>Output : 6 Patient without a valid Name</vt:lpstr>
      <vt:lpstr>Doctor Table:</vt:lpstr>
      <vt:lpstr>Patient Table : </vt:lpstr>
      <vt:lpstr>Treatment Table: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Praneeth Hosallikar</dc:creator>
  <cp:lastModifiedBy>Praneeth Hosallikar</cp:lastModifiedBy>
  <cp:revision>12</cp:revision>
  <dcterms:created xsi:type="dcterms:W3CDTF">2023-07-26T12:24:57Z</dcterms:created>
  <dcterms:modified xsi:type="dcterms:W3CDTF">2023-07-27T18:20:30Z</dcterms:modified>
</cp:coreProperties>
</file>