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Concert One"/>
      <p:regular r:id="rId22"/>
    </p:embeddedFont>
    <p:embeddedFont>
      <p:font typeface="Coming Soon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ConcertOne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ComingSo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672f144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672f144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672f144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672f144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530343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530343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3034354b_0_24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3034354b_0_24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53034354b_0_24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53034354b_0_24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303435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303435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77e3144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77e3144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672f14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672f14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672f144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672f144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09571f4d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09571f4d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672f144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672f144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5R9WdLG8zq4hbVSn0BNyrXj6CCbkjPLTf1yBF9yWYbg/edit?usp=sharing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Batalla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45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Diego, Pau y Manel</a:t>
            </a:r>
            <a:endParaRPr b="0"/>
          </a:p>
        </p:txBody>
      </p:sp>
      <p:sp>
        <p:nvSpPr>
          <p:cNvPr id="306" name="Google Shape;306;p45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Google Shape;307;p45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45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2649000" y="2428150"/>
            <a:ext cx="38460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Daremos paso a explicar directamente en el código</a:t>
            </a:r>
            <a:endParaRPr/>
          </a:p>
        </p:txBody>
      </p:sp>
      <p:pic>
        <p:nvPicPr>
          <p:cNvPr id="389" name="Google Shape;389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4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4"/>
          <p:cNvSpPr txBox="1"/>
          <p:nvPr>
            <p:ph type="title"/>
          </p:nvPr>
        </p:nvSpPr>
        <p:spPr>
          <a:xfrm>
            <a:off x="2489100" y="1079125"/>
            <a:ext cx="41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y demostración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399" name="Google Shape;399;p55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5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5"/>
          <p:cNvSpPr txBox="1"/>
          <p:nvPr>
            <p:ph type="title"/>
          </p:nvPr>
        </p:nvSpPr>
        <p:spPr>
          <a:xfrm>
            <a:off x="2527950" y="2550900"/>
            <a:ext cx="429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M5 Entorns de Desenvolumanet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“Ahora os mostraremos nuestros comits en nuestro git hub.”</a:t>
            </a:r>
            <a:endParaRPr/>
          </a:p>
        </p:txBody>
      </p:sp>
      <p:pic>
        <p:nvPicPr>
          <p:cNvPr id="407" name="Google Shape;4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811775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08" name="Google Shape;408;p56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409" name="Google Shape;409;p56"/>
            <p:cNvSpPr/>
            <p:nvPr/>
          </p:nvSpPr>
          <p:spPr>
            <a:xfrm>
              <a:off x="2341425" y="238100"/>
              <a:ext cx="1328900" cy="1148125"/>
            </a:xfrm>
            <a:custGeom>
              <a:rect b="b" l="l" r="r" t="t"/>
              <a:pathLst>
                <a:path extrusionOk="0" h="45925" w="53156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2990175" y="381350"/>
              <a:ext cx="254450" cy="209600"/>
            </a:xfrm>
            <a:custGeom>
              <a:rect b="b" l="l" r="r" t="t"/>
              <a:pathLst>
                <a:path extrusionOk="0" h="8384" w="10178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3026350" y="441550"/>
              <a:ext cx="247225" cy="201350"/>
            </a:xfrm>
            <a:custGeom>
              <a:rect b="b" l="l" r="r" t="t"/>
              <a:pathLst>
                <a:path extrusionOk="0" h="8054" w="9889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3172850" y="661350"/>
              <a:ext cx="224850" cy="198300"/>
            </a:xfrm>
            <a:custGeom>
              <a:rect b="b" l="l" r="r" t="t"/>
              <a:pathLst>
                <a:path extrusionOk="0" h="7932" w="8994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3219000" y="725650"/>
              <a:ext cx="226500" cy="215375"/>
            </a:xfrm>
            <a:custGeom>
              <a:rect b="b" l="l" r="r" t="t"/>
              <a:pathLst>
                <a:path extrusionOk="0" h="8615" w="906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2528200" y="658025"/>
              <a:ext cx="405900" cy="260600"/>
            </a:xfrm>
            <a:custGeom>
              <a:rect b="b" l="l" r="r" t="t"/>
              <a:pathLst>
                <a:path extrusionOk="0" h="10424" w="16236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2739725" y="878000"/>
              <a:ext cx="265375" cy="114400"/>
            </a:xfrm>
            <a:custGeom>
              <a:rect b="b" l="l" r="r" t="t"/>
              <a:pathLst>
                <a:path extrusionOk="0" h="4576" w="10615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2783475" y="946275"/>
              <a:ext cx="254775" cy="113000"/>
            </a:xfrm>
            <a:custGeom>
              <a:rect b="b" l="l" r="r" t="t"/>
              <a:pathLst>
                <a:path extrusionOk="0" h="4520" w="10191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2839925" y="1007825"/>
              <a:ext cx="259925" cy="117700"/>
            </a:xfrm>
            <a:custGeom>
              <a:rect b="b" l="l" r="r" t="t"/>
              <a:pathLst>
                <a:path extrusionOk="0" h="4708" w="10397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56"/>
          <p:cNvSpPr txBox="1"/>
          <p:nvPr>
            <p:ph type="title"/>
          </p:nvPr>
        </p:nvSpPr>
        <p:spPr>
          <a:xfrm rot="-694782">
            <a:off x="6013162" y="3823654"/>
            <a:ext cx="1661926" cy="48845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https://github.com/PNaharro/Batalla</a:t>
            </a:r>
            <a:endParaRPr b="0" i="1"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7"/>
          <p:cNvGrpSpPr/>
          <p:nvPr/>
        </p:nvGrpSpPr>
        <p:grpSpPr>
          <a:xfrm rot="1299773">
            <a:off x="5938417" y="2669697"/>
            <a:ext cx="421380" cy="627379"/>
            <a:chOff x="1611400" y="4264325"/>
            <a:chExt cx="204725" cy="304875"/>
          </a:xfrm>
        </p:grpSpPr>
        <p:sp>
          <p:nvSpPr>
            <p:cNvPr id="424" name="Google Shape;424;p57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5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por su atención</a:t>
            </a:r>
            <a:endParaRPr/>
          </a:p>
        </p:txBody>
      </p:sp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8990">
            <a:off x="3208127" y="1360455"/>
            <a:ext cx="2558896" cy="276379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7"/>
          <p:cNvSpPr txBox="1"/>
          <p:nvPr>
            <p:ph idx="4294967295" type="subTitle"/>
          </p:nvPr>
        </p:nvSpPr>
        <p:spPr>
          <a:xfrm rot="-668771">
            <a:off x="3654902" y="2555434"/>
            <a:ext cx="2017455" cy="138574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Alguna pregunta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 del proyecto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rPr lang="en" sz="1850"/>
              <a:t>Indice</a:t>
            </a:r>
            <a:r>
              <a:rPr lang="en" sz="1850"/>
              <a:t>: 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/>
              <a:buNone/>
            </a:pPr>
            <a:r>
              <a:t/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M1</a:t>
            </a:r>
            <a:r>
              <a:rPr lang="en" sz="1850"/>
              <a:t>. Sistemas Operativos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M2. Base de datos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M3. Programación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/>
              <a:t>M4. Lenguaje de Marcas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b="1" lang="en" sz="1850">
                <a:latin typeface="Roboto Mono"/>
                <a:ea typeface="Roboto Mono"/>
                <a:cs typeface="Roboto Mono"/>
                <a:sym typeface="Roboto Mono"/>
              </a:rPr>
              <a:t>M5. </a:t>
            </a:r>
            <a:r>
              <a:rPr b="1" lang="en" sz="1850">
                <a:latin typeface="Roboto Mono"/>
                <a:ea typeface="Roboto Mono"/>
                <a:cs typeface="Roboto Mono"/>
                <a:sym typeface="Roboto Mono"/>
              </a:rPr>
              <a:t>Entorns</a:t>
            </a:r>
            <a:r>
              <a:rPr b="1" lang="en" sz="1850">
                <a:latin typeface="Roboto Mono"/>
                <a:ea typeface="Roboto Mono"/>
                <a:cs typeface="Roboto Mono"/>
                <a:sym typeface="Roboto Mono"/>
              </a:rPr>
              <a:t> de Desenvolupament</a:t>
            </a:r>
            <a:endParaRPr b="1" sz="1850">
              <a:latin typeface="Roboto Mono"/>
              <a:ea typeface="Roboto Mono"/>
              <a:cs typeface="Roboto Mono"/>
              <a:sym typeface="Roboto Mon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Roboto Mono"/>
              <a:buAutoNum type="arabicPeriod"/>
            </a:pPr>
            <a:r>
              <a:rPr b="1" lang="en" sz="1850"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endParaRPr b="1" sz="1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7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Sistemas operativos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!</a:t>
            </a: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8"/>
          <p:cNvSpPr txBox="1"/>
          <p:nvPr>
            <p:ph type="title"/>
          </p:nvPr>
        </p:nvSpPr>
        <p:spPr>
          <a:xfrm>
            <a:off x="897295" y="193325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del Juego</a:t>
            </a:r>
            <a:endParaRPr/>
          </a:p>
        </p:txBody>
      </p:sp>
      <p:sp>
        <p:nvSpPr>
          <p:cNvPr id="334" name="Google Shape;334;p48"/>
          <p:cNvSpPr txBox="1"/>
          <p:nvPr>
            <p:ph idx="1" type="subTitle"/>
          </p:nvPr>
        </p:nvSpPr>
        <p:spPr>
          <a:xfrm>
            <a:off x="919175" y="2389300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</a:t>
            </a:r>
            <a:r>
              <a:rPr lang="en"/>
              <a:t>teníamos</a:t>
            </a:r>
            <a:r>
              <a:rPr lang="en"/>
              <a:t> que hacer es este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manual</a:t>
            </a:r>
            <a:endParaRPr/>
          </a:p>
        </p:txBody>
      </p:sp>
      <p:sp>
        <p:nvSpPr>
          <p:cNvPr id="335" name="Google Shape;335;p4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Point</a:t>
            </a:r>
            <a:endParaRPr/>
          </a:p>
        </p:txBody>
      </p:sp>
      <p:sp>
        <p:nvSpPr>
          <p:cNvPr id="336" name="Google Shape;336;p4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otra parte que </a:t>
            </a:r>
            <a:r>
              <a:rPr lang="en"/>
              <a:t>teníamos</a:t>
            </a:r>
            <a:r>
              <a:rPr lang="en"/>
              <a:t> que hacer era este maravilloso power point que </a:t>
            </a:r>
            <a:r>
              <a:rPr lang="en"/>
              <a:t>estáis</a:t>
            </a:r>
            <a:r>
              <a:rPr lang="en"/>
              <a:t> viendo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flipH="1" rot="-9806187">
            <a:off x="5648924" y="928898"/>
            <a:ext cx="1124400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 Bases de datos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1012500" y="47693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 BBDD</a:t>
            </a:r>
            <a:endParaRPr/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34350" y="8694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325" y="1184650"/>
            <a:ext cx="5138649" cy="33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/>
          <p:nvPr/>
        </p:nvSpPr>
        <p:spPr>
          <a:xfrm>
            <a:off x="6313300" y="100598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50"/>
          <p:cNvSpPr/>
          <p:nvPr/>
        </p:nvSpPr>
        <p:spPr>
          <a:xfrm rot="-2148808">
            <a:off x="1432524" y="117022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>
            <p:ph type="title"/>
          </p:nvPr>
        </p:nvSpPr>
        <p:spPr>
          <a:xfrm>
            <a:off x="2527950" y="2550900"/>
            <a:ext cx="429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 Programación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2649000" y="2428150"/>
            <a:ext cx="38460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Daremos paso a explicar directamente en el </a:t>
            </a:r>
            <a:r>
              <a:rPr lang="en"/>
              <a:t>código</a:t>
            </a:r>
            <a:r>
              <a:rPr lang="en"/>
              <a:t> </a:t>
            </a:r>
            <a:endParaRPr/>
          </a:p>
        </p:txBody>
      </p:sp>
      <p:sp>
        <p:nvSpPr>
          <p:cNvPr id="371" name="Google Shape;371;p52"/>
          <p:cNvSpPr txBox="1"/>
          <p:nvPr>
            <p:ph type="title"/>
          </p:nvPr>
        </p:nvSpPr>
        <p:spPr>
          <a:xfrm>
            <a:off x="2489100" y="1079125"/>
            <a:ext cx="41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y demostración</a:t>
            </a:r>
            <a:endParaRPr/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2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2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3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3"/>
          <p:cNvSpPr txBox="1"/>
          <p:nvPr>
            <p:ph type="title"/>
          </p:nvPr>
        </p:nvSpPr>
        <p:spPr>
          <a:xfrm>
            <a:off x="2527950" y="2550900"/>
            <a:ext cx="429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 Lenguaje de Marcas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