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10287000" cx="18288000"/>
  <p:notesSz cx="6858000" cy="9144000"/>
  <p:embeddedFontLst>
    <p:embeddedFont>
      <p:font typeface="Roboto Mono SemiBold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Paytone One"/>
      <p:regular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3" roundtripDataSignature="AMtx7mgpScnZ6luWCXwi1Eyui7ImCyAW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CC687A-C054-4C4D-8357-783EA8B406C1}">
  <a:tblStyle styleId="{79CC687A-C054-4C4D-8357-783EA8B406C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SemiBold-regular.fntdata"/><Relationship Id="rId22" Type="http://schemas.openxmlformats.org/officeDocument/2006/relationships/font" Target="fonts/RobotoMonoSemiBold-italic.fntdata"/><Relationship Id="rId21" Type="http://schemas.openxmlformats.org/officeDocument/2006/relationships/font" Target="fonts/RobotoMonoSemiBold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Mono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aytoneOne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1" name="Google Shape;561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62" name="Google Shape;562;p1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5" name="Google Shape;565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04" name="Google Shape;604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05" name="Google Shape;605;p1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08" name="Google Shape;608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1" name="Google Shape;651;p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52" name="Google Shape;652;p1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1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5" name="Google Shape;655;p1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9" name="Google Shape;699;p1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700" name="Google Shape;700;p1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1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03" name="Google Shape;703;p1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Google Shape;144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5" name="Google Shape;145;p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8" name="Google Shape;148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1" name="Google Shape;19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2" name="Google Shape;192;p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5" name="Google Shape;19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2" name="Google Shape;272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3" name="Google Shape;273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6" name="Google Shape;276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9" name="Google Shape;319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20" name="Google Shape;320;p5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3" name="Google Shape;323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6" name="Google Shape;366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67" name="Google Shape;367;p6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0" name="Google Shape;370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4" name="Google Shape;414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15" name="Google Shape;415;p7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8" name="Google Shape;418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1" name="Google Shape;461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62" name="Google Shape;462;p8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5" name="Google Shape;465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1" name="Google Shape;511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12" name="Google Shape;512;p9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5" name="Google Shape;515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securityonion.net/en/2.4/network.html#network" TargetMode="External"/><Relationship Id="rId4" Type="http://schemas.openxmlformats.org/officeDocument/2006/relationships/hyperlink" Target="https://docs.securityonion.net/en/2.4/network.html#network" TargetMode="External"/><Relationship Id="rId5" Type="http://schemas.openxmlformats.org/officeDocument/2006/relationships/hyperlink" Target="https://docs.securityonion.net/en/2.4/host.html#host" TargetMode="External"/><Relationship Id="rId6" Type="http://schemas.openxmlformats.org/officeDocument/2006/relationships/hyperlink" Target="https://docs.securityonion.net/en/2.4/idh.html#idh" TargetMode="External"/><Relationship Id="rId7" Type="http://schemas.openxmlformats.org/officeDocument/2006/relationships/hyperlink" Target="https://docs.securityonion.net/en/2.4/elasticsearch.html#elasticsearch" TargetMode="External"/><Relationship Id="rId8" Type="http://schemas.openxmlformats.org/officeDocument/2006/relationships/hyperlink" Target="https://docs.securityonion.net/en/2.4/cases.html#cas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242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 rot="5400000">
            <a:off x="-694415" y="9178846"/>
            <a:ext cx="1697451" cy="172498"/>
          </a:xfrm>
          <a:custGeom>
            <a:rect b="b" l="l" r="r" t="t"/>
            <a:pathLst>
              <a:path extrusionOk="0" h="229997" w="2263267">
                <a:moveTo>
                  <a:pt x="1617091" y="192151"/>
                </a:moveTo>
                <a:cubicBezTo>
                  <a:pt x="1621536" y="192024"/>
                  <a:pt x="1625981" y="193929"/>
                  <a:pt x="1629029" y="197358"/>
                </a:cubicBezTo>
                <a:cubicBezTo>
                  <a:pt x="1632077" y="200787"/>
                  <a:pt x="1633982" y="205232"/>
                  <a:pt x="1633982" y="210058"/>
                </a:cubicBezTo>
                <a:cubicBezTo>
                  <a:pt x="1633982" y="214884"/>
                  <a:pt x="1632204" y="219583"/>
                  <a:pt x="1629029" y="223012"/>
                </a:cubicBezTo>
                <a:cubicBezTo>
                  <a:pt x="1625854" y="226441"/>
                  <a:pt x="1621536" y="228346"/>
                  <a:pt x="1617091" y="228219"/>
                </a:cubicBezTo>
                <a:cubicBezTo>
                  <a:pt x="1612646" y="228346"/>
                  <a:pt x="1608201" y="226441"/>
                  <a:pt x="1605153" y="223012"/>
                </a:cubicBezTo>
                <a:cubicBezTo>
                  <a:pt x="1602105" y="219583"/>
                  <a:pt x="1600200" y="214884"/>
                  <a:pt x="1600200" y="210058"/>
                </a:cubicBezTo>
                <a:cubicBezTo>
                  <a:pt x="1600073" y="205232"/>
                  <a:pt x="1601851" y="200660"/>
                  <a:pt x="1605153" y="197358"/>
                </a:cubicBezTo>
                <a:cubicBezTo>
                  <a:pt x="1608455" y="194056"/>
                  <a:pt x="1612646" y="192024"/>
                  <a:pt x="1617091" y="192151"/>
                </a:cubicBezTo>
                <a:close/>
                <a:moveTo>
                  <a:pt x="1926336" y="81280"/>
                </a:moveTo>
                <a:cubicBezTo>
                  <a:pt x="1910715" y="81153"/>
                  <a:pt x="1895729" y="88011"/>
                  <a:pt x="1885061" y="100203"/>
                </a:cubicBezTo>
                <a:cubicBezTo>
                  <a:pt x="1873758" y="112141"/>
                  <a:pt x="1867408" y="128524"/>
                  <a:pt x="1867662" y="145542"/>
                </a:cubicBezTo>
                <a:cubicBezTo>
                  <a:pt x="1867662" y="156845"/>
                  <a:pt x="1870329" y="167894"/>
                  <a:pt x="1875663" y="177673"/>
                </a:cubicBezTo>
                <a:cubicBezTo>
                  <a:pt x="1880616" y="187325"/>
                  <a:pt x="1887982" y="195453"/>
                  <a:pt x="1896999" y="200787"/>
                </a:cubicBezTo>
                <a:cubicBezTo>
                  <a:pt x="1906016" y="206121"/>
                  <a:pt x="1916049" y="208788"/>
                  <a:pt x="1926336" y="208788"/>
                </a:cubicBezTo>
                <a:cubicBezTo>
                  <a:pt x="1936623" y="208788"/>
                  <a:pt x="1946656" y="206121"/>
                  <a:pt x="1955673" y="200787"/>
                </a:cubicBezTo>
                <a:cubicBezTo>
                  <a:pt x="1964563" y="195199"/>
                  <a:pt x="1971929" y="187198"/>
                  <a:pt x="1977009" y="177673"/>
                </a:cubicBezTo>
                <a:cubicBezTo>
                  <a:pt x="1982216" y="167894"/>
                  <a:pt x="1984883" y="156718"/>
                  <a:pt x="1984756" y="145542"/>
                </a:cubicBezTo>
                <a:cubicBezTo>
                  <a:pt x="1985010" y="128524"/>
                  <a:pt x="1978787" y="112141"/>
                  <a:pt x="1967357" y="100203"/>
                </a:cubicBezTo>
                <a:cubicBezTo>
                  <a:pt x="1956816" y="87884"/>
                  <a:pt x="1941957" y="81026"/>
                  <a:pt x="1926336" y="81280"/>
                </a:cubicBezTo>
                <a:close/>
                <a:moveTo>
                  <a:pt x="307086" y="81026"/>
                </a:moveTo>
                <a:cubicBezTo>
                  <a:pt x="296672" y="80899"/>
                  <a:pt x="286512" y="83820"/>
                  <a:pt x="277622" y="89535"/>
                </a:cubicBezTo>
                <a:cubicBezTo>
                  <a:pt x="268605" y="95123"/>
                  <a:pt x="261112" y="103251"/>
                  <a:pt x="256032" y="112903"/>
                </a:cubicBezTo>
                <a:cubicBezTo>
                  <a:pt x="250698" y="122682"/>
                  <a:pt x="247904" y="133731"/>
                  <a:pt x="247777" y="145034"/>
                </a:cubicBezTo>
                <a:cubicBezTo>
                  <a:pt x="247904" y="156337"/>
                  <a:pt x="250698" y="167386"/>
                  <a:pt x="256032" y="177165"/>
                </a:cubicBezTo>
                <a:cubicBezTo>
                  <a:pt x="261112" y="186944"/>
                  <a:pt x="268732" y="195199"/>
                  <a:pt x="277876" y="200787"/>
                </a:cubicBezTo>
                <a:cubicBezTo>
                  <a:pt x="286766" y="206502"/>
                  <a:pt x="296799" y="209550"/>
                  <a:pt x="307213" y="209550"/>
                </a:cubicBezTo>
                <a:cubicBezTo>
                  <a:pt x="317627" y="209550"/>
                  <a:pt x="327914" y="206502"/>
                  <a:pt x="336931" y="201041"/>
                </a:cubicBezTo>
                <a:cubicBezTo>
                  <a:pt x="345948" y="195580"/>
                  <a:pt x="353568" y="187706"/>
                  <a:pt x="358775" y="178181"/>
                </a:cubicBezTo>
                <a:cubicBezTo>
                  <a:pt x="363982" y="168275"/>
                  <a:pt x="366649" y="156972"/>
                  <a:pt x="366522" y="145542"/>
                </a:cubicBezTo>
                <a:cubicBezTo>
                  <a:pt x="366903" y="128397"/>
                  <a:pt x="360680" y="111760"/>
                  <a:pt x="349377" y="99441"/>
                </a:cubicBezTo>
                <a:cubicBezTo>
                  <a:pt x="338582" y="87630"/>
                  <a:pt x="323723" y="81026"/>
                  <a:pt x="308102" y="81026"/>
                </a:cubicBezTo>
                <a:close/>
                <a:moveTo>
                  <a:pt x="499110" y="80772"/>
                </a:moveTo>
                <a:cubicBezTo>
                  <a:pt x="485140" y="80518"/>
                  <a:pt x="471678" y="85979"/>
                  <a:pt x="461391" y="96012"/>
                </a:cubicBezTo>
                <a:cubicBezTo>
                  <a:pt x="452755" y="105029"/>
                  <a:pt x="446659" y="116332"/>
                  <a:pt x="443865" y="128905"/>
                </a:cubicBezTo>
                <a:lnTo>
                  <a:pt x="555371" y="128905"/>
                </a:lnTo>
                <a:cubicBezTo>
                  <a:pt x="553466" y="119380"/>
                  <a:pt x="549656" y="110490"/>
                  <a:pt x="544068" y="102743"/>
                </a:cubicBezTo>
                <a:cubicBezTo>
                  <a:pt x="538861" y="95885"/>
                  <a:pt x="532257" y="90424"/>
                  <a:pt x="524637" y="86741"/>
                </a:cubicBezTo>
                <a:cubicBezTo>
                  <a:pt x="516636" y="82804"/>
                  <a:pt x="507873" y="80772"/>
                  <a:pt x="499110" y="80772"/>
                </a:cubicBezTo>
                <a:close/>
                <a:moveTo>
                  <a:pt x="1476883" y="80264"/>
                </a:moveTo>
                <a:cubicBezTo>
                  <a:pt x="1466469" y="80137"/>
                  <a:pt x="1456309" y="83058"/>
                  <a:pt x="1447419" y="88773"/>
                </a:cubicBezTo>
                <a:cubicBezTo>
                  <a:pt x="1438402" y="94361"/>
                  <a:pt x="1430909" y="102489"/>
                  <a:pt x="1425829" y="112141"/>
                </a:cubicBezTo>
                <a:cubicBezTo>
                  <a:pt x="1420495" y="121920"/>
                  <a:pt x="1417701" y="132969"/>
                  <a:pt x="1417574" y="144272"/>
                </a:cubicBezTo>
                <a:cubicBezTo>
                  <a:pt x="1417701" y="155575"/>
                  <a:pt x="1420495" y="166624"/>
                  <a:pt x="1425829" y="176403"/>
                </a:cubicBezTo>
                <a:cubicBezTo>
                  <a:pt x="1430909" y="186182"/>
                  <a:pt x="1438529" y="194437"/>
                  <a:pt x="1447673" y="200025"/>
                </a:cubicBezTo>
                <a:cubicBezTo>
                  <a:pt x="1456563" y="205740"/>
                  <a:pt x="1466596" y="208788"/>
                  <a:pt x="1477010" y="208788"/>
                </a:cubicBezTo>
                <a:cubicBezTo>
                  <a:pt x="1487424" y="208788"/>
                  <a:pt x="1497711" y="205740"/>
                  <a:pt x="1506728" y="200279"/>
                </a:cubicBezTo>
                <a:cubicBezTo>
                  <a:pt x="1515745" y="194818"/>
                  <a:pt x="1523365" y="186944"/>
                  <a:pt x="1528572" y="177419"/>
                </a:cubicBezTo>
                <a:cubicBezTo>
                  <a:pt x="1533779" y="167513"/>
                  <a:pt x="1536446" y="156210"/>
                  <a:pt x="1536319" y="144780"/>
                </a:cubicBezTo>
                <a:cubicBezTo>
                  <a:pt x="1536700" y="127635"/>
                  <a:pt x="1530477" y="110998"/>
                  <a:pt x="1519174" y="98679"/>
                </a:cubicBezTo>
                <a:cubicBezTo>
                  <a:pt x="1507998" y="86868"/>
                  <a:pt x="1492758" y="80518"/>
                  <a:pt x="1477010" y="81026"/>
                </a:cubicBezTo>
                <a:close/>
                <a:moveTo>
                  <a:pt x="1058291" y="81026"/>
                </a:moveTo>
                <a:cubicBezTo>
                  <a:pt x="1047877" y="80899"/>
                  <a:pt x="1037590" y="83820"/>
                  <a:pt x="1028573" y="89535"/>
                </a:cubicBezTo>
                <a:cubicBezTo>
                  <a:pt x="1019556" y="95250"/>
                  <a:pt x="1012063" y="103251"/>
                  <a:pt x="1006983" y="112903"/>
                </a:cubicBezTo>
                <a:cubicBezTo>
                  <a:pt x="1001776" y="122682"/>
                  <a:pt x="998982" y="133731"/>
                  <a:pt x="998982" y="145034"/>
                </a:cubicBezTo>
                <a:cubicBezTo>
                  <a:pt x="998982" y="156337"/>
                  <a:pt x="1001649" y="167386"/>
                  <a:pt x="1006983" y="177165"/>
                </a:cubicBezTo>
                <a:cubicBezTo>
                  <a:pt x="1012317" y="186944"/>
                  <a:pt x="1019683" y="195199"/>
                  <a:pt x="1028827" y="200787"/>
                </a:cubicBezTo>
                <a:cubicBezTo>
                  <a:pt x="1037717" y="206502"/>
                  <a:pt x="1047750" y="209550"/>
                  <a:pt x="1058164" y="209550"/>
                </a:cubicBezTo>
                <a:cubicBezTo>
                  <a:pt x="1068705" y="209423"/>
                  <a:pt x="1078992" y="206502"/>
                  <a:pt x="1088136" y="201041"/>
                </a:cubicBezTo>
                <a:cubicBezTo>
                  <a:pt x="1097280" y="195580"/>
                  <a:pt x="1104646" y="187706"/>
                  <a:pt x="1109726" y="178181"/>
                </a:cubicBezTo>
                <a:cubicBezTo>
                  <a:pt x="1114933" y="168275"/>
                  <a:pt x="1117600" y="156972"/>
                  <a:pt x="1117473" y="145542"/>
                </a:cubicBezTo>
                <a:cubicBezTo>
                  <a:pt x="1117854" y="128397"/>
                  <a:pt x="1111631" y="111760"/>
                  <a:pt x="1100328" y="99441"/>
                </a:cubicBezTo>
                <a:cubicBezTo>
                  <a:pt x="1089025" y="87376"/>
                  <a:pt x="1073404" y="81026"/>
                  <a:pt x="1057402" y="81788"/>
                </a:cubicBezTo>
                <a:close/>
                <a:moveTo>
                  <a:pt x="176530" y="65405"/>
                </a:moveTo>
                <a:lnTo>
                  <a:pt x="196469" y="65405"/>
                </a:lnTo>
                <a:lnTo>
                  <a:pt x="196469" y="224282"/>
                </a:lnTo>
                <a:lnTo>
                  <a:pt x="177292" y="224282"/>
                </a:lnTo>
                <a:close/>
                <a:moveTo>
                  <a:pt x="1345311" y="223520"/>
                </a:moveTo>
                <a:lnTo>
                  <a:pt x="1364488" y="223520"/>
                </a:lnTo>
                <a:lnTo>
                  <a:pt x="1345311" y="223520"/>
                </a:lnTo>
                <a:close/>
                <a:moveTo>
                  <a:pt x="497840" y="61849"/>
                </a:moveTo>
                <a:cubicBezTo>
                  <a:pt x="521589" y="60960"/>
                  <a:pt x="544322" y="72390"/>
                  <a:pt x="558800" y="92456"/>
                </a:cubicBezTo>
                <a:cubicBezTo>
                  <a:pt x="569976" y="107950"/>
                  <a:pt x="575945" y="127127"/>
                  <a:pt x="575437" y="146812"/>
                </a:cubicBezTo>
                <a:lnTo>
                  <a:pt x="440817" y="146812"/>
                </a:lnTo>
                <a:cubicBezTo>
                  <a:pt x="440563" y="163703"/>
                  <a:pt x="446532" y="179959"/>
                  <a:pt x="457454" y="192151"/>
                </a:cubicBezTo>
                <a:cubicBezTo>
                  <a:pt x="467741" y="203962"/>
                  <a:pt x="482219" y="210439"/>
                  <a:pt x="497332" y="210058"/>
                </a:cubicBezTo>
                <a:cubicBezTo>
                  <a:pt x="504825" y="210058"/>
                  <a:pt x="512318" y="208534"/>
                  <a:pt x="519303" y="205867"/>
                </a:cubicBezTo>
                <a:cubicBezTo>
                  <a:pt x="526034" y="203200"/>
                  <a:pt x="532257" y="199390"/>
                  <a:pt x="537845" y="194691"/>
                </a:cubicBezTo>
                <a:cubicBezTo>
                  <a:pt x="544322" y="187833"/>
                  <a:pt x="549910" y="180086"/>
                  <a:pt x="554228" y="171577"/>
                </a:cubicBezTo>
                <a:lnTo>
                  <a:pt x="570357" y="180848"/>
                </a:lnTo>
                <a:cubicBezTo>
                  <a:pt x="565658" y="190881"/>
                  <a:pt x="559435" y="199898"/>
                  <a:pt x="551815" y="207518"/>
                </a:cubicBezTo>
                <a:cubicBezTo>
                  <a:pt x="544957" y="214249"/>
                  <a:pt x="537083" y="219583"/>
                  <a:pt x="528447" y="223266"/>
                </a:cubicBezTo>
                <a:cubicBezTo>
                  <a:pt x="518922" y="226949"/>
                  <a:pt x="509016" y="228727"/>
                  <a:pt x="498983" y="228473"/>
                </a:cubicBezTo>
                <a:cubicBezTo>
                  <a:pt x="477393" y="229997"/>
                  <a:pt x="456184" y="220853"/>
                  <a:pt x="441833" y="203581"/>
                </a:cubicBezTo>
                <a:cubicBezTo>
                  <a:pt x="428498" y="187833"/>
                  <a:pt x="421132" y="167259"/>
                  <a:pt x="421259" y="146050"/>
                </a:cubicBezTo>
                <a:cubicBezTo>
                  <a:pt x="421132" y="126492"/>
                  <a:pt x="427228" y="107569"/>
                  <a:pt x="438658" y="92202"/>
                </a:cubicBezTo>
                <a:cubicBezTo>
                  <a:pt x="452501" y="72390"/>
                  <a:pt x="474726" y="61087"/>
                  <a:pt x="497967" y="62103"/>
                </a:cubicBezTo>
                <a:close/>
                <a:moveTo>
                  <a:pt x="1926590" y="61595"/>
                </a:moveTo>
                <a:cubicBezTo>
                  <a:pt x="1948434" y="60960"/>
                  <a:pt x="1969262" y="70612"/>
                  <a:pt x="1983740" y="88011"/>
                </a:cubicBezTo>
                <a:cubicBezTo>
                  <a:pt x="1997329" y="103632"/>
                  <a:pt x="2004695" y="124206"/>
                  <a:pt x="2004314" y="145542"/>
                </a:cubicBezTo>
                <a:cubicBezTo>
                  <a:pt x="2004568" y="167132"/>
                  <a:pt x="1996694" y="188087"/>
                  <a:pt x="1982470" y="203581"/>
                </a:cubicBezTo>
                <a:cubicBezTo>
                  <a:pt x="1968119" y="220091"/>
                  <a:pt x="1947672" y="229235"/>
                  <a:pt x="1926463" y="228473"/>
                </a:cubicBezTo>
                <a:cubicBezTo>
                  <a:pt x="1905254" y="229235"/>
                  <a:pt x="1884680" y="220218"/>
                  <a:pt x="1870202" y="203581"/>
                </a:cubicBezTo>
                <a:cubicBezTo>
                  <a:pt x="1855978" y="188087"/>
                  <a:pt x="1848231" y="167132"/>
                  <a:pt x="1848358" y="145542"/>
                </a:cubicBezTo>
                <a:cubicBezTo>
                  <a:pt x="1848104" y="124333"/>
                  <a:pt x="1855470" y="103886"/>
                  <a:pt x="1868932" y="88265"/>
                </a:cubicBezTo>
                <a:cubicBezTo>
                  <a:pt x="1883410" y="70866"/>
                  <a:pt x="1904492" y="61087"/>
                  <a:pt x="1926336" y="61595"/>
                </a:cubicBezTo>
                <a:close/>
                <a:moveTo>
                  <a:pt x="1751076" y="61595"/>
                </a:moveTo>
                <a:cubicBezTo>
                  <a:pt x="1760728" y="61468"/>
                  <a:pt x="1770380" y="63119"/>
                  <a:pt x="1779651" y="66294"/>
                </a:cubicBezTo>
                <a:cubicBezTo>
                  <a:pt x="1788033" y="69088"/>
                  <a:pt x="1796034" y="73406"/>
                  <a:pt x="1803019" y="78994"/>
                </a:cubicBezTo>
                <a:cubicBezTo>
                  <a:pt x="1809369" y="84455"/>
                  <a:pt x="1814703" y="91059"/>
                  <a:pt x="1818767" y="98679"/>
                </a:cubicBezTo>
                <a:lnTo>
                  <a:pt x="1803527" y="108585"/>
                </a:lnTo>
                <a:cubicBezTo>
                  <a:pt x="1791081" y="90297"/>
                  <a:pt x="1770888" y="79883"/>
                  <a:pt x="1749679" y="80645"/>
                </a:cubicBezTo>
                <a:cubicBezTo>
                  <a:pt x="1732788" y="80137"/>
                  <a:pt x="1716405" y="86868"/>
                  <a:pt x="1704213" y="99314"/>
                </a:cubicBezTo>
                <a:cubicBezTo>
                  <a:pt x="1692529" y="111125"/>
                  <a:pt x="1685925" y="127508"/>
                  <a:pt x="1686179" y="144653"/>
                </a:cubicBezTo>
                <a:cubicBezTo>
                  <a:pt x="1686179" y="156083"/>
                  <a:pt x="1689100" y="167386"/>
                  <a:pt x="1694561" y="177292"/>
                </a:cubicBezTo>
                <a:cubicBezTo>
                  <a:pt x="1699895" y="187833"/>
                  <a:pt x="1708023" y="196469"/>
                  <a:pt x="1717929" y="202184"/>
                </a:cubicBezTo>
                <a:cubicBezTo>
                  <a:pt x="1727835" y="207899"/>
                  <a:pt x="1739011" y="210693"/>
                  <a:pt x="1750314" y="210693"/>
                </a:cubicBezTo>
                <a:cubicBezTo>
                  <a:pt x="1771396" y="211074"/>
                  <a:pt x="1791462" y="200660"/>
                  <a:pt x="1804162" y="182753"/>
                </a:cubicBezTo>
                <a:lnTo>
                  <a:pt x="1819402" y="193167"/>
                </a:lnTo>
                <a:cubicBezTo>
                  <a:pt x="1812163" y="204597"/>
                  <a:pt x="1802257" y="213868"/>
                  <a:pt x="1790573" y="219837"/>
                </a:cubicBezTo>
                <a:cubicBezTo>
                  <a:pt x="1777746" y="226314"/>
                  <a:pt x="1763522" y="229489"/>
                  <a:pt x="1749298" y="229362"/>
                </a:cubicBezTo>
                <a:cubicBezTo>
                  <a:pt x="1727454" y="229870"/>
                  <a:pt x="1706245" y="220853"/>
                  <a:pt x="1690751" y="204470"/>
                </a:cubicBezTo>
                <a:cubicBezTo>
                  <a:pt x="1675511" y="189484"/>
                  <a:pt x="1667002" y="168275"/>
                  <a:pt x="1667383" y="146177"/>
                </a:cubicBezTo>
                <a:cubicBezTo>
                  <a:pt x="1667383" y="131064"/>
                  <a:pt x="1671193" y="116332"/>
                  <a:pt x="1678432" y="103378"/>
                </a:cubicBezTo>
                <a:cubicBezTo>
                  <a:pt x="1685671" y="90424"/>
                  <a:pt x="1695958" y="79629"/>
                  <a:pt x="1708404" y="72517"/>
                </a:cubicBezTo>
                <a:cubicBezTo>
                  <a:pt x="1721485" y="65151"/>
                  <a:pt x="1736217" y="61341"/>
                  <a:pt x="1751076" y="61595"/>
                </a:cubicBezTo>
                <a:close/>
                <a:moveTo>
                  <a:pt x="645668" y="60960"/>
                </a:moveTo>
                <a:cubicBezTo>
                  <a:pt x="661289" y="62357"/>
                  <a:pt x="675894" y="70231"/>
                  <a:pt x="686181" y="82931"/>
                </a:cubicBezTo>
                <a:lnTo>
                  <a:pt x="673989" y="96393"/>
                </a:lnTo>
                <a:cubicBezTo>
                  <a:pt x="666242" y="87122"/>
                  <a:pt x="655447" y="81534"/>
                  <a:pt x="643763" y="80645"/>
                </a:cubicBezTo>
                <a:cubicBezTo>
                  <a:pt x="637794" y="80518"/>
                  <a:pt x="631952" y="82804"/>
                  <a:pt x="627634" y="87122"/>
                </a:cubicBezTo>
                <a:cubicBezTo>
                  <a:pt x="623443" y="90932"/>
                  <a:pt x="621157" y="96520"/>
                  <a:pt x="621030" y="102362"/>
                </a:cubicBezTo>
                <a:cubicBezTo>
                  <a:pt x="621284" y="107823"/>
                  <a:pt x="623062" y="113157"/>
                  <a:pt x="626364" y="117348"/>
                </a:cubicBezTo>
                <a:cubicBezTo>
                  <a:pt x="633222" y="124333"/>
                  <a:pt x="641096" y="129921"/>
                  <a:pt x="649732" y="133985"/>
                </a:cubicBezTo>
                <a:cubicBezTo>
                  <a:pt x="660781" y="139319"/>
                  <a:pt x="670814" y="147066"/>
                  <a:pt x="679069" y="156591"/>
                </a:cubicBezTo>
                <a:cubicBezTo>
                  <a:pt x="683895" y="163830"/>
                  <a:pt x="686562" y="172593"/>
                  <a:pt x="686562" y="181483"/>
                </a:cubicBezTo>
                <a:cubicBezTo>
                  <a:pt x="686689" y="193929"/>
                  <a:pt x="681990" y="205867"/>
                  <a:pt x="673735" y="214630"/>
                </a:cubicBezTo>
                <a:cubicBezTo>
                  <a:pt x="665099" y="223520"/>
                  <a:pt x="653415" y="228473"/>
                  <a:pt x="641350" y="228092"/>
                </a:cubicBezTo>
                <a:cubicBezTo>
                  <a:pt x="632714" y="228092"/>
                  <a:pt x="624332" y="226060"/>
                  <a:pt x="616458" y="222123"/>
                </a:cubicBezTo>
                <a:cubicBezTo>
                  <a:pt x="608838" y="218313"/>
                  <a:pt x="602234" y="212725"/>
                  <a:pt x="597027" y="205740"/>
                </a:cubicBezTo>
                <a:lnTo>
                  <a:pt x="609219" y="191008"/>
                </a:lnTo>
                <a:cubicBezTo>
                  <a:pt x="616585" y="201549"/>
                  <a:pt x="628015" y="208026"/>
                  <a:pt x="640334" y="208661"/>
                </a:cubicBezTo>
                <a:cubicBezTo>
                  <a:pt x="647573" y="208915"/>
                  <a:pt x="654685" y="206121"/>
                  <a:pt x="660019" y="200914"/>
                </a:cubicBezTo>
                <a:cubicBezTo>
                  <a:pt x="665099" y="196215"/>
                  <a:pt x="668147" y="189484"/>
                  <a:pt x="668274" y="182245"/>
                </a:cubicBezTo>
                <a:cubicBezTo>
                  <a:pt x="668274" y="176530"/>
                  <a:pt x="666369" y="170942"/>
                  <a:pt x="662940" y="166497"/>
                </a:cubicBezTo>
                <a:cubicBezTo>
                  <a:pt x="656082" y="159512"/>
                  <a:pt x="648081" y="153924"/>
                  <a:pt x="639572" y="149606"/>
                </a:cubicBezTo>
                <a:cubicBezTo>
                  <a:pt x="628904" y="144653"/>
                  <a:pt x="619506" y="137287"/>
                  <a:pt x="611886" y="127889"/>
                </a:cubicBezTo>
                <a:cubicBezTo>
                  <a:pt x="606933" y="120650"/>
                  <a:pt x="604393" y="111887"/>
                  <a:pt x="604647" y="102997"/>
                </a:cubicBezTo>
                <a:cubicBezTo>
                  <a:pt x="604393" y="91694"/>
                  <a:pt x="608584" y="80645"/>
                  <a:pt x="616331" y="72898"/>
                </a:cubicBezTo>
                <a:cubicBezTo>
                  <a:pt x="624205" y="64897"/>
                  <a:pt x="634746" y="60579"/>
                  <a:pt x="645668" y="60960"/>
                </a:cubicBezTo>
                <a:close/>
                <a:moveTo>
                  <a:pt x="48895" y="60960"/>
                </a:moveTo>
                <a:cubicBezTo>
                  <a:pt x="64516" y="62484"/>
                  <a:pt x="78867" y="70358"/>
                  <a:pt x="89154" y="82931"/>
                </a:cubicBezTo>
                <a:lnTo>
                  <a:pt x="76708" y="96266"/>
                </a:lnTo>
                <a:cubicBezTo>
                  <a:pt x="69088" y="87122"/>
                  <a:pt x="58293" y="81407"/>
                  <a:pt x="46736" y="80645"/>
                </a:cubicBezTo>
                <a:cubicBezTo>
                  <a:pt x="40767" y="80518"/>
                  <a:pt x="34925" y="82804"/>
                  <a:pt x="30607" y="87122"/>
                </a:cubicBezTo>
                <a:cubicBezTo>
                  <a:pt x="26416" y="90932"/>
                  <a:pt x="24130" y="96520"/>
                  <a:pt x="24003" y="102362"/>
                </a:cubicBezTo>
                <a:cubicBezTo>
                  <a:pt x="24257" y="107823"/>
                  <a:pt x="26035" y="113157"/>
                  <a:pt x="29337" y="117348"/>
                </a:cubicBezTo>
                <a:cubicBezTo>
                  <a:pt x="36195" y="124333"/>
                  <a:pt x="44069" y="129921"/>
                  <a:pt x="52705" y="133985"/>
                </a:cubicBezTo>
                <a:cubicBezTo>
                  <a:pt x="63754" y="139319"/>
                  <a:pt x="73660" y="147066"/>
                  <a:pt x="81788" y="156591"/>
                </a:cubicBezTo>
                <a:cubicBezTo>
                  <a:pt x="86868" y="163830"/>
                  <a:pt x="89535" y="172593"/>
                  <a:pt x="89535" y="181483"/>
                </a:cubicBezTo>
                <a:cubicBezTo>
                  <a:pt x="89662" y="193929"/>
                  <a:pt x="84963" y="205994"/>
                  <a:pt x="76454" y="214630"/>
                </a:cubicBezTo>
                <a:cubicBezTo>
                  <a:pt x="67945" y="223647"/>
                  <a:pt x="56388" y="228473"/>
                  <a:pt x="44323" y="228092"/>
                </a:cubicBezTo>
                <a:cubicBezTo>
                  <a:pt x="35687" y="228092"/>
                  <a:pt x="27178" y="226060"/>
                  <a:pt x="19431" y="222123"/>
                </a:cubicBezTo>
                <a:cubicBezTo>
                  <a:pt x="11811" y="218313"/>
                  <a:pt x="5207" y="212725"/>
                  <a:pt x="0" y="205740"/>
                </a:cubicBezTo>
                <a:lnTo>
                  <a:pt x="12192" y="191008"/>
                </a:lnTo>
                <a:cubicBezTo>
                  <a:pt x="19558" y="201549"/>
                  <a:pt x="30988" y="208026"/>
                  <a:pt x="43307" y="208661"/>
                </a:cubicBezTo>
                <a:cubicBezTo>
                  <a:pt x="50546" y="208915"/>
                  <a:pt x="57658" y="206121"/>
                  <a:pt x="62992" y="200914"/>
                </a:cubicBezTo>
                <a:cubicBezTo>
                  <a:pt x="68199" y="196215"/>
                  <a:pt x="71120" y="189484"/>
                  <a:pt x="71247" y="182245"/>
                </a:cubicBezTo>
                <a:cubicBezTo>
                  <a:pt x="71247" y="176530"/>
                  <a:pt x="69342" y="170942"/>
                  <a:pt x="65913" y="166497"/>
                </a:cubicBezTo>
                <a:cubicBezTo>
                  <a:pt x="59055" y="159512"/>
                  <a:pt x="51054" y="153797"/>
                  <a:pt x="42545" y="149606"/>
                </a:cubicBezTo>
                <a:cubicBezTo>
                  <a:pt x="32004" y="144526"/>
                  <a:pt x="22733" y="137160"/>
                  <a:pt x="15113" y="127889"/>
                </a:cubicBezTo>
                <a:cubicBezTo>
                  <a:pt x="10160" y="120650"/>
                  <a:pt x="7620" y="111887"/>
                  <a:pt x="7874" y="102997"/>
                </a:cubicBezTo>
                <a:cubicBezTo>
                  <a:pt x="7493" y="91567"/>
                  <a:pt x="11811" y="80645"/>
                  <a:pt x="19558" y="72898"/>
                </a:cubicBezTo>
                <a:cubicBezTo>
                  <a:pt x="27432" y="64897"/>
                  <a:pt x="37973" y="60579"/>
                  <a:pt x="48895" y="60960"/>
                </a:cubicBezTo>
                <a:close/>
                <a:moveTo>
                  <a:pt x="2110105" y="60706"/>
                </a:moveTo>
                <a:cubicBezTo>
                  <a:pt x="2117217" y="60706"/>
                  <a:pt x="2124202" y="62230"/>
                  <a:pt x="2130679" y="65151"/>
                </a:cubicBezTo>
                <a:cubicBezTo>
                  <a:pt x="2136775" y="67818"/>
                  <a:pt x="2142236" y="71882"/>
                  <a:pt x="2146554" y="77089"/>
                </a:cubicBezTo>
                <a:cubicBezTo>
                  <a:pt x="2151507" y="83439"/>
                  <a:pt x="2155190" y="90805"/>
                  <a:pt x="2157349" y="98806"/>
                </a:cubicBezTo>
                <a:cubicBezTo>
                  <a:pt x="2162683" y="87376"/>
                  <a:pt x="2170811" y="77597"/>
                  <a:pt x="2180717" y="70358"/>
                </a:cubicBezTo>
                <a:cubicBezTo>
                  <a:pt x="2189988" y="64008"/>
                  <a:pt x="2200656" y="60579"/>
                  <a:pt x="2211705" y="60706"/>
                </a:cubicBezTo>
                <a:cubicBezTo>
                  <a:pt x="2221357" y="60452"/>
                  <a:pt x="2231009" y="63373"/>
                  <a:pt x="2239137" y="68961"/>
                </a:cubicBezTo>
                <a:cubicBezTo>
                  <a:pt x="2247138" y="74549"/>
                  <a:pt x="2253234" y="82677"/>
                  <a:pt x="2256663" y="92075"/>
                </a:cubicBezTo>
                <a:cubicBezTo>
                  <a:pt x="2261235" y="106553"/>
                  <a:pt x="2263267" y="121666"/>
                  <a:pt x="2262505" y="136906"/>
                </a:cubicBezTo>
                <a:lnTo>
                  <a:pt x="2262505" y="223647"/>
                </a:lnTo>
                <a:lnTo>
                  <a:pt x="2242947" y="223647"/>
                </a:lnTo>
                <a:lnTo>
                  <a:pt x="2242947" y="136906"/>
                </a:lnTo>
                <a:cubicBezTo>
                  <a:pt x="2243582" y="125095"/>
                  <a:pt x="2242439" y="113157"/>
                  <a:pt x="2239391" y="101727"/>
                </a:cubicBezTo>
                <a:cubicBezTo>
                  <a:pt x="2237232" y="95377"/>
                  <a:pt x="2233168" y="89916"/>
                  <a:pt x="2227707" y="86233"/>
                </a:cubicBezTo>
                <a:cubicBezTo>
                  <a:pt x="2221865" y="82169"/>
                  <a:pt x="2215007" y="80137"/>
                  <a:pt x="2208022" y="80518"/>
                </a:cubicBezTo>
                <a:cubicBezTo>
                  <a:pt x="2198878" y="80391"/>
                  <a:pt x="2189861" y="83439"/>
                  <a:pt x="2182495" y="89281"/>
                </a:cubicBezTo>
                <a:cubicBezTo>
                  <a:pt x="2174748" y="94996"/>
                  <a:pt x="2168906" y="103124"/>
                  <a:pt x="2165604" y="112395"/>
                </a:cubicBezTo>
                <a:cubicBezTo>
                  <a:pt x="2161159" y="128524"/>
                  <a:pt x="2159381" y="145415"/>
                  <a:pt x="2160270" y="162179"/>
                </a:cubicBezTo>
                <a:lnTo>
                  <a:pt x="2160270" y="224409"/>
                </a:lnTo>
                <a:lnTo>
                  <a:pt x="2141347" y="224409"/>
                </a:lnTo>
                <a:lnTo>
                  <a:pt x="2141347" y="143129"/>
                </a:lnTo>
                <a:cubicBezTo>
                  <a:pt x="2141855" y="130048"/>
                  <a:pt x="2140839" y="116967"/>
                  <a:pt x="2138045" y="104267"/>
                </a:cubicBezTo>
                <a:cubicBezTo>
                  <a:pt x="2135886" y="97536"/>
                  <a:pt x="2131822" y="91694"/>
                  <a:pt x="2126361" y="87630"/>
                </a:cubicBezTo>
                <a:cubicBezTo>
                  <a:pt x="2120392" y="83566"/>
                  <a:pt x="2113534" y="81407"/>
                  <a:pt x="2106422" y="81661"/>
                </a:cubicBezTo>
                <a:cubicBezTo>
                  <a:pt x="2097405" y="81661"/>
                  <a:pt x="2088642" y="84582"/>
                  <a:pt x="2081403" y="90170"/>
                </a:cubicBezTo>
                <a:cubicBezTo>
                  <a:pt x="2073656" y="95885"/>
                  <a:pt x="2067687" y="103759"/>
                  <a:pt x="2064258" y="113030"/>
                </a:cubicBezTo>
                <a:cubicBezTo>
                  <a:pt x="2059940" y="127381"/>
                  <a:pt x="2058035" y="142367"/>
                  <a:pt x="2058670" y="157353"/>
                </a:cubicBezTo>
                <a:lnTo>
                  <a:pt x="2058670" y="224663"/>
                </a:lnTo>
                <a:lnTo>
                  <a:pt x="2039493" y="224663"/>
                </a:lnTo>
                <a:lnTo>
                  <a:pt x="2039747" y="64770"/>
                </a:lnTo>
                <a:lnTo>
                  <a:pt x="2058924" y="64770"/>
                </a:lnTo>
                <a:lnTo>
                  <a:pt x="2058924" y="92075"/>
                </a:lnTo>
                <a:cubicBezTo>
                  <a:pt x="2064385" y="83439"/>
                  <a:pt x="2071497" y="75819"/>
                  <a:pt x="2079498" y="69850"/>
                </a:cubicBezTo>
                <a:cubicBezTo>
                  <a:pt x="2088769" y="63881"/>
                  <a:pt x="2099310" y="60706"/>
                  <a:pt x="2110232" y="60579"/>
                </a:cubicBezTo>
                <a:close/>
                <a:moveTo>
                  <a:pt x="790829" y="60579"/>
                </a:moveTo>
                <a:cubicBezTo>
                  <a:pt x="797941" y="60579"/>
                  <a:pt x="804926" y="62103"/>
                  <a:pt x="811403" y="65024"/>
                </a:cubicBezTo>
                <a:cubicBezTo>
                  <a:pt x="817499" y="67691"/>
                  <a:pt x="822960" y="71755"/>
                  <a:pt x="827278" y="76962"/>
                </a:cubicBezTo>
                <a:cubicBezTo>
                  <a:pt x="832104" y="83439"/>
                  <a:pt x="835787" y="90805"/>
                  <a:pt x="838073" y="98679"/>
                </a:cubicBezTo>
                <a:cubicBezTo>
                  <a:pt x="843407" y="87249"/>
                  <a:pt x="851535" y="77470"/>
                  <a:pt x="861441" y="70231"/>
                </a:cubicBezTo>
                <a:cubicBezTo>
                  <a:pt x="870712" y="63881"/>
                  <a:pt x="881380" y="60452"/>
                  <a:pt x="892429" y="60579"/>
                </a:cubicBezTo>
                <a:cubicBezTo>
                  <a:pt x="902081" y="60452"/>
                  <a:pt x="911606" y="63246"/>
                  <a:pt x="919861" y="68834"/>
                </a:cubicBezTo>
                <a:cubicBezTo>
                  <a:pt x="927735" y="74549"/>
                  <a:pt x="933831" y="82677"/>
                  <a:pt x="937387" y="91948"/>
                </a:cubicBezTo>
                <a:cubicBezTo>
                  <a:pt x="941705" y="106426"/>
                  <a:pt x="943610" y="121539"/>
                  <a:pt x="942975" y="136779"/>
                </a:cubicBezTo>
                <a:lnTo>
                  <a:pt x="942975" y="223520"/>
                </a:lnTo>
                <a:lnTo>
                  <a:pt x="923544" y="223520"/>
                </a:lnTo>
                <a:lnTo>
                  <a:pt x="923544" y="136906"/>
                </a:lnTo>
                <a:cubicBezTo>
                  <a:pt x="924179" y="125095"/>
                  <a:pt x="923036" y="113157"/>
                  <a:pt x="919988" y="101727"/>
                </a:cubicBezTo>
                <a:cubicBezTo>
                  <a:pt x="917702" y="95377"/>
                  <a:pt x="913638" y="89916"/>
                  <a:pt x="908304" y="86233"/>
                </a:cubicBezTo>
                <a:cubicBezTo>
                  <a:pt x="902462" y="82296"/>
                  <a:pt x="895604" y="80264"/>
                  <a:pt x="888619" y="80518"/>
                </a:cubicBezTo>
                <a:cubicBezTo>
                  <a:pt x="879475" y="80391"/>
                  <a:pt x="870458" y="83439"/>
                  <a:pt x="863092" y="89281"/>
                </a:cubicBezTo>
                <a:cubicBezTo>
                  <a:pt x="855345" y="94996"/>
                  <a:pt x="849503" y="103124"/>
                  <a:pt x="846201" y="112395"/>
                </a:cubicBezTo>
                <a:cubicBezTo>
                  <a:pt x="841629" y="128524"/>
                  <a:pt x="839851" y="145415"/>
                  <a:pt x="840867" y="162179"/>
                </a:cubicBezTo>
                <a:lnTo>
                  <a:pt x="840867" y="224409"/>
                </a:lnTo>
                <a:lnTo>
                  <a:pt x="821690" y="224409"/>
                </a:lnTo>
                <a:lnTo>
                  <a:pt x="821690" y="143129"/>
                </a:lnTo>
                <a:cubicBezTo>
                  <a:pt x="822325" y="130048"/>
                  <a:pt x="821182" y="116967"/>
                  <a:pt x="818134" y="104267"/>
                </a:cubicBezTo>
                <a:cubicBezTo>
                  <a:pt x="816102" y="97409"/>
                  <a:pt x="811911" y="91567"/>
                  <a:pt x="806450" y="87630"/>
                </a:cubicBezTo>
                <a:cubicBezTo>
                  <a:pt x="800481" y="83566"/>
                  <a:pt x="793623" y="81407"/>
                  <a:pt x="786511" y="81661"/>
                </a:cubicBezTo>
                <a:cubicBezTo>
                  <a:pt x="777621" y="81661"/>
                  <a:pt x="768858" y="84582"/>
                  <a:pt x="761619" y="90170"/>
                </a:cubicBezTo>
                <a:cubicBezTo>
                  <a:pt x="753872" y="95885"/>
                  <a:pt x="747903" y="103759"/>
                  <a:pt x="744474" y="113030"/>
                </a:cubicBezTo>
                <a:cubicBezTo>
                  <a:pt x="740156" y="127381"/>
                  <a:pt x="738251" y="142367"/>
                  <a:pt x="738886" y="157353"/>
                </a:cubicBezTo>
                <a:lnTo>
                  <a:pt x="738886" y="224663"/>
                </a:lnTo>
                <a:lnTo>
                  <a:pt x="719709" y="224663"/>
                </a:lnTo>
                <a:lnTo>
                  <a:pt x="720217" y="64643"/>
                </a:lnTo>
                <a:lnTo>
                  <a:pt x="739394" y="64643"/>
                </a:lnTo>
                <a:lnTo>
                  <a:pt x="739394" y="92075"/>
                </a:lnTo>
                <a:cubicBezTo>
                  <a:pt x="744855" y="83439"/>
                  <a:pt x="751967" y="75819"/>
                  <a:pt x="759968" y="69850"/>
                </a:cubicBezTo>
                <a:cubicBezTo>
                  <a:pt x="769239" y="63754"/>
                  <a:pt x="779780" y="60579"/>
                  <a:pt x="790702" y="60579"/>
                </a:cubicBezTo>
                <a:close/>
                <a:moveTo>
                  <a:pt x="1251331" y="60071"/>
                </a:moveTo>
                <a:cubicBezTo>
                  <a:pt x="1261872" y="59817"/>
                  <a:pt x="1272286" y="62992"/>
                  <a:pt x="1281049" y="69088"/>
                </a:cubicBezTo>
                <a:cubicBezTo>
                  <a:pt x="1289685" y="75184"/>
                  <a:pt x="1296416" y="83820"/>
                  <a:pt x="1300226" y="93980"/>
                </a:cubicBezTo>
                <a:cubicBezTo>
                  <a:pt x="1304925" y="109347"/>
                  <a:pt x="1307084" y="125603"/>
                  <a:pt x="1306322" y="141859"/>
                </a:cubicBezTo>
                <a:lnTo>
                  <a:pt x="1306322" y="223520"/>
                </a:lnTo>
                <a:lnTo>
                  <a:pt x="1287145" y="223520"/>
                </a:lnTo>
                <a:lnTo>
                  <a:pt x="1287145" y="148844"/>
                </a:lnTo>
                <a:cubicBezTo>
                  <a:pt x="1287526" y="136652"/>
                  <a:pt x="1286891" y="124333"/>
                  <a:pt x="1284986" y="112268"/>
                </a:cubicBezTo>
                <a:cubicBezTo>
                  <a:pt x="1283589" y="102616"/>
                  <a:pt x="1279017" y="93726"/>
                  <a:pt x="1272159" y="87376"/>
                </a:cubicBezTo>
                <a:cubicBezTo>
                  <a:pt x="1265047" y="81788"/>
                  <a:pt x="1256411" y="78994"/>
                  <a:pt x="1247521" y="79375"/>
                </a:cubicBezTo>
                <a:cubicBezTo>
                  <a:pt x="1235964" y="79248"/>
                  <a:pt x="1224788" y="83693"/>
                  <a:pt x="1216152" y="91821"/>
                </a:cubicBezTo>
                <a:cubicBezTo>
                  <a:pt x="1207262" y="99441"/>
                  <a:pt x="1200912" y="110109"/>
                  <a:pt x="1198118" y="121920"/>
                </a:cubicBezTo>
                <a:cubicBezTo>
                  <a:pt x="1195832" y="136271"/>
                  <a:pt x="1194816" y="150749"/>
                  <a:pt x="1195324" y="165227"/>
                </a:cubicBezTo>
                <a:lnTo>
                  <a:pt x="1195324" y="223520"/>
                </a:lnTo>
                <a:lnTo>
                  <a:pt x="1176147" y="223520"/>
                </a:lnTo>
                <a:lnTo>
                  <a:pt x="1176147" y="64643"/>
                </a:lnTo>
                <a:lnTo>
                  <a:pt x="1195324" y="64643"/>
                </a:lnTo>
                <a:lnTo>
                  <a:pt x="1195324" y="93091"/>
                </a:lnTo>
                <a:cubicBezTo>
                  <a:pt x="1202055" y="82931"/>
                  <a:pt x="1210818" y="74422"/>
                  <a:pt x="1220851" y="68199"/>
                </a:cubicBezTo>
                <a:cubicBezTo>
                  <a:pt x="1230249" y="62865"/>
                  <a:pt x="1240663" y="60198"/>
                  <a:pt x="1251331" y="60198"/>
                </a:cubicBezTo>
                <a:close/>
                <a:moveTo>
                  <a:pt x="1474216" y="59690"/>
                </a:moveTo>
                <a:cubicBezTo>
                  <a:pt x="1485773" y="59563"/>
                  <a:pt x="1497203" y="62357"/>
                  <a:pt x="1507490" y="67945"/>
                </a:cubicBezTo>
                <a:cubicBezTo>
                  <a:pt x="1517904" y="74041"/>
                  <a:pt x="1526794" y="82550"/>
                  <a:pt x="1533525" y="92837"/>
                </a:cubicBezTo>
                <a:lnTo>
                  <a:pt x="1533525" y="64643"/>
                </a:lnTo>
                <a:lnTo>
                  <a:pt x="1552702" y="64643"/>
                </a:lnTo>
                <a:lnTo>
                  <a:pt x="1552702" y="223520"/>
                </a:lnTo>
                <a:lnTo>
                  <a:pt x="1533779" y="223520"/>
                </a:lnTo>
                <a:lnTo>
                  <a:pt x="1533779" y="196215"/>
                </a:lnTo>
                <a:cubicBezTo>
                  <a:pt x="1526540" y="205994"/>
                  <a:pt x="1517269" y="213995"/>
                  <a:pt x="1506855" y="219583"/>
                </a:cubicBezTo>
                <a:cubicBezTo>
                  <a:pt x="1496568" y="225044"/>
                  <a:pt x="1485265" y="227838"/>
                  <a:pt x="1473835" y="227584"/>
                </a:cubicBezTo>
                <a:cubicBezTo>
                  <a:pt x="1453261" y="227711"/>
                  <a:pt x="1433703" y="218694"/>
                  <a:pt x="1419733" y="202692"/>
                </a:cubicBezTo>
                <a:cubicBezTo>
                  <a:pt x="1404620" y="187071"/>
                  <a:pt x="1396111" y="165608"/>
                  <a:pt x="1396365" y="143129"/>
                </a:cubicBezTo>
                <a:cubicBezTo>
                  <a:pt x="1396238" y="121031"/>
                  <a:pt x="1404620" y="99822"/>
                  <a:pt x="1419733" y="84582"/>
                </a:cubicBezTo>
                <a:cubicBezTo>
                  <a:pt x="1433830" y="68453"/>
                  <a:pt x="1453642" y="59436"/>
                  <a:pt x="1474343" y="59690"/>
                </a:cubicBezTo>
                <a:close/>
                <a:moveTo>
                  <a:pt x="1055370" y="59690"/>
                </a:moveTo>
                <a:cubicBezTo>
                  <a:pt x="1066927" y="59563"/>
                  <a:pt x="1078357" y="62357"/>
                  <a:pt x="1088644" y="67945"/>
                </a:cubicBezTo>
                <a:cubicBezTo>
                  <a:pt x="1099058" y="74041"/>
                  <a:pt x="1107948" y="82550"/>
                  <a:pt x="1114679" y="92837"/>
                </a:cubicBezTo>
                <a:lnTo>
                  <a:pt x="1114679" y="64643"/>
                </a:lnTo>
                <a:lnTo>
                  <a:pt x="1133856" y="64643"/>
                </a:lnTo>
                <a:lnTo>
                  <a:pt x="1133856" y="223520"/>
                </a:lnTo>
                <a:lnTo>
                  <a:pt x="1114806" y="223520"/>
                </a:lnTo>
                <a:lnTo>
                  <a:pt x="1114806" y="196215"/>
                </a:lnTo>
                <a:cubicBezTo>
                  <a:pt x="1107567" y="205994"/>
                  <a:pt x="1098296" y="213995"/>
                  <a:pt x="1087882" y="219583"/>
                </a:cubicBezTo>
                <a:cubicBezTo>
                  <a:pt x="1077595" y="225044"/>
                  <a:pt x="1066292" y="227838"/>
                  <a:pt x="1054862" y="227584"/>
                </a:cubicBezTo>
                <a:cubicBezTo>
                  <a:pt x="1034288" y="227711"/>
                  <a:pt x="1014730" y="218694"/>
                  <a:pt x="1000760" y="202692"/>
                </a:cubicBezTo>
                <a:cubicBezTo>
                  <a:pt x="985647" y="187071"/>
                  <a:pt x="977138" y="165608"/>
                  <a:pt x="977392" y="143129"/>
                </a:cubicBezTo>
                <a:cubicBezTo>
                  <a:pt x="977265" y="121031"/>
                  <a:pt x="985774" y="99822"/>
                  <a:pt x="1000760" y="84582"/>
                </a:cubicBezTo>
                <a:cubicBezTo>
                  <a:pt x="1014857" y="68453"/>
                  <a:pt x="1034669" y="59436"/>
                  <a:pt x="1055370" y="59690"/>
                </a:cubicBezTo>
                <a:close/>
                <a:moveTo>
                  <a:pt x="120269" y="4064"/>
                </a:moveTo>
                <a:lnTo>
                  <a:pt x="139446" y="4064"/>
                </a:lnTo>
                <a:lnTo>
                  <a:pt x="139446" y="224282"/>
                </a:lnTo>
                <a:lnTo>
                  <a:pt x="120269" y="224282"/>
                </a:lnTo>
                <a:close/>
                <a:moveTo>
                  <a:pt x="364744" y="3175"/>
                </a:moveTo>
                <a:lnTo>
                  <a:pt x="383921" y="4191"/>
                </a:lnTo>
                <a:lnTo>
                  <a:pt x="383921" y="224282"/>
                </a:lnTo>
                <a:lnTo>
                  <a:pt x="364998" y="224282"/>
                </a:lnTo>
                <a:lnTo>
                  <a:pt x="364998" y="196850"/>
                </a:lnTo>
                <a:cubicBezTo>
                  <a:pt x="357759" y="206629"/>
                  <a:pt x="348488" y="214630"/>
                  <a:pt x="338074" y="220218"/>
                </a:cubicBezTo>
                <a:cubicBezTo>
                  <a:pt x="327787" y="225679"/>
                  <a:pt x="316484" y="228473"/>
                  <a:pt x="305054" y="228219"/>
                </a:cubicBezTo>
                <a:cubicBezTo>
                  <a:pt x="284480" y="228346"/>
                  <a:pt x="264922" y="219329"/>
                  <a:pt x="250952" y="203327"/>
                </a:cubicBezTo>
                <a:cubicBezTo>
                  <a:pt x="235839" y="187706"/>
                  <a:pt x="227330" y="166243"/>
                  <a:pt x="227584" y="143764"/>
                </a:cubicBezTo>
                <a:cubicBezTo>
                  <a:pt x="227457" y="121666"/>
                  <a:pt x="235966" y="100457"/>
                  <a:pt x="250952" y="85217"/>
                </a:cubicBezTo>
                <a:cubicBezTo>
                  <a:pt x="265049" y="69088"/>
                  <a:pt x="284861" y="60071"/>
                  <a:pt x="305562" y="60325"/>
                </a:cubicBezTo>
                <a:cubicBezTo>
                  <a:pt x="317119" y="60198"/>
                  <a:pt x="328549" y="62992"/>
                  <a:pt x="338836" y="68580"/>
                </a:cubicBezTo>
                <a:cubicBezTo>
                  <a:pt x="349250" y="74676"/>
                  <a:pt x="358140" y="83185"/>
                  <a:pt x="364871" y="93472"/>
                </a:cubicBezTo>
                <a:close/>
                <a:moveTo>
                  <a:pt x="1354201" y="127"/>
                </a:moveTo>
                <a:cubicBezTo>
                  <a:pt x="1358519" y="0"/>
                  <a:pt x="1362583" y="1778"/>
                  <a:pt x="1365504" y="5080"/>
                </a:cubicBezTo>
                <a:cubicBezTo>
                  <a:pt x="1368552" y="8255"/>
                  <a:pt x="1370203" y="12573"/>
                  <a:pt x="1370203" y="17018"/>
                </a:cubicBezTo>
                <a:cubicBezTo>
                  <a:pt x="1370203" y="21463"/>
                  <a:pt x="1368552" y="25654"/>
                  <a:pt x="1365504" y="28702"/>
                </a:cubicBezTo>
                <a:cubicBezTo>
                  <a:pt x="1362583" y="31877"/>
                  <a:pt x="1358519" y="33782"/>
                  <a:pt x="1354201" y="33655"/>
                </a:cubicBezTo>
                <a:cubicBezTo>
                  <a:pt x="1349883" y="33528"/>
                  <a:pt x="1346073" y="31877"/>
                  <a:pt x="1343152" y="28702"/>
                </a:cubicBezTo>
                <a:cubicBezTo>
                  <a:pt x="1340231" y="25527"/>
                  <a:pt x="1338453" y="21463"/>
                  <a:pt x="1338453" y="17018"/>
                </a:cubicBezTo>
                <a:cubicBezTo>
                  <a:pt x="1338453" y="12573"/>
                  <a:pt x="1340104" y="8255"/>
                  <a:pt x="1343152" y="5080"/>
                </a:cubicBezTo>
                <a:cubicBezTo>
                  <a:pt x="1345946" y="1778"/>
                  <a:pt x="1350010" y="0"/>
                  <a:pt x="1354201" y="127"/>
                </a:cubicBezTo>
                <a:close/>
                <a:moveTo>
                  <a:pt x="186182" y="127"/>
                </a:moveTo>
                <a:cubicBezTo>
                  <a:pt x="190500" y="0"/>
                  <a:pt x="194564" y="1778"/>
                  <a:pt x="197485" y="5080"/>
                </a:cubicBezTo>
                <a:cubicBezTo>
                  <a:pt x="200533" y="8255"/>
                  <a:pt x="202184" y="12573"/>
                  <a:pt x="202184" y="17018"/>
                </a:cubicBezTo>
                <a:cubicBezTo>
                  <a:pt x="202184" y="21463"/>
                  <a:pt x="200533" y="25654"/>
                  <a:pt x="197485" y="28702"/>
                </a:cubicBezTo>
                <a:cubicBezTo>
                  <a:pt x="194564" y="31877"/>
                  <a:pt x="190500" y="33782"/>
                  <a:pt x="186182" y="33655"/>
                </a:cubicBezTo>
                <a:cubicBezTo>
                  <a:pt x="181864" y="33528"/>
                  <a:pt x="178054" y="31877"/>
                  <a:pt x="175133" y="28702"/>
                </a:cubicBezTo>
                <a:cubicBezTo>
                  <a:pt x="172212" y="25527"/>
                  <a:pt x="170434" y="21463"/>
                  <a:pt x="170434" y="17018"/>
                </a:cubicBezTo>
                <a:cubicBezTo>
                  <a:pt x="170434" y="12573"/>
                  <a:pt x="172085" y="8255"/>
                  <a:pt x="175133" y="5080"/>
                </a:cubicBezTo>
                <a:cubicBezTo>
                  <a:pt x="177927" y="1778"/>
                  <a:pt x="181991" y="0"/>
                  <a:pt x="186182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1278369" y="5652370"/>
            <a:ext cx="5560600" cy="2882265"/>
          </a:xfrm>
          <a:custGeom>
            <a:rect b="b" l="l" r="r" t="t"/>
            <a:pathLst>
              <a:path extrusionOk="0" h="3843020" w="7414133">
                <a:moveTo>
                  <a:pt x="0" y="357505"/>
                </a:moveTo>
                <a:cubicBezTo>
                  <a:pt x="0" y="160020"/>
                  <a:pt x="160020" y="0"/>
                  <a:pt x="357505" y="0"/>
                </a:cubicBezTo>
                <a:lnTo>
                  <a:pt x="7056628" y="0"/>
                </a:lnTo>
                <a:cubicBezTo>
                  <a:pt x="7254113" y="0"/>
                  <a:pt x="7414133" y="160020"/>
                  <a:pt x="7414133" y="357505"/>
                </a:cubicBezTo>
                <a:lnTo>
                  <a:pt x="7414133" y="3485515"/>
                </a:lnTo>
                <a:cubicBezTo>
                  <a:pt x="7414133" y="3683000"/>
                  <a:pt x="7254113" y="3843020"/>
                  <a:pt x="7056628" y="3843020"/>
                </a:cubicBezTo>
                <a:lnTo>
                  <a:pt x="357505" y="3843020"/>
                </a:lnTo>
                <a:cubicBezTo>
                  <a:pt x="160020" y="3843020"/>
                  <a:pt x="0" y="3682873"/>
                  <a:pt x="0" y="348551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-88264" y="4372884"/>
            <a:ext cx="18377535" cy="6068091"/>
          </a:xfrm>
          <a:custGeom>
            <a:rect b="b" l="l" r="r" t="t"/>
            <a:pathLst>
              <a:path extrusionOk="0" h="8090789" w="24503380">
                <a:moveTo>
                  <a:pt x="17272" y="5665851"/>
                </a:moveTo>
                <a:cubicBezTo>
                  <a:pt x="233426" y="6138418"/>
                  <a:pt x="776478" y="6524244"/>
                  <a:pt x="1417701" y="6647434"/>
                </a:cubicBezTo>
                <a:lnTo>
                  <a:pt x="1415923" y="6656832"/>
                </a:lnTo>
                <a:lnTo>
                  <a:pt x="1417701" y="6647434"/>
                </a:lnTo>
                <a:cubicBezTo>
                  <a:pt x="2058924" y="6770624"/>
                  <a:pt x="2776474" y="6633337"/>
                  <a:pt x="3263900" y="6294882"/>
                </a:cubicBezTo>
                <a:cubicBezTo>
                  <a:pt x="3506470" y="6126480"/>
                  <a:pt x="3688207" y="5917819"/>
                  <a:pt x="3871341" y="5707761"/>
                </a:cubicBezTo>
                <a:cubicBezTo>
                  <a:pt x="3985895" y="5576189"/>
                  <a:pt x="4101084" y="5444109"/>
                  <a:pt x="4231513" y="5321681"/>
                </a:cubicBezTo>
                <a:lnTo>
                  <a:pt x="4237990" y="5328666"/>
                </a:lnTo>
                <a:lnTo>
                  <a:pt x="4231513" y="5321681"/>
                </a:lnTo>
                <a:cubicBezTo>
                  <a:pt x="4570222" y="5003546"/>
                  <a:pt x="5101717" y="4735576"/>
                  <a:pt x="5625211" y="4840224"/>
                </a:cubicBezTo>
                <a:cubicBezTo>
                  <a:pt x="6212459" y="4957826"/>
                  <a:pt x="6473825" y="5457063"/>
                  <a:pt x="6698234" y="5884418"/>
                </a:cubicBezTo>
                <a:cubicBezTo>
                  <a:pt x="6703695" y="5894959"/>
                  <a:pt x="6709283" y="5905373"/>
                  <a:pt x="6714744" y="5915787"/>
                </a:cubicBezTo>
                <a:lnTo>
                  <a:pt x="6706362" y="5920232"/>
                </a:lnTo>
                <a:lnTo>
                  <a:pt x="6714744" y="5915787"/>
                </a:lnTo>
                <a:cubicBezTo>
                  <a:pt x="6943090" y="6349873"/>
                  <a:pt x="7387336" y="6832092"/>
                  <a:pt x="7991983" y="6767068"/>
                </a:cubicBezTo>
                <a:cubicBezTo>
                  <a:pt x="8450961" y="6717792"/>
                  <a:pt x="8740267" y="6367272"/>
                  <a:pt x="8902446" y="6034913"/>
                </a:cubicBezTo>
                <a:lnTo>
                  <a:pt x="8910955" y="6039104"/>
                </a:lnTo>
                <a:lnTo>
                  <a:pt x="8902446" y="6034913"/>
                </a:lnTo>
                <a:cubicBezTo>
                  <a:pt x="8929497" y="5979414"/>
                  <a:pt x="8955405" y="5922899"/>
                  <a:pt x="8981440" y="5866003"/>
                </a:cubicBezTo>
                <a:cubicBezTo>
                  <a:pt x="9007602" y="5808726"/>
                  <a:pt x="9034018" y="5750941"/>
                  <a:pt x="9061831" y="5693918"/>
                </a:cubicBezTo>
                <a:cubicBezTo>
                  <a:pt x="9172067" y="5467858"/>
                  <a:pt x="9305798" y="5250434"/>
                  <a:pt x="9546717" y="5096637"/>
                </a:cubicBezTo>
                <a:lnTo>
                  <a:pt x="9551797" y="5104638"/>
                </a:lnTo>
                <a:lnTo>
                  <a:pt x="9546717" y="5096637"/>
                </a:lnTo>
                <a:cubicBezTo>
                  <a:pt x="10008362" y="4801870"/>
                  <a:pt x="10728706" y="4857369"/>
                  <a:pt x="11229721" y="5108829"/>
                </a:cubicBezTo>
                <a:lnTo>
                  <a:pt x="11225403" y="5117338"/>
                </a:lnTo>
                <a:lnTo>
                  <a:pt x="11229721" y="5108829"/>
                </a:lnTo>
                <a:cubicBezTo>
                  <a:pt x="11731117" y="5360416"/>
                  <a:pt x="12057761" y="5765546"/>
                  <a:pt x="12339447" y="6166612"/>
                </a:cubicBezTo>
                <a:cubicBezTo>
                  <a:pt x="12375261" y="6217539"/>
                  <a:pt x="12410694" y="6268720"/>
                  <a:pt x="12446127" y="6320028"/>
                </a:cubicBezTo>
                <a:cubicBezTo>
                  <a:pt x="12481687" y="6371463"/>
                  <a:pt x="12517247" y="6422898"/>
                  <a:pt x="12553315" y="6474079"/>
                </a:cubicBezTo>
                <a:cubicBezTo>
                  <a:pt x="12764262" y="6774434"/>
                  <a:pt x="12988798" y="7067931"/>
                  <a:pt x="13301473" y="7307834"/>
                </a:cubicBezTo>
                <a:lnTo>
                  <a:pt x="13295630" y="7315327"/>
                </a:lnTo>
                <a:lnTo>
                  <a:pt x="13301473" y="7307834"/>
                </a:lnTo>
                <a:cubicBezTo>
                  <a:pt x="14178025" y="7980553"/>
                  <a:pt x="15720823" y="8070469"/>
                  <a:pt x="16722472" y="7506716"/>
                </a:cubicBezTo>
                <a:cubicBezTo>
                  <a:pt x="17569942" y="7029958"/>
                  <a:pt x="17937225" y="6243828"/>
                  <a:pt x="18298160" y="5470906"/>
                </a:cubicBezTo>
                <a:cubicBezTo>
                  <a:pt x="18376138" y="5303901"/>
                  <a:pt x="18453862" y="5137404"/>
                  <a:pt x="18536031" y="4975098"/>
                </a:cubicBezTo>
                <a:lnTo>
                  <a:pt x="18544540" y="4979416"/>
                </a:lnTo>
                <a:lnTo>
                  <a:pt x="18536031" y="4975098"/>
                </a:lnTo>
                <a:cubicBezTo>
                  <a:pt x="19632168" y="2808986"/>
                  <a:pt x="21686266" y="909320"/>
                  <a:pt x="24497538" y="0"/>
                </a:cubicBezTo>
                <a:lnTo>
                  <a:pt x="24503380" y="18161"/>
                </a:lnTo>
                <a:cubicBezTo>
                  <a:pt x="21696934" y="925957"/>
                  <a:pt x="19646774" y="2822067"/>
                  <a:pt x="18552923" y="4983734"/>
                </a:cubicBezTo>
                <a:cubicBezTo>
                  <a:pt x="18470880" y="5145786"/>
                  <a:pt x="18393283" y="5311902"/>
                  <a:pt x="18315305" y="5479034"/>
                </a:cubicBezTo>
                <a:cubicBezTo>
                  <a:pt x="17954626" y="6251321"/>
                  <a:pt x="17585182" y="7043293"/>
                  <a:pt x="16731615" y="7523480"/>
                </a:cubicBezTo>
                <a:lnTo>
                  <a:pt x="16726916" y="7515225"/>
                </a:lnTo>
                <a:lnTo>
                  <a:pt x="16731615" y="7523480"/>
                </a:lnTo>
                <a:cubicBezTo>
                  <a:pt x="15723616" y="8090789"/>
                  <a:pt x="14172565" y="8000619"/>
                  <a:pt x="13289661" y="7323074"/>
                </a:cubicBezTo>
                <a:cubicBezTo>
                  <a:pt x="12974701" y="7081266"/>
                  <a:pt x="12748641" y="6785737"/>
                  <a:pt x="12537567" y="6485128"/>
                </a:cubicBezTo>
                <a:cubicBezTo>
                  <a:pt x="12501499" y="6433820"/>
                  <a:pt x="12465939" y="6382258"/>
                  <a:pt x="12430379" y="6330950"/>
                </a:cubicBezTo>
                <a:cubicBezTo>
                  <a:pt x="12394819" y="6279642"/>
                  <a:pt x="12359513" y="6228461"/>
                  <a:pt x="12323826" y="6177661"/>
                </a:cubicBezTo>
                <a:lnTo>
                  <a:pt x="12331573" y="6172200"/>
                </a:lnTo>
                <a:lnTo>
                  <a:pt x="12323826" y="6177661"/>
                </a:lnTo>
                <a:cubicBezTo>
                  <a:pt x="12042521" y="5777103"/>
                  <a:pt x="11718036" y="5375275"/>
                  <a:pt x="11221085" y="5125847"/>
                </a:cubicBezTo>
                <a:cubicBezTo>
                  <a:pt x="10723880" y="4876292"/>
                  <a:pt x="10011029" y="4822698"/>
                  <a:pt x="9556877" y="5112639"/>
                </a:cubicBezTo>
                <a:cubicBezTo>
                  <a:pt x="9320403" y="5263515"/>
                  <a:pt x="9188704" y="5477129"/>
                  <a:pt x="9078849" y="5702173"/>
                </a:cubicBezTo>
                <a:cubicBezTo>
                  <a:pt x="9051163" y="5758942"/>
                  <a:pt x="9024874" y="5816473"/>
                  <a:pt x="8998585" y="5873750"/>
                </a:cubicBezTo>
                <a:cubicBezTo>
                  <a:pt x="8972550" y="5930646"/>
                  <a:pt x="8946642" y="5987415"/>
                  <a:pt x="8919464" y="6043168"/>
                </a:cubicBezTo>
                <a:cubicBezTo>
                  <a:pt x="8756142" y="6377940"/>
                  <a:pt x="8462518" y="6735572"/>
                  <a:pt x="7993888" y="6785991"/>
                </a:cubicBezTo>
                <a:lnTo>
                  <a:pt x="7992873" y="6776466"/>
                </a:lnTo>
                <a:lnTo>
                  <a:pt x="7993888" y="6785991"/>
                </a:lnTo>
                <a:cubicBezTo>
                  <a:pt x="7377049" y="6852285"/>
                  <a:pt x="6927088" y="6360541"/>
                  <a:pt x="6697853" y="5924677"/>
                </a:cubicBezTo>
                <a:cubicBezTo>
                  <a:pt x="6692392" y="5914263"/>
                  <a:pt x="6686931" y="5903849"/>
                  <a:pt x="6681343" y="5893308"/>
                </a:cubicBezTo>
                <a:cubicBezTo>
                  <a:pt x="6456299" y="5464429"/>
                  <a:pt x="6198616" y="4974463"/>
                  <a:pt x="5621528" y="4859020"/>
                </a:cubicBezTo>
                <a:lnTo>
                  <a:pt x="5623433" y="4849622"/>
                </a:lnTo>
                <a:lnTo>
                  <a:pt x="5621528" y="4859020"/>
                </a:lnTo>
                <a:cubicBezTo>
                  <a:pt x="5106543" y="4756023"/>
                  <a:pt x="4580890" y="5019802"/>
                  <a:pt x="4244594" y="5335651"/>
                </a:cubicBezTo>
                <a:cubicBezTo>
                  <a:pt x="4114927" y="5457444"/>
                  <a:pt x="4000373" y="5588762"/>
                  <a:pt x="3885692" y="5720461"/>
                </a:cubicBezTo>
                <a:cubicBezTo>
                  <a:pt x="3702812" y="5930392"/>
                  <a:pt x="3519551" y="6140831"/>
                  <a:pt x="3274822" y="6310757"/>
                </a:cubicBezTo>
                <a:lnTo>
                  <a:pt x="3269361" y="6302883"/>
                </a:lnTo>
                <a:lnTo>
                  <a:pt x="3274822" y="6310757"/>
                </a:lnTo>
                <a:cubicBezTo>
                  <a:pt x="2782697" y="6652387"/>
                  <a:pt x="2059813" y="6790309"/>
                  <a:pt x="1414145" y="6666356"/>
                </a:cubicBezTo>
                <a:cubicBezTo>
                  <a:pt x="768350" y="6542024"/>
                  <a:pt x="219329" y="6153277"/>
                  <a:pt x="0" y="567372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2427207" y="1424457"/>
            <a:ext cx="13339763" cy="6014373"/>
          </a:xfrm>
          <a:custGeom>
            <a:rect b="b" l="l" r="r" t="t"/>
            <a:pathLst>
              <a:path extrusionOk="0" h="8019164" w="17786350">
                <a:moveTo>
                  <a:pt x="0" y="283766"/>
                </a:moveTo>
                <a:cubicBezTo>
                  <a:pt x="0" y="127013"/>
                  <a:pt x="130175" y="0"/>
                  <a:pt x="290830" y="0"/>
                </a:cubicBezTo>
                <a:lnTo>
                  <a:pt x="17495520" y="0"/>
                </a:lnTo>
                <a:cubicBezTo>
                  <a:pt x="17656175" y="0"/>
                  <a:pt x="17786350" y="127013"/>
                  <a:pt x="17786350" y="283766"/>
                </a:cubicBezTo>
                <a:lnTo>
                  <a:pt x="17786350" y="7735398"/>
                </a:lnTo>
                <a:cubicBezTo>
                  <a:pt x="17786350" y="7892151"/>
                  <a:pt x="17656175" y="8019164"/>
                  <a:pt x="17495520" y="8019164"/>
                </a:cubicBezTo>
                <a:lnTo>
                  <a:pt x="290830" y="8019164"/>
                </a:lnTo>
                <a:cubicBezTo>
                  <a:pt x="130175" y="8019164"/>
                  <a:pt x="0" y="7892151"/>
                  <a:pt x="0" y="7735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-83712" y="4514956"/>
            <a:ext cx="18372773" cy="5708524"/>
          </a:xfrm>
          <a:custGeom>
            <a:rect b="b" l="l" r="r" t="t"/>
            <a:pathLst>
              <a:path extrusionOk="0" h="7611364" w="24497030">
                <a:moveTo>
                  <a:pt x="17272" y="5297043"/>
                </a:moveTo>
                <a:cubicBezTo>
                  <a:pt x="231013" y="5759958"/>
                  <a:pt x="763397" y="6143625"/>
                  <a:pt x="1392936" y="6272276"/>
                </a:cubicBezTo>
                <a:lnTo>
                  <a:pt x="1391031" y="6281547"/>
                </a:lnTo>
                <a:lnTo>
                  <a:pt x="1392936" y="6272276"/>
                </a:lnTo>
                <a:cubicBezTo>
                  <a:pt x="2019808" y="6400419"/>
                  <a:pt x="2721737" y="6275451"/>
                  <a:pt x="3201162" y="5955919"/>
                </a:cubicBezTo>
                <a:cubicBezTo>
                  <a:pt x="3438906" y="5797931"/>
                  <a:pt x="3617976" y="5600700"/>
                  <a:pt x="3798316" y="5401945"/>
                </a:cubicBezTo>
                <a:cubicBezTo>
                  <a:pt x="3912362" y="5276215"/>
                  <a:pt x="4027043" y="5149850"/>
                  <a:pt x="4157091" y="5033137"/>
                </a:cubicBezTo>
                <a:lnTo>
                  <a:pt x="4163441" y="5040249"/>
                </a:lnTo>
                <a:lnTo>
                  <a:pt x="4157091" y="5033137"/>
                </a:lnTo>
                <a:cubicBezTo>
                  <a:pt x="4492625" y="4731893"/>
                  <a:pt x="5017008" y="4479036"/>
                  <a:pt x="5531104" y="4581652"/>
                </a:cubicBezTo>
                <a:lnTo>
                  <a:pt x="5529199" y="4591050"/>
                </a:lnTo>
                <a:lnTo>
                  <a:pt x="5531104" y="4581652"/>
                </a:lnTo>
                <a:cubicBezTo>
                  <a:pt x="5881370" y="4651248"/>
                  <a:pt x="6126988" y="4833747"/>
                  <a:pt x="6318758" y="5053838"/>
                </a:cubicBezTo>
                <a:lnTo>
                  <a:pt x="6311519" y="5060061"/>
                </a:lnTo>
                <a:lnTo>
                  <a:pt x="6318631" y="5053838"/>
                </a:lnTo>
                <a:cubicBezTo>
                  <a:pt x="6458077" y="5212588"/>
                  <a:pt x="6570726" y="5391023"/>
                  <a:pt x="6677787" y="5560568"/>
                </a:cubicBezTo>
                <a:cubicBezTo>
                  <a:pt x="6684899" y="5571744"/>
                  <a:pt x="6691884" y="5582920"/>
                  <a:pt x="6698996" y="5594096"/>
                </a:cubicBezTo>
                <a:lnTo>
                  <a:pt x="6690995" y="5599176"/>
                </a:lnTo>
                <a:lnTo>
                  <a:pt x="6698996" y="5594096"/>
                </a:lnTo>
                <a:cubicBezTo>
                  <a:pt x="6724650" y="5634609"/>
                  <a:pt x="6752336" y="5675630"/>
                  <a:pt x="6782181" y="5716905"/>
                </a:cubicBezTo>
                <a:cubicBezTo>
                  <a:pt x="6943725" y="5940552"/>
                  <a:pt x="7167245" y="6171692"/>
                  <a:pt x="7421118" y="6321171"/>
                </a:cubicBezTo>
                <a:lnTo>
                  <a:pt x="7416292" y="6329426"/>
                </a:lnTo>
                <a:lnTo>
                  <a:pt x="7421118" y="6321171"/>
                </a:lnTo>
                <a:cubicBezTo>
                  <a:pt x="7596124" y="6423279"/>
                  <a:pt x="7786243" y="6482969"/>
                  <a:pt x="8001381" y="6470396"/>
                </a:cubicBezTo>
                <a:cubicBezTo>
                  <a:pt x="8087233" y="6465570"/>
                  <a:pt x="8167624" y="6449695"/>
                  <a:pt x="8243697" y="6425057"/>
                </a:cubicBezTo>
                <a:cubicBezTo>
                  <a:pt x="8560689" y="6322695"/>
                  <a:pt x="8805291" y="6057138"/>
                  <a:pt x="8949436" y="5789168"/>
                </a:cubicBezTo>
                <a:cubicBezTo>
                  <a:pt x="8984488" y="5724017"/>
                  <a:pt x="9017254" y="5657215"/>
                  <a:pt x="9050274" y="5589905"/>
                </a:cubicBezTo>
                <a:cubicBezTo>
                  <a:pt x="9083421" y="5522214"/>
                  <a:pt x="9116949" y="5454015"/>
                  <a:pt x="9152890" y="5387213"/>
                </a:cubicBezTo>
                <a:cubicBezTo>
                  <a:pt x="9258427" y="5191379"/>
                  <a:pt x="9386824" y="5005578"/>
                  <a:pt x="9600565" y="4869815"/>
                </a:cubicBezTo>
                <a:cubicBezTo>
                  <a:pt x="10059670" y="4578477"/>
                  <a:pt x="10768584" y="4625340"/>
                  <a:pt x="11266678" y="4864100"/>
                </a:cubicBezTo>
                <a:cubicBezTo>
                  <a:pt x="11763883" y="5103495"/>
                  <a:pt x="12094464" y="5493639"/>
                  <a:pt x="12380087" y="5883402"/>
                </a:cubicBezTo>
                <a:lnTo>
                  <a:pt x="12372340" y="5888990"/>
                </a:lnTo>
                <a:lnTo>
                  <a:pt x="12379960" y="5883402"/>
                </a:lnTo>
                <a:cubicBezTo>
                  <a:pt x="12422632" y="5941441"/>
                  <a:pt x="12464796" y="5999988"/>
                  <a:pt x="12506960" y="6058535"/>
                </a:cubicBezTo>
                <a:cubicBezTo>
                  <a:pt x="12549378" y="6117336"/>
                  <a:pt x="12591796" y="6176264"/>
                  <a:pt x="12634849" y="6235065"/>
                </a:cubicBezTo>
                <a:cubicBezTo>
                  <a:pt x="12798679" y="6458077"/>
                  <a:pt x="12971526" y="6677152"/>
                  <a:pt x="13184632" y="6872351"/>
                </a:cubicBezTo>
                <a:lnTo>
                  <a:pt x="13178155" y="6879336"/>
                </a:lnTo>
                <a:lnTo>
                  <a:pt x="13184632" y="6872351"/>
                </a:lnTo>
                <a:cubicBezTo>
                  <a:pt x="13234798" y="6918198"/>
                  <a:pt x="13286867" y="6962648"/>
                  <a:pt x="13341731" y="7005574"/>
                </a:cubicBezTo>
                <a:lnTo>
                  <a:pt x="13335889" y="7013067"/>
                </a:lnTo>
                <a:lnTo>
                  <a:pt x="13341731" y="7005574"/>
                </a:lnTo>
                <a:cubicBezTo>
                  <a:pt x="13835634" y="7391400"/>
                  <a:pt x="14534388" y="7592695"/>
                  <a:pt x="15232253" y="7592060"/>
                </a:cubicBezTo>
                <a:cubicBezTo>
                  <a:pt x="15746223" y="7591806"/>
                  <a:pt x="16259176" y="7481062"/>
                  <a:pt x="16679673" y="7255256"/>
                </a:cubicBezTo>
                <a:lnTo>
                  <a:pt x="16684117" y="7263638"/>
                </a:lnTo>
                <a:lnTo>
                  <a:pt x="16679546" y="7255256"/>
                </a:lnTo>
                <a:cubicBezTo>
                  <a:pt x="17066260" y="7047103"/>
                  <a:pt x="17355948" y="6774053"/>
                  <a:pt x="17591913" y="6466332"/>
                </a:cubicBezTo>
                <a:cubicBezTo>
                  <a:pt x="17868774" y="6105906"/>
                  <a:pt x="18071847" y="5698617"/>
                  <a:pt x="18273396" y="5294249"/>
                </a:cubicBezTo>
                <a:cubicBezTo>
                  <a:pt x="18353659" y="5133213"/>
                  <a:pt x="18433669" y="4972812"/>
                  <a:pt x="18517998" y="4816094"/>
                </a:cubicBezTo>
                <a:lnTo>
                  <a:pt x="18526379" y="4820666"/>
                </a:lnTo>
                <a:lnTo>
                  <a:pt x="18517998" y="4816094"/>
                </a:lnTo>
                <a:cubicBezTo>
                  <a:pt x="18591657" y="4678934"/>
                  <a:pt x="18669381" y="4543044"/>
                  <a:pt x="18750788" y="4408170"/>
                </a:cubicBezTo>
                <a:cubicBezTo>
                  <a:pt x="19918173" y="2478024"/>
                  <a:pt x="21884894" y="818134"/>
                  <a:pt x="24491315" y="0"/>
                </a:cubicBezTo>
                <a:lnTo>
                  <a:pt x="24497030" y="18161"/>
                </a:lnTo>
                <a:cubicBezTo>
                  <a:pt x="21895054" y="834898"/>
                  <a:pt x="19932142" y="2491740"/>
                  <a:pt x="18767299" y="4417568"/>
                </a:cubicBezTo>
                <a:lnTo>
                  <a:pt x="18759171" y="4412615"/>
                </a:lnTo>
                <a:lnTo>
                  <a:pt x="18767299" y="4417568"/>
                </a:lnTo>
                <a:cubicBezTo>
                  <a:pt x="18686018" y="4552061"/>
                  <a:pt x="18608422" y="4687824"/>
                  <a:pt x="18534888" y="4824603"/>
                </a:cubicBezTo>
                <a:cubicBezTo>
                  <a:pt x="18450814" y="4980940"/>
                  <a:pt x="18370931" y="5141214"/>
                  <a:pt x="18290540" y="5302250"/>
                </a:cubicBezTo>
                <a:cubicBezTo>
                  <a:pt x="18089118" y="5706364"/>
                  <a:pt x="17885156" y="6115304"/>
                  <a:pt x="17607027" y="6477508"/>
                </a:cubicBezTo>
                <a:lnTo>
                  <a:pt x="17599533" y="6471666"/>
                </a:lnTo>
                <a:lnTo>
                  <a:pt x="17607153" y="6477508"/>
                </a:lnTo>
                <a:cubicBezTo>
                  <a:pt x="17369917" y="6786880"/>
                  <a:pt x="17078326" y="7061962"/>
                  <a:pt x="16688689" y="7271639"/>
                </a:cubicBezTo>
                <a:cubicBezTo>
                  <a:pt x="16264890" y="7499223"/>
                  <a:pt x="15748889" y="7610348"/>
                  <a:pt x="15232380" y="7610729"/>
                </a:cubicBezTo>
                <a:lnTo>
                  <a:pt x="15232380" y="7601204"/>
                </a:lnTo>
                <a:lnTo>
                  <a:pt x="15232380" y="7610729"/>
                </a:lnTo>
                <a:cubicBezTo>
                  <a:pt x="14531340" y="7611364"/>
                  <a:pt x="13828141" y="7409180"/>
                  <a:pt x="13330175" y="7020179"/>
                </a:cubicBezTo>
                <a:cubicBezTo>
                  <a:pt x="13274930" y="6976999"/>
                  <a:pt x="13222352" y="6932168"/>
                  <a:pt x="13171932" y="6886067"/>
                </a:cubicBezTo>
                <a:cubicBezTo>
                  <a:pt x="12957556" y="6689598"/>
                  <a:pt x="12783693" y="6469380"/>
                  <a:pt x="12619736" y="6245987"/>
                </a:cubicBezTo>
                <a:cubicBezTo>
                  <a:pt x="12576556" y="6187186"/>
                  <a:pt x="12534138" y="6128258"/>
                  <a:pt x="12491721" y="6069330"/>
                </a:cubicBezTo>
                <a:cubicBezTo>
                  <a:pt x="12449556" y="6010656"/>
                  <a:pt x="12407392" y="5952236"/>
                  <a:pt x="12364847" y="5894324"/>
                </a:cubicBezTo>
                <a:cubicBezTo>
                  <a:pt x="12079733" y="5505069"/>
                  <a:pt x="11751310" y="5118227"/>
                  <a:pt x="11258550" y="4880991"/>
                </a:cubicBezTo>
                <a:lnTo>
                  <a:pt x="11262741" y="4872355"/>
                </a:lnTo>
                <a:lnTo>
                  <a:pt x="11258677" y="4880991"/>
                </a:lnTo>
                <a:cubicBezTo>
                  <a:pt x="10764266" y="4644136"/>
                  <a:pt x="10062846" y="4598797"/>
                  <a:pt x="9610979" y="4885690"/>
                </a:cubicBezTo>
                <a:lnTo>
                  <a:pt x="9605899" y="4877689"/>
                </a:lnTo>
                <a:lnTo>
                  <a:pt x="9610979" y="4885690"/>
                </a:lnTo>
                <a:cubicBezTo>
                  <a:pt x="9401175" y="5018913"/>
                  <a:pt x="9274810" y="5201412"/>
                  <a:pt x="9169909" y="5396103"/>
                </a:cubicBezTo>
                <a:cubicBezTo>
                  <a:pt x="9134094" y="5462651"/>
                  <a:pt x="9100821" y="5530469"/>
                  <a:pt x="9067546" y="5598160"/>
                </a:cubicBezTo>
                <a:cubicBezTo>
                  <a:pt x="9034526" y="5665470"/>
                  <a:pt x="9001634" y="5732653"/>
                  <a:pt x="8966327" y="5798058"/>
                </a:cubicBezTo>
                <a:lnTo>
                  <a:pt x="8957946" y="5793486"/>
                </a:lnTo>
                <a:lnTo>
                  <a:pt x="8966327" y="5798058"/>
                </a:lnTo>
                <a:cubicBezTo>
                  <a:pt x="8820659" y="6068568"/>
                  <a:pt x="8572754" y="6338570"/>
                  <a:pt x="8249666" y="6442964"/>
                </a:cubicBezTo>
                <a:lnTo>
                  <a:pt x="8246746" y="6433947"/>
                </a:lnTo>
                <a:lnTo>
                  <a:pt x="8249666" y="6442964"/>
                </a:lnTo>
                <a:cubicBezTo>
                  <a:pt x="8172069" y="6468110"/>
                  <a:pt x="8090027" y="6484239"/>
                  <a:pt x="8002524" y="6489192"/>
                </a:cubicBezTo>
                <a:lnTo>
                  <a:pt x="8002016" y="6479667"/>
                </a:lnTo>
                <a:lnTo>
                  <a:pt x="8002524" y="6489192"/>
                </a:lnTo>
                <a:cubicBezTo>
                  <a:pt x="7782814" y="6502019"/>
                  <a:pt x="7589012" y="6440932"/>
                  <a:pt x="7411466" y="6337427"/>
                </a:cubicBezTo>
                <a:cubicBezTo>
                  <a:pt x="7154672" y="6186297"/>
                  <a:pt x="6929374" y="5953125"/>
                  <a:pt x="6766814" y="5727954"/>
                </a:cubicBezTo>
                <a:lnTo>
                  <a:pt x="6774561" y="5722366"/>
                </a:lnTo>
                <a:lnTo>
                  <a:pt x="6766814" y="5727954"/>
                </a:lnTo>
                <a:cubicBezTo>
                  <a:pt x="6736715" y="5686298"/>
                  <a:pt x="6708902" y="5644896"/>
                  <a:pt x="6682994" y="5604129"/>
                </a:cubicBezTo>
                <a:cubicBezTo>
                  <a:pt x="6676009" y="5592953"/>
                  <a:pt x="6668897" y="5581904"/>
                  <a:pt x="6661785" y="5570601"/>
                </a:cubicBezTo>
                <a:cubicBezTo>
                  <a:pt x="6554597" y="5400802"/>
                  <a:pt x="6442710" y="5223764"/>
                  <a:pt x="6304407" y="5066284"/>
                </a:cubicBezTo>
                <a:cubicBezTo>
                  <a:pt x="6114542" y="4848479"/>
                  <a:pt x="5872480" y="4668901"/>
                  <a:pt x="5527294" y="4600194"/>
                </a:cubicBezTo>
                <a:cubicBezTo>
                  <a:pt x="5021453" y="4499229"/>
                  <a:pt x="4502785" y="4748149"/>
                  <a:pt x="4169791" y="5047234"/>
                </a:cubicBezTo>
                <a:cubicBezTo>
                  <a:pt x="4040505" y="5163312"/>
                  <a:pt x="3926459" y="5288915"/>
                  <a:pt x="3812286" y="5414772"/>
                </a:cubicBezTo>
                <a:cubicBezTo>
                  <a:pt x="3632073" y="5613400"/>
                  <a:pt x="3451606" y="5812282"/>
                  <a:pt x="3211576" y="5971794"/>
                </a:cubicBezTo>
                <a:lnTo>
                  <a:pt x="3206242" y="5963920"/>
                </a:lnTo>
                <a:lnTo>
                  <a:pt x="3211576" y="5971794"/>
                </a:lnTo>
                <a:cubicBezTo>
                  <a:pt x="2727579" y="6294374"/>
                  <a:pt x="2020316" y="6419977"/>
                  <a:pt x="1388999" y="6290945"/>
                </a:cubicBezTo>
                <a:cubicBezTo>
                  <a:pt x="755142" y="6161278"/>
                  <a:pt x="216916" y="5774690"/>
                  <a:pt x="0" y="530504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-79017" y="4657326"/>
            <a:ext cx="18367725" cy="5500687"/>
          </a:xfrm>
          <a:custGeom>
            <a:rect b="b" l="l" r="r" t="t"/>
            <a:pathLst>
              <a:path extrusionOk="0" h="7334250" w="24490300">
                <a:moveTo>
                  <a:pt x="17272" y="4927854"/>
                </a:moveTo>
                <a:cubicBezTo>
                  <a:pt x="228600" y="5380863"/>
                  <a:pt x="750316" y="5762498"/>
                  <a:pt x="1368425" y="5896864"/>
                </a:cubicBezTo>
                <a:cubicBezTo>
                  <a:pt x="1980692" y="6030087"/>
                  <a:pt x="2667254" y="5917057"/>
                  <a:pt x="3138551" y="5616829"/>
                </a:cubicBezTo>
                <a:cubicBezTo>
                  <a:pt x="3371469" y="5469128"/>
                  <a:pt x="3547618" y="5283327"/>
                  <a:pt x="3725291" y="5095875"/>
                </a:cubicBezTo>
                <a:cubicBezTo>
                  <a:pt x="3838829" y="4975987"/>
                  <a:pt x="3953129" y="4855464"/>
                  <a:pt x="4083050" y="4744339"/>
                </a:cubicBezTo>
                <a:lnTo>
                  <a:pt x="4089273" y="4751578"/>
                </a:lnTo>
                <a:lnTo>
                  <a:pt x="4083050" y="4744339"/>
                </a:lnTo>
                <a:cubicBezTo>
                  <a:pt x="4415409" y="4459986"/>
                  <a:pt x="4932680" y="4221988"/>
                  <a:pt x="5437124" y="4322826"/>
                </a:cubicBezTo>
                <a:lnTo>
                  <a:pt x="5435219" y="4332224"/>
                </a:lnTo>
                <a:lnTo>
                  <a:pt x="5437124" y="4322826"/>
                </a:lnTo>
                <a:cubicBezTo>
                  <a:pt x="5797804" y="4394073"/>
                  <a:pt x="6057519" y="4563872"/>
                  <a:pt x="6264402" y="4767961"/>
                </a:cubicBezTo>
                <a:lnTo>
                  <a:pt x="6257671" y="4774692"/>
                </a:lnTo>
                <a:lnTo>
                  <a:pt x="6264402" y="4767961"/>
                </a:lnTo>
                <a:cubicBezTo>
                  <a:pt x="6416929" y="4918456"/>
                  <a:pt x="6543802" y="5086731"/>
                  <a:pt x="6666484" y="5249418"/>
                </a:cubicBezTo>
                <a:cubicBezTo>
                  <a:pt x="6672199" y="5256911"/>
                  <a:pt x="6677787" y="5264404"/>
                  <a:pt x="6683375" y="5271897"/>
                </a:cubicBezTo>
                <a:cubicBezTo>
                  <a:pt x="6712077" y="5310251"/>
                  <a:pt x="6743065" y="5349240"/>
                  <a:pt x="6776212" y="5388737"/>
                </a:cubicBezTo>
                <a:cubicBezTo>
                  <a:pt x="6955282" y="5602859"/>
                  <a:pt x="7197598" y="5835269"/>
                  <a:pt x="7450709" y="5995797"/>
                </a:cubicBezTo>
                <a:cubicBezTo>
                  <a:pt x="7623556" y="6105652"/>
                  <a:pt x="7803388" y="6173597"/>
                  <a:pt x="8010906" y="6172835"/>
                </a:cubicBezTo>
                <a:cubicBezTo>
                  <a:pt x="8093710" y="6172581"/>
                  <a:pt x="8171815" y="6161659"/>
                  <a:pt x="8247634" y="6142355"/>
                </a:cubicBezTo>
                <a:lnTo>
                  <a:pt x="8250047" y="6151626"/>
                </a:lnTo>
                <a:lnTo>
                  <a:pt x="8247634" y="6142355"/>
                </a:lnTo>
                <a:cubicBezTo>
                  <a:pt x="8562721" y="6061202"/>
                  <a:pt x="8838819" y="5810504"/>
                  <a:pt x="8996680" y="5542661"/>
                </a:cubicBezTo>
                <a:cubicBezTo>
                  <a:pt x="9039225" y="5470398"/>
                  <a:pt x="9078214" y="5395722"/>
                  <a:pt x="9117457" y="5320538"/>
                </a:cubicBezTo>
                <a:cubicBezTo>
                  <a:pt x="9156827" y="5244973"/>
                  <a:pt x="9196578" y="5168900"/>
                  <a:pt x="9240266" y="5094859"/>
                </a:cubicBezTo>
                <a:cubicBezTo>
                  <a:pt x="9341104" y="4923790"/>
                  <a:pt x="9463532" y="4763008"/>
                  <a:pt x="9654921" y="4642231"/>
                </a:cubicBezTo>
                <a:cubicBezTo>
                  <a:pt x="10111359" y="4354195"/>
                  <a:pt x="10809605" y="4391914"/>
                  <a:pt x="11304397" y="4618736"/>
                </a:cubicBezTo>
                <a:lnTo>
                  <a:pt x="11300460" y="4627372"/>
                </a:lnTo>
                <a:lnTo>
                  <a:pt x="11304397" y="4618736"/>
                </a:lnTo>
                <a:cubicBezTo>
                  <a:pt x="11797919" y="4845050"/>
                  <a:pt x="12132056" y="5221224"/>
                  <a:pt x="12421362" y="5599684"/>
                </a:cubicBezTo>
                <a:lnTo>
                  <a:pt x="12413742" y="5605526"/>
                </a:lnTo>
                <a:lnTo>
                  <a:pt x="12421235" y="5599684"/>
                </a:lnTo>
                <a:cubicBezTo>
                  <a:pt x="12472162" y="5665978"/>
                  <a:pt x="12522454" y="5732907"/>
                  <a:pt x="12572746" y="5800090"/>
                </a:cubicBezTo>
                <a:cubicBezTo>
                  <a:pt x="12623419" y="5867654"/>
                  <a:pt x="12674219" y="5935472"/>
                  <a:pt x="12726035" y="6002782"/>
                </a:cubicBezTo>
                <a:cubicBezTo>
                  <a:pt x="12877800" y="6200013"/>
                  <a:pt x="13037948" y="6393815"/>
                  <a:pt x="13228448" y="6569964"/>
                </a:cubicBezTo>
                <a:lnTo>
                  <a:pt x="13221971" y="6576949"/>
                </a:lnTo>
                <a:lnTo>
                  <a:pt x="13228448" y="6569964"/>
                </a:lnTo>
                <a:cubicBezTo>
                  <a:pt x="13277851" y="6615430"/>
                  <a:pt x="13329031" y="6659880"/>
                  <a:pt x="13382499" y="6702425"/>
                </a:cubicBezTo>
                <a:lnTo>
                  <a:pt x="13376529" y="6709918"/>
                </a:lnTo>
                <a:lnTo>
                  <a:pt x="13382499" y="6702425"/>
                </a:lnTo>
                <a:cubicBezTo>
                  <a:pt x="13865860" y="7086854"/>
                  <a:pt x="14537690" y="7295134"/>
                  <a:pt x="15216886" y="7306564"/>
                </a:cubicBezTo>
                <a:cubicBezTo>
                  <a:pt x="15717266" y="7315200"/>
                  <a:pt x="16220567" y="7215759"/>
                  <a:pt x="16637254" y="7002907"/>
                </a:cubicBezTo>
                <a:lnTo>
                  <a:pt x="16641573" y="7011416"/>
                </a:lnTo>
                <a:lnTo>
                  <a:pt x="16637254" y="7002907"/>
                </a:lnTo>
                <a:cubicBezTo>
                  <a:pt x="17020032" y="6806692"/>
                  <a:pt x="17310481" y="6546215"/>
                  <a:pt x="17549114" y="6250432"/>
                </a:cubicBezTo>
                <a:cubicBezTo>
                  <a:pt x="17830419" y="5903595"/>
                  <a:pt x="18040478" y="5509006"/>
                  <a:pt x="18249138" y="5116703"/>
                </a:cubicBezTo>
                <a:cubicBezTo>
                  <a:pt x="18331561" y="4961763"/>
                  <a:pt x="18413857" y="4807204"/>
                  <a:pt x="18500217" y="4656201"/>
                </a:cubicBezTo>
                <a:lnTo>
                  <a:pt x="18508473" y="4660900"/>
                </a:lnTo>
                <a:lnTo>
                  <a:pt x="18500217" y="4656201"/>
                </a:lnTo>
                <a:cubicBezTo>
                  <a:pt x="18576036" y="4523359"/>
                  <a:pt x="18655792" y="4391533"/>
                  <a:pt x="18739104" y="4260977"/>
                </a:cubicBezTo>
                <a:lnTo>
                  <a:pt x="18747105" y="4266057"/>
                </a:lnTo>
                <a:lnTo>
                  <a:pt x="18739104" y="4260977"/>
                </a:lnTo>
                <a:cubicBezTo>
                  <a:pt x="19932904" y="2390902"/>
                  <a:pt x="21899753" y="786511"/>
                  <a:pt x="24484711" y="0"/>
                </a:cubicBezTo>
                <a:lnTo>
                  <a:pt x="24490300" y="18288"/>
                </a:lnTo>
                <a:cubicBezTo>
                  <a:pt x="21909786" y="803402"/>
                  <a:pt x="19946621" y="2404999"/>
                  <a:pt x="18755233" y="4271264"/>
                </a:cubicBezTo>
                <a:cubicBezTo>
                  <a:pt x="18672049" y="4401439"/>
                  <a:pt x="18592419" y="4533138"/>
                  <a:pt x="18516855" y="4665726"/>
                </a:cubicBezTo>
                <a:cubicBezTo>
                  <a:pt x="18430749" y="4816348"/>
                  <a:pt x="18348580" y="4970780"/>
                  <a:pt x="18266156" y="5125720"/>
                </a:cubicBezTo>
                <a:cubicBezTo>
                  <a:pt x="18057496" y="5517769"/>
                  <a:pt x="17846803" y="5914009"/>
                  <a:pt x="17564101" y="6262497"/>
                </a:cubicBezTo>
                <a:lnTo>
                  <a:pt x="17556734" y="6256528"/>
                </a:lnTo>
                <a:lnTo>
                  <a:pt x="17564101" y="6262497"/>
                </a:lnTo>
                <a:cubicBezTo>
                  <a:pt x="17323943" y="6559931"/>
                  <a:pt x="17031589" y="6822313"/>
                  <a:pt x="16646017" y="7019925"/>
                </a:cubicBezTo>
                <a:cubicBezTo>
                  <a:pt x="16226029" y="7234428"/>
                  <a:pt x="15719426" y="7334250"/>
                  <a:pt x="15216632" y="7325614"/>
                </a:cubicBezTo>
                <a:lnTo>
                  <a:pt x="15216759" y="7316089"/>
                </a:lnTo>
                <a:lnTo>
                  <a:pt x="15216632" y="7325614"/>
                </a:lnTo>
                <a:cubicBezTo>
                  <a:pt x="14534134" y="7314057"/>
                  <a:pt x="13857859" y="7104888"/>
                  <a:pt x="13370687" y="6717284"/>
                </a:cubicBezTo>
                <a:cubicBezTo>
                  <a:pt x="13316839" y="6674358"/>
                  <a:pt x="13265151" y="6629654"/>
                  <a:pt x="13215493" y="6583934"/>
                </a:cubicBezTo>
                <a:cubicBezTo>
                  <a:pt x="13023851" y="6406642"/>
                  <a:pt x="12862814" y="6211951"/>
                  <a:pt x="12710923" y="6014339"/>
                </a:cubicBezTo>
                <a:cubicBezTo>
                  <a:pt x="12658979" y="5946902"/>
                  <a:pt x="12608179" y="5878957"/>
                  <a:pt x="12557506" y="5811393"/>
                </a:cubicBezTo>
                <a:cubicBezTo>
                  <a:pt x="12507087" y="5744210"/>
                  <a:pt x="12456922" y="5677281"/>
                  <a:pt x="12406122" y="5611114"/>
                </a:cubicBezTo>
                <a:cubicBezTo>
                  <a:pt x="12117197" y="5233289"/>
                  <a:pt x="11785473" y="4860290"/>
                  <a:pt x="11296269" y="4636008"/>
                </a:cubicBezTo>
                <a:cubicBezTo>
                  <a:pt x="10805287" y="4410837"/>
                  <a:pt x="10114153" y="4374769"/>
                  <a:pt x="9664827" y="4658360"/>
                </a:cubicBezTo>
                <a:lnTo>
                  <a:pt x="9659747" y="4650359"/>
                </a:lnTo>
                <a:lnTo>
                  <a:pt x="9664827" y="4658360"/>
                </a:lnTo>
                <a:cubicBezTo>
                  <a:pt x="9476994" y="4776978"/>
                  <a:pt x="9356471" y="4934839"/>
                  <a:pt x="9256396" y="5104638"/>
                </a:cubicBezTo>
                <a:cubicBezTo>
                  <a:pt x="9213088" y="5178171"/>
                  <a:pt x="9173591" y="5253863"/>
                  <a:pt x="9134094" y="5329555"/>
                </a:cubicBezTo>
                <a:cubicBezTo>
                  <a:pt x="9094851" y="5404739"/>
                  <a:pt x="9055735" y="5479923"/>
                  <a:pt x="9012809" y="5552567"/>
                </a:cubicBezTo>
                <a:lnTo>
                  <a:pt x="9004554" y="5547741"/>
                </a:lnTo>
                <a:lnTo>
                  <a:pt x="9012809" y="5552567"/>
                </a:lnTo>
                <a:cubicBezTo>
                  <a:pt x="8853043" y="5823712"/>
                  <a:pt x="8573262" y="6078347"/>
                  <a:pt x="8252079" y="6161024"/>
                </a:cubicBezTo>
                <a:cubicBezTo>
                  <a:pt x="8174863" y="6180836"/>
                  <a:pt x="8095234" y="6191885"/>
                  <a:pt x="8010652" y="6192139"/>
                </a:cubicBezTo>
                <a:lnTo>
                  <a:pt x="8010652" y="6182614"/>
                </a:lnTo>
                <a:lnTo>
                  <a:pt x="8010652" y="6192139"/>
                </a:lnTo>
                <a:cubicBezTo>
                  <a:pt x="7798562" y="6193028"/>
                  <a:pt x="7615174" y="6123305"/>
                  <a:pt x="7440168" y="6012180"/>
                </a:cubicBezTo>
                <a:lnTo>
                  <a:pt x="7445248" y="6004179"/>
                </a:lnTo>
                <a:lnTo>
                  <a:pt x="7440168" y="6012180"/>
                </a:lnTo>
                <a:cubicBezTo>
                  <a:pt x="7184898" y="5850382"/>
                  <a:pt x="6941185" y="5616448"/>
                  <a:pt x="6761226" y="5401310"/>
                </a:cubicBezTo>
                <a:lnTo>
                  <a:pt x="6768592" y="5395214"/>
                </a:lnTo>
                <a:lnTo>
                  <a:pt x="6761353" y="5401310"/>
                </a:lnTo>
                <a:cubicBezTo>
                  <a:pt x="6728079" y="5361559"/>
                  <a:pt x="6696837" y="5322316"/>
                  <a:pt x="6667881" y="5283708"/>
                </a:cubicBezTo>
                <a:lnTo>
                  <a:pt x="6675501" y="5277993"/>
                </a:lnTo>
                <a:lnTo>
                  <a:pt x="6667881" y="5283708"/>
                </a:lnTo>
                <a:cubicBezTo>
                  <a:pt x="6662293" y="5276215"/>
                  <a:pt x="6656578" y="5268722"/>
                  <a:pt x="6650863" y="5261229"/>
                </a:cubicBezTo>
                <a:cubicBezTo>
                  <a:pt x="6528054" y="5098415"/>
                  <a:pt x="6401943" y="4931283"/>
                  <a:pt x="6250559" y="4781931"/>
                </a:cubicBezTo>
                <a:cubicBezTo>
                  <a:pt x="6045835" y="4579874"/>
                  <a:pt x="5789422" y="4412361"/>
                  <a:pt x="5433060" y="4341876"/>
                </a:cubicBezTo>
                <a:cubicBezTo>
                  <a:pt x="4936490" y="4242689"/>
                  <a:pt x="4424934" y="4477004"/>
                  <a:pt x="4095115" y="4759198"/>
                </a:cubicBezTo>
                <a:cubicBezTo>
                  <a:pt x="3966210" y="4869561"/>
                  <a:pt x="3852545" y="4989449"/>
                  <a:pt x="3738880" y="5109337"/>
                </a:cubicBezTo>
                <a:cubicBezTo>
                  <a:pt x="3561334" y="5296662"/>
                  <a:pt x="3383661" y="5484114"/>
                  <a:pt x="3148584" y="5633339"/>
                </a:cubicBezTo>
                <a:lnTo>
                  <a:pt x="3143504" y="5625338"/>
                </a:lnTo>
                <a:lnTo>
                  <a:pt x="3148584" y="5633339"/>
                </a:lnTo>
                <a:cubicBezTo>
                  <a:pt x="2672715" y="5936615"/>
                  <a:pt x="1980946" y="6050026"/>
                  <a:pt x="1364234" y="5915914"/>
                </a:cubicBezTo>
                <a:lnTo>
                  <a:pt x="1366266" y="5906643"/>
                </a:lnTo>
                <a:lnTo>
                  <a:pt x="1364234" y="5915914"/>
                </a:lnTo>
                <a:cubicBezTo>
                  <a:pt x="741807" y="5780151"/>
                  <a:pt x="214376" y="5395468"/>
                  <a:pt x="0" y="493585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-74463" y="4799722"/>
            <a:ext cx="18362772" cy="5293422"/>
          </a:xfrm>
          <a:custGeom>
            <a:rect b="b" l="l" r="r" t="t"/>
            <a:pathLst>
              <a:path extrusionOk="0" h="7057897" w="24483696">
                <a:moveTo>
                  <a:pt x="17272" y="4558538"/>
                </a:moveTo>
                <a:cubicBezTo>
                  <a:pt x="226187" y="5001641"/>
                  <a:pt x="737235" y="5381117"/>
                  <a:pt x="1343660" y="5521325"/>
                </a:cubicBezTo>
                <a:cubicBezTo>
                  <a:pt x="1941322" y="5659374"/>
                  <a:pt x="2612644" y="5558663"/>
                  <a:pt x="3075813" y="5277485"/>
                </a:cubicBezTo>
                <a:cubicBezTo>
                  <a:pt x="3304032" y="5139944"/>
                  <a:pt x="3477260" y="4965446"/>
                  <a:pt x="3652393" y="4789043"/>
                </a:cubicBezTo>
                <a:cubicBezTo>
                  <a:pt x="3765423" y="4675251"/>
                  <a:pt x="3879215" y="4560570"/>
                  <a:pt x="4008628" y="4455287"/>
                </a:cubicBezTo>
                <a:lnTo>
                  <a:pt x="4014597" y="4462653"/>
                </a:lnTo>
                <a:lnTo>
                  <a:pt x="4008628" y="4455287"/>
                </a:lnTo>
                <a:cubicBezTo>
                  <a:pt x="4337685" y="4187571"/>
                  <a:pt x="4847971" y="3965067"/>
                  <a:pt x="5343017" y="4063619"/>
                </a:cubicBezTo>
                <a:lnTo>
                  <a:pt x="5341112" y="4073017"/>
                </a:lnTo>
                <a:lnTo>
                  <a:pt x="5342890" y="4063619"/>
                </a:lnTo>
                <a:cubicBezTo>
                  <a:pt x="5714111" y="4136390"/>
                  <a:pt x="5988304" y="4293489"/>
                  <a:pt x="6209792" y="4481830"/>
                </a:cubicBezTo>
                <a:lnTo>
                  <a:pt x="6203569" y="4489069"/>
                </a:lnTo>
                <a:lnTo>
                  <a:pt x="6209792" y="4481830"/>
                </a:lnTo>
                <a:cubicBezTo>
                  <a:pt x="6380861" y="4627118"/>
                  <a:pt x="6525133" y="4789551"/>
                  <a:pt x="6667119" y="4949317"/>
                </a:cubicBezTo>
                <a:cubicBezTo>
                  <a:pt x="6667246" y="4949444"/>
                  <a:pt x="6667246" y="4949444"/>
                  <a:pt x="6667373" y="4949571"/>
                </a:cubicBezTo>
                <a:cubicBezTo>
                  <a:pt x="6699377" y="4985639"/>
                  <a:pt x="6733540" y="5022723"/>
                  <a:pt x="6769735" y="5060442"/>
                </a:cubicBezTo>
                <a:lnTo>
                  <a:pt x="6762877" y="5067046"/>
                </a:lnTo>
                <a:lnTo>
                  <a:pt x="6769735" y="5060442"/>
                </a:lnTo>
                <a:cubicBezTo>
                  <a:pt x="6966458" y="5265039"/>
                  <a:pt x="7227824" y="5498084"/>
                  <a:pt x="7479919" y="5670423"/>
                </a:cubicBezTo>
                <a:lnTo>
                  <a:pt x="7474585" y="5678297"/>
                </a:lnTo>
                <a:lnTo>
                  <a:pt x="7479919" y="5670423"/>
                </a:lnTo>
                <a:cubicBezTo>
                  <a:pt x="7651115" y="5787517"/>
                  <a:pt x="7820406" y="5864479"/>
                  <a:pt x="8019923" y="5875274"/>
                </a:cubicBezTo>
                <a:lnTo>
                  <a:pt x="8019415" y="5884799"/>
                </a:lnTo>
                <a:lnTo>
                  <a:pt x="8019923" y="5875274"/>
                </a:lnTo>
                <a:cubicBezTo>
                  <a:pt x="8099806" y="5879592"/>
                  <a:pt x="8175625" y="5873877"/>
                  <a:pt x="8250809" y="5859526"/>
                </a:cubicBezTo>
                <a:lnTo>
                  <a:pt x="8252587" y="5868924"/>
                </a:lnTo>
                <a:lnTo>
                  <a:pt x="8250809" y="5859526"/>
                </a:lnTo>
                <a:cubicBezTo>
                  <a:pt x="8564372" y="5799836"/>
                  <a:pt x="8870950" y="5564378"/>
                  <a:pt x="9043035" y="5295900"/>
                </a:cubicBezTo>
                <a:cubicBezTo>
                  <a:pt x="9092819" y="5218303"/>
                  <a:pt x="9137523" y="5137277"/>
                  <a:pt x="9182481" y="5055743"/>
                </a:cubicBezTo>
                <a:cubicBezTo>
                  <a:pt x="9227693" y="4973828"/>
                  <a:pt x="9273159" y="4891278"/>
                  <a:pt x="9324213" y="4811776"/>
                </a:cubicBezTo>
                <a:cubicBezTo>
                  <a:pt x="9420352" y="4661916"/>
                  <a:pt x="9536303" y="4522089"/>
                  <a:pt x="9708134" y="4414266"/>
                </a:cubicBezTo>
                <a:cubicBezTo>
                  <a:pt x="10161905" y="4129659"/>
                  <a:pt x="10849229" y="4158361"/>
                  <a:pt x="11340973" y="4372991"/>
                </a:cubicBezTo>
                <a:lnTo>
                  <a:pt x="11337163" y="4381754"/>
                </a:lnTo>
                <a:lnTo>
                  <a:pt x="11340973" y="4372991"/>
                </a:lnTo>
                <a:cubicBezTo>
                  <a:pt x="11830685" y="4586732"/>
                  <a:pt x="12168505" y="4948301"/>
                  <a:pt x="12461875" y="5315458"/>
                </a:cubicBezTo>
                <a:lnTo>
                  <a:pt x="12454383" y="5321427"/>
                </a:lnTo>
                <a:lnTo>
                  <a:pt x="12461748" y="5315458"/>
                </a:lnTo>
                <a:cubicBezTo>
                  <a:pt x="12522073" y="5390261"/>
                  <a:pt x="12581255" y="5466334"/>
                  <a:pt x="12640818" y="5542661"/>
                </a:cubicBezTo>
                <a:cubicBezTo>
                  <a:pt x="12700889" y="5619623"/>
                  <a:pt x="12761087" y="5696839"/>
                  <a:pt x="12822809" y="5773547"/>
                </a:cubicBezTo>
                <a:cubicBezTo>
                  <a:pt x="12960223" y="5944235"/>
                  <a:pt x="13105130" y="6111875"/>
                  <a:pt x="13271501" y="6267323"/>
                </a:cubicBezTo>
                <a:lnTo>
                  <a:pt x="13265024" y="6274308"/>
                </a:lnTo>
                <a:lnTo>
                  <a:pt x="13271501" y="6267323"/>
                </a:lnTo>
                <a:cubicBezTo>
                  <a:pt x="13320141" y="6312535"/>
                  <a:pt x="13370179" y="6356604"/>
                  <a:pt x="13422757" y="6399276"/>
                </a:cubicBezTo>
                <a:lnTo>
                  <a:pt x="13416788" y="6406642"/>
                </a:lnTo>
                <a:lnTo>
                  <a:pt x="13422757" y="6399276"/>
                </a:lnTo>
                <a:cubicBezTo>
                  <a:pt x="13895325" y="6782308"/>
                  <a:pt x="14540611" y="6997573"/>
                  <a:pt x="15201138" y="7021195"/>
                </a:cubicBezTo>
                <a:cubicBezTo>
                  <a:pt x="15687803" y="7038848"/>
                  <a:pt x="16181959" y="6950456"/>
                  <a:pt x="16594455" y="6750812"/>
                </a:cubicBezTo>
                <a:lnTo>
                  <a:pt x="16598647" y="6759448"/>
                </a:lnTo>
                <a:lnTo>
                  <a:pt x="16594455" y="6750939"/>
                </a:lnTo>
                <a:cubicBezTo>
                  <a:pt x="16973042" y="6566662"/>
                  <a:pt x="17264634" y="6318631"/>
                  <a:pt x="17505934" y="6035040"/>
                </a:cubicBezTo>
                <a:cubicBezTo>
                  <a:pt x="17791938" y="5701411"/>
                  <a:pt x="18009108" y="5319395"/>
                  <a:pt x="18225262" y="4938903"/>
                </a:cubicBezTo>
                <a:cubicBezTo>
                  <a:pt x="18309717" y="4790186"/>
                  <a:pt x="18394046" y="4641850"/>
                  <a:pt x="18482310" y="4496816"/>
                </a:cubicBezTo>
                <a:lnTo>
                  <a:pt x="18490438" y="4501769"/>
                </a:lnTo>
                <a:lnTo>
                  <a:pt x="18482310" y="4496816"/>
                </a:lnTo>
                <a:cubicBezTo>
                  <a:pt x="18560415" y="4368165"/>
                  <a:pt x="18642075" y="4240657"/>
                  <a:pt x="18727293" y="4114165"/>
                </a:cubicBezTo>
                <a:lnTo>
                  <a:pt x="18735167" y="4119499"/>
                </a:lnTo>
                <a:lnTo>
                  <a:pt x="18727293" y="4114165"/>
                </a:lnTo>
                <a:cubicBezTo>
                  <a:pt x="19947509" y="2303653"/>
                  <a:pt x="21914993" y="754507"/>
                  <a:pt x="24478361" y="0"/>
                </a:cubicBezTo>
                <a:lnTo>
                  <a:pt x="24483696" y="18288"/>
                </a:lnTo>
                <a:cubicBezTo>
                  <a:pt x="21924518" y="771525"/>
                  <a:pt x="19960717" y="2317877"/>
                  <a:pt x="18743041" y="4124579"/>
                </a:cubicBezTo>
                <a:cubicBezTo>
                  <a:pt x="18657952" y="4250817"/>
                  <a:pt x="18576417" y="4378071"/>
                  <a:pt x="18498566" y="4506468"/>
                </a:cubicBezTo>
                <a:cubicBezTo>
                  <a:pt x="18410555" y="4651248"/>
                  <a:pt x="18326354" y="4799330"/>
                  <a:pt x="18241900" y="4948047"/>
                </a:cubicBezTo>
                <a:cubicBezTo>
                  <a:pt x="18025873" y="5328158"/>
                  <a:pt x="17807940" y="5711825"/>
                  <a:pt x="17520539" y="6047105"/>
                </a:cubicBezTo>
                <a:lnTo>
                  <a:pt x="17513301" y="6040882"/>
                </a:lnTo>
                <a:lnTo>
                  <a:pt x="17520539" y="6047105"/>
                </a:lnTo>
                <a:cubicBezTo>
                  <a:pt x="17277715" y="6332474"/>
                  <a:pt x="16984218" y="6582156"/>
                  <a:pt x="16602837" y="6767830"/>
                </a:cubicBezTo>
                <a:cubicBezTo>
                  <a:pt x="16187039" y="6969125"/>
                  <a:pt x="15689834" y="7057897"/>
                  <a:pt x="15200503" y="7040118"/>
                </a:cubicBezTo>
                <a:lnTo>
                  <a:pt x="15200884" y="7030593"/>
                </a:lnTo>
                <a:lnTo>
                  <a:pt x="15200503" y="7040118"/>
                </a:lnTo>
                <a:cubicBezTo>
                  <a:pt x="14536548" y="7016496"/>
                  <a:pt x="13887069" y="6800088"/>
                  <a:pt x="13410819" y="6414008"/>
                </a:cubicBezTo>
                <a:cubicBezTo>
                  <a:pt x="13357860" y="6371082"/>
                  <a:pt x="13307441" y="6326759"/>
                  <a:pt x="13258547" y="6281166"/>
                </a:cubicBezTo>
                <a:cubicBezTo>
                  <a:pt x="13091160" y="6124956"/>
                  <a:pt x="12945746" y="5956427"/>
                  <a:pt x="12808077" y="5785485"/>
                </a:cubicBezTo>
                <a:cubicBezTo>
                  <a:pt x="12746228" y="5708650"/>
                  <a:pt x="12685903" y="5631307"/>
                  <a:pt x="12625833" y="5554345"/>
                </a:cubicBezTo>
                <a:cubicBezTo>
                  <a:pt x="12566396" y="5478018"/>
                  <a:pt x="12507087" y="5402199"/>
                  <a:pt x="12447016" y="5327396"/>
                </a:cubicBezTo>
                <a:cubicBezTo>
                  <a:pt x="12154154" y="4960874"/>
                  <a:pt x="11818747" y="4602226"/>
                  <a:pt x="11333480" y="4390517"/>
                </a:cubicBezTo>
                <a:cubicBezTo>
                  <a:pt x="10845546" y="4177538"/>
                  <a:pt x="10165334" y="4150233"/>
                  <a:pt x="9718421" y="4430522"/>
                </a:cubicBezTo>
                <a:lnTo>
                  <a:pt x="9713341" y="4422394"/>
                </a:lnTo>
                <a:lnTo>
                  <a:pt x="9718421" y="4430522"/>
                </a:lnTo>
                <a:cubicBezTo>
                  <a:pt x="9549765" y="4536440"/>
                  <a:pt x="9435592" y="4673727"/>
                  <a:pt x="9340469" y="4822190"/>
                </a:cubicBezTo>
                <a:cubicBezTo>
                  <a:pt x="9289796" y="4901057"/>
                  <a:pt x="9244711" y="4983099"/>
                  <a:pt x="9199372" y="5065014"/>
                </a:cubicBezTo>
                <a:cubicBezTo>
                  <a:pt x="9154414" y="5146548"/>
                  <a:pt x="9109456" y="5228082"/>
                  <a:pt x="9059291" y="5306314"/>
                </a:cubicBezTo>
                <a:lnTo>
                  <a:pt x="9051290" y="5301234"/>
                </a:lnTo>
                <a:lnTo>
                  <a:pt x="9059291" y="5306314"/>
                </a:lnTo>
                <a:cubicBezTo>
                  <a:pt x="8884921" y="5578348"/>
                  <a:pt x="8574151" y="5817489"/>
                  <a:pt x="8254492" y="5878322"/>
                </a:cubicBezTo>
                <a:cubicBezTo>
                  <a:pt x="8177911" y="5892800"/>
                  <a:pt x="8100441" y="5898642"/>
                  <a:pt x="8019034" y="5894324"/>
                </a:cubicBezTo>
                <a:cubicBezTo>
                  <a:pt x="7814818" y="5883275"/>
                  <a:pt x="7642225" y="5804408"/>
                  <a:pt x="7469378" y="5686171"/>
                </a:cubicBezTo>
                <a:cubicBezTo>
                  <a:pt x="7216013" y="5512816"/>
                  <a:pt x="6953759" y="5278882"/>
                  <a:pt x="6756273" y="5073650"/>
                </a:cubicBezTo>
                <a:cubicBezTo>
                  <a:pt x="6719951" y="5035677"/>
                  <a:pt x="6685534" y="4998466"/>
                  <a:pt x="6653403" y="4962144"/>
                </a:cubicBezTo>
                <a:lnTo>
                  <a:pt x="6660515" y="4955794"/>
                </a:lnTo>
                <a:lnTo>
                  <a:pt x="6653403" y="4962144"/>
                </a:lnTo>
                <a:cubicBezTo>
                  <a:pt x="6653276" y="4962017"/>
                  <a:pt x="6653276" y="4962017"/>
                  <a:pt x="6653149" y="4961890"/>
                </a:cubicBezTo>
                <a:cubicBezTo>
                  <a:pt x="6511036" y="4801997"/>
                  <a:pt x="6367526" y="4640580"/>
                  <a:pt x="6197727" y="4496308"/>
                </a:cubicBezTo>
                <a:cubicBezTo>
                  <a:pt x="5978398" y="4309872"/>
                  <a:pt x="5706999" y="4154424"/>
                  <a:pt x="5339461" y="4082288"/>
                </a:cubicBezTo>
                <a:cubicBezTo>
                  <a:pt x="4852035" y="3985260"/>
                  <a:pt x="4347464" y="4204589"/>
                  <a:pt x="4020820" y="4470146"/>
                </a:cubicBezTo>
                <a:cubicBezTo>
                  <a:pt x="3892296" y="4574667"/>
                  <a:pt x="3779139" y="4688586"/>
                  <a:pt x="3665982" y="4802505"/>
                </a:cubicBezTo>
                <a:cubicBezTo>
                  <a:pt x="3491103" y="4978654"/>
                  <a:pt x="3316224" y="5154803"/>
                  <a:pt x="3085719" y="5293741"/>
                </a:cubicBezTo>
                <a:lnTo>
                  <a:pt x="3080766" y="5285613"/>
                </a:lnTo>
                <a:lnTo>
                  <a:pt x="3085719" y="5293741"/>
                </a:lnTo>
                <a:cubicBezTo>
                  <a:pt x="2617851" y="5577713"/>
                  <a:pt x="1941449" y="5678932"/>
                  <a:pt x="1339342" y="5539867"/>
                </a:cubicBezTo>
                <a:lnTo>
                  <a:pt x="1341501" y="5530596"/>
                </a:lnTo>
                <a:lnTo>
                  <a:pt x="1339342" y="5539867"/>
                </a:lnTo>
                <a:cubicBezTo>
                  <a:pt x="728599" y="5398770"/>
                  <a:pt x="211963" y="5016373"/>
                  <a:pt x="0" y="456666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-69909" y="4941997"/>
            <a:ext cx="18358485" cy="5086256"/>
          </a:xfrm>
          <a:custGeom>
            <a:rect b="b" l="l" r="r" t="t"/>
            <a:pathLst>
              <a:path extrusionOk="0" h="6781673" w="24477981">
                <a:moveTo>
                  <a:pt x="17272" y="4189349"/>
                </a:moveTo>
                <a:cubicBezTo>
                  <a:pt x="223647" y="4622800"/>
                  <a:pt x="724154" y="4999990"/>
                  <a:pt x="1319022" y="5145786"/>
                </a:cubicBezTo>
                <a:cubicBezTo>
                  <a:pt x="1902079" y="5288661"/>
                  <a:pt x="2557272" y="5199507"/>
                  <a:pt x="3013202" y="4938014"/>
                </a:cubicBezTo>
                <a:cubicBezTo>
                  <a:pt x="3235960" y="4810252"/>
                  <a:pt x="3406394" y="4647184"/>
                  <a:pt x="3578860" y="4482338"/>
                </a:cubicBezTo>
                <a:cubicBezTo>
                  <a:pt x="3691636" y="4374388"/>
                  <a:pt x="3805301" y="4265676"/>
                  <a:pt x="3934587" y="4166235"/>
                </a:cubicBezTo>
                <a:lnTo>
                  <a:pt x="3940429" y="4173728"/>
                </a:lnTo>
                <a:lnTo>
                  <a:pt x="3934587" y="4166235"/>
                </a:lnTo>
                <a:cubicBezTo>
                  <a:pt x="4260723" y="3915283"/>
                  <a:pt x="4763262" y="3708908"/>
                  <a:pt x="5249164" y="3804539"/>
                </a:cubicBezTo>
                <a:cubicBezTo>
                  <a:pt x="5630799" y="3879723"/>
                  <a:pt x="5919851" y="4023487"/>
                  <a:pt x="6155817" y="4195826"/>
                </a:cubicBezTo>
                <a:lnTo>
                  <a:pt x="6150229" y="4203573"/>
                </a:lnTo>
                <a:lnTo>
                  <a:pt x="6155817" y="4195826"/>
                </a:lnTo>
                <a:cubicBezTo>
                  <a:pt x="6338570" y="4329176"/>
                  <a:pt x="6495796" y="4477385"/>
                  <a:pt x="6652133" y="4627499"/>
                </a:cubicBezTo>
                <a:cubicBezTo>
                  <a:pt x="6687312" y="4661408"/>
                  <a:pt x="6724650" y="4696460"/>
                  <a:pt x="6764274" y="4732401"/>
                </a:cubicBezTo>
                <a:cubicBezTo>
                  <a:pt x="6978650" y="4927346"/>
                  <a:pt x="7259320" y="5161026"/>
                  <a:pt x="7510272" y="5345430"/>
                </a:cubicBezTo>
                <a:cubicBezTo>
                  <a:pt x="7679817" y="5470017"/>
                  <a:pt x="7838821" y="5555996"/>
                  <a:pt x="8030337" y="5578348"/>
                </a:cubicBezTo>
                <a:cubicBezTo>
                  <a:pt x="8107172" y="5587365"/>
                  <a:pt x="8180705" y="5586603"/>
                  <a:pt x="8255508" y="5577459"/>
                </a:cubicBezTo>
                <a:cubicBezTo>
                  <a:pt x="8567801" y="5539359"/>
                  <a:pt x="8904351" y="5319141"/>
                  <a:pt x="9090914" y="5050028"/>
                </a:cubicBezTo>
                <a:cubicBezTo>
                  <a:pt x="9147429" y="4968494"/>
                  <a:pt x="9197340" y="4882642"/>
                  <a:pt x="9247632" y="4796282"/>
                </a:cubicBezTo>
                <a:cubicBezTo>
                  <a:pt x="9298051" y="4709414"/>
                  <a:pt x="9348978" y="4622038"/>
                  <a:pt x="9406890" y="4538472"/>
                </a:cubicBezTo>
                <a:cubicBezTo>
                  <a:pt x="9498330" y="4406519"/>
                  <a:pt x="9607931" y="4283837"/>
                  <a:pt x="9762998" y="4187063"/>
                </a:cubicBezTo>
                <a:cubicBezTo>
                  <a:pt x="10214102" y="3905885"/>
                  <a:pt x="10890377" y="3925697"/>
                  <a:pt x="11379073" y="4127881"/>
                </a:cubicBezTo>
                <a:cubicBezTo>
                  <a:pt x="11864848" y="4328795"/>
                  <a:pt x="12205462" y="4676775"/>
                  <a:pt x="12503531" y="5031994"/>
                </a:cubicBezTo>
                <a:cubicBezTo>
                  <a:pt x="12571095" y="5112512"/>
                  <a:pt x="12637516" y="5194554"/>
                  <a:pt x="12704191" y="5276977"/>
                </a:cubicBezTo>
                <a:cubicBezTo>
                  <a:pt x="12771755" y="5360416"/>
                  <a:pt x="12839573" y="5444236"/>
                  <a:pt x="12909423" y="5527421"/>
                </a:cubicBezTo>
                <a:cubicBezTo>
                  <a:pt x="13035534" y="5677789"/>
                  <a:pt x="13167996" y="5825871"/>
                  <a:pt x="13315824" y="5965317"/>
                </a:cubicBezTo>
                <a:lnTo>
                  <a:pt x="13309347" y="5972302"/>
                </a:lnTo>
                <a:lnTo>
                  <a:pt x="13315824" y="5965317"/>
                </a:lnTo>
                <a:cubicBezTo>
                  <a:pt x="13363701" y="6010275"/>
                  <a:pt x="13412850" y="6054217"/>
                  <a:pt x="13464286" y="6096508"/>
                </a:cubicBezTo>
                <a:cubicBezTo>
                  <a:pt x="13926312" y="6478270"/>
                  <a:pt x="14544676" y="6700393"/>
                  <a:pt x="15186406" y="6736080"/>
                </a:cubicBezTo>
                <a:cubicBezTo>
                  <a:pt x="15659226" y="6762750"/>
                  <a:pt x="16144240" y="6685534"/>
                  <a:pt x="16552800" y="6498844"/>
                </a:cubicBezTo>
                <a:lnTo>
                  <a:pt x="16556736" y="6507480"/>
                </a:lnTo>
                <a:lnTo>
                  <a:pt x="16552800" y="6498844"/>
                </a:lnTo>
                <a:cubicBezTo>
                  <a:pt x="16927450" y="6326378"/>
                  <a:pt x="17219675" y="6090920"/>
                  <a:pt x="17464150" y="5819394"/>
                </a:cubicBezTo>
                <a:cubicBezTo>
                  <a:pt x="17754981" y="5498846"/>
                  <a:pt x="17979390" y="5129149"/>
                  <a:pt x="18203164" y="4760341"/>
                </a:cubicBezTo>
                <a:cubicBezTo>
                  <a:pt x="18289398" y="4618101"/>
                  <a:pt x="18375630" y="4476115"/>
                  <a:pt x="18465419" y="4337177"/>
                </a:cubicBezTo>
                <a:lnTo>
                  <a:pt x="18473421" y="4342384"/>
                </a:lnTo>
                <a:lnTo>
                  <a:pt x="18465419" y="4337177"/>
                </a:lnTo>
                <a:cubicBezTo>
                  <a:pt x="18545556" y="4212844"/>
                  <a:pt x="18629250" y="4089273"/>
                  <a:pt x="18716499" y="3967226"/>
                </a:cubicBezTo>
                <a:lnTo>
                  <a:pt x="18724246" y="3972814"/>
                </a:lnTo>
                <a:lnTo>
                  <a:pt x="18716499" y="3967226"/>
                </a:lnTo>
                <a:cubicBezTo>
                  <a:pt x="19963003" y="2216277"/>
                  <a:pt x="21930868" y="722503"/>
                  <a:pt x="24472774" y="0"/>
                </a:cubicBezTo>
                <a:lnTo>
                  <a:pt x="24477981" y="18288"/>
                </a:lnTo>
                <a:cubicBezTo>
                  <a:pt x="21940266" y="739648"/>
                  <a:pt x="19976084" y="2230882"/>
                  <a:pt x="18731865" y="3978021"/>
                </a:cubicBezTo>
                <a:cubicBezTo>
                  <a:pt x="18644871" y="4099941"/>
                  <a:pt x="18561305" y="4223258"/>
                  <a:pt x="18481294" y="4347210"/>
                </a:cubicBezTo>
                <a:cubicBezTo>
                  <a:pt x="18391633" y="4485767"/>
                  <a:pt x="18305527" y="4627626"/>
                  <a:pt x="18219293" y="4769866"/>
                </a:cubicBezTo>
                <a:cubicBezTo>
                  <a:pt x="17995647" y="5138420"/>
                  <a:pt x="17770476" y="5509641"/>
                  <a:pt x="17478122" y="5831840"/>
                </a:cubicBezTo>
                <a:lnTo>
                  <a:pt x="17471009" y="5825490"/>
                </a:lnTo>
                <a:lnTo>
                  <a:pt x="17478122" y="5831840"/>
                </a:lnTo>
                <a:cubicBezTo>
                  <a:pt x="17232250" y="6105017"/>
                  <a:pt x="16937990" y="6342126"/>
                  <a:pt x="16560674" y="6515862"/>
                </a:cubicBezTo>
                <a:cubicBezTo>
                  <a:pt x="16148939" y="6703949"/>
                  <a:pt x="15660752" y="6781673"/>
                  <a:pt x="15185263" y="6754749"/>
                </a:cubicBezTo>
                <a:lnTo>
                  <a:pt x="15185772" y="6745224"/>
                </a:lnTo>
                <a:lnTo>
                  <a:pt x="15185263" y="6754749"/>
                </a:lnTo>
                <a:cubicBezTo>
                  <a:pt x="14539977" y="6718935"/>
                  <a:pt x="13917677" y="6495669"/>
                  <a:pt x="13451967" y="6110859"/>
                </a:cubicBezTo>
                <a:lnTo>
                  <a:pt x="13458063" y="6103493"/>
                </a:lnTo>
                <a:lnTo>
                  <a:pt x="13451967" y="6110859"/>
                </a:lnTo>
                <a:cubicBezTo>
                  <a:pt x="13400152" y="6068187"/>
                  <a:pt x="13350749" y="6023991"/>
                  <a:pt x="13302615" y="5978779"/>
                </a:cubicBezTo>
                <a:cubicBezTo>
                  <a:pt x="13153899" y="5838571"/>
                  <a:pt x="13021057" y="5689854"/>
                  <a:pt x="12894692" y="5539232"/>
                </a:cubicBezTo>
                <a:cubicBezTo>
                  <a:pt x="12824715" y="5455920"/>
                  <a:pt x="12756769" y="5371973"/>
                  <a:pt x="12689333" y="5288534"/>
                </a:cubicBezTo>
                <a:cubicBezTo>
                  <a:pt x="12622530" y="5206111"/>
                  <a:pt x="12556237" y="5124196"/>
                  <a:pt x="12488800" y="5043805"/>
                </a:cubicBezTo>
                <a:lnTo>
                  <a:pt x="12496039" y="5037709"/>
                </a:lnTo>
                <a:lnTo>
                  <a:pt x="12488800" y="5043805"/>
                </a:lnTo>
                <a:cubicBezTo>
                  <a:pt x="12191239" y="4689221"/>
                  <a:pt x="11853038" y="4344289"/>
                  <a:pt x="11371580" y="4145026"/>
                </a:cubicBezTo>
                <a:lnTo>
                  <a:pt x="11375264" y="4136263"/>
                </a:lnTo>
                <a:lnTo>
                  <a:pt x="11371580" y="4145026"/>
                </a:lnTo>
                <a:cubicBezTo>
                  <a:pt x="10886694" y="3944493"/>
                  <a:pt x="10217151" y="3925697"/>
                  <a:pt x="9772778" y="4202811"/>
                </a:cubicBezTo>
                <a:lnTo>
                  <a:pt x="9767698" y="4194683"/>
                </a:lnTo>
                <a:lnTo>
                  <a:pt x="9772778" y="4202811"/>
                </a:lnTo>
                <a:cubicBezTo>
                  <a:pt x="9620631" y="4297807"/>
                  <a:pt x="9512809" y="4418330"/>
                  <a:pt x="9422258" y="4548886"/>
                </a:cubicBezTo>
                <a:cubicBezTo>
                  <a:pt x="9364727" y="4631817"/>
                  <a:pt x="9314308" y="4718558"/>
                  <a:pt x="9263762" y="4805426"/>
                </a:cubicBezTo>
                <a:cubicBezTo>
                  <a:pt x="9213597" y="4891786"/>
                  <a:pt x="9163304" y="4978273"/>
                  <a:pt x="9106281" y="5060442"/>
                </a:cubicBezTo>
                <a:lnTo>
                  <a:pt x="9098408" y="5054981"/>
                </a:lnTo>
                <a:lnTo>
                  <a:pt x="9106281" y="5060442"/>
                </a:lnTo>
                <a:cubicBezTo>
                  <a:pt x="8916925" y="5333492"/>
                  <a:pt x="8575803" y="5557139"/>
                  <a:pt x="8257540" y="5596001"/>
                </a:cubicBezTo>
                <a:lnTo>
                  <a:pt x="8256398" y="5586603"/>
                </a:lnTo>
                <a:lnTo>
                  <a:pt x="8257540" y="5596001"/>
                </a:lnTo>
                <a:cubicBezTo>
                  <a:pt x="8181340" y="5605272"/>
                  <a:pt x="8106156" y="5606034"/>
                  <a:pt x="8027798" y="5596890"/>
                </a:cubicBezTo>
                <a:lnTo>
                  <a:pt x="8028940" y="5587492"/>
                </a:lnTo>
                <a:lnTo>
                  <a:pt x="8027798" y="5596890"/>
                </a:lnTo>
                <a:cubicBezTo>
                  <a:pt x="7831583" y="5574030"/>
                  <a:pt x="7669403" y="5485892"/>
                  <a:pt x="7498715" y="5360416"/>
                </a:cubicBezTo>
                <a:lnTo>
                  <a:pt x="7504303" y="5352796"/>
                </a:lnTo>
                <a:lnTo>
                  <a:pt x="7498715" y="5360416"/>
                </a:lnTo>
                <a:cubicBezTo>
                  <a:pt x="7247255" y="5175631"/>
                  <a:pt x="6965951" y="4941570"/>
                  <a:pt x="6751193" y="4746117"/>
                </a:cubicBezTo>
                <a:lnTo>
                  <a:pt x="6757543" y="4739132"/>
                </a:lnTo>
                <a:lnTo>
                  <a:pt x="6751193" y="4746244"/>
                </a:lnTo>
                <a:cubicBezTo>
                  <a:pt x="6711442" y="4710176"/>
                  <a:pt x="6673978" y="4674997"/>
                  <a:pt x="6638672" y="4640961"/>
                </a:cubicBezTo>
                <a:lnTo>
                  <a:pt x="6645276" y="4634103"/>
                </a:lnTo>
                <a:lnTo>
                  <a:pt x="6638672" y="4640961"/>
                </a:lnTo>
                <a:cubicBezTo>
                  <a:pt x="6482335" y="4490847"/>
                  <a:pt x="6325871" y="4343527"/>
                  <a:pt x="6144261" y="4210939"/>
                </a:cubicBezTo>
                <a:cubicBezTo>
                  <a:pt x="5910454" y="4040124"/>
                  <a:pt x="5623942" y="3897630"/>
                  <a:pt x="5245228" y="3822954"/>
                </a:cubicBezTo>
                <a:lnTo>
                  <a:pt x="5247006" y="3813556"/>
                </a:lnTo>
                <a:lnTo>
                  <a:pt x="5245228" y="3822954"/>
                </a:lnTo>
                <a:cubicBezTo>
                  <a:pt x="4766565" y="3728720"/>
                  <a:pt x="4269487" y="3932174"/>
                  <a:pt x="3945891" y="4181094"/>
                </a:cubicBezTo>
                <a:cubicBezTo>
                  <a:pt x="3817621" y="4279773"/>
                  <a:pt x="3704718" y="4387850"/>
                  <a:pt x="3591815" y="4495800"/>
                </a:cubicBezTo>
                <a:cubicBezTo>
                  <a:pt x="3419603" y="4660519"/>
                  <a:pt x="3247518" y="4825238"/>
                  <a:pt x="3022474" y="4954270"/>
                </a:cubicBezTo>
                <a:lnTo>
                  <a:pt x="3017775" y="4946015"/>
                </a:lnTo>
                <a:lnTo>
                  <a:pt x="3022474" y="4954270"/>
                </a:lnTo>
                <a:cubicBezTo>
                  <a:pt x="2561972" y="5218303"/>
                  <a:pt x="1901699" y="5307965"/>
                  <a:pt x="1314324" y="5163947"/>
                </a:cubicBezTo>
                <a:lnTo>
                  <a:pt x="1316610" y="5154676"/>
                </a:lnTo>
                <a:lnTo>
                  <a:pt x="1314324" y="5163947"/>
                </a:lnTo>
                <a:cubicBezTo>
                  <a:pt x="715264" y="5017516"/>
                  <a:pt x="209423" y="4637278"/>
                  <a:pt x="0" y="419760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-65214" y="5084380"/>
            <a:ext cx="18353247" cy="4879371"/>
          </a:xfrm>
          <a:custGeom>
            <a:rect b="b" l="l" r="r" t="t"/>
            <a:pathLst>
              <a:path extrusionOk="0" h="6505829" w="24470996">
                <a:moveTo>
                  <a:pt x="17272" y="3820160"/>
                </a:moveTo>
                <a:cubicBezTo>
                  <a:pt x="221234" y="4243705"/>
                  <a:pt x="710946" y="4618736"/>
                  <a:pt x="1294257" y="4770501"/>
                </a:cubicBezTo>
                <a:lnTo>
                  <a:pt x="1291844" y="4779772"/>
                </a:lnTo>
                <a:lnTo>
                  <a:pt x="1294257" y="4770501"/>
                </a:lnTo>
                <a:cubicBezTo>
                  <a:pt x="1862709" y="4918329"/>
                  <a:pt x="2502408" y="4840986"/>
                  <a:pt x="2950337" y="4598924"/>
                </a:cubicBezTo>
                <a:lnTo>
                  <a:pt x="2954909" y="4607306"/>
                </a:lnTo>
                <a:lnTo>
                  <a:pt x="2950337" y="4598924"/>
                </a:lnTo>
                <a:cubicBezTo>
                  <a:pt x="3168142" y="4481068"/>
                  <a:pt x="3335909" y="4329176"/>
                  <a:pt x="3505581" y="4175506"/>
                </a:cubicBezTo>
                <a:cubicBezTo>
                  <a:pt x="3617976" y="4073652"/>
                  <a:pt x="3731260" y="3971036"/>
                  <a:pt x="3860165" y="3877564"/>
                </a:cubicBezTo>
                <a:lnTo>
                  <a:pt x="3865753" y="3885311"/>
                </a:lnTo>
                <a:lnTo>
                  <a:pt x="3860165" y="3877564"/>
                </a:lnTo>
                <a:cubicBezTo>
                  <a:pt x="4183253" y="3643249"/>
                  <a:pt x="4678553" y="3452241"/>
                  <a:pt x="5154803" y="3545586"/>
                </a:cubicBezTo>
                <a:cubicBezTo>
                  <a:pt x="5546979" y="3622548"/>
                  <a:pt x="5851017" y="3753485"/>
                  <a:pt x="6101080" y="3909949"/>
                </a:cubicBezTo>
                <a:lnTo>
                  <a:pt x="6096000" y="3918077"/>
                </a:lnTo>
                <a:lnTo>
                  <a:pt x="6101080" y="3909949"/>
                </a:lnTo>
                <a:cubicBezTo>
                  <a:pt x="6295263" y="4031361"/>
                  <a:pt x="6465443" y="4165092"/>
                  <a:pt x="6636131" y="4305427"/>
                </a:cubicBezTo>
                <a:cubicBezTo>
                  <a:pt x="6674612" y="4337050"/>
                  <a:pt x="6715252" y="4370197"/>
                  <a:pt x="6757797" y="4404487"/>
                </a:cubicBezTo>
                <a:lnTo>
                  <a:pt x="6751828" y="4411853"/>
                </a:lnTo>
                <a:lnTo>
                  <a:pt x="6757797" y="4404360"/>
                </a:lnTo>
                <a:cubicBezTo>
                  <a:pt x="6932422" y="4543933"/>
                  <a:pt x="7145655" y="4711192"/>
                  <a:pt x="7346823" y="4868926"/>
                </a:cubicBezTo>
                <a:cubicBezTo>
                  <a:pt x="7412863" y="4920742"/>
                  <a:pt x="7477633" y="4971542"/>
                  <a:pt x="7539355" y="5020056"/>
                </a:cubicBezTo>
                <a:lnTo>
                  <a:pt x="7533513" y="5027549"/>
                </a:lnTo>
                <a:lnTo>
                  <a:pt x="7539355" y="5020056"/>
                </a:lnTo>
                <a:cubicBezTo>
                  <a:pt x="7707376" y="5152009"/>
                  <a:pt x="7855712" y="5247005"/>
                  <a:pt x="8039227" y="5280787"/>
                </a:cubicBezTo>
                <a:lnTo>
                  <a:pt x="8037449" y="5290185"/>
                </a:lnTo>
                <a:lnTo>
                  <a:pt x="8039227" y="5280787"/>
                </a:lnTo>
                <a:cubicBezTo>
                  <a:pt x="8113014" y="5294376"/>
                  <a:pt x="8184388" y="5298694"/>
                  <a:pt x="8258810" y="5294757"/>
                </a:cubicBezTo>
                <a:cubicBezTo>
                  <a:pt x="8569579" y="5278247"/>
                  <a:pt x="8935847" y="5073396"/>
                  <a:pt x="9137396" y="4803394"/>
                </a:cubicBezTo>
                <a:cubicBezTo>
                  <a:pt x="9200388" y="4719066"/>
                  <a:pt x="9255125" y="4629531"/>
                  <a:pt x="9310370" y="4539234"/>
                </a:cubicBezTo>
                <a:cubicBezTo>
                  <a:pt x="9365869" y="4448429"/>
                  <a:pt x="9421749" y="4356989"/>
                  <a:pt x="9486646" y="4270248"/>
                </a:cubicBezTo>
                <a:cubicBezTo>
                  <a:pt x="9573514" y="4154043"/>
                  <a:pt x="9676511" y="4046220"/>
                  <a:pt x="9816338" y="3959352"/>
                </a:cubicBezTo>
                <a:cubicBezTo>
                  <a:pt x="10264902" y="3681476"/>
                  <a:pt x="10929874" y="3692525"/>
                  <a:pt x="11415522" y="3882390"/>
                </a:cubicBezTo>
                <a:cubicBezTo>
                  <a:pt x="11897233" y="4070731"/>
                  <a:pt x="12241276" y="4404233"/>
                  <a:pt x="12543663" y="4748022"/>
                </a:cubicBezTo>
                <a:cubicBezTo>
                  <a:pt x="12623292" y="4838573"/>
                  <a:pt x="12701270" y="4931410"/>
                  <a:pt x="12779756" y="5024755"/>
                </a:cubicBezTo>
                <a:cubicBezTo>
                  <a:pt x="12859512" y="5119624"/>
                  <a:pt x="12939776" y="5215128"/>
                  <a:pt x="13022961" y="5309743"/>
                </a:cubicBezTo>
                <a:cubicBezTo>
                  <a:pt x="13128751" y="5430139"/>
                  <a:pt x="13239115" y="5548884"/>
                  <a:pt x="13358750" y="5662676"/>
                </a:cubicBezTo>
                <a:lnTo>
                  <a:pt x="13352146" y="5669534"/>
                </a:lnTo>
                <a:lnTo>
                  <a:pt x="13358750" y="5662676"/>
                </a:lnTo>
                <a:cubicBezTo>
                  <a:pt x="13405866" y="5707380"/>
                  <a:pt x="13454125" y="5751068"/>
                  <a:pt x="13504291" y="5793359"/>
                </a:cubicBezTo>
                <a:lnTo>
                  <a:pt x="13498196" y="5800598"/>
                </a:lnTo>
                <a:lnTo>
                  <a:pt x="13504291" y="5793359"/>
                </a:lnTo>
                <a:cubicBezTo>
                  <a:pt x="13955650" y="6173851"/>
                  <a:pt x="14547088" y="6402832"/>
                  <a:pt x="15170404" y="6450584"/>
                </a:cubicBezTo>
                <a:cubicBezTo>
                  <a:pt x="15629509" y="6486398"/>
                  <a:pt x="16105886" y="6420866"/>
                  <a:pt x="16509874" y="6246495"/>
                </a:cubicBezTo>
                <a:cubicBezTo>
                  <a:pt x="16880967" y="6086475"/>
                  <a:pt x="17172813" y="5862447"/>
                  <a:pt x="17420844" y="5603494"/>
                </a:cubicBezTo>
                <a:lnTo>
                  <a:pt x="17427703" y="5610098"/>
                </a:lnTo>
                <a:lnTo>
                  <a:pt x="17420844" y="5603494"/>
                </a:lnTo>
                <a:cubicBezTo>
                  <a:pt x="17716374" y="5294757"/>
                  <a:pt x="17948910" y="4936744"/>
                  <a:pt x="18181193" y="4578985"/>
                </a:cubicBezTo>
                <a:cubicBezTo>
                  <a:pt x="18268824" y="4444111"/>
                  <a:pt x="18356327" y="4309237"/>
                  <a:pt x="18447131" y="4177284"/>
                </a:cubicBezTo>
                <a:lnTo>
                  <a:pt x="18455005" y="4182745"/>
                </a:lnTo>
                <a:lnTo>
                  <a:pt x="18447131" y="4177411"/>
                </a:lnTo>
                <a:cubicBezTo>
                  <a:pt x="18529301" y="4057269"/>
                  <a:pt x="18615153" y="3938016"/>
                  <a:pt x="18704053" y="3820033"/>
                </a:cubicBezTo>
                <a:cubicBezTo>
                  <a:pt x="19977099" y="2129028"/>
                  <a:pt x="21945474" y="690626"/>
                  <a:pt x="24465915" y="0"/>
                </a:cubicBezTo>
                <a:lnTo>
                  <a:pt x="24470996" y="18415"/>
                </a:lnTo>
                <a:cubicBezTo>
                  <a:pt x="21954617" y="707898"/>
                  <a:pt x="19989801" y="2143887"/>
                  <a:pt x="18719292" y="3831590"/>
                </a:cubicBezTo>
                <a:lnTo>
                  <a:pt x="18711673" y="3825875"/>
                </a:lnTo>
                <a:lnTo>
                  <a:pt x="18719292" y="3831590"/>
                </a:lnTo>
                <a:cubicBezTo>
                  <a:pt x="18630647" y="3949446"/>
                  <a:pt x="18544922" y="4068445"/>
                  <a:pt x="18462879" y="4188333"/>
                </a:cubicBezTo>
                <a:cubicBezTo>
                  <a:pt x="18372200" y="4320032"/>
                  <a:pt x="18284826" y="4454652"/>
                  <a:pt x="18197196" y="4589526"/>
                </a:cubicBezTo>
                <a:cubicBezTo>
                  <a:pt x="17965039" y="4947031"/>
                  <a:pt x="17731613" y="5306695"/>
                  <a:pt x="17434560" y="5616956"/>
                </a:cubicBezTo>
                <a:cubicBezTo>
                  <a:pt x="17185132" y="5877433"/>
                  <a:pt x="16891254" y="6103112"/>
                  <a:pt x="16517366" y="6264275"/>
                </a:cubicBezTo>
                <a:lnTo>
                  <a:pt x="16513556" y="6255512"/>
                </a:lnTo>
                <a:lnTo>
                  <a:pt x="16517366" y="6264275"/>
                </a:lnTo>
                <a:cubicBezTo>
                  <a:pt x="16110076" y="6440043"/>
                  <a:pt x="15630651" y="6505829"/>
                  <a:pt x="15168880" y="6469888"/>
                </a:cubicBezTo>
                <a:lnTo>
                  <a:pt x="15169642" y="6460363"/>
                </a:lnTo>
                <a:lnTo>
                  <a:pt x="15168880" y="6469888"/>
                </a:lnTo>
                <a:cubicBezTo>
                  <a:pt x="14542008" y="6421882"/>
                  <a:pt x="13946632" y="6191504"/>
                  <a:pt x="13491973" y="5808218"/>
                </a:cubicBezTo>
                <a:cubicBezTo>
                  <a:pt x="13441553" y="5765546"/>
                  <a:pt x="13393039" y="5721731"/>
                  <a:pt x="13345668" y="5676773"/>
                </a:cubicBezTo>
                <a:cubicBezTo>
                  <a:pt x="13225525" y="5562473"/>
                  <a:pt x="13114782" y="5443220"/>
                  <a:pt x="13008737" y="5322570"/>
                </a:cubicBezTo>
                <a:cubicBezTo>
                  <a:pt x="12925425" y="5227828"/>
                  <a:pt x="12845034" y="5132070"/>
                  <a:pt x="12765278" y="5037201"/>
                </a:cubicBezTo>
                <a:cubicBezTo>
                  <a:pt x="12686792" y="4943729"/>
                  <a:pt x="12608814" y="4851146"/>
                  <a:pt x="12529439" y="4760722"/>
                </a:cubicBezTo>
                <a:lnTo>
                  <a:pt x="12536551" y="4754372"/>
                </a:lnTo>
                <a:lnTo>
                  <a:pt x="12529439" y="4760722"/>
                </a:lnTo>
                <a:cubicBezTo>
                  <a:pt x="12227687" y="4417568"/>
                  <a:pt x="11886184" y="4086860"/>
                  <a:pt x="11408664" y="3900170"/>
                </a:cubicBezTo>
                <a:lnTo>
                  <a:pt x="11412093" y="3891280"/>
                </a:lnTo>
                <a:lnTo>
                  <a:pt x="11408664" y="3900170"/>
                </a:lnTo>
                <a:cubicBezTo>
                  <a:pt x="10926826" y="3711829"/>
                  <a:pt x="10268458" y="3701796"/>
                  <a:pt x="9826371" y="3975608"/>
                </a:cubicBezTo>
                <a:lnTo>
                  <a:pt x="9821418" y="3967480"/>
                </a:lnTo>
                <a:lnTo>
                  <a:pt x="9826498" y="3975608"/>
                </a:lnTo>
                <a:cubicBezTo>
                  <a:pt x="9689211" y="4060952"/>
                  <a:pt x="9587865" y="4166870"/>
                  <a:pt x="9502013" y="4281805"/>
                </a:cubicBezTo>
                <a:cubicBezTo>
                  <a:pt x="9437878" y="4367657"/>
                  <a:pt x="9382379" y="4458462"/>
                  <a:pt x="9326753" y="4549267"/>
                </a:cubicBezTo>
                <a:cubicBezTo>
                  <a:pt x="9271635" y="4639437"/>
                  <a:pt x="9216390" y="4729861"/>
                  <a:pt x="9152763" y="4814951"/>
                </a:cubicBezTo>
                <a:lnTo>
                  <a:pt x="9145143" y="4809236"/>
                </a:lnTo>
                <a:lnTo>
                  <a:pt x="9152763" y="4814951"/>
                </a:lnTo>
                <a:cubicBezTo>
                  <a:pt x="8948039" y="5089144"/>
                  <a:pt x="8576691" y="5297043"/>
                  <a:pt x="8259826" y="5313934"/>
                </a:cubicBezTo>
                <a:lnTo>
                  <a:pt x="8259318" y="5304409"/>
                </a:lnTo>
                <a:lnTo>
                  <a:pt x="8259826" y="5313934"/>
                </a:lnTo>
                <a:cubicBezTo>
                  <a:pt x="8184008" y="5317998"/>
                  <a:pt x="8111109" y="5313553"/>
                  <a:pt x="8035798" y="5299710"/>
                </a:cubicBezTo>
                <a:cubicBezTo>
                  <a:pt x="7847458" y="5265166"/>
                  <a:pt x="7696073" y="5167757"/>
                  <a:pt x="7527544" y="5035296"/>
                </a:cubicBezTo>
                <a:cubicBezTo>
                  <a:pt x="7465822" y="4986782"/>
                  <a:pt x="7401052" y="4935982"/>
                  <a:pt x="7335012" y="4884166"/>
                </a:cubicBezTo>
                <a:cubicBezTo>
                  <a:pt x="7133844" y="4726432"/>
                  <a:pt x="6920611" y="4559173"/>
                  <a:pt x="6745859" y="4419473"/>
                </a:cubicBezTo>
                <a:cubicBezTo>
                  <a:pt x="6703187" y="4385183"/>
                  <a:pt x="6662547" y="4352036"/>
                  <a:pt x="6623939" y="4320286"/>
                </a:cubicBezTo>
                <a:lnTo>
                  <a:pt x="6630035" y="4312920"/>
                </a:lnTo>
                <a:lnTo>
                  <a:pt x="6623939" y="4320286"/>
                </a:lnTo>
                <a:cubicBezTo>
                  <a:pt x="6453505" y="4180078"/>
                  <a:pt x="6284087" y="4046982"/>
                  <a:pt x="6090920" y="3926205"/>
                </a:cubicBezTo>
                <a:cubicBezTo>
                  <a:pt x="5842762" y="3771011"/>
                  <a:pt x="5540883" y="3640963"/>
                  <a:pt x="5151120" y="3564382"/>
                </a:cubicBezTo>
                <a:lnTo>
                  <a:pt x="5152898" y="3554984"/>
                </a:lnTo>
                <a:lnTo>
                  <a:pt x="5151120" y="3564382"/>
                </a:lnTo>
                <a:cubicBezTo>
                  <a:pt x="4681855" y="3472307"/>
                  <a:pt x="4191762" y="3660648"/>
                  <a:pt x="3871341" y="3893058"/>
                </a:cubicBezTo>
                <a:cubicBezTo>
                  <a:pt x="3743325" y="3985768"/>
                  <a:pt x="3630803" y="4087749"/>
                  <a:pt x="3518281" y="4189730"/>
                </a:cubicBezTo>
                <a:cubicBezTo>
                  <a:pt x="3348736" y="4343400"/>
                  <a:pt x="3179318" y="4496816"/>
                  <a:pt x="2959227" y="4615815"/>
                </a:cubicBezTo>
                <a:cubicBezTo>
                  <a:pt x="2506726" y="4860290"/>
                  <a:pt x="1862074" y="4938014"/>
                  <a:pt x="1289304" y="4789043"/>
                </a:cubicBezTo>
                <a:cubicBezTo>
                  <a:pt x="701929" y="4636135"/>
                  <a:pt x="207010" y="4258183"/>
                  <a:pt x="0" y="382841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-60566" y="5226666"/>
            <a:ext cx="18348580" cy="4672012"/>
          </a:xfrm>
          <a:custGeom>
            <a:rect b="b" l="l" r="r" t="t"/>
            <a:pathLst>
              <a:path extrusionOk="0" h="6229350" w="24464773">
                <a:moveTo>
                  <a:pt x="17018" y="3451098"/>
                </a:moveTo>
                <a:cubicBezTo>
                  <a:pt x="218567" y="3864864"/>
                  <a:pt x="697484" y="4237736"/>
                  <a:pt x="1269492" y="4395216"/>
                </a:cubicBezTo>
                <a:cubicBezTo>
                  <a:pt x="1823339" y="4547743"/>
                  <a:pt x="2447544" y="4482592"/>
                  <a:pt x="2887599" y="4259834"/>
                </a:cubicBezTo>
                <a:cubicBezTo>
                  <a:pt x="3100705" y="4151884"/>
                  <a:pt x="3265678" y="4010914"/>
                  <a:pt x="3432810" y="3868039"/>
                </a:cubicBezTo>
                <a:cubicBezTo>
                  <a:pt x="3544697" y="3772408"/>
                  <a:pt x="3657473" y="3676015"/>
                  <a:pt x="3785997" y="3588766"/>
                </a:cubicBezTo>
                <a:lnTo>
                  <a:pt x="3791331" y="3596640"/>
                </a:lnTo>
                <a:lnTo>
                  <a:pt x="3785997" y="3588766"/>
                </a:lnTo>
                <a:cubicBezTo>
                  <a:pt x="4106291" y="3371088"/>
                  <a:pt x="4594098" y="3195574"/>
                  <a:pt x="5060823" y="3286887"/>
                </a:cubicBezTo>
                <a:lnTo>
                  <a:pt x="5059045" y="3296285"/>
                </a:lnTo>
                <a:lnTo>
                  <a:pt x="5060823" y="3286887"/>
                </a:lnTo>
                <a:cubicBezTo>
                  <a:pt x="5463540" y="3365500"/>
                  <a:pt x="5782310" y="3483991"/>
                  <a:pt x="6046724" y="3624453"/>
                </a:cubicBezTo>
                <a:cubicBezTo>
                  <a:pt x="6252718" y="3733927"/>
                  <a:pt x="6435471" y="3853307"/>
                  <a:pt x="6620256" y="3983863"/>
                </a:cubicBezTo>
                <a:cubicBezTo>
                  <a:pt x="6635496" y="3994658"/>
                  <a:pt x="6651117" y="4005707"/>
                  <a:pt x="6666992" y="4016883"/>
                </a:cubicBezTo>
                <a:cubicBezTo>
                  <a:pt x="6683375" y="4028567"/>
                  <a:pt x="6700139" y="4040378"/>
                  <a:pt x="6717157" y="4052443"/>
                </a:cubicBezTo>
                <a:cubicBezTo>
                  <a:pt x="6728587" y="4060444"/>
                  <a:pt x="6740017" y="4068699"/>
                  <a:pt x="6751701" y="4076827"/>
                </a:cubicBezTo>
                <a:lnTo>
                  <a:pt x="6746240" y="4084574"/>
                </a:lnTo>
                <a:lnTo>
                  <a:pt x="6751701" y="4076827"/>
                </a:lnTo>
                <a:cubicBezTo>
                  <a:pt x="7001510" y="4252595"/>
                  <a:pt x="7320661" y="4487418"/>
                  <a:pt x="7568819" y="4695444"/>
                </a:cubicBezTo>
                <a:cubicBezTo>
                  <a:pt x="7735189" y="4834890"/>
                  <a:pt x="7873238" y="4939030"/>
                  <a:pt x="8048879" y="4984242"/>
                </a:cubicBezTo>
                <a:cubicBezTo>
                  <a:pt x="8119618" y="5002530"/>
                  <a:pt x="8188706" y="5011928"/>
                  <a:pt x="8262747" y="5013071"/>
                </a:cubicBezTo>
                <a:cubicBezTo>
                  <a:pt x="8571992" y="5018024"/>
                  <a:pt x="8967343" y="4828667"/>
                  <a:pt x="9184513" y="4557776"/>
                </a:cubicBezTo>
                <a:lnTo>
                  <a:pt x="9192006" y="4563745"/>
                </a:lnTo>
                <a:lnTo>
                  <a:pt x="9184513" y="4557776"/>
                </a:lnTo>
                <a:cubicBezTo>
                  <a:pt x="9253474" y="4471670"/>
                  <a:pt x="9312783" y="4379341"/>
                  <a:pt x="9372473" y="4286123"/>
                </a:cubicBezTo>
                <a:cubicBezTo>
                  <a:pt x="9432544" y="4192397"/>
                  <a:pt x="9493250" y="4097782"/>
                  <a:pt x="9564497" y="4008882"/>
                </a:cubicBezTo>
                <a:cubicBezTo>
                  <a:pt x="9646920" y="3906012"/>
                  <a:pt x="9743567" y="3810635"/>
                  <a:pt x="9870440" y="3732403"/>
                </a:cubicBezTo>
                <a:cubicBezTo>
                  <a:pt x="10316210" y="3457956"/>
                  <a:pt x="10970133" y="3460115"/>
                  <a:pt x="11452987" y="3637534"/>
                </a:cubicBezTo>
                <a:cubicBezTo>
                  <a:pt x="11930761" y="3813302"/>
                  <a:pt x="12278360" y="4132326"/>
                  <a:pt x="12584684" y="4464685"/>
                </a:cubicBezTo>
                <a:cubicBezTo>
                  <a:pt x="12678664" y="4566793"/>
                  <a:pt x="12770612" y="4672203"/>
                  <a:pt x="12863195" y="4778502"/>
                </a:cubicBezTo>
                <a:cubicBezTo>
                  <a:pt x="12957683" y="4886960"/>
                  <a:pt x="13053060" y="4996434"/>
                  <a:pt x="13152628" y="5104511"/>
                </a:cubicBezTo>
                <a:cubicBezTo>
                  <a:pt x="13232638" y="5191379"/>
                  <a:pt x="13315315" y="5277231"/>
                  <a:pt x="13402310" y="5360924"/>
                </a:cubicBezTo>
                <a:lnTo>
                  <a:pt x="13395706" y="5367782"/>
                </a:lnTo>
                <a:lnTo>
                  <a:pt x="13402310" y="5360924"/>
                </a:lnTo>
                <a:cubicBezTo>
                  <a:pt x="13448665" y="5405374"/>
                  <a:pt x="13496036" y="5448681"/>
                  <a:pt x="13544931" y="5490972"/>
                </a:cubicBezTo>
                <a:lnTo>
                  <a:pt x="13538708" y="5498211"/>
                </a:lnTo>
                <a:lnTo>
                  <a:pt x="13544931" y="5490972"/>
                </a:lnTo>
                <a:cubicBezTo>
                  <a:pt x="13985747" y="5870067"/>
                  <a:pt x="14550390" y="6106160"/>
                  <a:pt x="15154910" y="6165850"/>
                </a:cubicBezTo>
                <a:cubicBezTo>
                  <a:pt x="15600298" y="6210554"/>
                  <a:pt x="16067405" y="6156198"/>
                  <a:pt x="16467201" y="5994908"/>
                </a:cubicBezTo>
                <a:lnTo>
                  <a:pt x="16470757" y="6003798"/>
                </a:lnTo>
                <a:lnTo>
                  <a:pt x="16467201" y="5994908"/>
                </a:lnTo>
                <a:cubicBezTo>
                  <a:pt x="16834231" y="5846826"/>
                  <a:pt x="17126966" y="5635244"/>
                  <a:pt x="17377919" y="5388356"/>
                </a:cubicBezTo>
                <a:cubicBezTo>
                  <a:pt x="17678781" y="5092573"/>
                  <a:pt x="17918938" y="4746752"/>
                  <a:pt x="18159221" y="4400423"/>
                </a:cubicBezTo>
                <a:cubicBezTo>
                  <a:pt x="18248248" y="4272153"/>
                  <a:pt x="18337276" y="4143756"/>
                  <a:pt x="18429478" y="4018153"/>
                </a:cubicBezTo>
                <a:lnTo>
                  <a:pt x="18437097" y="4023741"/>
                </a:lnTo>
                <a:lnTo>
                  <a:pt x="18429351" y="4018153"/>
                </a:lnTo>
                <a:cubicBezTo>
                  <a:pt x="18513806" y="3902329"/>
                  <a:pt x="18601563" y="3787140"/>
                  <a:pt x="18692369" y="3673475"/>
                </a:cubicBezTo>
                <a:lnTo>
                  <a:pt x="18699861" y="3679444"/>
                </a:lnTo>
                <a:lnTo>
                  <a:pt x="18692369" y="3673475"/>
                </a:lnTo>
                <a:cubicBezTo>
                  <a:pt x="19992340" y="2041906"/>
                  <a:pt x="21960967" y="658876"/>
                  <a:pt x="24459947" y="0"/>
                </a:cubicBezTo>
                <a:lnTo>
                  <a:pt x="24464773" y="18415"/>
                </a:lnTo>
                <a:cubicBezTo>
                  <a:pt x="21969731" y="676148"/>
                  <a:pt x="20004659" y="2056892"/>
                  <a:pt x="18707482" y="3685032"/>
                </a:cubicBezTo>
                <a:cubicBezTo>
                  <a:pt x="18616931" y="3798570"/>
                  <a:pt x="18529301" y="3913505"/>
                  <a:pt x="18444973" y="4029075"/>
                </a:cubicBezTo>
                <a:cubicBezTo>
                  <a:pt x="18353025" y="4154551"/>
                  <a:pt x="18264125" y="4282694"/>
                  <a:pt x="18175098" y="4410964"/>
                </a:cubicBezTo>
                <a:cubicBezTo>
                  <a:pt x="17934940" y="4757039"/>
                  <a:pt x="17693895" y="5104384"/>
                  <a:pt x="17391508" y="5401564"/>
                </a:cubicBezTo>
                <a:lnTo>
                  <a:pt x="17384777" y="5394833"/>
                </a:lnTo>
                <a:lnTo>
                  <a:pt x="17391508" y="5401564"/>
                </a:lnTo>
                <a:cubicBezTo>
                  <a:pt x="17139032" y="5649849"/>
                  <a:pt x="16844264" y="5862955"/>
                  <a:pt x="16474567" y="6012180"/>
                </a:cubicBezTo>
                <a:cubicBezTo>
                  <a:pt x="16071470" y="6174740"/>
                  <a:pt x="15601315" y="6229350"/>
                  <a:pt x="15153261" y="6184392"/>
                </a:cubicBezTo>
                <a:lnTo>
                  <a:pt x="15154149" y="6174867"/>
                </a:lnTo>
                <a:lnTo>
                  <a:pt x="15153261" y="6184392"/>
                </a:lnTo>
                <a:cubicBezTo>
                  <a:pt x="14545057" y="6124321"/>
                  <a:pt x="13976732" y="5886704"/>
                  <a:pt x="13532739" y="5505069"/>
                </a:cubicBezTo>
                <a:cubicBezTo>
                  <a:pt x="13483463" y="5462651"/>
                  <a:pt x="13435965" y="5418963"/>
                  <a:pt x="13389357" y="5374386"/>
                </a:cubicBezTo>
                <a:cubicBezTo>
                  <a:pt x="13301981" y="5290439"/>
                  <a:pt x="13219050" y="5204206"/>
                  <a:pt x="13138787" y="5117211"/>
                </a:cubicBezTo>
                <a:cubicBezTo>
                  <a:pt x="13039090" y="5008880"/>
                  <a:pt x="12943460" y="4899279"/>
                  <a:pt x="12849099" y="4790821"/>
                </a:cubicBezTo>
                <a:cubicBezTo>
                  <a:pt x="12756389" y="4684395"/>
                  <a:pt x="12664822" y="4579239"/>
                  <a:pt x="12570969" y="4477385"/>
                </a:cubicBezTo>
                <a:lnTo>
                  <a:pt x="12577954" y="4470908"/>
                </a:lnTo>
                <a:lnTo>
                  <a:pt x="12570969" y="4477385"/>
                </a:lnTo>
                <a:cubicBezTo>
                  <a:pt x="12265280" y="4145661"/>
                  <a:pt x="11920094" y="3829431"/>
                  <a:pt x="11446638" y="3655187"/>
                </a:cubicBezTo>
                <a:lnTo>
                  <a:pt x="11449940" y="3646297"/>
                </a:lnTo>
                <a:lnTo>
                  <a:pt x="11446638" y="3655187"/>
                </a:lnTo>
                <a:cubicBezTo>
                  <a:pt x="10967594" y="3479165"/>
                  <a:pt x="10320148" y="3477768"/>
                  <a:pt x="9880728" y="3748405"/>
                </a:cubicBezTo>
                <a:lnTo>
                  <a:pt x="9875775" y="3740277"/>
                </a:lnTo>
                <a:lnTo>
                  <a:pt x="9880728" y="3748405"/>
                </a:lnTo>
                <a:cubicBezTo>
                  <a:pt x="9756141" y="3825240"/>
                  <a:pt x="9661018" y="3919093"/>
                  <a:pt x="9579611" y="4020693"/>
                </a:cubicBezTo>
                <a:cubicBezTo>
                  <a:pt x="9509126" y="4108704"/>
                  <a:pt x="9448928" y="4202430"/>
                  <a:pt x="9388730" y="4296283"/>
                </a:cubicBezTo>
                <a:cubicBezTo>
                  <a:pt x="9329040" y="4389374"/>
                  <a:pt x="9269223" y="4482592"/>
                  <a:pt x="9199627" y="4569460"/>
                </a:cubicBezTo>
                <a:cubicBezTo>
                  <a:pt x="8979028" y="4844669"/>
                  <a:pt x="8578216" y="5037074"/>
                  <a:pt x="8262621" y="5031994"/>
                </a:cubicBezTo>
                <a:lnTo>
                  <a:pt x="8262748" y="5022469"/>
                </a:lnTo>
                <a:lnTo>
                  <a:pt x="8262621" y="5031994"/>
                </a:lnTo>
                <a:cubicBezTo>
                  <a:pt x="8187056" y="5030851"/>
                  <a:pt x="8116571" y="5021199"/>
                  <a:pt x="8044308" y="5002657"/>
                </a:cubicBezTo>
                <a:lnTo>
                  <a:pt x="8046721" y="4993386"/>
                </a:lnTo>
                <a:lnTo>
                  <a:pt x="8044308" y="5002657"/>
                </a:lnTo>
                <a:cubicBezTo>
                  <a:pt x="7864095" y="4956302"/>
                  <a:pt x="7723125" y="4849495"/>
                  <a:pt x="7556755" y="4710049"/>
                </a:cubicBezTo>
                <a:lnTo>
                  <a:pt x="7562851" y="4702810"/>
                </a:lnTo>
                <a:lnTo>
                  <a:pt x="7556755" y="4710049"/>
                </a:lnTo>
                <a:cubicBezTo>
                  <a:pt x="7309105" y="4502531"/>
                  <a:pt x="6990462" y="4268089"/>
                  <a:pt x="6740907" y="4092448"/>
                </a:cubicBezTo>
                <a:cubicBezTo>
                  <a:pt x="6729223" y="4084193"/>
                  <a:pt x="6717666" y="4076065"/>
                  <a:pt x="6706363" y="4068064"/>
                </a:cubicBezTo>
                <a:cubicBezTo>
                  <a:pt x="6689345" y="4055999"/>
                  <a:pt x="6672581" y="4044188"/>
                  <a:pt x="6656198" y="4032504"/>
                </a:cubicBezTo>
                <a:cubicBezTo>
                  <a:pt x="6640323" y="4021328"/>
                  <a:pt x="6624829" y="4010279"/>
                  <a:pt x="6609462" y="3999484"/>
                </a:cubicBezTo>
                <a:lnTo>
                  <a:pt x="6614923" y="3991737"/>
                </a:lnTo>
                <a:lnTo>
                  <a:pt x="6609462" y="3999484"/>
                </a:lnTo>
                <a:cubicBezTo>
                  <a:pt x="6425058" y="3869055"/>
                  <a:pt x="6242940" y="3750183"/>
                  <a:pt x="6037962" y="3641344"/>
                </a:cubicBezTo>
                <a:lnTo>
                  <a:pt x="6042407" y="3632962"/>
                </a:lnTo>
                <a:lnTo>
                  <a:pt x="6037962" y="3641344"/>
                </a:lnTo>
                <a:cubicBezTo>
                  <a:pt x="5775326" y="3501771"/>
                  <a:pt x="5458334" y="3384042"/>
                  <a:pt x="5057268" y="3305683"/>
                </a:cubicBezTo>
                <a:cubicBezTo>
                  <a:pt x="4597020" y="3215767"/>
                  <a:pt x="4114420" y="3388868"/>
                  <a:pt x="3796793" y="3604641"/>
                </a:cubicBezTo>
                <a:cubicBezTo>
                  <a:pt x="3669412" y="3691255"/>
                  <a:pt x="3557271" y="3787013"/>
                  <a:pt x="3445384" y="3882644"/>
                </a:cubicBezTo>
                <a:cubicBezTo>
                  <a:pt x="3278379" y="4025392"/>
                  <a:pt x="3111755" y="4167759"/>
                  <a:pt x="2896363" y="4276852"/>
                </a:cubicBezTo>
                <a:lnTo>
                  <a:pt x="2892045" y="4268343"/>
                </a:lnTo>
                <a:lnTo>
                  <a:pt x="2896363" y="4276852"/>
                </a:lnTo>
                <a:cubicBezTo>
                  <a:pt x="2451863" y="4502023"/>
                  <a:pt x="1822832" y="4567301"/>
                  <a:pt x="1264667" y="4413631"/>
                </a:cubicBezTo>
                <a:lnTo>
                  <a:pt x="1267207" y="4404487"/>
                </a:lnTo>
                <a:lnTo>
                  <a:pt x="1264667" y="4413631"/>
                </a:lnTo>
                <a:cubicBezTo>
                  <a:pt x="688467" y="4255008"/>
                  <a:pt x="204343" y="3879088"/>
                  <a:pt x="0" y="345948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-56013" y="5368833"/>
            <a:ext cx="18343626" cy="4464939"/>
          </a:xfrm>
          <a:custGeom>
            <a:rect b="b" l="l" r="r" t="t"/>
            <a:pathLst>
              <a:path extrusionOk="0" h="5953252" w="24458168">
                <a:moveTo>
                  <a:pt x="17017" y="3082163"/>
                </a:moveTo>
                <a:cubicBezTo>
                  <a:pt x="216153" y="3486150"/>
                  <a:pt x="684275" y="3856609"/>
                  <a:pt x="1244853" y="4019931"/>
                </a:cubicBezTo>
                <a:cubicBezTo>
                  <a:pt x="1784222" y="4177157"/>
                  <a:pt x="2393060" y="4124071"/>
                  <a:pt x="2824860" y="3920617"/>
                </a:cubicBezTo>
                <a:cubicBezTo>
                  <a:pt x="3033267" y="3822446"/>
                  <a:pt x="3195573" y="3692271"/>
                  <a:pt x="3360165" y="3560318"/>
                </a:cubicBezTo>
                <a:cubicBezTo>
                  <a:pt x="3471417" y="3471037"/>
                  <a:pt x="3583812" y="3380994"/>
                  <a:pt x="3711574" y="3299968"/>
                </a:cubicBezTo>
                <a:cubicBezTo>
                  <a:pt x="4029201" y="3098927"/>
                  <a:pt x="4509388" y="2938780"/>
                  <a:pt x="4966461" y="3028061"/>
                </a:cubicBezTo>
                <a:lnTo>
                  <a:pt x="4964683" y="3037459"/>
                </a:lnTo>
                <a:lnTo>
                  <a:pt x="4966461" y="3028061"/>
                </a:lnTo>
                <a:cubicBezTo>
                  <a:pt x="5379719" y="3108579"/>
                  <a:pt x="5713729" y="3214243"/>
                  <a:pt x="5991986" y="3338703"/>
                </a:cubicBezTo>
                <a:cubicBezTo>
                  <a:pt x="6209664" y="3436112"/>
                  <a:pt x="6404990" y="3541141"/>
                  <a:pt x="6604253" y="3662045"/>
                </a:cubicBezTo>
                <a:cubicBezTo>
                  <a:pt x="6649211" y="3689477"/>
                  <a:pt x="6696201" y="3718433"/>
                  <a:pt x="6745477" y="3749040"/>
                </a:cubicBezTo>
                <a:lnTo>
                  <a:pt x="6740397" y="3757168"/>
                </a:lnTo>
                <a:lnTo>
                  <a:pt x="6745477" y="3749040"/>
                </a:lnTo>
                <a:cubicBezTo>
                  <a:pt x="7012812" y="3915156"/>
                  <a:pt x="7351394" y="4150360"/>
                  <a:pt x="7598409" y="4370451"/>
                </a:cubicBezTo>
                <a:cubicBezTo>
                  <a:pt x="7763255" y="4517390"/>
                  <a:pt x="7890763" y="4630547"/>
                  <a:pt x="8058403" y="4687189"/>
                </a:cubicBezTo>
                <a:cubicBezTo>
                  <a:pt x="8126221" y="4710176"/>
                  <a:pt x="8193023" y="4724527"/>
                  <a:pt x="8266302" y="4730750"/>
                </a:cubicBezTo>
                <a:cubicBezTo>
                  <a:pt x="8574150" y="4757420"/>
                  <a:pt x="8998076" y="4583557"/>
                  <a:pt x="9231248" y="4311396"/>
                </a:cubicBezTo>
                <a:lnTo>
                  <a:pt x="9238487" y="4317619"/>
                </a:lnTo>
                <a:lnTo>
                  <a:pt x="9231248" y="4311396"/>
                </a:lnTo>
                <a:cubicBezTo>
                  <a:pt x="9305924" y="4224147"/>
                  <a:pt x="9369551" y="4129659"/>
                  <a:pt x="9433686" y="4034155"/>
                </a:cubicBezTo>
                <a:cubicBezTo>
                  <a:pt x="9498330" y="3937889"/>
                  <a:pt x="9563734" y="3840734"/>
                  <a:pt x="9641331" y="3750056"/>
                </a:cubicBezTo>
                <a:cubicBezTo>
                  <a:pt x="9719055" y="3659251"/>
                  <a:pt x="9809352" y="3575050"/>
                  <a:pt x="9924033" y="3504692"/>
                </a:cubicBezTo>
                <a:cubicBezTo>
                  <a:pt x="10367263" y="3233420"/>
                  <a:pt x="11009883" y="3226689"/>
                  <a:pt x="11489816" y="3392043"/>
                </a:cubicBezTo>
                <a:lnTo>
                  <a:pt x="11486768" y="3401060"/>
                </a:lnTo>
                <a:lnTo>
                  <a:pt x="11489816" y="3392043"/>
                </a:lnTo>
                <a:cubicBezTo>
                  <a:pt x="11963526" y="3555111"/>
                  <a:pt x="12315062" y="3859911"/>
                  <a:pt x="12625196" y="4180713"/>
                </a:cubicBezTo>
                <a:lnTo>
                  <a:pt x="12618338" y="4187317"/>
                </a:lnTo>
                <a:lnTo>
                  <a:pt x="12625196" y="4180713"/>
                </a:lnTo>
                <a:cubicBezTo>
                  <a:pt x="12737083" y="4296410"/>
                  <a:pt x="12845669" y="4417060"/>
                  <a:pt x="12955523" y="4538980"/>
                </a:cubicBezTo>
                <a:cubicBezTo>
                  <a:pt x="13068173" y="4663948"/>
                  <a:pt x="13182091" y="4790440"/>
                  <a:pt x="13302106" y="4914646"/>
                </a:cubicBezTo>
                <a:cubicBezTo>
                  <a:pt x="13348843" y="4963033"/>
                  <a:pt x="13396468" y="5011039"/>
                  <a:pt x="13445362" y="5058410"/>
                </a:cubicBezTo>
                <a:lnTo>
                  <a:pt x="13438758" y="5065268"/>
                </a:lnTo>
                <a:lnTo>
                  <a:pt x="13445362" y="5058410"/>
                </a:lnTo>
                <a:cubicBezTo>
                  <a:pt x="13490955" y="5102606"/>
                  <a:pt x="13537310" y="5145786"/>
                  <a:pt x="13585189" y="5187823"/>
                </a:cubicBezTo>
                <a:lnTo>
                  <a:pt x="13578839" y="5194935"/>
                </a:lnTo>
                <a:lnTo>
                  <a:pt x="13585062" y="5187823"/>
                </a:lnTo>
                <a:cubicBezTo>
                  <a:pt x="14015211" y="5565648"/>
                  <a:pt x="14553183" y="5808599"/>
                  <a:pt x="15139034" y="5880354"/>
                </a:cubicBezTo>
                <a:cubicBezTo>
                  <a:pt x="15570834" y="5934075"/>
                  <a:pt x="16028543" y="5890895"/>
                  <a:pt x="16424401" y="5742559"/>
                </a:cubicBezTo>
                <a:cubicBezTo>
                  <a:pt x="16787495" y="5606542"/>
                  <a:pt x="17080864" y="5407152"/>
                  <a:pt x="17334737" y="5172456"/>
                </a:cubicBezTo>
                <a:cubicBezTo>
                  <a:pt x="17641824" y="4888865"/>
                  <a:pt x="17890362" y="4553966"/>
                  <a:pt x="18139663" y="4218178"/>
                </a:cubicBezTo>
                <a:cubicBezTo>
                  <a:pt x="18229199" y="4097528"/>
                  <a:pt x="18318860" y="3976751"/>
                  <a:pt x="18411316" y="3858260"/>
                </a:cubicBezTo>
                <a:lnTo>
                  <a:pt x="18418809" y="3864102"/>
                </a:lnTo>
                <a:lnTo>
                  <a:pt x="18411316" y="3858260"/>
                </a:lnTo>
                <a:cubicBezTo>
                  <a:pt x="18497930" y="3746627"/>
                  <a:pt x="18587720" y="3635756"/>
                  <a:pt x="18680429" y="3526028"/>
                </a:cubicBezTo>
                <a:lnTo>
                  <a:pt x="18687669" y="3532124"/>
                </a:lnTo>
                <a:lnTo>
                  <a:pt x="18680429" y="3526028"/>
                </a:lnTo>
                <a:cubicBezTo>
                  <a:pt x="20007070" y="1954784"/>
                  <a:pt x="21976079" y="626999"/>
                  <a:pt x="24453469" y="0"/>
                </a:cubicBezTo>
                <a:lnTo>
                  <a:pt x="24458168" y="18415"/>
                </a:lnTo>
                <a:cubicBezTo>
                  <a:pt x="21984715" y="644398"/>
                  <a:pt x="20019136" y="1970024"/>
                  <a:pt x="18695543" y="3538474"/>
                </a:cubicBezTo>
                <a:cubicBezTo>
                  <a:pt x="18603086" y="3647948"/>
                  <a:pt x="18513425" y="3758692"/>
                  <a:pt x="18426937" y="3870071"/>
                </a:cubicBezTo>
                <a:cubicBezTo>
                  <a:pt x="18334735" y="3988308"/>
                  <a:pt x="18245201" y="4108831"/>
                  <a:pt x="18155538" y="4229608"/>
                </a:cubicBezTo>
                <a:cubicBezTo>
                  <a:pt x="17906491" y="4565142"/>
                  <a:pt x="17656809" y="4901565"/>
                  <a:pt x="17348327" y="5186553"/>
                </a:cubicBezTo>
                <a:lnTo>
                  <a:pt x="17341850" y="5179568"/>
                </a:lnTo>
                <a:lnTo>
                  <a:pt x="17348327" y="5186553"/>
                </a:lnTo>
                <a:cubicBezTo>
                  <a:pt x="17092930" y="5422646"/>
                  <a:pt x="16797528" y="5623433"/>
                  <a:pt x="16431768" y="5760466"/>
                </a:cubicBezTo>
                <a:lnTo>
                  <a:pt x="16428465" y="5751576"/>
                </a:lnTo>
                <a:lnTo>
                  <a:pt x="16431768" y="5760466"/>
                </a:lnTo>
                <a:cubicBezTo>
                  <a:pt x="16032733" y="5909945"/>
                  <a:pt x="15571851" y="5953252"/>
                  <a:pt x="15137383" y="5899277"/>
                </a:cubicBezTo>
                <a:lnTo>
                  <a:pt x="15138527" y="5889879"/>
                </a:lnTo>
                <a:lnTo>
                  <a:pt x="15137383" y="5899277"/>
                </a:lnTo>
                <a:cubicBezTo>
                  <a:pt x="14547723" y="5827014"/>
                  <a:pt x="14006195" y="5582539"/>
                  <a:pt x="13573252" y="5202174"/>
                </a:cubicBezTo>
                <a:cubicBezTo>
                  <a:pt x="13525119" y="5159883"/>
                  <a:pt x="13478509" y="5116449"/>
                  <a:pt x="13432662" y="5072126"/>
                </a:cubicBezTo>
                <a:cubicBezTo>
                  <a:pt x="13383640" y="5024501"/>
                  <a:pt x="13335761" y="4976368"/>
                  <a:pt x="13288899" y="4927981"/>
                </a:cubicBezTo>
                <a:cubicBezTo>
                  <a:pt x="13168503" y="4803521"/>
                  <a:pt x="13054456" y="4676775"/>
                  <a:pt x="12941808" y="4551807"/>
                </a:cubicBezTo>
                <a:cubicBezTo>
                  <a:pt x="12831952" y="4429760"/>
                  <a:pt x="12723495" y="4309364"/>
                  <a:pt x="12611862" y="4194048"/>
                </a:cubicBezTo>
                <a:cubicBezTo>
                  <a:pt x="12302362" y="3873881"/>
                  <a:pt x="11953494" y="3571748"/>
                  <a:pt x="11483975" y="3410077"/>
                </a:cubicBezTo>
                <a:cubicBezTo>
                  <a:pt x="11007851" y="3246120"/>
                  <a:pt x="10371455" y="3253486"/>
                  <a:pt x="9934321" y="3520948"/>
                </a:cubicBezTo>
                <a:lnTo>
                  <a:pt x="9929368" y="3512820"/>
                </a:lnTo>
                <a:lnTo>
                  <a:pt x="9934321" y="3520948"/>
                </a:lnTo>
                <a:cubicBezTo>
                  <a:pt x="9821672" y="3590036"/>
                  <a:pt x="9732899" y="3672840"/>
                  <a:pt x="9656190" y="3762375"/>
                </a:cubicBezTo>
                <a:cubicBezTo>
                  <a:pt x="9579483" y="3851910"/>
                  <a:pt x="9514713" y="3948303"/>
                  <a:pt x="9449943" y="4044696"/>
                </a:cubicBezTo>
                <a:cubicBezTo>
                  <a:pt x="9385808" y="4140073"/>
                  <a:pt x="9321673" y="4235577"/>
                  <a:pt x="9246108" y="4323715"/>
                </a:cubicBezTo>
                <a:cubicBezTo>
                  <a:pt x="9009252" y="4600067"/>
                  <a:pt x="8579485" y="4776851"/>
                  <a:pt x="8265033" y="4749673"/>
                </a:cubicBezTo>
                <a:lnTo>
                  <a:pt x="8265795" y="4740148"/>
                </a:lnTo>
                <a:lnTo>
                  <a:pt x="8265033" y="4749673"/>
                </a:lnTo>
                <a:cubicBezTo>
                  <a:pt x="8190102" y="4743323"/>
                  <a:pt x="8121776" y="4728591"/>
                  <a:pt x="8052562" y="4705096"/>
                </a:cubicBezTo>
                <a:lnTo>
                  <a:pt x="8055610" y="4696079"/>
                </a:lnTo>
                <a:lnTo>
                  <a:pt x="8052562" y="4705096"/>
                </a:lnTo>
                <a:cubicBezTo>
                  <a:pt x="7880603" y="4647057"/>
                  <a:pt x="7750175" y="4530979"/>
                  <a:pt x="7585964" y="4384548"/>
                </a:cubicBezTo>
                <a:lnTo>
                  <a:pt x="7592314" y="4377436"/>
                </a:lnTo>
                <a:lnTo>
                  <a:pt x="7585964" y="4384548"/>
                </a:lnTo>
                <a:cubicBezTo>
                  <a:pt x="7340091" y="4165473"/>
                  <a:pt x="7002526" y="3930904"/>
                  <a:pt x="6735699" y="3765169"/>
                </a:cubicBezTo>
                <a:cubicBezTo>
                  <a:pt x="6686423" y="3734435"/>
                  <a:pt x="6639560" y="3705606"/>
                  <a:pt x="6594602" y="3678174"/>
                </a:cubicBezTo>
                <a:lnTo>
                  <a:pt x="6599555" y="3670046"/>
                </a:lnTo>
                <a:lnTo>
                  <a:pt x="6594602" y="3678174"/>
                </a:lnTo>
                <a:cubicBezTo>
                  <a:pt x="6395847" y="3557651"/>
                  <a:pt x="6201156" y="3453003"/>
                  <a:pt x="5984367" y="3355975"/>
                </a:cubicBezTo>
                <a:lnTo>
                  <a:pt x="5988304" y="3347339"/>
                </a:lnTo>
                <a:lnTo>
                  <a:pt x="5984367" y="3355975"/>
                </a:lnTo>
                <a:cubicBezTo>
                  <a:pt x="5707634" y="3232150"/>
                  <a:pt x="5375021" y="3126867"/>
                  <a:pt x="4962906" y="3046603"/>
                </a:cubicBezTo>
                <a:cubicBezTo>
                  <a:pt x="4512056" y="2958592"/>
                  <a:pt x="4036822" y="3116580"/>
                  <a:pt x="3721862" y="3315970"/>
                </a:cubicBezTo>
                <a:lnTo>
                  <a:pt x="3716782" y="3307969"/>
                </a:lnTo>
                <a:lnTo>
                  <a:pt x="3721862" y="3315970"/>
                </a:lnTo>
                <a:cubicBezTo>
                  <a:pt x="3594989" y="3396234"/>
                  <a:pt x="3483483" y="3485769"/>
                  <a:pt x="3372104" y="3575050"/>
                </a:cubicBezTo>
                <a:cubicBezTo>
                  <a:pt x="3207639" y="3706876"/>
                  <a:pt x="3043682" y="3838575"/>
                  <a:pt x="2832989" y="3937762"/>
                </a:cubicBezTo>
                <a:lnTo>
                  <a:pt x="2828925" y="3929126"/>
                </a:lnTo>
                <a:lnTo>
                  <a:pt x="2832989" y="3937762"/>
                </a:lnTo>
                <a:cubicBezTo>
                  <a:pt x="2396744" y="4143375"/>
                  <a:pt x="1783080" y="4196588"/>
                  <a:pt x="1239520" y="4038092"/>
                </a:cubicBezTo>
                <a:lnTo>
                  <a:pt x="1242187" y="4028948"/>
                </a:lnTo>
                <a:lnTo>
                  <a:pt x="1239520" y="4038092"/>
                </a:lnTo>
                <a:cubicBezTo>
                  <a:pt x="675005" y="3873627"/>
                  <a:pt x="201930" y="3500247"/>
                  <a:pt x="0" y="309041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-51460" y="5511215"/>
            <a:ext cx="18338483" cy="4257960"/>
          </a:xfrm>
          <a:custGeom>
            <a:rect b="b" l="l" r="r" t="t"/>
            <a:pathLst>
              <a:path extrusionOk="0" h="5677281" w="24451310">
                <a:moveTo>
                  <a:pt x="17018" y="2712974"/>
                </a:moveTo>
                <a:cubicBezTo>
                  <a:pt x="213741" y="3107182"/>
                  <a:pt x="671195" y="3475101"/>
                  <a:pt x="1220089" y="3644519"/>
                </a:cubicBezTo>
                <a:lnTo>
                  <a:pt x="1217295" y="3653663"/>
                </a:lnTo>
                <a:lnTo>
                  <a:pt x="1220089" y="3644519"/>
                </a:lnTo>
                <a:cubicBezTo>
                  <a:pt x="1744853" y="3806317"/>
                  <a:pt x="2338197" y="3765677"/>
                  <a:pt x="2762123" y="3581527"/>
                </a:cubicBezTo>
                <a:lnTo>
                  <a:pt x="2765933" y="3590290"/>
                </a:lnTo>
                <a:lnTo>
                  <a:pt x="2762123" y="3581527"/>
                </a:lnTo>
                <a:cubicBezTo>
                  <a:pt x="2965958" y="3493008"/>
                  <a:pt x="3125724" y="3373501"/>
                  <a:pt x="3287776" y="3252216"/>
                </a:cubicBezTo>
                <a:cubicBezTo>
                  <a:pt x="3398393" y="3169412"/>
                  <a:pt x="3510280" y="3085719"/>
                  <a:pt x="3637407" y="3011297"/>
                </a:cubicBezTo>
                <a:lnTo>
                  <a:pt x="3642233" y="3019552"/>
                </a:lnTo>
                <a:lnTo>
                  <a:pt x="3637407" y="3011297"/>
                </a:lnTo>
                <a:cubicBezTo>
                  <a:pt x="3952367" y="2826766"/>
                  <a:pt x="4424553" y="2682367"/>
                  <a:pt x="4872482" y="2769235"/>
                </a:cubicBezTo>
                <a:cubicBezTo>
                  <a:pt x="5296408" y="2851531"/>
                  <a:pt x="5645531" y="2944368"/>
                  <a:pt x="5937758" y="3053080"/>
                </a:cubicBezTo>
                <a:cubicBezTo>
                  <a:pt x="6167247" y="3138424"/>
                  <a:pt x="6375146" y="3229229"/>
                  <a:pt x="6588633" y="3340354"/>
                </a:cubicBezTo>
                <a:cubicBezTo>
                  <a:pt x="6636766" y="3365500"/>
                  <a:pt x="6687058" y="3392551"/>
                  <a:pt x="6739509" y="3421380"/>
                </a:cubicBezTo>
                <a:lnTo>
                  <a:pt x="6734937" y="3429762"/>
                </a:lnTo>
                <a:lnTo>
                  <a:pt x="6739509" y="3421380"/>
                </a:lnTo>
                <a:cubicBezTo>
                  <a:pt x="7024497" y="3577844"/>
                  <a:pt x="7382510" y="3813429"/>
                  <a:pt x="7628001" y="4045331"/>
                </a:cubicBezTo>
                <a:cubicBezTo>
                  <a:pt x="7646670" y="4062984"/>
                  <a:pt x="7664831" y="4080256"/>
                  <a:pt x="7682484" y="4097147"/>
                </a:cubicBezTo>
                <a:cubicBezTo>
                  <a:pt x="7699248" y="4113149"/>
                  <a:pt x="7715631" y="4128770"/>
                  <a:pt x="7731760" y="4144010"/>
                </a:cubicBezTo>
                <a:cubicBezTo>
                  <a:pt x="7846060" y="4251960"/>
                  <a:pt x="7944358" y="4337558"/>
                  <a:pt x="8068183" y="4390263"/>
                </a:cubicBezTo>
                <a:cubicBezTo>
                  <a:pt x="8132953" y="4417949"/>
                  <a:pt x="8197469" y="4437253"/>
                  <a:pt x="8270494" y="4448810"/>
                </a:cubicBezTo>
                <a:lnTo>
                  <a:pt x="8268970" y="4458208"/>
                </a:lnTo>
                <a:lnTo>
                  <a:pt x="8270494" y="4448810"/>
                </a:lnTo>
                <a:cubicBezTo>
                  <a:pt x="8576945" y="4496943"/>
                  <a:pt x="9029065" y="4338701"/>
                  <a:pt x="9278620" y="4065524"/>
                </a:cubicBezTo>
                <a:lnTo>
                  <a:pt x="9285605" y="4072001"/>
                </a:lnTo>
                <a:lnTo>
                  <a:pt x="9278620" y="4065524"/>
                </a:lnTo>
                <a:cubicBezTo>
                  <a:pt x="9358630" y="3977894"/>
                  <a:pt x="9426194" y="3882009"/>
                  <a:pt x="9494393" y="3784981"/>
                </a:cubicBezTo>
                <a:cubicBezTo>
                  <a:pt x="9563354" y="3687064"/>
                  <a:pt x="9633077" y="3587877"/>
                  <a:pt x="9716643" y="3496310"/>
                </a:cubicBezTo>
                <a:cubicBezTo>
                  <a:pt x="9790049" y="3415919"/>
                  <a:pt x="9874250" y="3341116"/>
                  <a:pt x="9978390" y="3277616"/>
                </a:cubicBezTo>
                <a:cubicBezTo>
                  <a:pt x="10418826" y="3009773"/>
                  <a:pt x="11050270" y="2994279"/>
                  <a:pt x="11527282" y="3147060"/>
                </a:cubicBezTo>
                <a:cubicBezTo>
                  <a:pt x="11997055" y="3297555"/>
                  <a:pt x="12352147" y="3587877"/>
                  <a:pt x="12666345" y="3897376"/>
                </a:cubicBezTo>
                <a:lnTo>
                  <a:pt x="12659614" y="3904107"/>
                </a:lnTo>
                <a:lnTo>
                  <a:pt x="12666345" y="3897376"/>
                </a:lnTo>
                <a:cubicBezTo>
                  <a:pt x="12800076" y="4029075"/>
                  <a:pt x="12929235" y="4168140"/>
                  <a:pt x="13060298" y="4309110"/>
                </a:cubicBezTo>
                <a:cubicBezTo>
                  <a:pt x="13195427" y="4454525"/>
                  <a:pt x="13332460" y="4602099"/>
                  <a:pt x="13478637" y="4746117"/>
                </a:cubicBezTo>
                <a:cubicBezTo>
                  <a:pt x="13482194" y="4749546"/>
                  <a:pt x="13485748" y="4753102"/>
                  <a:pt x="13489305" y="4756531"/>
                </a:cubicBezTo>
                <a:lnTo>
                  <a:pt x="13482573" y="4763389"/>
                </a:lnTo>
                <a:lnTo>
                  <a:pt x="13489178" y="4756531"/>
                </a:lnTo>
                <a:cubicBezTo>
                  <a:pt x="13534009" y="4800346"/>
                  <a:pt x="13579474" y="4843399"/>
                  <a:pt x="13626084" y="4885309"/>
                </a:cubicBezTo>
                <a:lnTo>
                  <a:pt x="13619734" y="4892421"/>
                </a:lnTo>
                <a:lnTo>
                  <a:pt x="13626084" y="4885309"/>
                </a:lnTo>
                <a:cubicBezTo>
                  <a:pt x="14045692" y="5261737"/>
                  <a:pt x="14556867" y="5511673"/>
                  <a:pt x="15123796" y="5595493"/>
                </a:cubicBezTo>
                <a:cubicBezTo>
                  <a:pt x="15541879" y="5658231"/>
                  <a:pt x="15990571" y="5626354"/>
                  <a:pt x="16382238" y="5490845"/>
                </a:cubicBezTo>
                <a:cubicBezTo>
                  <a:pt x="16741395" y="5366766"/>
                  <a:pt x="17035526" y="5179695"/>
                  <a:pt x="17292446" y="4957191"/>
                </a:cubicBezTo>
                <a:cubicBezTo>
                  <a:pt x="17605756" y="4685919"/>
                  <a:pt x="17862931" y="4362196"/>
                  <a:pt x="18121121" y="4037076"/>
                </a:cubicBezTo>
                <a:cubicBezTo>
                  <a:pt x="18211165" y="3923792"/>
                  <a:pt x="18301335" y="3810254"/>
                  <a:pt x="18393919" y="3698875"/>
                </a:cubicBezTo>
                <a:lnTo>
                  <a:pt x="18401284" y="3704971"/>
                </a:lnTo>
                <a:lnTo>
                  <a:pt x="18393919" y="3698875"/>
                </a:lnTo>
                <a:cubicBezTo>
                  <a:pt x="18482819" y="3591560"/>
                  <a:pt x="18574512" y="3484753"/>
                  <a:pt x="18668999" y="3379216"/>
                </a:cubicBezTo>
                <a:lnTo>
                  <a:pt x="18676112" y="3385566"/>
                </a:lnTo>
                <a:lnTo>
                  <a:pt x="18668999" y="3379216"/>
                </a:lnTo>
                <a:cubicBezTo>
                  <a:pt x="20021422" y="1867535"/>
                  <a:pt x="21991066" y="595122"/>
                  <a:pt x="24446865" y="0"/>
                </a:cubicBezTo>
                <a:lnTo>
                  <a:pt x="24451310" y="18542"/>
                </a:lnTo>
                <a:cubicBezTo>
                  <a:pt x="21999322" y="612648"/>
                  <a:pt x="20033107" y="1883029"/>
                  <a:pt x="18683098" y="3392043"/>
                </a:cubicBezTo>
                <a:cubicBezTo>
                  <a:pt x="18588736" y="3497326"/>
                  <a:pt x="18497170" y="3604006"/>
                  <a:pt x="18408397" y="3711067"/>
                </a:cubicBezTo>
                <a:cubicBezTo>
                  <a:pt x="18315940" y="3822192"/>
                  <a:pt x="18225898" y="3935603"/>
                  <a:pt x="18135854" y="4048887"/>
                </a:cubicBezTo>
                <a:cubicBezTo>
                  <a:pt x="17877790" y="4373753"/>
                  <a:pt x="17619600" y="4698746"/>
                  <a:pt x="17304766" y="4971542"/>
                </a:cubicBezTo>
                <a:lnTo>
                  <a:pt x="17298544" y="4964303"/>
                </a:lnTo>
                <a:lnTo>
                  <a:pt x="17304766" y="4971542"/>
                </a:lnTo>
                <a:cubicBezTo>
                  <a:pt x="17046322" y="5195316"/>
                  <a:pt x="16750157" y="5383657"/>
                  <a:pt x="16388334" y="5508752"/>
                </a:cubicBezTo>
                <a:lnTo>
                  <a:pt x="16385159" y="5499735"/>
                </a:lnTo>
                <a:lnTo>
                  <a:pt x="16388334" y="5508752"/>
                </a:lnTo>
                <a:cubicBezTo>
                  <a:pt x="15993491" y="5645277"/>
                  <a:pt x="15541752" y="5677281"/>
                  <a:pt x="15120875" y="5614162"/>
                </a:cubicBezTo>
                <a:lnTo>
                  <a:pt x="15122272" y="5604764"/>
                </a:lnTo>
                <a:lnTo>
                  <a:pt x="15120875" y="5614162"/>
                </a:lnTo>
                <a:cubicBezTo>
                  <a:pt x="14550009" y="5529707"/>
                  <a:pt x="14035532" y="5278120"/>
                  <a:pt x="13613257" y="4899279"/>
                </a:cubicBezTo>
                <a:cubicBezTo>
                  <a:pt x="13566522" y="4857115"/>
                  <a:pt x="13520802" y="4813935"/>
                  <a:pt x="13475844" y="4769993"/>
                </a:cubicBezTo>
                <a:cubicBezTo>
                  <a:pt x="13472287" y="4766564"/>
                  <a:pt x="13468731" y="4763008"/>
                  <a:pt x="13465176" y="4759452"/>
                </a:cubicBezTo>
                <a:cubicBezTo>
                  <a:pt x="13318617" y="4615180"/>
                  <a:pt x="13181330" y="4467352"/>
                  <a:pt x="13046202" y="4321937"/>
                </a:cubicBezTo>
                <a:cubicBezTo>
                  <a:pt x="12915138" y="4180840"/>
                  <a:pt x="12786233" y="4042156"/>
                  <a:pt x="12652883" y="3910711"/>
                </a:cubicBezTo>
                <a:cubicBezTo>
                  <a:pt x="12339447" y="3601974"/>
                  <a:pt x="11986895" y="3314065"/>
                  <a:pt x="11521440" y="3164967"/>
                </a:cubicBezTo>
                <a:lnTo>
                  <a:pt x="11524361" y="3155950"/>
                </a:lnTo>
                <a:lnTo>
                  <a:pt x="11521440" y="3164967"/>
                </a:lnTo>
                <a:cubicBezTo>
                  <a:pt x="11048365" y="3013456"/>
                  <a:pt x="10422763" y="3029458"/>
                  <a:pt x="9988296" y="3293618"/>
                </a:cubicBezTo>
                <a:lnTo>
                  <a:pt x="9983344" y="3285490"/>
                </a:lnTo>
                <a:lnTo>
                  <a:pt x="9988296" y="3293618"/>
                </a:lnTo>
                <a:cubicBezTo>
                  <a:pt x="9886061" y="3355975"/>
                  <a:pt x="9803131" y="3429508"/>
                  <a:pt x="9730740" y="3508883"/>
                </a:cubicBezTo>
                <a:cubicBezTo>
                  <a:pt x="9648063" y="3599434"/>
                  <a:pt x="9578975" y="3697478"/>
                  <a:pt x="9510014" y="3795649"/>
                </a:cubicBezTo>
                <a:cubicBezTo>
                  <a:pt x="9441815" y="3892550"/>
                  <a:pt x="9373616" y="3989451"/>
                  <a:pt x="9292717" y="4078097"/>
                </a:cubicBezTo>
                <a:cubicBezTo>
                  <a:pt x="9039225" y="4355719"/>
                  <a:pt x="8580756" y="4516628"/>
                  <a:pt x="8267573" y="4467352"/>
                </a:cubicBezTo>
                <a:cubicBezTo>
                  <a:pt x="8192897" y="4455541"/>
                  <a:pt x="8126984" y="4435729"/>
                  <a:pt x="8060817" y="4407535"/>
                </a:cubicBezTo>
                <a:lnTo>
                  <a:pt x="8064500" y="4398772"/>
                </a:lnTo>
                <a:lnTo>
                  <a:pt x="8060817" y="4407535"/>
                </a:lnTo>
                <a:cubicBezTo>
                  <a:pt x="7933563" y="4353433"/>
                  <a:pt x="7832979" y="4265676"/>
                  <a:pt x="7718679" y="4157599"/>
                </a:cubicBezTo>
                <a:cubicBezTo>
                  <a:pt x="7702550" y="4142359"/>
                  <a:pt x="7686167" y="4126738"/>
                  <a:pt x="7669403" y="4110736"/>
                </a:cubicBezTo>
                <a:cubicBezTo>
                  <a:pt x="7651750" y="4093845"/>
                  <a:pt x="7633716" y="4076700"/>
                  <a:pt x="7615047" y="4059047"/>
                </a:cubicBezTo>
                <a:lnTo>
                  <a:pt x="7621651" y="4052062"/>
                </a:lnTo>
                <a:lnTo>
                  <a:pt x="7615047" y="4059047"/>
                </a:lnTo>
                <a:cubicBezTo>
                  <a:pt x="7371081" y="3828669"/>
                  <a:pt x="7014719" y="3593973"/>
                  <a:pt x="6730492" y="3437890"/>
                </a:cubicBezTo>
                <a:cubicBezTo>
                  <a:pt x="6678169" y="3409061"/>
                  <a:pt x="6628003" y="3382010"/>
                  <a:pt x="6579997" y="3356991"/>
                </a:cubicBezTo>
                <a:lnTo>
                  <a:pt x="6584442" y="3348609"/>
                </a:lnTo>
                <a:lnTo>
                  <a:pt x="6579997" y="3357118"/>
                </a:lnTo>
                <a:cubicBezTo>
                  <a:pt x="6367272" y="3246374"/>
                  <a:pt x="6160135" y="3155950"/>
                  <a:pt x="5931281" y="3070860"/>
                </a:cubicBezTo>
                <a:lnTo>
                  <a:pt x="5934583" y="3061970"/>
                </a:lnTo>
                <a:lnTo>
                  <a:pt x="5931281" y="3070860"/>
                </a:lnTo>
                <a:cubicBezTo>
                  <a:pt x="5640324" y="2962656"/>
                  <a:pt x="5292344" y="2869946"/>
                  <a:pt x="4869053" y="2787777"/>
                </a:cubicBezTo>
                <a:lnTo>
                  <a:pt x="4870831" y="2778379"/>
                </a:lnTo>
                <a:lnTo>
                  <a:pt x="4869053" y="2787777"/>
                </a:lnTo>
                <a:cubicBezTo>
                  <a:pt x="4427093" y="2702052"/>
                  <a:pt x="3959606" y="2844546"/>
                  <a:pt x="3647313" y="3027680"/>
                </a:cubicBezTo>
                <a:cubicBezTo>
                  <a:pt x="3521202" y="3101594"/>
                  <a:pt x="3410204" y="3184652"/>
                  <a:pt x="3299460" y="3267456"/>
                </a:cubicBezTo>
                <a:cubicBezTo>
                  <a:pt x="3137535" y="3388614"/>
                  <a:pt x="2976118" y="3509391"/>
                  <a:pt x="2769997" y="3599053"/>
                </a:cubicBezTo>
                <a:cubicBezTo>
                  <a:pt x="2341753" y="3785108"/>
                  <a:pt x="1743710" y="3825875"/>
                  <a:pt x="1214755" y="3662807"/>
                </a:cubicBezTo>
                <a:cubicBezTo>
                  <a:pt x="661670" y="3492119"/>
                  <a:pt x="199390" y="3121279"/>
                  <a:pt x="0" y="272148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-46765" y="5653924"/>
            <a:ext cx="18333720" cy="4050697"/>
          </a:xfrm>
          <a:custGeom>
            <a:rect b="b" l="l" r="r" t="t"/>
            <a:pathLst>
              <a:path extrusionOk="0" h="5400929" w="24444960">
                <a:moveTo>
                  <a:pt x="17018" y="2343277"/>
                </a:moveTo>
                <a:cubicBezTo>
                  <a:pt x="211201" y="2727579"/>
                  <a:pt x="657860" y="3093339"/>
                  <a:pt x="1195451" y="3268599"/>
                </a:cubicBezTo>
                <a:lnTo>
                  <a:pt x="1192530" y="3277616"/>
                </a:lnTo>
                <a:lnTo>
                  <a:pt x="1195451" y="3268599"/>
                </a:lnTo>
                <a:cubicBezTo>
                  <a:pt x="1705610" y="3434842"/>
                  <a:pt x="2283714" y="3406521"/>
                  <a:pt x="2699512" y="3241675"/>
                </a:cubicBezTo>
                <a:cubicBezTo>
                  <a:pt x="2899029" y="3162554"/>
                  <a:pt x="3056509" y="3053461"/>
                  <a:pt x="3216275" y="2942717"/>
                </a:cubicBezTo>
                <a:cubicBezTo>
                  <a:pt x="3326130" y="2866517"/>
                  <a:pt x="3437128" y="2789555"/>
                  <a:pt x="3563239" y="2721737"/>
                </a:cubicBezTo>
                <a:cubicBezTo>
                  <a:pt x="3875913" y="2553462"/>
                  <a:pt x="4340098" y="2424811"/>
                  <a:pt x="4778375" y="2509647"/>
                </a:cubicBezTo>
                <a:cubicBezTo>
                  <a:pt x="5212842" y="2593721"/>
                  <a:pt x="5577205" y="2673858"/>
                  <a:pt x="5883275" y="2766822"/>
                </a:cubicBezTo>
                <a:cubicBezTo>
                  <a:pt x="6124575" y="2840228"/>
                  <a:pt x="6345047" y="2916682"/>
                  <a:pt x="6572885" y="3018028"/>
                </a:cubicBezTo>
                <a:cubicBezTo>
                  <a:pt x="6624193" y="3041015"/>
                  <a:pt x="6677787" y="3065907"/>
                  <a:pt x="6733413" y="3093085"/>
                </a:cubicBezTo>
                <a:lnTo>
                  <a:pt x="6729222" y="3101594"/>
                </a:lnTo>
                <a:lnTo>
                  <a:pt x="6733413" y="3093085"/>
                </a:lnTo>
                <a:cubicBezTo>
                  <a:pt x="7035927" y="3239770"/>
                  <a:pt x="7413371" y="3475736"/>
                  <a:pt x="7657465" y="3719703"/>
                </a:cubicBezTo>
                <a:cubicBezTo>
                  <a:pt x="7692009" y="3754247"/>
                  <a:pt x="7724140" y="3787648"/>
                  <a:pt x="7754747" y="3819271"/>
                </a:cubicBezTo>
                <a:cubicBezTo>
                  <a:pt x="7782687" y="3848227"/>
                  <a:pt x="7809357" y="3875913"/>
                  <a:pt x="7835519" y="3902075"/>
                </a:cubicBezTo>
                <a:cubicBezTo>
                  <a:pt x="7914386" y="3980942"/>
                  <a:pt x="7988300" y="4045966"/>
                  <a:pt x="8077708" y="4092702"/>
                </a:cubicBezTo>
                <a:lnTo>
                  <a:pt x="8073263" y="4101084"/>
                </a:lnTo>
                <a:lnTo>
                  <a:pt x="8077708" y="4092702"/>
                </a:lnTo>
                <a:cubicBezTo>
                  <a:pt x="8139684" y="4125087"/>
                  <a:pt x="8201914" y="4149344"/>
                  <a:pt x="8274304" y="4165981"/>
                </a:cubicBezTo>
                <a:lnTo>
                  <a:pt x="8272145" y="4175252"/>
                </a:lnTo>
                <a:lnTo>
                  <a:pt x="8274304" y="4165981"/>
                </a:lnTo>
                <a:cubicBezTo>
                  <a:pt x="8579358" y="4235831"/>
                  <a:pt x="9059291" y="4092829"/>
                  <a:pt x="9325610" y="3818636"/>
                </a:cubicBezTo>
                <a:lnTo>
                  <a:pt x="9332468" y="3825240"/>
                </a:lnTo>
                <a:lnTo>
                  <a:pt x="9325610" y="3818636"/>
                </a:lnTo>
                <a:cubicBezTo>
                  <a:pt x="9410700" y="3731006"/>
                  <a:pt x="9482074" y="3634105"/>
                  <a:pt x="9554464" y="3535807"/>
                </a:cubicBezTo>
                <a:cubicBezTo>
                  <a:pt x="9627616" y="3436366"/>
                  <a:pt x="9701784" y="3335655"/>
                  <a:pt x="9791446" y="3243453"/>
                </a:cubicBezTo>
                <a:cubicBezTo>
                  <a:pt x="9860280" y="3172460"/>
                  <a:pt x="9938385" y="3106420"/>
                  <a:pt x="10032365" y="3049524"/>
                </a:cubicBezTo>
                <a:cubicBezTo>
                  <a:pt x="10470261" y="2785110"/>
                  <a:pt x="11090402" y="2760726"/>
                  <a:pt x="11564493" y="2901188"/>
                </a:cubicBezTo>
                <a:lnTo>
                  <a:pt x="11561826" y="2910332"/>
                </a:lnTo>
                <a:lnTo>
                  <a:pt x="11564493" y="2901188"/>
                </a:lnTo>
                <a:cubicBezTo>
                  <a:pt x="12030075" y="3039110"/>
                  <a:pt x="12388977" y="3315081"/>
                  <a:pt x="12707112" y="3613023"/>
                </a:cubicBezTo>
                <a:lnTo>
                  <a:pt x="12700635" y="3620008"/>
                </a:lnTo>
                <a:lnTo>
                  <a:pt x="12707112" y="3613023"/>
                </a:lnTo>
                <a:cubicBezTo>
                  <a:pt x="12868402" y="3764026"/>
                  <a:pt x="13023088" y="3926332"/>
                  <a:pt x="13180441" y="4091305"/>
                </a:cubicBezTo>
                <a:cubicBezTo>
                  <a:pt x="13295248" y="4211701"/>
                  <a:pt x="13411327" y="4333494"/>
                  <a:pt x="13532739" y="4453636"/>
                </a:cubicBezTo>
                <a:lnTo>
                  <a:pt x="13526008" y="4460367"/>
                </a:lnTo>
                <a:lnTo>
                  <a:pt x="13532739" y="4453636"/>
                </a:lnTo>
                <a:cubicBezTo>
                  <a:pt x="13576935" y="4497197"/>
                  <a:pt x="13621385" y="4540123"/>
                  <a:pt x="13666851" y="4581906"/>
                </a:cubicBezTo>
                <a:lnTo>
                  <a:pt x="13660373" y="4588891"/>
                </a:lnTo>
                <a:lnTo>
                  <a:pt x="13666851" y="4581906"/>
                </a:lnTo>
                <a:cubicBezTo>
                  <a:pt x="14075791" y="4957191"/>
                  <a:pt x="14560170" y="5213985"/>
                  <a:pt x="15108555" y="5309870"/>
                </a:cubicBezTo>
                <a:cubicBezTo>
                  <a:pt x="15512922" y="5381498"/>
                  <a:pt x="15952344" y="5360924"/>
                  <a:pt x="16339821" y="5238496"/>
                </a:cubicBezTo>
                <a:cubicBezTo>
                  <a:pt x="16694912" y="5126228"/>
                  <a:pt x="16989933" y="4951603"/>
                  <a:pt x="17249647" y="4741418"/>
                </a:cubicBezTo>
                <a:cubicBezTo>
                  <a:pt x="17569434" y="4482592"/>
                  <a:pt x="17835246" y="4170299"/>
                  <a:pt x="18102707" y="3856101"/>
                </a:cubicBezTo>
                <a:cubicBezTo>
                  <a:pt x="18193004" y="3750056"/>
                  <a:pt x="18283428" y="3643630"/>
                  <a:pt x="18376138" y="3539236"/>
                </a:cubicBezTo>
                <a:lnTo>
                  <a:pt x="18383249" y="3545586"/>
                </a:lnTo>
                <a:lnTo>
                  <a:pt x="18376138" y="3539236"/>
                </a:lnTo>
                <a:cubicBezTo>
                  <a:pt x="18467071" y="3436112"/>
                  <a:pt x="18560922" y="3333623"/>
                  <a:pt x="18657316" y="3232277"/>
                </a:cubicBezTo>
                <a:lnTo>
                  <a:pt x="18664173" y="3238881"/>
                </a:lnTo>
                <a:lnTo>
                  <a:pt x="18657316" y="3232277"/>
                </a:lnTo>
                <a:cubicBezTo>
                  <a:pt x="20036409" y="1780413"/>
                  <a:pt x="22006433" y="563118"/>
                  <a:pt x="24440642" y="0"/>
                </a:cubicBezTo>
                <a:lnTo>
                  <a:pt x="24444960" y="18542"/>
                </a:lnTo>
                <a:cubicBezTo>
                  <a:pt x="22014307" y="580898"/>
                  <a:pt x="20047712" y="1796161"/>
                  <a:pt x="18671032" y="3245485"/>
                </a:cubicBezTo>
                <a:cubicBezTo>
                  <a:pt x="18574766" y="3346704"/>
                  <a:pt x="18481167" y="3448939"/>
                  <a:pt x="18390362" y="3551936"/>
                </a:cubicBezTo>
                <a:cubicBezTo>
                  <a:pt x="18297779" y="3656203"/>
                  <a:pt x="18207482" y="3762375"/>
                  <a:pt x="18117185" y="3868420"/>
                </a:cubicBezTo>
                <a:cubicBezTo>
                  <a:pt x="17849978" y="4182491"/>
                  <a:pt x="17583024" y="4496181"/>
                  <a:pt x="17261586" y="4756277"/>
                </a:cubicBezTo>
                <a:lnTo>
                  <a:pt x="17255617" y="4748911"/>
                </a:lnTo>
                <a:lnTo>
                  <a:pt x="17261586" y="4756277"/>
                </a:lnTo>
                <a:cubicBezTo>
                  <a:pt x="17000348" y="4967732"/>
                  <a:pt x="16703295" y="5143754"/>
                  <a:pt x="16345535" y="5256784"/>
                </a:cubicBezTo>
                <a:lnTo>
                  <a:pt x="16342614" y="5247640"/>
                </a:lnTo>
                <a:lnTo>
                  <a:pt x="16345535" y="5256784"/>
                </a:lnTo>
                <a:cubicBezTo>
                  <a:pt x="15954883" y="5380355"/>
                  <a:pt x="15512415" y="5400929"/>
                  <a:pt x="15105253" y="5328793"/>
                </a:cubicBezTo>
                <a:lnTo>
                  <a:pt x="15106904" y="5319395"/>
                </a:lnTo>
                <a:lnTo>
                  <a:pt x="15105253" y="5328793"/>
                </a:lnTo>
                <a:cubicBezTo>
                  <a:pt x="14552930" y="5232273"/>
                  <a:pt x="14065251" y="4973574"/>
                  <a:pt x="13653898" y="4596130"/>
                </a:cubicBezTo>
                <a:cubicBezTo>
                  <a:pt x="13608304" y="4554093"/>
                  <a:pt x="13563601" y="4511167"/>
                  <a:pt x="13519404" y="4467479"/>
                </a:cubicBezTo>
                <a:cubicBezTo>
                  <a:pt x="13397865" y="4347083"/>
                  <a:pt x="13281533" y="4225036"/>
                  <a:pt x="13166726" y="4104640"/>
                </a:cubicBezTo>
                <a:cubicBezTo>
                  <a:pt x="13009246" y="3939540"/>
                  <a:pt x="12854940" y="3777742"/>
                  <a:pt x="12694158" y="3627120"/>
                </a:cubicBezTo>
                <a:cubicBezTo>
                  <a:pt x="12376785" y="3329940"/>
                  <a:pt x="12020550" y="3056255"/>
                  <a:pt x="11559159" y="2919603"/>
                </a:cubicBezTo>
                <a:cubicBezTo>
                  <a:pt x="11088878" y="2780284"/>
                  <a:pt x="10474452" y="2804922"/>
                  <a:pt x="10042271" y="3066034"/>
                </a:cubicBezTo>
                <a:lnTo>
                  <a:pt x="10037319" y="3057906"/>
                </a:lnTo>
                <a:lnTo>
                  <a:pt x="10042271" y="3066034"/>
                </a:lnTo>
                <a:cubicBezTo>
                  <a:pt x="9949942" y="3122041"/>
                  <a:pt x="9873107" y="3186938"/>
                  <a:pt x="9805162" y="3256915"/>
                </a:cubicBezTo>
                <a:cubicBezTo>
                  <a:pt x="9716644" y="3348101"/>
                  <a:pt x="9643237" y="3447796"/>
                  <a:pt x="9569832" y="3547364"/>
                </a:cubicBezTo>
                <a:cubicBezTo>
                  <a:pt x="9497569" y="3645408"/>
                  <a:pt x="9425432" y="3743452"/>
                  <a:pt x="9339326" y="3832098"/>
                </a:cubicBezTo>
                <a:cubicBezTo>
                  <a:pt x="9068816" y="4110609"/>
                  <a:pt x="8582279" y="4256278"/>
                  <a:pt x="8270113" y="4184777"/>
                </a:cubicBezTo>
                <a:cubicBezTo>
                  <a:pt x="8195945" y="4167759"/>
                  <a:pt x="8132319" y="4142740"/>
                  <a:pt x="8069072" y="4109720"/>
                </a:cubicBezTo>
                <a:cubicBezTo>
                  <a:pt x="7976997" y="4061587"/>
                  <a:pt x="7901432" y="3994912"/>
                  <a:pt x="7822184" y="3915664"/>
                </a:cubicBezTo>
                <a:cubicBezTo>
                  <a:pt x="7795895" y="3889375"/>
                  <a:pt x="7769098" y="3861562"/>
                  <a:pt x="7741158" y="3832606"/>
                </a:cubicBezTo>
                <a:cubicBezTo>
                  <a:pt x="7710551" y="3800856"/>
                  <a:pt x="7678547" y="3767709"/>
                  <a:pt x="7644131" y="3733292"/>
                </a:cubicBezTo>
                <a:lnTo>
                  <a:pt x="7650861" y="3726561"/>
                </a:lnTo>
                <a:lnTo>
                  <a:pt x="7644131" y="3733292"/>
                </a:lnTo>
                <a:cubicBezTo>
                  <a:pt x="7402195" y="3491357"/>
                  <a:pt x="7026783" y="3256534"/>
                  <a:pt x="6725285" y="3110230"/>
                </a:cubicBezTo>
                <a:cubicBezTo>
                  <a:pt x="6669786" y="3083179"/>
                  <a:pt x="6616446" y="3058287"/>
                  <a:pt x="6565265" y="3035427"/>
                </a:cubicBezTo>
                <a:lnTo>
                  <a:pt x="6569202" y="3026791"/>
                </a:lnTo>
                <a:lnTo>
                  <a:pt x="6565392" y="3035554"/>
                </a:lnTo>
                <a:cubicBezTo>
                  <a:pt x="6338570" y="2934589"/>
                  <a:pt x="6118987" y="2858389"/>
                  <a:pt x="5878068" y="2785237"/>
                </a:cubicBezTo>
                <a:lnTo>
                  <a:pt x="5880862" y="2776093"/>
                </a:lnTo>
                <a:lnTo>
                  <a:pt x="5878068" y="2785237"/>
                </a:lnTo>
                <a:cubicBezTo>
                  <a:pt x="5572887" y="2692527"/>
                  <a:pt x="5209413" y="2612644"/>
                  <a:pt x="4775073" y="2528570"/>
                </a:cubicBezTo>
                <a:lnTo>
                  <a:pt x="4776851" y="2519172"/>
                </a:lnTo>
                <a:lnTo>
                  <a:pt x="4775073" y="2528570"/>
                </a:lnTo>
                <a:cubicBezTo>
                  <a:pt x="4342257" y="2444877"/>
                  <a:pt x="3882517" y="2572004"/>
                  <a:pt x="3572510" y="2738755"/>
                </a:cubicBezTo>
                <a:lnTo>
                  <a:pt x="3567938" y="2730373"/>
                </a:lnTo>
                <a:lnTo>
                  <a:pt x="3572510" y="2738755"/>
                </a:lnTo>
                <a:cubicBezTo>
                  <a:pt x="3447542" y="2806065"/>
                  <a:pt x="3337433" y="2882392"/>
                  <a:pt x="3227451" y="2958592"/>
                </a:cubicBezTo>
                <a:cubicBezTo>
                  <a:pt x="3067812" y="3069209"/>
                  <a:pt x="2908681" y="3179572"/>
                  <a:pt x="2706878" y="3259582"/>
                </a:cubicBezTo>
                <a:lnTo>
                  <a:pt x="2703322" y="3250692"/>
                </a:lnTo>
                <a:lnTo>
                  <a:pt x="2706878" y="3259582"/>
                </a:lnTo>
                <a:cubicBezTo>
                  <a:pt x="2286762" y="3426079"/>
                  <a:pt x="1704213" y="3454527"/>
                  <a:pt x="1189990" y="3286887"/>
                </a:cubicBezTo>
                <a:cubicBezTo>
                  <a:pt x="648081" y="3110230"/>
                  <a:pt x="196977" y="2741676"/>
                  <a:pt x="0" y="235191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-42116" y="5795873"/>
            <a:ext cx="18329243" cy="3843623"/>
          </a:xfrm>
          <a:custGeom>
            <a:rect b="b" l="l" r="r" t="t"/>
            <a:pathLst>
              <a:path extrusionOk="0" h="5124831" w="24438990">
                <a:moveTo>
                  <a:pt x="16891" y="1974469"/>
                </a:moveTo>
                <a:cubicBezTo>
                  <a:pt x="208661" y="2349119"/>
                  <a:pt x="644525" y="2712085"/>
                  <a:pt x="1170813" y="2893568"/>
                </a:cubicBezTo>
                <a:cubicBezTo>
                  <a:pt x="1666367" y="3064383"/>
                  <a:pt x="2229104" y="3048381"/>
                  <a:pt x="2636901" y="2902839"/>
                </a:cubicBezTo>
                <a:cubicBezTo>
                  <a:pt x="2831973" y="2833243"/>
                  <a:pt x="2987040" y="2734564"/>
                  <a:pt x="3144393" y="2634361"/>
                </a:cubicBezTo>
                <a:cubicBezTo>
                  <a:pt x="3253613" y="2564892"/>
                  <a:pt x="3363976" y="2494534"/>
                  <a:pt x="3489198" y="2433320"/>
                </a:cubicBezTo>
                <a:cubicBezTo>
                  <a:pt x="3799713" y="2281428"/>
                  <a:pt x="4255643" y="2168398"/>
                  <a:pt x="4684268" y="2251202"/>
                </a:cubicBezTo>
                <a:lnTo>
                  <a:pt x="4682490" y="2260600"/>
                </a:lnTo>
                <a:lnTo>
                  <a:pt x="4684268" y="2251202"/>
                </a:lnTo>
                <a:cubicBezTo>
                  <a:pt x="4782566" y="2270125"/>
                  <a:pt x="4877562" y="2288159"/>
                  <a:pt x="4969510" y="2305685"/>
                </a:cubicBezTo>
                <a:cubicBezTo>
                  <a:pt x="5055489" y="2322068"/>
                  <a:pt x="5138801" y="2337816"/>
                  <a:pt x="5219446" y="2353310"/>
                </a:cubicBezTo>
                <a:cubicBezTo>
                  <a:pt x="5442839" y="2396363"/>
                  <a:pt x="5645658" y="2437384"/>
                  <a:pt x="5828665" y="2481707"/>
                </a:cubicBezTo>
                <a:lnTo>
                  <a:pt x="5826379" y="2490978"/>
                </a:lnTo>
                <a:lnTo>
                  <a:pt x="5828665" y="2481707"/>
                </a:lnTo>
                <a:cubicBezTo>
                  <a:pt x="6081903" y="2542921"/>
                  <a:pt x="6314948" y="2605278"/>
                  <a:pt x="6557010" y="2696845"/>
                </a:cubicBezTo>
                <a:cubicBezTo>
                  <a:pt x="6611620" y="2717673"/>
                  <a:pt x="6668262" y="2740533"/>
                  <a:pt x="6727317" y="2765806"/>
                </a:cubicBezTo>
                <a:cubicBezTo>
                  <a:pt x="7047611" y="2902966"/>
                  <a:pt x="7444486" y="3139059"/>
                  <a:pt x="7687056" y="3395218"/>
                </a:cubicBezTo>
                <a:cubicBezTo>
                  <a:pt x="7734808" y="3445637"/>
                  <a:pt x="7777099" y="3493897"/>
                  <a:pt x="7816596" y="3538982"/>
                </a:cubicBezTo>
                <a:cubicBezTo>
                  <a:pt x="7851521" y="3578860"/>
                  <a:pt x="7884414" y="3616325"/>
                  <a:pt x="7917180" y="3650996"/>
                </a:cubicBezTo>
                <a:cubicBezTo>
                  <a:pt x="7971155" y="3708019"/>
                  <a:pt x="8024876" y="3757168"/>
                  <a:pt x="8087487" y="3796538"/>
                </a:cubicBezTo>
                <a:lnTo>
                  <a:pt x="8082407" y="3804539"/>
                </a:lnTo>
                <a:lnTo>
                  <a:pt x="8087487" y="3796538"/>
                </a:lnTo>
                <a:cubicBezTo>
                  <a:pt x="8146415" y="3833622"/>
                  <a:pt x="8206359" y="3863086"/>
                  <a:pt x="8278241" y="3884676"/>
                </a:cubicBezTo>
                <a:cubicBezTo>
                  <a:pt x="8581898" y="3976116"/>
                  <a:pt x="9089009" y="3848608"/>
                  <a:pt x="9372854" y="3573272"/>
                </a:cubicBezTo>
                <a:lnTo>
                  <a:pt x="9379458" y="3580130"/>
                </a:lnTo>
                <a:lnTo>
                  <a:pt x="9372854" y="3573272"/>
                </a:lnTo>
                <a:cubicBezTo>
                  <a:pt x="9462770" y="3486023"/>
                  <a:pt x="9537954" y="3388487"/>
                  <a:pt x="9614281" y="3289427"/>
                </a:cubicBezTo>
                <a:cubicBezTo>
                  <a:pt x="9691751" y="3188970"/>
                  <a:pt x="9770237" y="3086989"/>
                  <a:pt x="9865741" y="2994279"/>
                </a:cubicBezTo>
                <a:cubicBezTo>
                  <a:pt x="9930003" y="2931922"/>
                  <a:pt x="10001885" y="2873756"/>
                  <a:pt x="10086594" y="2822829"/>
                </a:cubicBezTo>
                <a:cubicBezTo>
                  <a:pt x="10521823" y="2561844"/>
                  <a:pt x="11130534" y="2528570"/>
                  <a:pt x="11601958" y="2656586"/>
                </a:cubicBezTo>
                <a:cubicBezTo>
                  <a:pt x="12063349" y="2781935"/>
                  <a:pt x="12426188" y="3043428"/>
                  <a:pt x="12748387" y="3329940"/>
                </a:cubicBezTo>
                <a:cubicBezTo>
                  <a:pt x="12944602" y="3504438"/>
                  <a:pt x="13131165" y="3696208"/>
                  <a:pt x="13321411" y="3891915"/>
                </a:cubicBezTo>
                <a:cubicBezTo>
                  <a:pt x="13405358" y="3978275"/>
                  <a:pt x="13490068" y="4065270"/>
                  <a:pt x="13576681" y="4152011"/>
                </a:cubicBezTo>
                <a:lnTo>
                  <a:pt x="13569950" y="4158742"/>
                </a:lnTo>
                <a:lnTo>
                  <a:pt x="13576681" y="4152011"/>
                </a:lnTo>
                <a:cubicBezTo>
                  <a:pt x="13620115" y="4195318"/>
                  <a:pt x="13663676" y="4237863"/>
                  <a:pt x="13707999" y="4279519"/>
                </a:cubicBezTo>
                <a:lnTo>
                  <a:pt x="13701521" y="4286504"/>
                </a:lnTo>
                <a:lnTo>
                  <a:pt x="13707999" y="4279519"/>
                </a:lnTo>
                <a:cubicBezTo>
                  <a:pt x="14106525" y="4653407"/>
                  <a:pt x="14564106" y="4917186"/>
                  <a:pt x="15093570" y="5025136"/>
                </a:cubicBezTo>
                <a:cubicBezTo>
                  <a:pt x="15484095" y="5105781"/>
                  <a:pt x="15914369" y="5096383"/>
                  <a:pt x="16297910" y="4986909"/>
                </a:cubicBezTo>
                <a:cubicBezTo>
                  <a:pt x="16648938" y="4886706"/>
                  <a:pt x="16944720" y="4724273"/>
                  <a:pt x="17207357" y="4526280"/>
                </a:cubicBezTo>
                <a:cubicBezTo>
                  <a:pt x="17534255" y="4279900"/>
                  <a:pt x="17809083" y="3978656"/>
                  <a:pt x="18086324" y="3674999"/>
                </a:cubicBezTo>
                <a:cubicBezTo>
                  <a:pt x="18176368" y="3576320"/>
                  <a:pt x="18266792" y="3477387"/>
                  <a:pt x="18359119" y="3379978"/>
                </a:cubicBezTo>
                <a:lnTo>
                  <a:pt x="18365978" y="3386582"/>
                </a:lnTo>
                <a:lnTo>
                  <a:pt x="18358994" y="3380105"/>
                </a:lnTo>
                <a:cubicBezTo>
                  <a:pt x="18452084" y="3281299"/>
                  <a:pt x="18547970" y="3183001"/>
                  <a:pt x="18646268" y="3085719"/>
                </a:cubicBezTo>
                <a:lnTo>
                  <a:pt x="18652997" y="3092450"/>
                </a:lnTo>
                <a:lnTo>
                  <a:pt x="18646268" y="3085719"/>
                </a:lnTo>
                <a:cubicBezTo>
                  <a:pt x="20051903" y="1693164"/>
                  <a:pt x="22021927" y="531241"/>
                  <a:pt x="24434927" y="0"/>
                </a:cubicBezTo>
                <a:lnTo>
                  <a:pt x="24438990" y="18542"/>
                </a:lnTo>
                <a:cubicBezTo>
                  <a:pt x="22029546" y="549021"/>
                  <a:pt x="20062697" y="1709166"/>
                  <a:pt x="18659475" y="3098927"/>
                </a:cubicBezTo>
                <a:cubicBezTo>
                  <a:pt x="18561304" y="3196082"/>
                  <a:pt x="18465545" y="3294253"/>
                  <a:pt x="18372709" y="3392805"/>
                </a:cubicBezTo>
                <a:cubicBezTo>
                  <a:pt x="18280507" y="3489960"/>
                  <a:pt x="18190337" y="3588766"/>
                  <a:pt x="18100168" y="3687572"/>
                </a:cubicBezTo>
                <a:cubicBezTo>
                  <a:pt x="17823180" y="3990975"/>
                  <a:pt x="17547082" y="4293489"/>
                  <a:pt x="17218660" y="4541139"/>
                </a:cubicBezTo>
                <a:lnTo>
                  <a:pt x="17212944" y="4533519"/>
                </a:lnTo>
                <a:lnTo>
                  <a:pt x="17218660" y="4541139"/>
                </a:lnTo>
                <a:cubicBezTo>
                  <a:pt x="16954627" y="4740402"/>
                  <a:pt x="16656685" y="4903978"/>
                  <a:pt x="16302990" y="5004943"/>
                </a:cubicBezTo>
                <a:lnTo>
                  <a:pt x="16300322" y="4995799"/>
                </a:lnTo>
                <a:lnTo>
                  <a:pt x="16302990" y="5004943"/>
                </a:lnTo>
                <a:cubicBezTo>
                  <a:pt x="15916275" y="5115433"/>
                  <a:pt x="15482951" y="5124831"/>
                  <a:pt x="15089632" y="5043551"/>
                </a:cubicBezTo>
                <a:lnTo>
                  <a:pt x="15091537" y="5034280"/>
                </a:lnTo>
                <a:lnTo>
                  <a:pt x="15089632" y="5043551"/>
                </a:lnTo>
                <a:cubicBezTo>
                  <a:pt x="14555978" y="4934839"/>
                  <a:pt x="14095349" y="4669028"/>
                  <a:pt x="13694792" y="4293108"/>
                </a:cubicBezTo>
                <a:cubicBezTo>
                  <a:pt x="13650342" y="4251198"/>
                  <a:pt x="13606653" y="4208526"/>
                  <a:pt x="13563093" y="4165092"/>
                </a:cubicBezTo>
                <a:cubicBezTo>
                  <a:pt x="13476351" y="4078224"/>
                  <a:pt x="13391643" y="3991102"/>
                  <a:pt x="13307694" y="3904742"/>
                </a:cubicBezTo>
                <a:cubicBezTo>
                  <a:pt x="13117321" y="3709035"/>
                  <a:pt x="12931267" y="3517646"/>
                  <a:pt x="12735687" y="3343656"/>
                </a:cubicBezTo>
                <a:lnTo>
                  <a:pt x="12742037" y="3336544"/>
                </a:lnTo>
                <a:lnTo>
                  <a:pt x="12735687" y="3343656"/>
                </a:lnTo>
                <a:cubicBezTo>
                  <a:pt x="12414377" y="3058033"/>
                  <a:pt x="12054078" y="2798699"/>
                  <a:pt x="11596878" y="2674493"/>
                </a:cubicBezTo>
                <a:lnTo>
                  <a:pt x="11599418" y="2665349"/>
                </a:lnTo>
                <a:lnTo>
                  <a:pt x="11596878" y="2674493"/>
                </a:lnTo>
                <a:cubicBezTo>
                  <a:pt x="11129264" y="2547493"/>
                  <a:pt x="10526141" y="2580894"/>
                  <a:pt x="10096246" y="2838704"/>
                </a:cubicBezTo>
                <a:lnTo>
                  <a:pt x="10091293" y="2830576"/>
                </a:lnTo>
                <a:lnTo>
                  <a:pt x="10096246" y="2838704"/>
                </a:lnTo>
                <a:cubicBezTo>
                  <a:pt x="10013060" y="2888742"/>
                  <a:pt x="9942195" y="2946019"/>
                  <a:pt x="9878822" y="3007487"/>
                </a:cubicBezTo>
                <a:cubicBezTo>
                  <a:pt x="9784460" y="3099054"/>
                  <a:pt x="9706737" y="3199892"/>
                  <a:pt x="9629140" y="3300603"/>
                </a:cubicBezTo>
                <a:cubicBezTo>
                  <a:pt x="9552940" y="3399536"/>
                  <a:pt x="9476867" y="3498215"/>
                  <a:pt x="9385934" y="3586480"/>
                </a:cubicBezTo>
                <a:cubicBezTo>
                  <a:pt x="9097899" y="3866007"/>
                  <a:pt x="8583676" y="3996182"/>
                  <a:pt x="8272653" y="3902456"/>
                </a:cubicBezTo>
                <a:lnTo>
                  <a:pt x="8275446" y="3893312"/>
                </a:lnTo>
                <a:lnTo>
                  <a:pt x="8272653" y="3902456"/>
                </a:lnTo>
                <a:cubicBezTo>
                  <a:pt x="8198866" y="3880231"/>
                  <a:pt x="8137397" y="3850005"/>
                  <a:pt x="8077200" y="3812286"/>
                </a:cubicBezTo>
                <a:cubicBezTo>
                  <a:pt x="8012683" y="3771773"/>
                  <a:pt x="7957693" y="3721354"/>
                  <a:pt x="7903209" y="3663823"/>
                </a:cubicBezTo>
                <a:cubicBezTo>
                  <a:pt x="7870063" y="3628898"/>
                  <a:pt x="7837043" y="3591179"/>
                  <a:pt x="7802118" y="3551301"/>
                </a:cubicBezTo>
                <a:cubicBezTo>
                  <a:pt x="7762621" y="3506216"/>
                  <a:pt x="7720583" y="3458210"/>
                  <a:pt x="7673085" y="3408045"/>
                </a:cubicBezTo>
                <a:lnTo>
                  <a:pt x="7679944" y="3401441"/>
                </a:lnTo>
                <a:lnTo>
                  <a:pt x="7673085" y="3408045"/>
                </a:lnTo>
                <a:cubicBezTo>
                  <a:pt x="7433056" y="3154553"/>
                  <a:pt x="7038721" y="2919603"/>
                  <a:pt x="6719696" y="2783078"/>
                </a:cubicBezTo>
                <a:lnTo>
                  <a:pt x="6723507" y="2774315"/>
                </a:lnTo>
                <a:lnTo>
                  <a:pt x="6719824" y="2783078"/>
                </a:lnTo>
                <a:cubicBezTo>
                  <a:pt x="6660896" y="2757932"/>
                  <a:pt x="6604508" y="2735072"/>
                  <a:pt x="6550152" y="2714371"/>
                </a:cubicBezTo>
                <a:lnTo>
                  <a:pt x="6553581" y="2705481"/>
                </a:lnTo>
                <a:lnTo>
                  <a:pt x="6550152" y="2714371"/>
                </a:lnTo>
                <a:cubicBezTo>
                  <a:pt x="6309233" y="2623312"/>
                  <a:pt x="6077077" y="2561082"/>
                  <a:pt x="5824093" y="2499995"/>
                </a:cubicBezTo>
                <a:cubicBezTo>
                  <a:pt x="5641467" y="2455799"/>
                  <a:pt x="5439029" y="2414778"/>
                  <a:pt x="5215763" y="2371725"/>
                </a:cubicBezTo>
                <a:cubicBezTo>
                  <a:pt x="5135245" y="2356231"/>
                  <a:pt x="5051933" y="2340356"/>
                  <a:pt x="4965954" y="2324100"/>
                </a:cubicBezTo>
                <a:cubicBezTo>
                  <a:pt x="4874006" y="2306701"/>
                  <a:pt x="4778883" y="2288667"/>
                  <a:pt x="4680712" y="2269617"/>
                </a:cubicBezTo>
                <a:cubicBezTo>
                  <a:pt x="4257167" y="2187829"/>
                  <a:pt x="3805555" y="2299589"/>
                  <a:pt x="3497580" y="2450211"/>
                </a:cubicBezTo>
                <a:lnTo>
                  <a:pt x="3493389" y="2441702"/>
                </a:lnTo>
                <a:lnTo>
                  <a:pt x="3497580" y="2450211"/>
                </a:lnTo>
                <a:cubicBezTo>
                  <a:pt x="3373501" y="2510917"/>
                  <a:pt x="3263900" y="2580640"/>
                  <a:pt x="3154680" y="2650236"/>
                </a:cubicBezTo>
                <a:cubicBezTo>
                  <a:pt x="2997327" y="2750312"/>
                  <a:pt x="2840609" y="2850134"/>
                  <a:pt x="2643378" y="2920619"/>
                </a:cubicBezTo>
                <a:lnTo>
                  <a:pt x="2640203" y="2911602"/>
                </a:lnTo>
                <a:lnTo>
                  <a:pt x="2643378" y="2920619"/>
                </a:lnTo>
                <a:cubicBezTo>
                  <a:pt x="2231517" y="3067685"/>
                  <a:pt x="1664335" y="3083687"/>
                  <a:pt x="1164717" y="2911475"/>
                </a:cubicBezTo>
                <a:lnTo>
                  <a:pt x="1167765" y="2902458"/>
                </a:lnTo>
                <a:lnTo>
                  <a:pt x="1164717" y="2911475"/>
                </a:lnTo>
                <a:cubicBezTo>
                  <a:pt x="634746" y="2728722"/>
                  <a:pt x="194437" y="2362962"/>
                  <a:pt x="0" y="198310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-37659" y="5938365"/>
            <a:ext cx="18324195" cy="3637693"/>
          </a:xfrm>
          <a:custGeom>
            <a:rect b="b" l="l" r="r" t="t"/>
            <a:pathLst>
              <a:path extrusionOk="0" h="4850257" w="24432260">
                <a:moveTo>
                  <a:pt x="17018" y="1605153"/>
                </a:moveTo>
                <a:cubicBezTo>
                  <a:pt x="206375" y="1969897"/>
                  <a:pt x="631444" y="2330450"/>
                  <a:pt x="1146302" y="2518029"/>
                </a:cubicBezTo>
                <a:lnTo>
                  <a:pt x="1143000" y="2526919"/>
                </a:lnTo>
                <a:lnTo>
                  <a:pt x="1146302" y="2518029"/>
                </a:lnTo>
                <a:cubicBezTo>
                  <a:pt x="1627378" y="2693162"/>
                  <a:pt x="2174748" y="2689733"/>
                  <a:pt x="2574417" y="2563368"/>
                </a:cubicBezTo>
                <a:cubicBezTo>
                  <a:pt x="2765171" y="2503170"/>
                  <a:pt x="2918079" y="2414651"/>
                  <a:pt x="3073146" y="2324862"/>
                </a:cubicBezTo>
                <a:cubicBezTo>
                  <a:pt x="3181604" y="2262124"/>
                  <a:pt x="3291205" y="2198624"/>
                  <a:pt x="3415157" y="2144268"/>
                </a:cubicBezTo>
                <a:lnTo>
                  <a:pt x="3418967" y="2153031"/>
                </a:lnTo>
                <a:lnTo>
                  <a:pt x="3415157" y="2144268"/>
                </a:lnTo>
                <a:cubicBezTo>
                  <a:pt x="3723767" y="2008759"/>
                  <a:pt x="4171188" y="1911477"/>
                  <a:pt x="4590415" y="1991995"/>
                </a:cubicBezTo>
                <a:cubicBezTo>
                  <a:pt x="4851400" y="2042160"/>
                  <a:pt x="5092319" y="2081530"/>
                  <a:pt x="5313299" y="2117598"/>
                </a:cubicBezTo>
                <a:cubicBezTo>
                  <a:pt x="5478145" y="2144522"/>
                  <a:pt x="5631942" y="2169541"/>
                  <a:pt x="5774563" y="2195957"/>
                </a:cubicBezTo>
                <a:lnTo>
                  <a:pt x="5772785" y="2205355"/>
                </a:lnTo>
                <a:lnTo>
                  <a:pt x="5774563" y="2195957"/>
                </a:lnTo>
                <a:cubicBezTo>
                  <a:pt x="6039612" y="2245106"/>
                  <a:pt x="6285230" y="2293239"/>
                  <a:pt x="6541389" y="2375027"/>
                </a:cubicBezTo>
                <a:cubicBezTo>
                  <a:pt x="6599174" y="2393569"/>
                  <a:pt x="6659118" y="2414397"/>
                  <a:pt x="6721348" y="2438019"/>
                </a:cubicBezTo>
                <a:lnTo>
                  <a:pt x="6717919" y="2446909"/>
                </a:lnTo>
                <a:lnTo>
                  <a:pt x="6721221" y="2438019"/>
                </a:lnTo>
                <a:cubicBezTo>
                  <a:pt x="7059168" y="2565400"/>
                  <a:pt x="7475347" y="2801747"/>
                  <a:pt x="7716393" y="3069844"/>
                </a:cubicBezTo>
                <a:lnTo>
                  <a:pt x="7709281" y="3076194"/>
                </a:lnTo>
                <a:lnTo>
                  <a:pt x="7716393" y="3069844"/>
                </a:lnTo>
                <a:cubicBezTo>
                  <a:pt x="7774940" y="3134995"/>
                  <a:pt x="7823835" y="3197098"/>
                  <a:pt x="7868920" y="3254375"/>
                </a:cubicBezTo>
                <a:cubicBezTo>
                  <a:pt x="7908036" y="3304032"/>
                  <a:pt x="7944104" y="3350006"/>
                  <a:pt x="7981696" y="3391789"/>
                </a:cubicBezTo>
                <a:cubicBezTo>
                  <a:pt x="8017764" y="3431921"/>
                  <a:pt x="8054975" y="3467989"/>
                  <a:pt x="8097012" y="3499358"/>
                </a:cubicBezTo>
                <a:lnTo>
                  <a:pt x="8091297" y="3506978"/>
                </a:lnTo>
                <a:lnTo>
                  <a:pt x="8097012" y="3499358"/>
                </a:lnTo>
                <a:cubicBezTo>
                  <a:pt x="8153019" y="3541141"/>
                  <a:pt x="8210677" y="3575558"/>
                  <a:pt x="8281924" y="3602228"/>
                </a:cubicBezTo>
                <a:cubicBezTo>
                  <a:pt x="8584057" y="3715385"/>
                  <a:pt x="9118092" y="3603117"/>
                  <a:pt x="9419717" y="3326765"/>
                </a:cubicBezTo>
                <a:cubicBezTo>
                  <a:pt x="9514205" y="3240278"/>
                  <a:pt x="9593072" y="3142361"/>
                  <a:pt x="9673336" y="3042793"/>
                </a:cubicBezTo>
                <a:cubicBezTo>
                  <a:pt x="9754870" y="2941574"/>
                  <a:pt x="9837801" y="2838704"/>
                  <a:pt x="9939020" y="2745994"/>
                </a:cubicBezTo>
                <a:cubicBezTo>
                  <a:pt x="9998583" y="2691511"/>
                  <a:pt x="10064369" y="2640457"/>
                  <a:pt x="10140188" y="2595118"/>
                </a:cubicBezTo>
                <a:cubicBezTo>
                  <a:pt x="10572623" y="2337435"/>
                  <a:pt x="11170285" y="2295525"/>
                  <a:pt x="11638661" y="2411095"/>
                </a:cubicBezTo>
                <a:cubicBezTo>
                  <a:pt x="12095861" y="2523998"/>
                  <a:pt x="12462510" y="2771013"/>
                  <a:pt x="12788773" y="3045968"/>
                </a:cubicBezTo>
                <a:cubicBezTo>
                  <a:pt x="13030454" y="3249803"/>
                  <a:pt x="13257276" y="3480689"/>
                  <a:pt x="13489305" y="3717036"/>
                </a:cubicBezTo>
                <a:cubicBezTo>
                  <a:pt x="13532612" y="3761105"/>
                  <a:pt x="13576045" y="3805301"/>
                  <a:pt x="13619734" y="3849624"/>
                </a:cubicBezTo>
                <a:lnTo>
                  <a:pt x="13613003" y="3856355"/>
                </a:lnTo>
                <a:lnTo>
                  <a:pt x="13619734" y="3849624"/>
                </a:lnTo>
                <a:cubicBezTo>
                  <a:pt x="13662406" y="3892677"/>
                  <a:pt x="13704823" y="3935095"/>
                  <a:pt x="13748004" y="3976624"/>
                </a:cubicBezTo>
                <a:lnTo>
                  <a:pt x="13741399" y="3983482"/>
                </a:lnTo>
                <a:lnTo>
                  <a:pt x="13748004" y="3976624"/>
                </a:lnTo>
                <a:cubicBezTo>
                  <a:pt x="14135862" y="4349242"/>
                  <a:pt x="14566772" y="4620006"/>
                  <a:pt x="15077695" y="4739894"/>
                </a:cubicBezTo>
                <a:cubicBezTo>
                  <a:pt x="15454503" y="4829556"/>
                  <a:pt x="15875254" y="4831334"/>
                  <a:pt x="16255111" y="4734687"/>
                </a:cubicBezTo>
                <a:lnTo>
                  <a:pt x="16257396" y="4743958"/>
                </a:lnTo>
                <a:lnTo>
                  <a:pt x="16255111" y="4734687"/>
                </a:lnTo>
                <a:cubicBezTo>
                  <a:pt x="16602074" y="4646422"/>
                  <a:pt x="16898746" y="4496435"/>
                  <a:pt x="17164304" y="4310507"/>
                </a:cubicBezTo>
                <a:cubicBezTo>
                  <a:pt x="17499076" y="4076192"/>
                  <a:pt x="17783810" y="3785743"/>
                  <a:pt x="18071338" y="3492246"/>
                </a:cubicBezTo>
                <a:cubicBezTo>
                  <a:pt x="18160492" y="3401314"/>
                  <a:pt x="18249772" y="3310128"/>
                  <a:pt x="18340959" y="3220339"/>
                </a:cubicBezTo>
                <a:lnTo>
                  <a:pt x="18347690" y="3227070"/>
                </a:lnTo>
                <a:lnTo>
                  <a:pt x="18340959" y="3220339"/>
                </a:lnTo>
                <a:cubicBezTo>
                  <a:pt x="18436209" y="3125724"/>
                  <a:pt x="18533998" y="3031617"/>
                  <a:pt x="18634329" y="2938653"/>
                </a:cubicBezTo>
                <a:lnTo>
                  <a:pt x="18640806" y="2945638"/>
                </a:lnTo>
                <a:lnTo>
                  <a:pt x="18634329" y="2938653"/>
                </a:lnTo>
                <a:cubicBezTo>
                  <a:pt x="20066254" y="1606042"/>
                  <a:pt x="22036786" y="499364"/>
                  <a:pt x="24428322" y="0"/>
                </a:cubicBezTo>
                <a:lnTo>
                  <a:pt x="24432260" y="18669"/>
                </a:lnTo>
                <a:cubicBezTo>
                  <a:pt x="22044152" y="517398"/>
                  <a:pt x="20076667" y="1622425"/>
                  <a:pt x="18647156" y="2952496"/>
                </a:cubicBezTo>
                <a:cubicBezTo>
                  <a:pt x="18547080" y="3045333"/>
                  <a:pt x="18449416" y="3139313"/>
                  <a:pt x="18354293" y="3233674"/>
                </a:cubicBezTo>
                <a:cubicBezTo>
                  <a:pt x="18263235" y="3323336"/>
                  <a:pt x="18174081" y="3414395"/>
                  <a:pt x="18084927" y="3505327"/>
                </a:cubicBezTo>
                <a:cubicBezTo>
                  <a:pt x="17797526" y="3798570"/>
                  <a:pt x="17511521" y="4090416"/>
                  <a:pt x="17175226" y="4325874"/>
                </a:cubicBezTo>
                <a:lnTo>
                  <a:pt x="17169765" y="4318127"/>
                </a:lnTo>
                <a:lnTo>
                  <a:pt x="17175226" y="4325874"/>
                </a:lnTo>
                <a:cubicBezTo>
                  <a:pt x="16908144" y="4512945"/>
                  <a:pt x="16609440" y="4664075"/>
                  <a:pt x="16259810" y="4752975"/>
                </a:cubicBezTo>
                <a:cubicBezTo>
                  <a:pt x="15876905" y="4850257"/>
                  <a:pt x="15453106" y="4848606"/>
                  <a:pt x="15073376" y="4758182"/>
                </a:cubicBezTo>
                <a:lnTo>
                  <a:pt x="15075535" y="4748911"/>
                </a:lnTo>
                <a:lnTo>
                  <a:pt x="15073376" y="4758182"/>
                </a:lnTo>
                <a:cubicBezTo>
                  <a:pt x="14558390" y="4637278"/>
                  <a:pt x="14124559" y="4364482"/>
                  <a:pt x="13734922" y="3990086"/>
                </a:cubicBezTo>
                <a:cubicBezTo>
                  <a:pt x="13691615" y="3948430"/>
                  <a:pt x="13649070" y="3905885"/>
                  <a:pt x="13606271" y="3862705"/>
                </a:cubicBezTo>
                <a:cubicBezTo>
                  <a:pt x="13562457" y="3818382"/>
                  <a:pt x="13519022" y="3774186"/>
                  <a:pt x="13475715" y="3730117"/>
                </a:cubicBezTo>
                <a:cubicBezTo>
                  <a:pt x="13243560" y="3493770"/>
                  <a:pt x="13017372" y="3263392"/>
                  <a:pt x="12776454" y="3060319"/>
                </a:cubicBezTo>
                <a:lnTo>
                  <a:pt x="12782549" y="3053080"/>
                </a:lnTo>
                <a:lnTo>
                  <a:pt x="12776454" y="3060319"/>
                </a:lnTo>
                <a:cubicBezTo>
                  <a:pt x="12451207" y="2786253"/>
                  <a:pt x="12087097" y="2541270"/>
                  <a:pt x="11634089" y="2429383"/>
                </a:cubicBezTo>
                <a:lnTo>
                  <a:pt x="11636374" y="2420112"/>
                </a:lnTo>
                <a:lnTo>
                  <a:pt x="11634089" y="2429383"/>
                </a:lnTo>
                <a:cubicBezTo>
                  <a:pt x="11169395" y="2314702"/>
                  <a:pt x="10577195" y="2356739"/>
                  <a:pt x="10149967" y="2611247"/>
                </a:cubicBezTo>
                <a:lnTo>
                  <a:pt x="10145141" y="2603119"/>
                </a:lnTo>
                <a:lnTo>
                  <a:pt x="10149967" y="2611247"/>
                </a:lnTo>
                <a:cubicBezTo>
                  <a:pt x="10075418" y="2655824"/>
                  <a:pt x="10010520" y="2706116"/>
                  <a:pt x="9951846" y="2759837"/>
                </a:cubicBezTo>
                <a:cubicBezTo>
                  <a:pt x="9851770" y="2851531"/>
                  <a:pt x="9769729" y="2953258"/>
                  <a:pt x="9688068" y="3054604"/>
                </a:cubicBezTo>
                <a:cubicBezTo>
                  <a:pt x="9608057" y="3153918"/>
                  <a:pt x="9528174" y="3252978"/>
                  <a:pt x="9432544" y="3340608"/>
                </a:cubicBezTo>
                <a:lnTo>
                  <a:pt x="9426067" y="3333623"/>
                </a:lnTo>
                <a:lnTo>
                  <a:pt x="9432544" y="3340608"/>
                </a:lnTo>
                <a:cubicBezTo>
                  <a:pt x="9126346" y="3621024"/>
                  <a:pt x="8585072" y="3735959"/>
                  <a:pt x="8275193" y="3619881"/>
                </a:cubicBezTo>
                <a:lnTo>
                  <a:pt x="8278495" y="3610991"/>
                </a:lnTo>
                <a:lnTo>
                  <a:pt x="8275193" y="3619881"/>
                </a:lnTo>
                <a:cubicBezTo>
                  <a:pt x="8201914" y="3592449"/>
                  <a:pt x="8142732" y="3557016"/>
                  <a:pt x="8085582" y="3514471"/>
                </a:cubicBezTo>
                <a:cubicBezTo>
                  <a:pt x="8042402" y="3482213"/>
                  <a:pt x="8004174" y="3445129"/>
                  <a:pt x="7967598" y="3404362"/>
                </a:cubicBezTo>
                <a:cubicBezTo>
                  <a:pt x="7929626" y="3362071"/>
                  <a:pt x="7893049" y="3315589"/>
                  <a:pt x="7854060" y="3265932"/>
                </a:cubicBezTo>
                <a:cubicBezTo>
                  <a:pt x="7808976" y="3208528"/>
                  <a:pt x="7760461" y="3146933"/>
                  <a:pt x="7702422" y="3082290"/>
                </a:cubicBezTo>
                <a:cubicBezTo>
                  <a:pt x="7464170" y="2817241"/>
                  <a:pt x="7051040" y="2582291"/>
                  <a:pt x="6714744" y="2455545"/>
                </a:cubicBezTo>
                <a:cubicBezTo>
                  <a:pt x="6652895" y="2432177"/>
                  <a:pt x="6593205" y="2411349"/>
                  <a:pt x="6535801" y="2392934"/>
                </a:cubicBezTo>
                <a:lnTo>
                  <a:pt x="6538721" y="2383917"/>
                </a:lnTo>
                <a:lnTo>
                  <a:pt x="6535801" y="2392934"/>
                </a:lnTo>
                <a:cubicBezTo>
                  <a:pt x="6280912" y="2311654"/>
                  <a:pt x="6036310" y="2263648"/>
                  <a:pt x="5771261" y="2214499"/>
                </a:cubicBezTo>
                <a:cubicBezTo>
                  <a:pt x="5628893" y="2188083"/>
                  <a:pt x="5475351" y="2163064"/>
                  <a:pt x="5310505" y="2136140"/>
                </a:cubicBezTo>
                <a:cubicBezTo>
                  <a:pt x="5089524" y="2100072"/>
                  <a:pt x="4848352" y="2060702"/>
                  <a:pt x="4587112" y="2010537"/>
                </a:cubicBezTo>
                <a:lnTo>
                  <a:pt x="4588891" y="2001139"/>
                </a:lnTo>
                <a:lnTo>
                  <a:pt x="4587112" y="2010537"/>
                </a:lnTo>
                <a:cubicBezTo>
                  <a:pt x="4172712" y="1930908"/>
                  <a:pt x="3729228" y="2027174"/>
                  <a:pt x="3423158" y="2161540"/>
                </a:cubicBezTo>
                <a:cubicBezTo>
                  <a:pt x="3300222" y="2215515"/>
                  <a:pt x="3191510" y="2278380"/>
                  <a:pt x="3083052" y="2341245"/>
                </a:cubicBezTo>
                <a:cubicBezTo>
                  <a:pt x="2927985" y="2430907"/>
                  <a:pt x="2773553" y="2520442"/>
                  <a:pt x="2580513" y="2581402"/>
                </a:cubicBezTo>
                <a:lnTo>
                  <a:pt x="2577592" y="2572258"/>
                </a:lnTo>
                <a:lnTo>
                  <a:pt x="2580513" y="2581402"/>
                </a:lnTo>
                <a:cubicBezTo>
                  <a:pt x="2176906" y="2708910"/>
                  <a:pt x="1625092" y="2712339"/>
                  <a:pt x="1140206" y="2535809"/>
                </a:cubicBezTo>
                <a:cubicBezTo>
                  <a:pt x="621411" y="2347087"/>
                  <a:pt x="192024" y="1983740"/>
                  <a:pt x="0" y="161391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-33011" y="6080856"/>
            <a:ext cx="18319337" cy="3439193"/>
          </a:xfrm>
          <a:custGeom>
            <a:rect b="b" l="l" r="r" t="t"/>
            <a:pathLst>
              <a:path extrusionOk="0" h="4585589" w="24425783">
                <a:moveTo>
                  <a:pt x="16764" y="1235837"/>
                </a:moveTo>
                <a:cubicBezTo>
                  <a:pt x="203708" y="1590802"/>
                  <a:pt x="617855" y="1948688"/>
                  <a:pt x="1121410" y="2142490"/>
                </a:cubicBezTo>
                <a:lnTo>
                  <a:pt x="1117981" y="2151380"/>
                </a:lnTo>
                <a:lnTo>
                  <a:pt x="1121410" y="2142490"/>
                </a:lnTo>
                <a:cubicBezTo>
                  <a:pt x="1587881" y="2321941"/>
                  <a:pt x="2120011" y="2331085"/>
                  <a:pt x="2511552" y="2224024"/>
                </a:cubicBezTo>
                <a:cubicBezTo>
                  <a:pt x="2698496" y="2172970"/>
                  <a:pt x="2849372" y="2094611"/>
                  <a:pt x="3002534" y="2014982"/>
                </a:cubicBezTo>
                <a:cubicBezTo>
                  <a:pt x="3109849" y="1959229"/>
                  <a:pt x="3218434" y="1902841"/>
                  <a:pt x="3340735" y="1855343"/>
                </a:cubicBezTo>
                <a:lnTo>
                  <a:pt x="3344164" y="1864233"/>
                </a:lnTo>
                <a:lnTo>
                  <a:pt x="3340735" y="1855343"/>
                </a:lnTo>
                <a:cubicBezTo>
                  <a:pt x="3647567" y="1736217"/>
                  <a:pt x="4086352" y="1654556"/>
                  <a:pt x="4496054" y="1733042"/>
                </a:cubicBezTo>
                <a:lnTo>
                  <a:pt x="4494276" y="1742440"/>
                </a:lnTo>
                <a:lnTo>
                  <a:pt x="4496054" y="1733042"/>
                </a:lnTo>
                <a:cubicBezTo>
                  <a:pt x="4852162" y="1801241"/>
                  <a:pt x="5175250" y="1841627"/>
                  <a:pt x="5462778" y="1877568"/>
                </a:cubicBezTo>
                <a:cubicBezTo>
                  <a:pt x="5551932" y="1888744"/>
                  <a:pt x="5637657" y="1899412"/>
                  <a:pt x="5719953" y="1910461"/>
                </a:cubicBezTo>
                <a:lnTo>
                  <a:pt x="5718683" y="1919859"/>
                </a:lnTo>
                <a:lnTo>
                  <a:pt x="5719953" y="1910461"/>
                </a:lnTo>
                <a:cubicBezTo>
                  <a:pt x="5722874" y="1910842"/>
                  <a:pt x="5725922" y="1911223"/>
                  <a:pt x="5728843" y="1911604"/>
                </a:cubicBezTo>
                <a:cubicBezTo>
                  <a:pt x="5731764" y="1911985"/>
                  <a:pt x="5734685" y="1912366"/>
                  <a:pt x="5737733" y="1912747"/>
                </a:cubicBezTo>
                <a:cubicBezTo>
                  <a:pt x="6008116" y="1948815"/>
                  <a:pt x="6260973" y="1982978"/>
                  <a:pt x="6525641" y="2053336"/>
                </a:cubicBezTo>
                <a:cubicBezTo>
                  <a:pt x="6586728" y="2069719"/>
                  <a:pt x="6649847" y="2088388"/>
                  <a:pt x="6715379" y="2110232"/>
                </a:cubicBezTo>
                <a:lnTo>
                  <a:pt x="6712331" y="2119249"/>
                </a:lnTo>
                <a:lnTo>
                  <a:pt x="6715379" y="2110232"/>
                </a:lnTo>
                <a:cubicBezTo>
                  <a:pt x="7070852" y="2227834"/>
                  <a:pt x="7506716" y="2464435"/>
                  <a:pt x="7745984" y="2744724"/>
                </a:cubicBezTo>
                <a:cubicBezTo>
                  <a:pt x="7813040" y="2823337"/>
                  <a:pt x="7865364" y="2898140"/>
                  <a:pt x="7913243" y="2966720"/>
                </a:cubicBezTo>
                <a:cubicBezTo>
                  <a:pt x="7954264" y="3025394"/>
                  <a:pt x="7991856" y="3079242"/>
                  <a:pt x="8033004" y="3127375"/>
                </a:cubicBezTo>
                <a:cubicBezTo>
                  <a:pt x="8055991" y="3154426"/>
                  <a:pt x="8080121" y="3179572"/>
                  <a:pt x="8106410" y="3202686"/>
                </a:cubicBezTo>
                <a:lnTo>
                  <a:pt x="8100060" y="3209798"/>
                </a:lnTo>
                <a:lnTo>
                  <a:pt x="8106410" y="3202686"/>
                </a:lnTo>
                <a:cubicBezTo>
                  <a:pt x="8159369" y="3249295"/>
                  <a:pt x="8214741" y="3288538"/>
                  <a:pt x="8285607" y="3320288"/>
                </a:cubicBezTo>
                <a:lnTo>
                  <a:pt x="8281670" y="3328924"/>
                </a:lnTo>
                <a:lnTo>
                  <a:pt x="8285607" y="3320288"/>
                </a:lnTo>
                <a:cubicBezTo>
                  <a:pt x="8586343" y="3455162"/>
                  <a:pt x="9146794" y="3357753"/>
                  <a:pt x="9466707" y="3080639"/>
                </a:cubicBezTo>
                <a:lnTo>
                  <a:pt x="9472930" y="3087878"/>
                </a:lnTo>
                <a:lnTo>
                  <a:pt x="9466707" y="3080639"/>
                </a:lnTo>
                <a:cubicBezTo>
                  <a:pt x="9565386" y="2995041"/>
                  <a:pt x="9647936" y="2897251"/>
                  <a:pt x="9731883" y="2797810"/>
                </a:cubicBezTo>
                <a:cubicBezTo>
                  <a:pt x="9817608" y="2696210"/>
                  <a:pt x="9904730" y="2592832"/>
                  <a:pt x="10011537" y="2500249"/>
                </a:cubicBezTo>
                <a:cubicBezTo>
                  <a:pt x="10066401" y="2452624"/>
                  <a:pt x="10126472" y="2407920"/>
                  <a:pt x="10194290" y="2367661"/>
                </a:cubicBezTo>
                <a:cubicBezTo>
                  <a:pt x="10624185" y="2113407"/>
                  <a:pt x="11210290" y="2062607"/>
                  <a:pt x="11675999" y="2165858"/>
                </a:cubicBezTo>
                <a:lnTo>
                  <a:pt x="11673967" y="2175129"/>
                </a:lnTo>
                <a:lnTo>
                  <a:pt x="11675999" y="2165858"/>
                </a:lnTo>
                <a:cubicBezTo>
                  <a:pt x="12129008" y="2266061"/>
                  <a:pt x="12499594" y="2498725"/>
                  <a:pt x="12829667" y="2762250"/>
                </a:cubicBezTo>
                <a:cubicBezTo>
                  <a:pt x="13120496" y="2994533"/>
                  <a:pt x="13389483" y="3267075"/>
                  <a:pt x="13663421" y="3547364"/>
                </a:cubicBezTo>
                <a:lnTo>
                  <a:pt x="13656564" y="3553968"/>
                </a:lnTo>
                <a:lnTo>
                  <a:pt x="13663421" y="3547364"/>
                </a:lnTo>
                <a:cubicBezTo>
                  <a:pt x="13705332" y="3590163"/>
                  <a:pt x="13746861" y="3632327"/>
                  <a:pt x="13788897" y="3673729"/>
                </a:cubicBezTo>
                <a:lnTo>
                  <a:pt x="13782168" y="3680460"/>
                </a:lnTo>
                <a:lnTo>
                  <a:pt x="13788897" y="3673729"/>
                </a:lnTo>
                <a:cubicBezTo>
                  <a:pt x="14166215" y="4045204"/>
                  <a:pt x="14570456" y="4321937"/>
                  <a:pt x="15062454" y="4454779"/>
                </a:cubicBezTo>
                <a:cubicBezTo>
                  <a:pt x="15425801" y="4552950"/>
                  <a:pt x="15837027" y="4566412"/>
                  <a:pt x="16212694" y="4482719"/>
                </a:cubicBezTo>
                <a:lnTo>
                  <a:pt x="16214725" y="4491990"/>
                </a:lnTo>
                <a:lnTo>
                  <a:pt x="16212694" y="4482719"/>
                </a:lnTo>
                <a:cubicBezTo>
                  <a:pt x="16555594" y="4406392"/>
                  <a:pt x="16853154" y="4268724"/>
                  <a:pt x="17121505" y="4094988"/>
                </a:cubicBezTo>
                <a:cubicBezTo>
                  <a:pt x="17465168" y="3872484"/>
                  <a:pt x="17760950" y="3591941"/>
                  <a:pt x="18060035" y="3307969"/>
                </a:cubicBezTo>
                <a:cubicBezTo>
                  <a:pt x="18147030" y="3225419"/>
                  <a:pt x="18234406" y="3142488"/>
                  <a:pt x="18323179" y="3060700"/>
                </a:cubicBezTo>
                <a:lnTo>
                  <a:pt x="18329656" y="3067685"/>
                </a:lnTo>
                <a:lnTo>
                  <a:pt x="18323179" y="3060700"/>
                </a:lnTo>
                <a:cubicBezTo>
                  <a:pt x="18420588" y="2970530"/>
                  <a:pt x="18520410" y="2880487"/>
                  <a:pt x="18622519" y="2791587"/>
                </a:cubicBezTo>
                <a:lnTo>
                  <a:pt x="18628742" y="2798826"/>
                </a:lnTo>
                <a:lnTo>
                  <a:pt x="18622519" y="2791587"/>
                </a:lnTo>
                <a:cubicBezTo>
                  <a:pt x="20081113" y="1518793"/>
                  <a:pt x="22052026" y="467487"/>
                  <a:pt x="24422100" y="0"/>
                </a:cubicBezTo>
                <a:lnTo>
                  <a:pt x="24425783" y="18669"/>
                </a:lnTo>
                <a:cubicBezTo>
                  <a:pt x="22059138" y="485648"/>
                  <a:pt x="20091147" y="1535303"/>
                  <a:pt x="18635092" y="2805938"/>
                </a:cubicBezTo>
                <a:cubicBezTo>
                  <a:pt x="18533110" y="2894711"/>
                  <a:pt x="18433415" y="2984500"/>
                  <a:pt x="18336133" y="3074670"/>
                </a:cubicBezTo>
                <a:cubicBezTo>
                  <a:pt x="18247487" y="3156331"/>
                  <a:pt x="18160238" y="3239135"/>
                  <a:pt x="18073117" y="3321685"/>
                </a:cubicBezTo>
                <a:cubicBezTo>
                  <a:pt x="17774158" y="3605403"/>
                  <a:pt x="17477232" y="3887216"/>
                  <a:pt x="17131793" y="4110863"/>
                </a:cubicBezTo>
                <a:lnTo>
                  <a:pt x="17126585" y="4102862"/>
                </a:lnTo>
                <a:lnTo>
                  <a:pt x="17131793" y="4110863"/>
                </a:lnTo>
                <a:cubicBezTo>
                  <a:pt x="16861790" y="4285615"/>
                  <a:pt x="16562198" y="4424299"/>
                  <a:pt x="16216757" y="4501261"/>
                </a:cubicBezTo>
                <a:cubicBezTo>
                  <a:pt x="15838044" y="4585589"/>
                  <a:pt x="15423643" y="4572000"/>
                  <a:pt x="15057374" y="4473067"/>
                </a:cubicBezTo>
                <a:lnTo>
                  <a:pt x="15059914" y="4463923"/>
                </a:lnTo>
                <a:lnTo>
                  <a:pt x="15057374" y="4473067"/>
                </a:lnTo>
                <a:cubicBezTo>
                  <a:pt x="14561312" y="4339082"/>
                  <a:pt x="14154277" y="4060190"/>
                  <a:pt x="13775436" y="3687191"/>
                </a:cubicBezTo>
                <a:cubicBezTo>
                  <a:pt x="13733271" y="3645662"/>
                  <a:pt x="13691617" y="3603371"/>
                  <a:pt x="13649706" y="3560572"/>
                </a:cubicBezTo>
                <a:cubicBezTo>
                  <a:pt x="13375768" y="3280283"/>
                  <a:pt x="13107417" y="3008503"/>
                  <a:pt x="12817729" y="2777109"/>
                </a:cubicBezTo>
                <a:lnTo>
                  <a:pt x="12823698" y="2769616"/>
                </a:lnTo>
                <a:lnTo>
                  <a:pt x="12817729" y="2777109"/>
                </a:lnTo>
                <a:cubicBezTo>
                  <a:pt x="12488799" y="2514346"/>
                  <a:pt x="12120753" y="2283714"/>
                  <a:pt x="11671808" y="2184400"/>
                </a:cubicBezTo>
                <a:cubicBezTo>
                  <a:pt x="11209782" y="2081911"/>
                  <a:pt x="10628884" y="2132584"/>
                  <a:pt x="10203942" y="2383917"/>
                </a:cubicBezTo>
                <a:lnTo>
                  <a:pt x="10199116" y="2375662"/>
                </a:lnTo>
                <a:lnTo>
                  <a:pt x="10203942" y="2383790"/>
                </a:lnTo>
                <a:cubicBezTo>
                  <a:pt x="10137267" y="2423414"/>
                  <a:pt x="10078085" y="2467483"/>
                  <a:pt x="10023856" y="2514346"/>
                </a:cubicBezTo>
                <a:cubicBezTo>
                  <a:pt x="9918319" y="2605786"/>
                  <a:pt x="9832086" y="2708021"/>
                  <a:pt x="9746361" y="2809748"/>
                </a:cubicBezTo>
                <a:cubicBezTo>
                  <a:pt x="9662541" y="2909062"/>
                  <a:pt x="9579102" y="3008122"/>
                  <a:pt x="9479153" y="3094736"/>
                </a:cubicBezTo>
                <a:cubicBezTo>
                  <a:pt x="9154795" y="3375660"/>
                  <a:pt x="8586470" y="3475863"/>
                  <a:pt x="8277860" y="3337306"/>
                </a:cubicBezTo>
                <a:cubicBezTo>
                  <a:pt x="8204835" y="3304540"/>
                  <a:pt x="8147939" y="3264281"/>
                  <a:pt x="8093964" y="3216656"/>
                </a:cubicBezTo>
                <a:cubicBezTo>
                  <a:pt x="8066913" y="3192780"/>
                  <a:pt x="8042148" y="3166999"/>
                  <a:pt x="8018653" y="3139440"/>
                </a:cubicBezTo>
                <a:cubicBezTo>
                  <a:pt x="7976870" y="3090418"/>
                  <a:pt x="7938643" y="3035808"/>
                  <a:pt x="7897749" y="2977261"/>
                </a:cubicBezTo>
                <a:cubicBezTo>
                  <a:pt x="7849743" y="2908681"/>
                  <a:pt x="7797927" y="2834513"/>
                  <a:pt x="7731506" y="2756789"/>
                </a:cubicBezTo>
                <a:lnTo>
                  <a:pt x="7738745" y="2750566"/>
                </a:lnTo>
                <a:lnTo>
                  <a:pt x="7731506" y="2756789"/>
                </a:lnTo>
                <a:cubicBezTo>
                  <a:pt x="7495413" y="2480183"/>
                  <a:pt x="7063105" y="2244979"/>
                  <a:pt x="6709410" y="2128012"/>
                </a:cubicBezTo>
                <a:cubicBezTo>
                  <a:pt x="6644386" y="2106295"/>
                  <a:pt x="6581521" y="2087626"/>
                  <a:pt x="6520815" y="2071370"/>
                </a:cubicBezTo>
                <a:lnTo>
                  <a:pt x="6523228" y="2062226"/>
                </a:lnTo>
                <a:lnTo>
                  <a:pt x="6520815" y="2071370"/>
                </a:lnTo>
                <a:cubicBezTo>
                  <a:pt x="6257417" y="2001393"/>
                  <a:pt x="6005830" y="1967357"/>
                  <a:pt x="5735320" y="1931289"/>
                </a:cubicBezTo>
                <a:cubicBezTo>
                  <a:pt x="5732399" y="1930908"/>
                  <a:pt x="5729478" y="1930527"/>
                  <a:pt x="5726430" y="1930146"/>
                </a:cubicBezTo>
                <a:cubicBezTo>
                  <a:pt x="5723382" y="1929765"/>
                  <a:pt x="5720588" y="1929384"/>
                  <a:pt x="5717540" y="1929003"/>
                </a:cubicBezTo>
                <a:cubicBezTo>
                  <a:pt x="5635371" y="1918081"/>
                  <a:pt x="5549773" y="1907286"/>
                  <a:pt x="5460619" y="1896237"/>
                </a:cubicBezTo>
                <a:cubicBezTo>
                  <a:pt x="5173091" y="1860296"/>
                  <a:pt x="4849495" y="1819910"/>
                  <a:pt x="4492625" y="1751457"/>
                </a:cubicBezTo>
                <a:cubicBezTo>
                  <a:pt x="4087368" y="1673860"/>
                  <a:pt x="3652266" y="1754632"/>
                  <a:pt x="3347847" y="1872869"/>
                </a:cubicBezTo>
                <a:cubicBezTo>
                  <a:pt x="3226562" y="1919986"/>
                  <a:pt x="3118993" y="1975866"/>
                  <a:pt x="3011424" y="2031746"/>
                </a:cubicBezTo>
                <a:cubicBezTo>
                  <a:pt x="2858389" y="2111248"/>
                  <a:pt x="2705862" y="2190623"/>
                  <a:pt x="2516632" y="2242185"/>
                </a:cubicBezTo>
                <a:lnTo>
                  <a:pt x="2514092" y="2233041"/>
                </a:lnTo>
                <a:lnTo>
                  <a:pt x="2516632" y="2242185"/>
                </a:lnTo>
                <a:cubicBezTo>
                  <a:pt x="2121281" y="2350262"/>
                  <a:pt x="1584960" y="2340991"/>
                  <a:pt x="1114552" y="2160016"/>
                </a:cubicBezTo>
                <a:cubicBezTo>
                  <a:pt x="607695" y="1965071"/>
                  <a:pt x="189357" y="1604391"/>
                  <a:pt x="0" y="1244727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-28315" y="6222927"/>
            <a:ext cx="18314575" cy="3240404"/>
          </a:xfrm>
          <a:custGeom>
            <a:rect b="b" l="l" r="r" t="t"/>
            <a:pathLst>
              <a:path extrusionOk="0" h="4320540" w="24419433">
                <a:moveTo>
                  <a:pt x="16764" y="867029"/>
                </a:moveTo>
                <a:cubicBezTo>
                  <a:pt x="201295" y="1212342"/>
                  <a:pt x="604774" y="1567307"/>
                  <a:pt x="1096772" y="1767459"/>
                </a:cubicBezTo>
                <a:lnTo>
                  <a:pt x="1093216" y="1776222"/>
                </a:lnTo>
                <a:lnTo>
                  <a:pt x="1096772" y="1767459"/>
                </a:lnTo>
                <a:cubicBezTo>
                  <a:pt x="1548638" y="1951228"/>
                  <a:pt x="2065782" y="1972818"/>
                  <a:pt x="2449068" y="1885315"/>
                </a:cubicBezTo>
                <a:lnTo>
                  <a:pt x="2451227" y="1894586"/>
                </a:lnTo>
                <a:lnTo>
                  <a:pt x="2449068" y="1885315"/>
                </a:lnTo>
                <a:cubicBezTo>
                  <a:pt x="2632329" y="1843405"/>
                  <a:pt x="2781427" y="1774952"/>
                  <a:pt x="2932811" y="1705483"/>
                </a:cubicBezTo>
                <a:cubicBezTo>
                  <a:pt x="3038983" y="1656715"/>
                  <a:pt x="3146298" y="1607439"/>
                  <a:pt x="3266694" y="1566926"/>
                </a:cubicBezTo>
                <a:lnTo>
                  <a:pt x="3269742" y="1575943"/>
                </a:lnTo>
                <a:lnTo>
                  <a:pt x="3266694" y="1566926"/>
                </a:lnTo>
                <a:cubicBezTo>
                  <a:pt x="3572256" y="1464183"/>
                  <a:pt x="4001770" y="1398143"/>
                  <a:pt x="4401820" y="1474470"/>
                </a:cubicBezTo>
                <a:cubicBezTo>
                  <a:pt x="4823460" y="1554988"/>
                  <a:pt x="5204460" y="1586738"/>
                  <a:pt x="5536565" y="1614424"/>
                </a:cubicBezTo>
                <a:cubicBezTo>
                  <a:pt x="5580380" y="1618107"/>
                  <a:pt x="5623306" y="1621663"/>
                  <a:pt x="5665470" y="1625219"/>
                </a:cubicBezTo>
                <a:lnTo>
                  <a:pt x="5664708" y="1634744"/>
                </a:lnTo>
                <a:lnTo>
                  <a:pt x="5665470" y="1625219"/>
                </a:lnTo>
                <a:cubicBezTo>
                  <a:pt x="5686044" y="1626997"/>
                  <a:pt x="5706364" y="1628648"/>
                  <a:pt x="5726684" y="1630426"/>
                </a:cubicBezTo>
                <a:cubicBezTo>
                  <a:pt x="5746877" y="1632077"/>
                  <a:pt x="5766943" y="1633855"/>
                  <a:pt x="5787009" y="1635506"/>
                </a:cubicBezTo>
                <a:cubicBezTo>
                  <a:pt x="6031103" y="1656461"/>
                  <a:pt x="6265037" y="1678686"/>
                  <a:pt x="6509512" y="1732026"/>
                </a:cubicBezTo>
                <a:lnTo>
                  <a:pt x="6507480" y="1741297"/>
                </a:lnTo>
                <a:lnTo>
                  <a:pt x="6509512" y="1732026"/>
                </a:lnTo>
                <a:cubicBezTo>
                  <a:pt x="6573901" y="1745996"/>
                  <a:pt x="6640068" y="1763014"/>
                  <a:pt x="6708902" y="1782826"/>
                </a:cubicBezTo>
                <a:lnTo>
                  <a:pt x="6706235" y="1791970"/>
                </a:lnTo>
                <a:lnTo>
                  <a:pt x="6708902" y="1782826"/>
                </a:lnTo>
                <a:cubicBezTo>
                  <a:pt x="7081901" y="1890649"/>
                  <a:pt x="7537323" y="2127377"/>
                  <a:pt x="7775067" y="2419858"/>
                </a:cubicBezTo>
                <a:cubicBezTo>
                  <a:pt x="7848854" y="2510790"/>
                  <a:pt x="7902448" y="2597658"/>
                  <a:pt x="7951343" y="2676906"/>
                </a:cubicBezTo>
                <a:cubicBezTo>
                  <a:pt x="7992872" y="2744216"/>
                  <a:pt x="8030718" y="2805684"/>
                  <a:pt x="8075041" y="2860294"/>
                </a:cubicBezTo>
                <a:cubicBezTo>
                  <a:pt x="8087995" y="2876169"/>
                  <a:pt x="8101457" y="2891536"/>
                  <a:pt x="8115681" y="2906141"/>
                </a:cubicBezTo>
                <a:lnTo>
                  <a:pt x="8108823" y="2912745"/>
                </a:lnTo>
                <a:lnTo>
                  <a:pt x="8115681" y="2906141"/>
                </a:lnTo>
                <a:cubicBezTo>
                  <a:pt x="8165592" y="2957449"/>
                  <a:pt x="8218932" y="3001772"/>
                  <a:pt x="8289163" y="3038475"/>
                </a:cubicBezTo>
                <a:cubicBezTo>
                  <a:pt x="8588375" y="3195066"/>
                  <a:pt x="9174861" y="3112389"/>
                  <a:pt x="9513570" y="2834640"/>
                </a:cubicBezTo>
                <a:cubicBezTo>
                  <a:pt x="9616567" y="2750185"/>
                  <a:pt x="9702800" y="2652522"/>
                  <a:pt x="9790684" y="2552954"/>
                </a:cubicBezTo>
                <a:cubicBezTo>
                  <a:pt x="9880600" y="2451100"/>
                  <a:pt x="9972294" y="2347214"/>
                  <a:pt x="10084816" y="2254885"/>
                </a:cubicBezTo>
                <a:cubicBezTo>
                  <a:pt x="10134600" y="2213991"/>
                  <a:pt x="10188575" y="2175383"/>
                  <a:pt x="10248265" y="2140204"/>
                </a:cubicBezTo>
                <a:cubicBezTo>
                  <a:pt x="10675366" y="1889379"/>
                  <a:pt x="11250041" y="1829943"/>
                  <a:pt x="11713210" y="1920621"/>
                </a:cubicBezTo>
                <a:cubicBezTo>
                  <a:pt x="12161774" y="2008378"/>
                  <a:pt x="12536678" y="2226437"/>
                  <a:pt x="12870561" y="2478659"/>
                </a:cubicBezTo>
                <a:lnTo>
                  <a:pt x="12864846" y="2486279"/>
                </a:lnTo>
                <a:lnTo>
                  <a:pt x="12870561" y="2478659"/>
                </a:lnTo>
                <a:cubicBezTo>
                  <a:pt x="13165455" y="2701417"/>
                  <a:pt x="13437744" y="2966339"/>
                  <a:pt x="13706729" y="3245104"/>
                </a:cubicBezTo>
                <a:lnTo>
                  <a:pt x="13699870" y="3251708"/>
                </a:lnTo>
                <a:lnTo>
                  <a:pt x="13706729" y="3245104"/>
                </a:lnTo>
                <a:cubicBezTo>
                  <a:pt x="13707237" y="3245612"/>
                  <a:pt x="13707744" y="3246120"/>
                  <a:pt x="13708253" y="3246628"/>
                </a:cubicBezTo>
                <a:cubicBezTo>
                  <a:pt x="13708761" y="3247136"/>
                  <a:pt x="13709270" y="3247644"/>
                  <a:pt x="13709777" y="3248152"/>
                </a:cubicBezTo>
                <a:cubicBezTo>
                  <a:pt x="13749909" y="3289554"/>
                  <a:pt x="13789533" y="3330448"/>
                  <a:pt x="13829411" y="3370834"/>
                </a:cubicBezTo>
                <a:lnTo>
                  <a:pt x="13822680" y="3377565"/>
                </a:lnTo>
                <a:lnTo>
                  <a:pt x="13829411" y="3370834"/>
                </a:lnTo>
                <a:cubicBezTo>
                  <a:pt x="14196187" y="3741039"/>
                  <a:pt x="14573631" y="4024757"/>
                  <a:pt x="15046960" y="4169537"/>
                </a:cubicBezTo>
                <a:lnTo>
                  <a:pt x="15044167" y="4178681"/>
                </a:lnTo>
                <a:lnTo>
                  <a:pt x="15046960" y="4169537"/>
                </a:lnTo>
                <a:cubicBezTo>
                  <a:pt x="15396719" y="4276598"/>
                  <a:pt x="15798672" y="4301363"/>
                  <a:pt x="16170275" y="4230624"/>
                </a:cubicBezTo>
                <a:cubicBezTo>
                  <a:pt x="16509111" y="4166235"/>
                  <a:pt x="16807688" y="4040886"/>
                  <a:pt x="17078960" y="3879342"/>
                </a:cubicBezTo>
                <a:lnTo>
                  <a:pt x="17083786" y="3887470"/>
                </a:lnTo>
                <a:lnTo>
                  <a:pt x="17078960" y="3879342"/>
                </a:lnTo>
                <a:cubicBezTo>
                  <a:pt x="17435830" y="3666744"/>
                  <a:pt x="17746219" y="3392932"/>
                  <a:pt x="18060669" y="3115564"/>
                </a:cubicBezTo>
                <a:cubicBezTo>
                  <a:pt x="18141822" y="3043936"/>
                  <a:pt x="18223230" y="2972181"/>
                  <a:pt x="18305780" y="2901061"/>
                </a:cubicBezTo>
                <a:cubicBezTo>
                  <a:pt x="18405602" y="2815209"/>
                  <a:pt x="18507202" y="2729230"/>
                  <a:pt x="18611215" y="2644648"/>
                </a:cubicBezTo>
                <a:lnTo>
                  <a:pt x="18617184" y="2652014"/>
                </a:lnTo>
                <a:lnTo>
                  <a:pt x="18611215" y="2644648"/>
                </a:lnTo>
                <a:cubicBezTo>
                  <a:pt x="20096099" y="1431671"/>
                  <a:pt x="22067646" y="435737"/>
                  <a:pt x="24416004" y="0"/>
                </a:cubicBezTo>
                <a:lnTo>
                  <a:pt x="24419433" y="18669"/>
                </a:lnTo>
                <a:cubicBezTo>
                  <a:pt x="22074378" y="453771"/>
                  <a:pt x="20105751" y="1448308"/>
                  <a:pt x="18623280" y="2659380"/>
                </a:cubicBezTo>
                <a:cubicBezTo>
                  <a:pt x="18519393" y="2743835"/>
                  <a:pt x="18418047" y="2829687"/>
                  <a:pt x="18318226" y="2915412"/>
                </a:cubicBezTo>
                <a:lnTo>
                  <a:pt x="18312003" y="2908173"/>
                </a:lnTo>
                <a:lnTo>
                  <a:pt x="18318226" y="2915412"/>
                </a:lnTo>
                <a:cubicBezTo>
                  <a:pt x="18235803" y="2986405"/>
                  <a:pt x="18154395" y="3058160"/>
                  <a:pt x="18073242" y="3129788"/>
                </a:cubicBezTo>
                <a:cubicBezTo>
                  <a:pt x="17759044" y="3406902"/>
                  <a:pt x="17447387" y="3681984"/>
                  <a:pt x="17088612" y="3895598"/>
                </a:cubicBezTo>
                <a:cubicBezTo>
                  <a:pt x="16815815" y="4058158"/>
                  <a:pt x="16515207" y="4184269"/>
                  <a:pt x="16173704" y="4249293"/>
                </a:cubicBezTo>
                <a:lnTo>
                  <a:pt x="16171926" y="4239895"/>
                </a:lnTo>
                <a:lnTo>
                  <a:pt x="16173704" y="4249293"/>
                </a:lnTo>
                <a:cubicBezTo>
                  <a:pt x="15799054" y="4320540"/>
                  <a:pt x="15393924" y="4295521"/>
                  <a:pt x="15041244" y="4187698"/>
                </a:cubicBezTo>
                <a:cubicBezTo>
                  <a:pt x="14563725" y="4041521"/>
                  <a:pt x="14183614" y="3755517"/>
                  <a:pt x="13815694" y="3384169"/>
                </a:cubicBezTo>
                <a:cubicBezTo>
                  <a:pt x="13775690" y="3343656"/>
                  <a:pt x="13736065" y="3302762"/>
                  <a:pt x="13695934" y="3261360"/>
                </a:cubicBezTo>
                <a:cubicBezTo>
                  <a:pt x="13695426" y="3260852"/>
                  <a:pt x="13694917" y="3260344"/>
                  <a:pt x="13694410" y="3259836"/>
                </a:cubicBezTo>
                <a:cubicBezTo>
                  <a:pt x="13693902" y="3259328"/>
                  <a:pt x="13693393" y="3258820"/>
                  <a:pt x="13692886" y="3258312"/>
                </a:cubicBezTo>
                <a:cubicBezTo>
                  <a:pt x="13424027" y="2979801"/>
                  <a:pt x="13152501" y="2715641"/>
                  <a:pt x="12858877" y="2493899"/>
                </a:cubicBezTo>
                <a:cubicBezTo>
                  <a:pt x="12526137" y="2242566"/>
                  <a:pt x="12153900" y="2026412"/>
                  <a:pt x="11709400" y="1939417"/>
                </a:cubicBezTo>
                <a:lnTo>
                  <a:pt x="11711178" y="1930019"/>
                </a:lnTo>
                <a:lnTo>
                  <a:pt x="11709400" y="1939417"/>
                </a:lnTo>
                <a:cubicBezTo>
                  <a:pt x="11249787" y="1849501"/>
                  <a:pt x="10680192" y="1908683"/>
                  <a:pt x="10257790" y="2156841"/>
                </a:cubicBezTo>
                <a:lnTo>
                  <a:pt x="10252964" y="2148586"/>
                </a:lnTo>
                <a:lnTo>
                  <a:pt x="10257790" y="2156841"/>
                </a:lnTo>
                <a:cubicBezTo>
                  <a:pt x="10198989" y="2191512"/>
                  <a:pt x="10145903" y="2229485"/>
                  <a:pt x="10096754" y="2269871"/>
                </a:cubicBezTo>
                <a:cubicBezTo>
                  <a:pt x="9985629" y="2361057"/>
                  <a:pt x="9894951" y="2463673"/>
                  <a:pt x="9804907" y="2565781"/>
                </a:cubicBezTo>
                <a:cubicBezTo>
                  <a:pt x="9717151" y="2665095"/>
                  <a:pt x="9630029" y="2763901"/>
                  <a:pt x="9525634" y="2849626"/>
                </a:cubicBezTo>
                <a:lnTo>
                  <a:pt x="9519539" y="2842260"/>
                </a:lnTo>
                <a:lnTo>
                  <a:pt x="9525634" y="2849626"/>
                </a:lnTo>
                <a:cubicBezTo>
                  <a:pt x="9182481" y="3131185"/>
                  <a:pt x="8587740" y="3216529"/>
                  <a:pt x="8280400" y="3055620"/>
                </a:cubicBezTo>
                <a:lnTo>
                  <a:pt x="8284844" y="3047238"/>
                </a:lnTo>
                <a:lnTo>
                  <a:pt x="8280400" y="3055620"/>
                </a:lnTo>
                <a:cubicBezTo>
                  <a:pt x="8208009" y="3017774"/>
                  <a:pt x="8153145" y="2972054"/>
                  <a:pt x="8102092" y="2919730"/>
                </a:cubicBezTo>
                <a:cubicBezTo>
                  <a:pt x="8087487" y="2904617"/>
                  <a:pt x="8073643" y="2888869"/>
                  <a:pt x="8060308" y="2872613"/>
                </a:cubicBezTo>
                <a:cubicBezTo>
                  <a:pt x="8015096" y="2816987"/>
                  <a:pt x="7976489" y="2754376"/>
                  <a:pt x="7935214" y="2687193"/>
                </a:cubicBezTo>
                <a:cubicBezTo>
                  <a:pt x="7886318" y="2607945"/>
                  <a:pt x="7833359" y="2522093"/>
                  <a:pt x="7760462" y="2432177"/>
                </a:cubicBezTo>
                <a:lnTo>
                  <a:pt x="7767828" y="2426208"/>
                </a:lnTo>
                <a:lnTo>
                  <a:pt x="7760462" y="2432177"/>
                </a:lnTo>
                <a:cubicBezTo>
                  <a:pt x="7526146" y="2143887"/>
                  <a:pt x="7074789" y="1908683"/>
                  <a:pt x="6703821" y="1801368"/>
                </a:cubicBezTo>
                <a:cubicBezTo>
                  <a:pt x="6635369" y="1781556"/>
                  <a:pt x="6569456" y="1764792"/>
                  <a:pt x="6505575" y="1750822"/>
                </a:cubicBezTo>
                <a:cubicBezTo>
                  <a:pt x="6262370" y="1697736"/>
                  <a:pt x="6029578" y="1675511"/>
                  <a:pt x="5785484" y="1654683"/>
                </a:cubicBezTo>
                <a:cubicBezTo>
                  <a:pt x="5765419" y="1653032"/>
                  <a:pt x="5745353" y="1651254"/>
                  <a:pt x="5725287" y="1649603"/>
                </a:cubicBezTo>
                <a:cubicBezTo>
                  <a:pt x="5704966" y="1647825"/>
                  <a:pt x="5684520" y="1646174"/>
                  <a:pt x="5663946" y="1644396"/>
                </a:cubicBezTo>
                <a:cubicBezTo>
                  <a:pt x="5621909" y="1640840"/>
                  <a:pt x="5578983" y="1637157"/>
                  <a:pt x="5535168" y="1633601"/>
                </a:cubicBezTo>
                <a:cubicBezTo>
                  <a:pt x="5203063" y="1605915"/>
                  <a:pt x="4821174" y="1574165"/>
                  <a:pt x="4398390" y="1493393"/>
                </a:cubicBezTo>
                <a:lnTo>
                  <a:pt x="4400169" y="1483995"/>
                </a:lnTo>
                <a:lnTo>
                  <a:pt x="4398390" y="1493393"/>
                </a:lnTo>
                <a:cubicBezTo>
                  <a:pt x="4002404" y="1417828"/>
                  <a:pt x="3576320" y="1483233"/>
                  <a:pt x="3272916" y="1585214"/>
                </a:cubicBezTo>
                <a:cubicBezTo>
                  <a:pt x="3153663" y="1625346"/>
                  <a:pt x="3047238" y="1674241"/>
                  <a:pt x="2940812" y="1723009"/>
                </a:cubicBezTo>
                <a:cubicBezTo>
                  <a:pt x="2789554" y="1792478"/>
                  <a:pt x="2638806" y="1861693"/>
                  <a:pt x="2453385" y="1904111"/>
                </a:cubicBezTo>
                <a:cubicBezTo>
                  <a:pt x="2066416" y="1992503"/>
                  <a:pt x="1545335" y="1970659"/>
                  <a:pt x="1089660" y="1785366"/>
                </a:cubicBezTo>
                <a:cubicBezTo>
                  <a:pt x="594233" y="1583563"/>
                  <a:pt x="186944" y="1225804"/>
                  <a:pt x="0" y="875919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-23762" y="6365202"/>
            <a:ext cx="18309526" cy="3041714"/>
          </a:xfrm>
          <a:custGeom>
            <a:rect b="b" l="l" r="r" t="t"/>
            <a:pathLst>
              <a:path extrusionOk="0" h="4055618" w="24412702">
                <a:moveTo>
                  <a:pt x="16764" y="497840"/>
                </a:moveTo>
                <a:cubicBezTo>
                  <a:pt x="198882" y="833247"/>
                  <a:pt x="591566" y="1185545"/>
                  <a:pt x="1072261" y="1392047"/>
                </a:cubicBezTo>
                <a:cubicBezTo>
                  <a:pt x="1509649" y="1580007"/>
                  <a:pt x="2011553" y="1614424"/>
                  <a:pt x="2386584" y="1545971"/>
                </a:cubicBezTo>
                <a:lnTo>
                  <a:pt x="2388235" y="1555369"/>
                </a:lnTo>
                <a:lnTo>
                  <a:pt x="2386584" y="1545971"/>
                </a:lnTo>
                <a:cubicBezTo>
                  <a:pt x="2566416" y="1513205"/>
                  <a:pt x="2714117" y="1454531"/>
                  <a:pt x="2863723" y="1395095"/>
                </a:cubicBezTo>
                <a:cubicBezTo>
                  <a:pt x="2968625" y="1353439"/>
                  <a:pt x="3074543" y="1311402"/>
                  <a:pt x="3192653" y="1277874"/>
                </a:cubicBezTo>
                <a:lnTo>
                  <a:pt x="3195193" y="1287018"/>
                </a:lnTo>
                <a:lnTo>
                  <a:pt x="3192653" y="1277874"/>
                </a:lnTo>
                <a:cubicBezTo>
                  <a:pt x="3497199" y="1191641"/>
                  <a:pt x="3917315" y="1140968"/>
                  <a:pt x="4307840" y="1215263"/>
                </a:cubicBezTo>
                <a:lnTo>
                  <a:pt x="4306062" y="1224661"/>
                </a:lnTo>
                <a:lnTo>
                  <a:pt x="4307840" y="1215263"/>
                </a:lnTo>
                <a:cubicBezTo>
                  <a:pt x="4778502" y="1304925"/>
                  <a:pt x="5205095" y="1322705"/>
                  <a:pt x="5571236" y="1337945"/>
                </a:cubicBezTo>
                <a:cubicBezTo>
                  <a:pt x="5584698" y="1338453"/>
                  <a:pt x="5598033" y="1339088"/>
                  <a:pt x="5611241" y="1339596"/>
                </a:cubicBezTo>
                <a:lnTo>
                  <a:pt x="5610860" y="1349121"/>
                </a:lnTo>
                <a:lnTo>
                  <a:pt x="5611241" y="1339596"/>
                </a:lnTo>
                <a:cubicBezTo>
                  <a:pt x="5644896" y="1340993"/>
                  <a:pt x="5678424" y="1342263"/>
                  <a:pt x="5711698" y="1343660"/>
                </a:cubicBezTo>
                <a:cubicBezTo>
                  <a:pt x="5744591" y="1344930"/>
                  <a:pt x="5777357" y="1346200"/>
                  <a:pt x="5809869" y="1347597"/>
                </a:cubicBezTo>
                <a:cubicBezTo>
                  <a:pt x="6038850" y="1357122"/>
                  <a:pt x="6261608" y="1369822"/>
                  <a:pt x="6494018" y="1410462"/>
                </a:cubicBezTo>
                <a:cubicBezTo>
                  <a:pt x="6561455" y="1422273"/>
                  <a:pt x="6631051" y="1437005"/>
                  <a:pt x="6703060" y="1455293"/>
                </a:cubicBezTo>
                <a:lnTo>
                  <a:pt x="6700774" y="1464564"/>
                </a:lnTo>
                <a:lnTo>
                  <a:pt x="6703060" y="1455293"/>
                </a:lnTo>
                <a:cubicBezTo>
                  <a:pt x="7093712" y="1553337"/>
                  <a:pt x="7568692" y="1790319"/>
                  <a:pt x="7804658" y="2094738"/>
                </a:cubicBezTo>
                <a:cubicBezTo>
                  <a:pt x="7883779" y="2196846"/>
                  <a:pt x="7936484" y="2295017"/>
                  <a:pt x="7984617" y="2384298"/>
                </a:cubicBezTo>
                <a:cubicBezTo>
                  <a:pt x="8025384" y="2460117"/>
                  <a:pt x="8062722" y="2529332"/>
                  <a:pt x="8109839" y="2590292"/>
                </a:cubicBezTo>
                <a:cubicBezTo>
                  <a:pt x="8114792" y="2596769"/>
                  <a:pt x="8119999" y="2603119"/>
                  <a:pt x="8125206" y="2609342"/>
                </a:cubicBezTo>
                <a:cubicBezTo>
                  <a:pt x="8172196" y="2665476"/>
                  <a:pt x="8223123" y="2714498"/>
                  <a:pt x="8292973" y="2756408"/>
                </a:cubicBezTo>
                <a:cubicBezTo>
                  <a:pt x="8590661" y="2934843"/>
                  <a:pt x="9202928" y="2866517"/>
                  <a:pt x="9560687" y="2588387"/>
                </a:cubicBezTo>
                <a:lnTo>
                  <a:pt x="9566529" y="2595880"/>
                </a:lnTo>
                <a:lnTo>
                  <a:pt x="9560687" y="2588387"/>
                </a:lnTo>
                <a:cubicBezTo>
                  <a:pt x="9667748" y="2505202"/>
                  <a:pt x="9757664" y="2407920"/>
                  <a:pt x="9849485" y="2308606"/>
                </a:cubicBezTo>
                <a:cubicBezTo>
                  <a:pt x="9943719" y="2206625"/>
                  <a:pt x="10039985" y="2102485"/>
                  <a:pt x="10158095" y="2010664"/>
                </a:cubicBezTo>
                <a:cubicBezTo>
                  <a:pt x="10202672" y="1975993"/>
                  <a:pt x="10250297" y="1943100"/>
                  <a:pt x="10302240" y="1912747"/>
                </a:cubicBezTo>
                <a:cubicBezTo>
                  <a:pt x="10726801" y="1665097"/>
                  <a:pt x="11289919" y="1597279"/>
                  <a:pt x="11750421" y="1675384"/>
                </a:cubicBezTo>
                <a:cubicBezTo>
                  <a:pt x="12194794" y="1750695"/>
                  <a:pt x="12573635" y="1954276"/>
                  <a:pt x="12911455" y="2194814"/>
                </a:cubicBezTo>
                <a:cubicBezTo>
                  <a:pt x="13210413" y="2407920"/>
                  <a:pt x="13485876" y="2665603"/>
                  <a:pt x="13750418" y="2942717"/>
                </a:cubicBezTo>
                <a:lnTo>
                  <a:pt x="13743559" y="2949321"/>
                </a:lnTo>
                <a:lnTo>
                  <a:pt x="13750418" y="2942717"/>
                </a:lnTo>
                <a:cubicBezTo>
                  <a:pt x="13766038" y="2959100"/>
                  <a:pt x="13781659" y="2975356"/>
                  <a:pt x="13797026" y="2991485"/>
                </a:cubicBezTo>
                <a:cubicBezTo>
                  <a:pt x="13812392" y="3007487"/>
                  <a:pt x="13827633" y="3023489"/>
                  <a:pt x="13842745" y="3039364"/>
                </a:cubicBezTo>
                <a:cubicBezTo>
                  <a:pt x="13851890" y="3048889"/>
                  <a:pt x="13860907" y="3058287"/>
                  <a:pt x="13870051" y="3067812"/>
                </a:cubicBezTo>
                <a:lnTo>
                  <a:pt x="13863192" y="3074416"/>
                </a:lnTo>
                <a:lnTo>
                  <a:pt x="13870051" y="3067812"/>
                </a:lnTo>
                <a:cubicBezTo>
                  <a:pt x="14226286" y="3436747"/>
                  <a:pt x="14577187" y="3727450"/>
                  <a:pt x="15031467" y="3884295"/>
                </a:cubicBezTo>
                <a:lnTo>
                  <a:pt x="15028417" y="3893312"/>
                </a:lnTo>
                <a:lnTo>
                  <a:pt x="15031467" y="3884295"/>
                </a:lnTo>
                <a:cubicBezTo>
                  <a:pt x="15367635" y="4000373"/>
                  <a:pt x="15759938" y="4036187"/>
                  <a:pt x="16127730" y="3978529"/>
                </a:cubicBezTo>
                <a:lnTo>
                  <a:pt x="16129254" y="3987927"/>
                </a:lnTo>
                <a:lnTo>
                  <a:pt x="16127730" y="3978529"/>
                </a:lnTo>
                <a:cubicBezTo>
                  <a:pt x="16462502" y="3925951"/>
                  <a:pt x="16761967" y="3813175"/>
                  <a:pt x="17036034" y="3663696"/>
                </a:cubicBezTo>
                <a:cubicBezTo>
                  <a:pt x="17403317" y="3463417"/>
                  <a:pt x="17725770" y="3199765"/>
                  <a:pt x="18053050" y="2932176"/>
                </a:cubicBezTo>
                <a:cubicBezTo>
                  <a:pt x="18130774" y="2868549"/>
                  <a:pt x="18208879" y="2804795"/>
                  <a:pt x="18287872" y="2741549"/>
                </a:cubicBezTo>
                <a:cubicBezTo>
                  <a:pt x="18389727" y="2660015"/>
                  <a:pt x="18493486" y="2578227"/>
                  <a:pt x="18599150" y="2497709"/>
                </a:cubicBezTo>
                <a:lnTo>
                  <a:pt x="18604865" y="2505329"/>
                </a:lnTo>
                <a:lnTo>
                  <a:pt x="18599150" y="2497709"/>
                </a:lnTo>
                <a:cubicBezTo>
                  <a:pt x="20110831" y="1344422"/>
                  <a:pt x="22082506" y="403733"/>
                  <a:pt x="24409400" y="0"/>
                </a:cubicBezTo>
                <a:lnTo>
                  <a:pt x="24412702" y="18796"/>
                </a:lnTo>
                <a:cubicBezTo>
                  <a:pt x="22088983" y="422021"/>
                  <a:pt x="20119975" y="1361313"/>
                  <a:pt x="18610961" y="2512949"/>
                </a:cubicBezTo>
                <a:cubicBezTo>
                  <a:pt x="18505424" y="2593467"/>
                  <a:pt x="18401791" y="2675001"/>
                  <a:pt x="18300065" y="2756535"/>
                </a:cubicBezTo>
                <a:lnTo>
                  <a:pt x="18294095" y="2749042"/>
                </a:lnTo>
                <a:lnTo>
                  <a:pt x="18300065" y="2756535"/>
                </a:lnTo>
                <a:cubicBezTo>
                  <a:pt x="18221197" y="2819654"/>
                  <a:pt x="18143219" y="2883408"/>
                  <a:pt x="18065368" y="2947035"/>
                </a:cubicBezTo>
                <a:cubicBezTo>
                  <a:pt x="17738343" y="3214497"/>
                  <a:pt x="17414493" y="3479419"/>
                  <a:pt x="17045432" y="3680587"/>
                </a:cubicBezTo>
                <a:lnTo>
                  <a:pt x="17040860" y="3672205"/>
                </a:lnTo>
                <a:lnTo>
                  <a:pt x="17045432" y="3680587"/>
                </a:lnTo>
                <a:cubicBezTo>
                  <a:pt x="16769715" y="3830955"/>
                  <a:pt x="16468218" y="3944620"/>
                  <a:pt x="16131032" y="3997452"/>
                </a:cubicBezTo>
                <a:cubicBezTo>
                  <a:pt x="15760193" y="4055618"/>
                  <a:pt x="15364714" y="4019423"/>
                  <a:pt x="15025496" y="3902456"/>
                </a:cubicBezTo>
                <a:cubicBezTo>
                  <a:pt x="14566900" y="3744087"/>
                  <a:pt x="14213586" y="3450971"/>
                  <a:pt x="13856589" y="3081147"/>
                </a:cubicBezTo>
                <a:cubicBezTo>
                  <a:pt x="13847444" y="3071749"/>
                  <a:pt x="13838428" y="3062224"/>
                  <a:pt x="13829284" y="3052699"/>
                </a:cubicBezTo>
                <a:cubicBezTo>
                  <a:pt x="13814043" y="3036824"/>
                  <a:pt x="13798804" y="3020822"/>
                  <a:pt x="13783437" y="3004693"/>
                </a:cubicBezTo>
                <a:cubicBezTo>
                  <a:pt x="13767942" y="2988437"/>
                  <a:pt x="13752449" y="2972181"/>
                  <a:pt x="13736828" y="2955925"/>
                </a:cubicBezTo>
                <a:cubicBezTo>
                  <a:pt x="13472794" y="2679319"/>
                  <a:pt x="13198220" y="2422525"/>
                  <a:pt x="12900660" y="2210435"/>
                </a:cubicBezTo>
                <a:lnTo>
                  <a:pt x="12906248" y="2202688"/>
                </a:lnTo>
                <a:lnTo>
                  <a:pt x="12900660" y="2210435"/>
                </a:lnTo>
                <a:cubicBezTo>
                  <a:pt x="12564237" y="1970786"/>
                  <a:pt x="12188063" y="1768983"/>
                  <a:pt x="11747500" y="1694307"/>
                </a:cubicBezTo>
                <a:lnTo>
                  <a:pt x="11749151" y="1684909"/>
                </a:lnTo>
                <a:lnTo>
                  <a:pt x="11747500" y="1694307"/>
                </a:lnTo>
                <a:cubicBezTo>
                  <a:pt x="11290554" y="1616837"/>
                  <a:pt x="10732134" y="1684401"/>
                  <a:pt x="10312019" y="1929384"/>
                </a:cubicBezTo>
                <a:lnTo>
                  <a:pt x="10307193" y="1921129"/>
                </a:lnTo>
                <a:lnTo>
                  <a:pt x="10312019" y="1929384"/>
                </a:lnTo>
                <a:cubicBezTo>
                  <a:pt x="10260965" y="1959356"/>
                  <a:pt x="10213975" y="1991741"/>
                  <a:pt x="10170033" y="2025904"/>
                </a:cubicBezTo>
                <a:cubicBezTo>
                  <a:pt x="10053320" y="2116582"/>
                  <a:pt x="9958196" y="2219579"/>
                  <a:pt x="9863709" y="2321687"/>
                </a:cubicBezTo>
                <a:cubicBezTo>
                  <a:pt x="9772015" y="2420874"/>
                  <a:pt x="9681083" y="2519299"/>
                  <a:pt x="9572625" y="2603627"/>
                </a:cubicBezTo>
                <a:cubicBezTo>
                  <a:pt x="9210294" y="2885313"/>
                  <a:pt x="8589391" y="2956306"/>
                  <a:pt x="8283447" y="2772918"/>
                </a:cubicBezTo>
                <a:lnTo>
                  <a:pt x="8288401" y="2764790"/>
                </a:lnTo>
                <a:lnTo>
                  <a:pt x="8283447" y="2772918"/>
                </a:lnTo>
                <a:cubicBezTo>
                  <a:pt x="8211312" y="2729738"/>
                  <a:pt x="8158733" y="2679065"/>
                  <a:pt x="8110855" y="2621788"/>
                </a:cubicBezTo>
                <a:lnTo>
                  <a:pt x="8118221" y="2615692"/>
                </a:lnTo>
                <a:lnTo>
                  <a:pt x="8110855" y="2621788"/>
                </a:lnTo>
                <a:cubicBezTo>
                  <a:pt x="8105394" y="2615311"/>
                  <a:pt x="8100187" y="2608834"/>
                  <a:pt x="8095107" y="2602103"/>
                </a:cubicBezTo>
                <a:cubicBezTo>
                  <a:pt x="8046846" y="2539746"/>
                  <a:pt x="8008874" y="2469134"/>
                  <a:pt x="7968107" y="2393569"/>
                </a:cubicBezTo>
                <a:cubicBezTo>
                  <a:pt x="7919974" y="2304161"/>
                  <a:pt x="7867904" y="2207260"/>
                  <a:pt x="7789799" y="2106549"/>
                </a:cubicBezTo>
                <a:lnTo>
                  <a:pt x="7797292" y="2100707"/>
                </a:lnTo>
                <a:lnTo>
                  <a:pt x="7789799" y="2106549"/>
                </a:lnTo>
                <a:cubicBezTo>
                  <a:pt x="7557516" y="1806829"/>
                  <a:pt x="7087234" y="1571371"/>
                  <a:pt x="6698615" y="1473835"/>
                </a:cubicBezTo>
                <a:cubicBezTo>
                  <a:pt x="6627114" y="1455801"/>
                  <a:pt x="6557899" y="1441069"/>
                  <a:pt x="6490970" y="1429385"/>
                </a:cubicBezTo>
                <a:lnTo>
                  <a:pt x="6492621" y="1419987"/>
                </a:lnTo>
                <a:lnTo>
                  <a:pt x="6490970" y="1429385"/>
                </a:lnTo>
                <a:cubicBezTo>
                  <a:pt x="6259703" y="1388999"/>
                  <a:pt x="6038215" y="1376299"/>
                  <a:pt x="5809234" y="1366774"/>
                </a:cubicBezTo>
                <a:cubicBezTo>
                  <a:pt x="5776722" y="1365377"/>
                  <a:pt x="5743956" y="1364107"/>
                  <a:pt x="5711063" y="1362837"/>
                </a:cubicBezTo>
                <a:cubicBezTo>
                  <a:pt x="5677789" y="1361567"/>
                  <a:pt x="5644261" y="1360170"/>
                  <a:pt x="5610606" y="1358773"/>
                </a:cubicBezTo>
                <a:cubicBezTo>
                  <a:pt x="5597398" y="1358265"/>
                  <a:pt x="5583936" y="1357630"/>
                  <a:pt x="5570601" y="1357122"/>
                </a:cubicBezTo>
                <a:cubicBezTo>
                  <a:pt x="5204460" y="1341882"/>
                  <a:pt x="4776597" y="1324102"/>
                  <a:pt x="4304411" y="1234186"/>
                </a:cubicBezTo>
                <a:cubicBezTo>
                  <a:pt x="3917442" y="1160526"/>
                  <a:pt x="3500501" y="1210691"/>
                  <a:pt x="3197987" y="1296416"/>
                </a:cubicBezTo>
                <a:cubicBezTo>
                  <a:pt x="3080893" y="1329563"/>
                  <a:pt x="2975864" y="1371219"/>
                  <a:pt x="2870835" y="1413002"/>
                </a:cubicBezTo>
                <a:cubicBezTo>
                  <a:pt x="2721229" y="1472311"/>
                  <a:pt x="2572004" y="1531620"/>
                  <a:pt x="2390013" y="1564894"/>
                </a:cubicBezTo>
                <a:cubicBezTo>
                  <a:pt x="2011553" y="1633855"/>
                  <a:pt x="1505712" y="1599184"/>
                  <a:pt x="1064768" y="1409700"/>
                </a:cubicBezTo>
                <a:lnTo>
                  <a:pt x="1068578" y="1400937"/>
                </a:lnTo>
                <a:lnTo>
                  <a:pt x="1064768" y="1409700"/>
                </a:lnTo>
                <a:cubicBezTo>
                  <a:pt x="580898" y="1201801"/>
                  <a:pt x="184531" y="846836"/>
                  <a:pt x="0" y="5069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-19210" y="6507908"/>
            <a:ext cx="18304765" cy="2842640"/>
          </a:xfrm>
          <a:custGeom>
            <a:rect b="b" l="l" r="r" t="t"/>
            <a:pathLst>
              <a:path extrusionOk="0" h="3790188" w="24406352">
                <a:moveTo>
                  <a:pt x="16764" y="128270"/>
                </a:moveTo>
                <a:cubicBezTo>
                  <a:pt x="196342" y="453771"/>
                  <a:pt x="578485" y="803275"/>
                  <a:pt x="1047623" y="1016254"/>
                </a:cubicBezTo>
                <a:cubicBezTo>
                  <a:pt x="1470406" y="1208151"/>
                  <a:pt x="1957324" y="1255522"/>
                  <a:pt x="2324100" y="1206373"/>
                </a:cubicBezTo>
                <a:lnTo>
                  <a:pt x="2325370" y="1215771"/>
                </a:lnTo>
                <a:lnTo>
                  <a:pt x="2324100" y="1206373"/>
                </a:lnTo>
                <a:cubicBezTo>
                  <a:pt x="2501011" y="1182624"/>
                  <a:pt x="2647569" y="1133856"/>
                  <a:pt x="2796032" y="1084326"/>
                </a:cubicBezTo>
                <a:cubicBezTo>
                  <a:pt x="2899283" y="1049909"/>
                  <a:pt x="3003423" y="1015238"/>
                  <a:pt x="3118866" y="988695"/>
                </a:cubicBezTo>
                <a:lnTo>
                  <a:pt x="3121025" y="997966"/>
                </a:lnTo>
                <a:lnTo>
                  <a:pt x="3118866" y="988695"/>
                </a:lnTo>
                <a:cubicBezTo>
                  <a:pt x="3422777" y="918972"/>
                  <a:pt x="3832987" y="883793"/>
                  <a:pt x="4213987" y="956056"/>
                </a:cubicBezTo>
                <a:lnTo>
                  <a:pt x="4212209" y="965454"/>
                </a:lnTo>
                <a:lnTo>
                  <a:pt x="4213987" y="956056"/>
                </a:lnTo>
                <a:cubicBezTo>
                  <a:pt x="4712716" y="1050671"/>
                  <a:pt x="5168646" y="1060069"/>
                  <a:pt x="5557139" y="1053846"/>
                </a:cubicBezTo>
                <a:lnTo>
                  <a:pt x="5557266" y="1063371"/>
                </a:lnTo>
                <a:lnTo>
                  <a:pt x="5557139" y="1053846"/>
                </a:lnTo>
                <a:cubicBezTo>
                  <a:pt x="5870321" y="1048766"/>
                  <a:pt x="6165596" y="1046226"/>
                  <a:pt x="6478905" y="1088644"/>
                </a:cubicBezTo>
                <a:cubicBezTo>
                  <a:pt x="6549517" y="1098296"/>
                  <a:pt x="6622415" y="1110996"/>
                  <a:pt x="6697599" y="1127379"/>
                </a:cubicBezTo>
                <a:lnTo>
                  <a:pt x="6695567" y="1136650"/>
                </a:lnTo>
                <a:lnTo>
                  <a:pt x="6697599" y="1127379"/>
                </a:lnTo>
                <a:cubicBezTo>
                  <a:pt x="7105777" y="1215771"/>
                  <a:pt x="7600315" y="1452753"/>
                  <a:pt x="7834503" y="1769364"/>
                </a:cubicBezTo>
                <a:cubicBezTo>
                  <a:pt x="7917815" y="1882013"/>
                  <a:pt x="7968488" y="1990979"/>
                  <a:pt x="8014716" y="2090293"/>
                </a:cubicBezTo>
                <a:cubicBezTo>
                  <a:pt x="8052689" y="2171827"/>
                  <a:pt x="8087487" y="2246503"/>
                  <a:pt x="8134858" y="2312416"/>
                </a:cubicBezTo>
                <a:cubicBezTo>
                  <a:pt x="8178546" y="2373376"/>
                  <a:pt x="8227568" y="2427351"/>
                  <a:pt x="8296783" y="2474341"/>
                </a:cubicBezTo>
                <a:lnTo>
                  <a:pt x="8291449" y="2482215"/>
                </a:lnTo>
                <a:lnTo>
                  <a:pt x="8296783" y="2474341"/>
                </a:lnTo>
                <a:cubicBezTo>
                  <a:pt x="8592820" y="2674366"/>
                  <a:pt x="9230487" y="2620391"/>
                  <a:pt x="9607931" y="2342134"/>
                </a:cubicBezTo>
                <a:cubicBezTo>
                  <a:pt x="9719183" y="2260219"/>
                  <a:pt x="9812909" y="2163445"/>
                  <a:pt x="9908667" y="2064385"/>
                </a:cubicBezTo>
                <a:cubicBezTo>
                  <a:pt x="10007346" y="1962404"/>
                  <a:pt x="10108184" y="1858264"/>
                  <a:pt x="10231882" y="1767078"/>
                </a:cubicBezTo>
                <a:cubicBezTo>
                  <a:pt x="10270871" y="1738376"/>
                  <a:pt x="10312146" y="1710944"/>
                  <a:pt x="10356469" y="1685163"/>
                </a:cubicBezTo>
                <a:cubicBezTo>
                  <a:pt x="10778236" y="1440942"/>
                  <a:pt x="11330051" y="1364361"/>
                  <a:pt x="11787759" y="1429893"/>
                </a:cubicBezTo>
                <a:lnTo>
                  <a:pt x="11786362" y="1439291"/>
                </a:lnTo>
                <a:lnTo>
                  <a:pt x="11787759" y="1429893"/>
                </a:lnTo>
                <a:cubicBezTo>
                  <a:pt x="12227687" y="1492885"/>
                  <a:pt x="12610719" y="1681734"/>
                  <a:pt x="12952349" y="1910969"/>
                </a:cubicBezTo>
                <a:cubicBezTo>
                  <a:pt x="13255497" y="2114423"/>
                  <a:pt x="13534136" y="2364740"/>
                  <a:pt x="13793978" y="2640330"/>
                </a:cubicBezTo>
                <a:lnTo>
                  <a:pt x="13786994" y="2646807"/>
                </a:lnTo>
                <a:lnTo>
                  <a:pt x="13793851" y="2640203"/>
                </a:lnTo>
                <a:cubicBezTo>
                  <a:pt x="13828394" y="2676779"/>
                  <a:pt x="13862177" y="2712974"/>
                  <a:pt x="13895832" y="2748788"/>
                </a:cubicBezTo>
                <a:cubicBezTo>
                  <a:pt x="13900785" y="2754122"/>
                  <a:pt x="13905738" y="2759456"/>
                  <a:pt x="13910819" y="2764790"/>
                </a:cubicBezTo>
                <a:lnTo>
                  <a:pt x="13903833" y="2771267"/>
                </a:lnTo>
                <a:lnTo>
                  <a:pt x="13910819" y="2764790"/>
                </a:lnTo>
                <a:cubicBezTo>
                  <a:pt x="14256512" y="3132582"/>
                  <a:pt x="14580617" y="3430143"/>
                  <a:pt x="15016353" y="3599053"/>
                </a:cubicBezTo>
                <a:cubicBezTo>
                  <a:pt x="15338806" y="3724021"/>
                  <a:pt x="15721838" y="3771011"/>
                  <a:pt x="16085567" y="3726434"/>
                </a:cubicBezTo>
                <a:lnTo>
                  <a:pt x="16086709" y="3735832"/>
                </a:lnTo>
                <a:lnTo>
                  <a:pt x="16085567" y="3726434"/>
                </a:lnTo>
                <a:cubicBezTo>
                  <a:pt x="16416401" y="3685794"/>
                  <a:pt x="16716756" y="3585337"/>
                  <a:pt x="16993744" y="3448050"/>
                </a:cubicBezTo>
                <a:lnTo>
                  <a:pt x="16997934" y="3456559"/>
                </a:lnTo>
                <a:lnTo>
                  <a:pt x="16993744" y="3448050"/>
                </a:lnTo>
                <a:cubicBezTo>
                  <a:pt x="17372457" y="3260217"/>
                  <a:pt x="17708246" y="3006344"/>
                  <a:pt x="18049495" y="2748153"/>
                </a:cubicBezTo>
                <a:cubicBezTo>
                  <a:pt x="18122772" y="2692781"/>
                  <a:pt x="18196306" y="2637155"/>
                  <a:pt x="18270601" y="2581910"/>
                </a:cubicBezTo>
                <a:lnTo>
                  <a:pt x="18276317" y="2589530"/>
                </a:lnTo>
                <a:lnTo>
                  <a:pt x="18270601" y="2581910"/>
                </a:lnTo>
                <a:cubicBezTo>
                  <a:pt x="18374614" y="2504567"/>
                  <a:pt x="18480278" y="2426970"/>
                  <a:pt x="18587974" y="2350643"/>
                </a:cubicBezTo>
                <a:lnTo>
                  <a:pt x="18593435" y="2358390"/>
                </a:lnTo>
                <a:lnTo>
                  <a:pt x="18587974" y="2350643"/>
                </a:lnTo>
                <a:cubicBezTo>
                  <a:pt x="20125818" y="1257173"/>
                  <a:pt x="22097872" y="371856"/>
                  <a:pt x="24403304" y="0"/>
                </a:cubicBezTo>
                <a:lnTo>
                  <a:pt x="24406352" y="18796"/>
                </a:lnTo>
                <a:cubicBezTo>
                  <a:pt x="22103970" y="390144"/>
                  <a:pt x="20134580" y="1274318"/>
                  <a:pt x="18598895" y="2366264"/>
                </a:cubicBezTo>
                <a:cubicBezTo>
                  <a:pt x="18491454" y="2442591"/>
                  <a:pt x="18385790" y="2520061"/>
                  <a:pt x="18281904" y="2597277"/>
                </a:cubicBezTo>
                <a:cubicBezTo>
                  <a:pt x="18207736" y="2652395"/>
                  <a:pt x="18134203" y="2708021"/>
                  <a:pt x="18060924" y="2763393"/>
                </a:cubicBezTo>
                <a:cubicBezTo>
                  <a:pt x="17719802" y="3021330"/>
                  <a:pt x="17382743" y="3276346"/>
                  <a:pt x="17002125" y="3465068"/>
                </a:cubicBezTo>
                <a:cubicBezTo>
                  <a:pt x="16723614" y="3603117"/>
                  <a:pt x="16421100" y="3704336"/>
                  <a:pt x="16087852" y="3745230"/>
                </a:cubicBezTo>
                <a:cubicBezTo>
                  <a:pt x="15721203" y="3790188"/>
                  <a:pt x="15334995" y="3742944"/>
                  <a:pt x="15009494" y="3616706"/>
                </a:cubicBezTo>
                <a:lnTo>
                  <a:pt x="15012924" y="3607816"/>
                </a:lnTo>
                <a:lnTo>
                  <a:pt x="15009494" y="3616706"/>
                </a:lnTo>
                <a:cubicBezTo>
                  <a:pt x="14569568" y="3446272"/>
                  <a:pt x="14242922" y="3145917"/>
                  <a:pt x="13896975" y="2777744"/>
                </a:cubicBezTo>
                <a:cubicBezTo>
                  <a:pt x="13892021" y="2772410"/>
                  <a:pt x="13887068" y="2767076"/>
                  <a:pt x="13881989" y="2761742"/>
                </a:cubicBezTo>
                <a:cubicBezTo>
                  <a:pt x="13848461" y="2725801"/>
                  <a:pt x="13814552" y="2689606"/>
                  <a:pt x="13780135" y="2653157"/>
                </a:cubicBezTo>
                <a:cubicBezTo>
                  <a:pt x="13520928" y="2378202"/>
                  <a:pt x="13243433" y="2129028"/>
                  <a:pt x="12941681" y="1926590"/>
                </a:cubicBezTo>
                <a:lnTo>
                  <a:pt x="12947015" y="1918716"/>
                </a:lnTo>
                <a:lnTo>
                  <a:pt x="12941681" y="1926590"/>
                </a:lnTo>
                <a:cubicBezTo>
                  <a:pt x="12601448" y="1698371"/>
                  <a:pt x="12221083" y="1511046"/>
                  <a:pt x="11784965" y="1448562"/>
                </a:cubicBezTo>
                <a:cubicBezTo>
                  <a:pt x="11330813" y="1383538"/>
                  <a:pt x="10783443" y="1459738"/>
                  <a:pt x="10365994" y="1701419"/>
                </a:cubicBezTo>
                <a:lnTo>
                  <a:pt x="10361168" y="1693164"/>
                </a:lnTo>
                <a:lnTo>
                  <a:pt x="10365994" y="1701419"/>
                </a:lnTo>
                <a:cubicBezTo>
                  <a:pt x="10322433" y="1726692"/>
                  <a:pt x="10281666" y="1753870"/>
                  <a:pt x="10243184" y="1782191"/>
                </a:cubicBezTo>
                <a:cubicBezTo>
                  <a:pt x="10120884" y="1872234"/>
                  <a:pt x="10021189" y="1975358"/>
                  <a:pt x="9922256" y="2077466"/>
                </a:cubicBezTo>
                <a:cubicBezTo>
                  <a:pt x="9826625" y="2176272"/>
                  <a:pt x="9731883" y="2274189"/>
                  <a:pt x="9619107" y="2357247"/>
                </a:cubicBezTo>
                <a:lnTo>
                  <a:pt x="9613519" y="2349627"/>
                </a:lnTo>
                <a:lnTo>
                  <a:pt x="9619234" y="2357247"/>
                </a:lnTo>
                <a:cubicBezTo>
                  <a:pt x="9237345" y="2638806"/>
                  <a:pt x="8590660" y="2695702"/>
                  <a:pt x="8286115" y="2489835"/>
                </a:cubicBezTo>
                <a:cubicBezTo>
                  <a:pt x="8214614" y="2441321"/>
                  <a:pt x="8164068" y="2385568"/>
                  <a:pt x="8119364" y="2323338"/>
                </a:cubicBezTo>
                <a:lnTo>
                  <a:pt x="8127110" y="2317750"/>
                </a:lnTo>
                <a:lnTo>
                  <a:pt x="8119364" y="2323338"/>
                </a:lnTo>
                <a:cubicBezTo>
                  <a:pt x="8070850" y="2255774"/>
                  <a:pt x="8035290" y="2179320"/>
                  <a:pt x="7997444" y="2098040"/>
                </a:cubicBezTo>
                <a:cubicBezTo>
                  <a:pt x="7951216" y="1998726"/>
                  <a:pt x="7901178" y="1891284"/>
                  <a:pt x="7819135" y="1780413"/>
                </a:cubicBezTo>
                <a:lnTo>
                  <a:pt x="7826756" y="1774698"/>
                </a:lnTo>
                <a:lnTo>
                  <a:pt x="7819135" y="1780413"/>
                </a:lnTo>
                <a:cubicBezTo>
                  <a:pt x="7588884" y="1469009"/>
                  <a:pt x="7099554" y="1233551"/>
                  <a:pt x="6693534" y="1145667"/>
                </a:cubicBezTo>
                <a:cubicBezTo>
                  <a:pt x="6618859" y="1129411"/>
                  <a:pt x="6546469" y="1116838"/>
                  <a:pt x="6476238" y="1107186"/>
                </a:cubicBezTo>
                <a:lnTo>
                  <a:pt x="6477508" y="1097788"/>
                </a:lnTo>
                <a:lnTo>
                  <a:pt x="6476238" y="1107186"/>
                </a:lnTo>
                <a:cubicBezTo>
                  <a:pt x="6164580" y="1064895"/>
                  <a:pt x="5870575" y="1067562"/>
                  <a:pt x="5557393" y="1072515"/>
                </a:cubicBezTo>
                <a:cubicBezTo>
                  <a:pt x="5168392" y="1078738"/>
                  <a:pt x="4711065" y="1069340"/>
                  <a:pt x="4210431" y="974344"/>
                </a:cubicBezTo>
                <a:cubicBezTo>
                  <a:pt x="3832606" y="902589"/>
                  <a:pt x="3425190" y="937514"/>
                  <a:pt x="3123057" y="1006856"/>
                </a:cubicBezTo>
                <a:cubicBezTo>
                  <a:pt x="3008630" y="1033145"/>
                  <a:pt x="2905379" y="1067562"/>
                  <a:pt x="2802001" y="1101979"/>
                </a:cubicBezTo>
                <a:cubicBezTo>
                  <a:pt x="2653665" y="1151382"/>
                  <a:pt x="2505456" y="1200785"/>
                  <a:pt x="2326513" y="1224788"/>
                </a:cubicBezTo>
                <a:cubicBezTo>
                  <a:pt x="1956435" y="1274445"/>
                  <a:pt x="1465961" y="1226693"/>
                  <a:pt x="1039622" y="1033145"/>
                </a:cubicBezTo>
                <a:lnTo>
                  <a:pt x="1043559" y="1024509"/>
                </a:lnTo>
                <a:lnTo>
                  <a:pt x="1039622" y="1033145"/>
                </a:lnTo>
                <a:cubicBezTo>
                  <a:pt x="567563" y="819277"/>
                  <a:pt x="181991" y="467233"/>
                  <a:pt x="0" y="137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-14561" y="6469409"/>
            <a:ext cx="18299906" cy="2824829"/>
          </a:xfrm>
          <a:custGeom>
            <a:rect b="b" l="l" r="r" t="t"/>
            <a:pathLst>
              <a:path extrusionOk="0" h="3766439" w="24399875">
                <a:moveTo>
                  <a:pt x="16510" y="0"/>
                </a:moveTo>
                <a:cubicBezTo>
                  <a:pt x="193802" y="315976"/>
                  <a:pt x="565150" y="662305"/>
                  <a:pt x="1022731" y="882015"/>
                </a:cubicBezTo>
                <a:lnTo>
                  <a:pt x="1018667" y="890651"/>
                </a:lnTo>
                <a:lnTo>
                  <a:pt x="1022731" y="882015"/>
                </a:lnTo>
                <a:cubicBezTo>
                  <a:pt x="1431290" y="1077849"/>
                  <a:pt x="1902841" y="1138174"/>
                  <a:pt x="2261616" y="1108202"/>
                </a:cubicBezTo>
                <a:lnTo>
                  <a:pt x="2262378" y="1117727"/>
                </a:lnTo>
                <a:lnTo>
                  <a:pt x="2261616" y="1108202"/>
                </a:lnTo>
                <a:cubicBezTo>
                  <a:pt x="2435987" y="1093597"/>
                  <a:pt x="2581910" y="1054481"/>
                  <a:pt x="2729484" y="1014984"/>
                </a:cubicBezTo>
                <a:cubicBezTo>
                  <a:pt x="2830703" y="987806"/>
                  <a:pt x="2932811" y="960501"/>
                  <a:pt x="3044825" y="940943"/>
                </a:cubicBezTo>
                <a:lnTo>
                  <a:pt x="3046476" y="950341"/>
                </a:lnTo>
                <a:lnTo>
                  <a:pt x="3044825" y="940943"/>
                </a:lnTo>
                <a:cubicBezTo>
                  <a:pt x="3348228" y="887984"/>
                  <a:pt x="3748405" y="867791"/>
                  <a:pt x="4119753" y="938149"/>
                </a:cubicBezTo>
                <a:cubicBezTo>
                  <a:pt x="4629150" y="1034542"/>
                  <a:pt x="5100193" y="1024255"/>
                  <a:pt x="5502910" y="1009396"/>
                </a:cubicBezTo>
                <a:cubicBezTo>
                  <a:pt x="5555615" y="1007491"/>
                  <a:pt x="5607812" y="1005205"/>
                  <a:pt x="5659755" y="1003046"/>
                </a:cubicBezTo>
                <a:cubicBezTo>
                  <a:pt x="5711063" y="1000887"/>
                  <a:pt x="5762117" y="998728"/>
                  <a:pt x="5813044" y="996823"/>
                </a:cubicBezTo>
                <a:cubicBezTo>
                  <a:pt x="6028182" y="988949"/>
                  <a:pt x="6241161" y="985901"/>
                  <a:pt x="6463030" y="1008126"/>
                </a:cubicBezTo>
                <a:cubicBezTo>
                  <a:pt x="6536944" y="1015492"/>
                  <a:pt x="6613017" y="1026160"/>
                  <a:pt x="6691503" y="1040765"/>
                </a:cubicBezTo>
                <a:lnTo>
                  <a:pt x="6689725" y="1050163"/>
                </a:lnTo>
                <a:lnTo>
                  <a:pt x="6691503" y="1040765"/>
                </a:lnTo>
                <a:cubicBezTo>
                  <a:pt x="7117207" y="1119378"/>
                  <a:pt x="7631557" y="1356487"/>
                  <a:pt x="7863840" y="1685290"/>
                </a:cubicBezTo>
                <a:lnTo>
                  <a:pt x="7856093" y="1690751"/>
                </a:lnTo>
                <a:lnTo>
                  <a:pt x="7863840" y="1685290"/>
                </a:lnTo>
                <a:cubicBezTo>
                  <a:pt x="7950327" y="1807464"/>
                  <a:pt x="7997698" y="1926590"/>
                  <a:pt x="8041005" y="2035302"/>
                </a:cubicBezTo>
                <a:cubicBezTo>
                  <a:pt x="8073009" y="2115693"/>
                  <a:pt x="8102727" y="2189988"/>
                  <a:pt x="8144129" y="2256790"/>
                </a:cubicBezTo>
                <a:cubicBezTo>
                  <a:pt x="8184896" y="2322576"/>
                  <a:pt x="8231632" y="2381504"/>
                  <a:pt x="8300339" y="2433447"/>
                </a:cubicBezTo>
                <a:lnTo>
                  <a:pt x="8294624" y="2441067"/>
                </a:lnTo>
                <a:lnTo>
                  <a:pt x="8300339" y="2433447"/>
                </a:lnTo>
                <a:cubicBezTo>
                  <a:pt x="8594979" y="2655316"/>
                  <a:pt x="9257538" y="2615057"/>
                  <a:pt x="9654667" y="2337181"/>
                </a:cubicBezTo>
                <a:lnTo>
                  <a:pt x="9660128" y="2344928"/>
                </a:lnTo>
                <a:lnTo>
                  <a:pt x="9654667" y="2337181"/>
                </a:lnTo>
                <a:cubicBezTo>
                  <a:pt x="9769856" y="2256536"/>
                  <a:pt x="9867519" y="2160397"/>
                  <a:pt x="9967341" y="2061845"/>
                </a:cubicBezTo>
                <a:cubicBezTo>
                  <a:pt x="10070592" y="1960118"/>
                  <a:pt x="10176256" y="1855851"/>
                  <a:pt x="10305542" y="1765427"/>
                </a:cubicBezTo>
                <a:cubicBezTo>
                  <a:pt x="10338689" y="1742186"/>
                  <a:pt x="10373487" y="1719961"/>
                  <a:pt x="10410063" y="1698752"/>
                </a:cubicBezTo>
                <a:cubicBezTo>
                  <a:pt x="10829290" y="1457960"/>
                  <a:pt x="11369421" y="1372870"/>
                  <a:pt x="11824462" y="1425702"/>
                </a:cubicBezTo>
                <a:lnTo>
                  <a:pt x="11823319" y="1435100"/>
                </a:lnTo>
                <a:lnTo>
                  <a:pt x="11824462" y="1425702"/>
                </a:lnTo>
                <a:cubicBezTo>
                  <a:pt x="12260072" y="1476375"/>
                  <a:pt x="12647422" y="1650492"/>
                  <a:pt x="12992735" y="1868297"/>
                </a:cubicBezTo>
                <a:cubicBezTo>
                  <a:pt x="13299948" y="2062099"/>
                  <a:pt x="13581761" y="2305050"/>
                  <a:pt x="13837158" y="2579116"/>
                </a:cubicBezTo>
                <a:lnTo>
                  <a:pt x="13830173" y="2585593"/>
                </a:lnTo>
                <a:lnTo>
                  <a:pt x="13837158" y="2579116"/>
                </a:lnTo>
                <a:cubicBezTo>
                  <a:pt x="13871702" y="2615946"/>
                  <a:pt x="13905230" y="2652776"/>
                  <a:pt x="13938504" y="2689098"/>
                </a:cubicBezTo>
                <a:cubicBezTo>
                  <a:pt x="13942822" y="2693797"/>
                  <a:pt x="13947013" y="2698369"/>
                  <a:pt x="13951331" y="2703068"/>
                </a:cubicBezTo>
                <a:lnTo>
                  <a:pt x="13944345" y="2709545"/>
                </a:lnTo>
                <a:lnTo>
                  <a:pt x="13951331" y="2703068"/>
                </a:lnTo>
                <a:cubicBezTo>
                  <a:pt x="14286611" y="3069717"/>
                  <a:pt x="14583792" y="3374136"/>
                  <a:pt x="15000859" y="3555111"/>
                </a:cubicBezTo>
                <a:cubicBezTo>
                  <a:pt x="15309723" y="3689096"/>
                  <a:pt x="15683103" y="3747262"/>
                  <a:pt x="16043020" y="3715512"/>
                </a:cubicBezTo>
                <a:cubicBezTo>
                  <a:pt x="16369666" y="3686810"/>
                  <a:pt x="16671163" y="3598799"/>
                  <a:pt x="16950818" y="3473577"/>
                </a:cubicBezTo>
                <a:cubicBezTo>
                  <a:pt x="17341216" y="3298825"/>
                  <a:pt x="17690593" y="3055112"/>
                  <a:pt x="18046445" y="2806827"/>
                </a:cubicBezTo>
                <a:cubicBezTo>
                  <a:pt x="18114899" y="2759075"/>
                  <a:pt x="18183606" y="2711069"/>
                  <a:pt x="18252820" y="2663444"/>
                </a:cubicBezTo>
                <a:cubicBezTo>
                  <a:pt x="18359119" y="2590419"/>
                  <a:pt x="18466690" y="2517013"/>
                  <a:pt x="18576291" y="2444877"/>
                </a:cubicBezTo>
                <a:lnTo>
                  <a:pt x="18581497" y="2452878"/>
                </a:lnTo>
                <a:lnTo>
                  <a:pt x="18576291" y="2444877"/>
                </a:lnTo>
                <a:cubicBezTo>
                  <a:pt x="20140676" y="1410970"/>
                  <a:pt x="22113241" y="581025"/>
                  <a:pt x="24397081" y="240919"/>
                </a:cubicBezTo>
                <a:lnTo>
                  <a:pt x="24399875" y="259715"/>
                </a:lnTo>
                <a:cubicBezTo>
                  <a:pt x="22118828" y="599440"/>
                  <a:pt x="20148931" y="1428242"/>
                  <a:pt x="18586831" y="2460752"/>
                </a:cubicBezTo>
                <a:cubicBezTo>
                  <a:pt x="18477484" y="2532888"/>
                  <a:pt x="18369914" y="2606167"/>
                  <a:pt x="18263742" y="2679192"/>
                </a:cubicBezTo>
                <a:lnTo>
                  <a:pt x="18258409" y="2671318"/>
                </a:lnTo>
                <a:lnTo>
                  <a:pt x="18263742" y="2679192"/>
                </a:lnTo>
                <a:cubicBezTo>
                  <a:pt x="18194528" y="2726817"/>
                  <a:pt x="18125948" y="2774696"/>
                  <a:pt x="18057367" y="2822448"/>
                </a:cubicBezTo>
                <a:cubicBezTo>
                  <a:pt x="17701894" y="3070479"/>
                  <a:pt x="17350993" y="3315335"/>
                  <a:pt x="16958690" y="3490976"/>
                </a:cubicBezTo>
                <a:lnTo>
                  <a:pt x="16954754" y="3482340"/>
                </a:lnTo>
                <a:lnTo>
                  <a:pt x="16958690" y="3490976"/>
                </a:lnTo>
                <a:cubicBezTo>
                  <a:pt x="16677513" y="3616960"/>
                  <a:pt x="16373856" y="3705606"/>
                  <a:pt x="16044799" y="3734435"/>
                </a:cubicBezTo>
                <a:lnTo>
                  <a:pt x="16043910" y="3724910"/>
                </a:lnTo>
                <a:lnTo>
                  <a:pt x="16044799" y="3734435"/>
                </a:lnTo>
                <a:cubicBezTo>
                  <a:pt x="15681960" y="3766439"/>
                  <a:pt x="15305278" y="3707892"/>
                  <a:pt x="14993365" y="3572510"/>
                </a:cubicBezTo>
                <a:lnTo>
                  <a:pt x="14997176" y="3563747"/>
                </a:lnTo>
                <a:lnTo>
                  <a:pt x="14993365" y="3572510"/>
                </a:lnTo>
                <a:cubicBezTo>
                  <a:pt x="14572234" y="3389884"/>
                  <a:pt x="14272640" y="3082417"/>
                  <a:pt x="13937361" y="2715895"/>
                </a:cubicBezTo>
                <a:cubicBezTo>
                  <a:pt x="13933169" y="2711196"/>
                  <a:pt x="13928852" y="2706624"/>
                  <a:pt x="13924534" y="2701925"/>
                </a:cubicBezTo>
                <a:cubicBezTo>
                  <a:pt x="13891260" y="2665603"/>
                  <a:pt x="13857732" y="2628900"/>
                  <a:pt x="13823314" y="2592070"/>
                </a:cubicBezTo>
                <a:cubicBezTo>
                  <a:pt x="13568807" y="2319020"/>
                  <a:pt x="13288263" y="2077212"/>
                  <a:pt x="12982702" y="1884426"/>
                </a:cubicBezTo>
                <a:lnTo>
                  <a:pt x="12987781" y="1876425"/>
                </a:lnTo>
                <a:lnTo>
                  <a:pt x="12982702" y="1884426"/>
                </a:lnTo>
                <a:cubicBezTo>
                  <a:pt x="12638913" y="1667510"/>
                  <a:pt x="12254230" y="1494790"/>
                  <a:pt x="11822430" y="1444625"/>
                </a:cubicBezTo>
                <a:cubicBezTo>
                  <a:pt x="11370691" y="1392047"/>
                  <a:pt x="10834878" y="1476756"/>
                  <a:pt x="10419715" y="1715262"/>
                </a:cubicBezTo>
                <a:lnTo>
                  <a:pt x="10415016" y="1707007"/>
                </a:lnTo>
                <a:lnTo>
                  <a:pt x="10419715" y="1715262"/>
                </a:lnTo>
                <a:cubicBezTo>
                  <a:pt x="10383520" y="1736090"/>
                  <a:pt x="10349357" y="1758188"/>
                  <a:pt x="10316591" y="1781048"/>
                </a:cubicBezTo>
                <a:cubicBezTo>
                  <a:pt x="10188829" y="1870456"/>
                  <a:pt x="10084308" y="1973580"/>
                  <a:pt x="9980930" y="2075434"/>
                </a:cubicBezTo>
                <a:cubicBezTo>
                  <a:pt x="9881235" y="2173732"/>
                  <a:pt x="9782556" y="2271141"/>
                  <a:pt x="9665716" y="2352802"/>
                </a:cubicBezTo>
                <a:cubicBezTo>
                  <a:pt x="9264142" y="2633853"/>
                  <a:pt x="8592312" y="2677033"/>
                  <a:pt x="8289036" y="2448687"/>
                </a:cubicBezTo>
                <a:cubicBezTo>
                  <a:pt x="8217789" y="2394966"/>
                  <a:pt x="8169656" y="2334006"/>
                  <a:pt x="8128127" y="2266950"/>
                </a:cubicBezTo>
                <a:lnTo>
                  <a:pt x="8136255" y="2261870"/>
                </a:lnTo>
                <a:lnTo>
                  <a:pt x="8128127" y="2266950"/>
                </a:lnTo>
                <a:cubicBezTo>
                  <a:pt x="8085709" y="2198497"/>
                  <a:pt x="8055356" y="2122551"/>
                  <a:pt x="8023479" y="2042541"/>
                </a:cubicBezTo>
                <a:cubicBezTo>
                  <a:pt x="7980045" y="1933702"/>
                  <a:pt x="7933436" y="1816735"/>
                  <a:pt x="7848473" y="1696466"/>
                </a:cubicBezTo>
                <a:cubicBezTo>
                  <a:pt x="7620254" y="1373378"/>
                  <a:pt x="7111619" y="1137793"/>
                  <a:pt x="6688201" y="1059688"/>
                </a:cubicBezTo>
                <a:cubicBezTo>
                  <a:pt x="6610350" y="1045210"/>
                  <a:pt x="6534658" y="1034542"/>
                  <a:pt x="6461379" y="1027303"/>
                </a:cubicBezTo>
                <a:lnTo>
                  <a:pt x="6462268" y="1017778"/>
                </a:lnTo>
                <a:lnTo>
                  <a:pt x="6461379" y="1027303"/>
                </a:lnTo>
                <a:cubicBezTo>
                  <a:pt x="6240780" y="1005332"/>
                  <a:pt x="6028944" y="1008253"/>
                  <a:pt x="5814060" y="1016127"/>
                </a:cubicBezTo>
                <a:cubicBezTo>
                  <a:pt x="5763260" y="1018032"/>
                  <a:pt x="5712206" y="1020191"/>
                  <a:pt x="5660898" y="1022350"/>
                </a:cubicBezTo>
                <a:cubicBezTo>
                  <a:pt x="5608955" y="1024509"/>
                  <a:pt x="5556631" y="1026795"/>
                  <a:pt x="5503926" y="1028700"/>
                </a:cubicBezTo>
                <a:lnTo>
                  <a:pt x="5503545" y="1019175"/>
                </a:lnTo>
                <a:lnTo>
                  <a:pt x="5503926" y="1028700"/>
                </a:lnTo>
                <a:cubicBezTo>
                  <a:pt x="5101082" y="1043559"/>
                  <a:pt x="4628134" y="1053973"/>
                  <a:pt x="4116578" y="957072"/>
                </a:cubicBezTo>
                <a:lnTo>
                  <a:pt x="4118356" y="947674"/>
                </a:lnTo>
                <a:lnTo>
                  <a:pt x="4116578" y="957072"/>
                </a:lnTo>
                <a:cubicBezTo>
                  <a:pt x="3748024" y="887349"/>
                  <a:pt x="3350260" y="907288"/>
                  <a:pt x="3048508" y="959993"/>
                </a:cubicBezTo>
                <a:cubicBezTo>
                  <a:pt x="2937383" y="979424"/>
                  <a:pt x="2836164" y="1006475"/>
                  <a:pt x="2734818" y="1033653"/>
                </a:cubicBezTo>
                <a:cubicBezTo>
                  <a:pt x="2587244" y="1073150"/>
                  <a:pt x="2439797" y="1112774"/>
                  <a:pt x="2263521" y="1127506"/>
                </a:cubicBezTo>
                <a:cubicBezTo>
                  <a:pt x="1901825" y="1157732"/>
                  <a:pt x="1426718" y="1097026"/>
                  <a:pt x="1014857" y="899414"/>
                </a:cubicBezTo>
                <a:cubicBezTo>
                  <a:pt x="553974" y="678053"/>
                  <a:pt x="179451" y="329184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-9866" y="6334912"/>
            <a:ext cx="18294762" cy="2902743"/>
          </a:xfrm>
          <a:custGeom>
            <a:rect b="b" l="l" r="r" t="t"/>
            <a:pathLst>
              <a:path extrusionOk="0" h="3870325" w="24393016">
                <a:moveTo>
                  <a:pt x="16510" y="0"/>
                </a:moveTo>
                <a:cubicBezTo>
                  <a:pt x="191135" y="306070"/>
                  <a:pt x="551942" y="649478"/>
                  <a:pt x="998093" y="875792"/>
                </a:cubicBezTo>
                <a:lnTo>
                  <a:pt x="993775" y="884301"/>
                </a:lnTo>
                <a:lnTo>
                  <a:pt x="998093" y="875792"/>
                </a:lnTo>
                <a:cubicBezTo>
                  <a:pt x="1392174" y="1075563"/>
                  <a:pt x="1848739" y="1149096"/>
                  <a:pt x="2199132" y="1138174"/>
                </a:cubicBezTo>
                <a:cubicBezTo>
                  <a:pt x="2371471" y="1132840"/>
                  <a:pt x="2517267" y="1103503"/>
                  <a:pt x="2664460" y="1073912"/>
                </a:cubicBezTo>
                <a:cubicBezTo>
                  <a:pt x="2763266" y="1054100"/>
                  <a:pt x="2862707" y="1034034"/>
                  <a:pt x="2970911" y="1021207"/>
                </a:cubicBezTo>
                <a:lnTo>
                  <a:pt x="2972054" y="1030605"/>
                </a:lnTo>
                <a:lnTo>
                  <a:pt x="2970911" y="1021207"/>
                </a:lnTo>
                <a:cubicBezTo>
                  <a:pt x="3274187" y="985266"/>
                  <a:pt x="3663950" y="980059"/>
                  <a:pt x="4025773" y="1048258"/>
                </a:cubicBezTo>
                <a:cubicBezTo>
                  <a:pt x="4545838" y="1146429"/>
                  <a:pt x="5032121" y="1123061"/>
                  <a:pt x="5448808" y="1093089"/>
                </a:cubicBezTo>
                <a:lnTo>
                  <a:pt x="5449443" y="1102614"/>
                </a:lnTo>
                <a:lnTo>
                  <a:pt x="5448808" y="1093089"/>
                </a:lnTo>
                <a:cubicBezTo>
                  <a:pt x="5507736" y="1088771"/>
                  <a:pt x="5566156" y="1084199"/>
                  <a:pt x="5624322" y="1079627"/>
                </a:cubicBezTo>
                <a:cubicBezTo>
                  <a:pt x="5681853" y="1075055"/>
                  <a:pt x="5739003" y="1070610"/>
                  <a:pt x="5796026" y="1066419"/>
                </a:cubicBezTo>
                <a:cubicBezTo>
                  <a:pt x="6011037" y="1050925"/>
                  <a:pt x="6224778" y="1040892"/>
                  <a:pt x="6447663" y="1055751"/>
                </a:cubicBezTo>
                <a:cubicBezTo>
                  <a:pt x="6524752" y="1060958"/>
                  <a:pt x="6604000" y="1069594"/>
                  <a:pt x="6685661" y="1082294"/>
                </a:cubicBezTo>
                <a:lnTo>
                  <a:pt x="6684137" y="1091692"/>
                </a:lnTo>
                <a:lnTo>
                  <a:pt x="6685534" y="1082294"/>
                </a:lnTo>
                <a:cubicBezTo>
                  <a:pt x="7128891" y="1151001"/>
                  <a:pt x="7662672" y="1388364"/>
                  <a:pt x="7893177" y="1729232"/>
                </a:cubicBezTo>
                <a:cubicBezTo>
                  <a:pt x="7981950" y="1860550"/>
                  <a:pt x="8025257" y="1989201"/>
                  <a:pt x="8065008" y="2107184"/>
                </a:cubicBezTo>
                <a:cubicBezTo>
                  <a:pt x="8091805" y="2186813"/>
                  <a:pt x="8116951" y="2261235"/>
                  <a:pt x="8153146" y="2329180"/>
                </a:cubicBezTo>
                <a:cubicBezTo>
                  <a:pt x="8190738" y="2399792"/>
                  <a:pt x="8235315" y="2463673"/>
                  <a:pt x="8303768" y="2520442"/>
                </a:cubicBezTo>
                <a:lnTo>
                  <a:pt x="8297672" y="2527808"/>
                </a:lnTo>
                <a:lnTo>
                  <a:pt x="8303768" y="2520442"/>
                </a:lnTo>
                <a:cubicBezTo>
                  <a:pt x="8596757" y="2764028"/>
                  <a:pt x="9284081" y="2737358"/>
                  <a:pt x="9701530" y="2460117"/>
                </a:cubicBezTo>
                <a:cubicBezTo>
                  <a:pt x="9820910" y="2380869"/>
                  <a:pt x="9922637" y="2285238"/>
                  <a:pt x="10026904" y="2187194"/>
                </a:cubicBezTo>
                <a:cubicBezTo>
                  <a:pt x="10134981" y="2085594"/>
                  <a:pt x="10245598" y="1981581"/>
                  <a:pt x="10380726" y="1891792"/>
                </a:cubicBezTo>
                <a:cubicBezTo>
                  <a:pt x="10407396" y="1874012"/>
                  <a:pt x="10435082" y="1856867"/>
                  <a:pt x="10463911" y="1840357"/>
                </a:cubicBezTo>
                <a:cubicBezTo>
                  <a:pt x="10880344" y="1602867"/>
                  <a:pt x="11408918" y="1509268"/>
                  <a:pt x="11861546" y="1549527"/>
                </a:cubicBezTo>
                <a:cubicBezTo>
                  <a:pt x="12292711" y="1587881"/>
                  <a:pt x="12684252" y="1747266"/>
                  <a:pt x="13033375" y="1953641"/>
                </a:cubicBezTo>
                <a:lnTo>
                  <a:pt x="13028549" y="1961896"/>
                </a:lnTo>
                <a:lnTo>
                  <a:pt x="13033375" y="1953641"/>
                </a:lnTo>
                <a:cubicBezTo>
                  <a:pt x="13344779" y="2137664"/>
                  <a:pt x="13629766" y="2373503"/>
                  <a:pt x="13880466" y="2645918"/>
                </a:cubicBezTo>
                <a:lnTo>
                  <a:pt x="13873480" y="2652395"/>
                </a:lnTo>
                <a:lnTo>
                  <a:pt x="13880466" y="2645918"/>
                </a:lnTo>
                <a:cubicBezTo>
                  <a:pt x="13918691" y="2687193"/>
                  <a:pt x="13955522" y="2728468"/>
                  <a:pt x="13991591" y="2769362"/>
                </a:cubicBezTo>
                <a:lnTo>
                  <a:pt x="13984478" y="2775712"/>
                </a:lnTo>
                <a:lnTo>
                  <a:pt x="13991591" y="2769362"/>
                </a:lnTo>
                <a:cubicBezTo>
                  <a:pt x="14000226" y="2779141"/>
                  <a:pt x="14008862" y="2788793"/>
                  <a:pt x="14017498" y="2798572"/>
                </a:cubicBezTo>
                <a:cubicBezTo>
                  <a:pt x="14026134" y="2808351"/>
                  <a:pt x="14034515" y="2817749"/>
                  <a:pt x="14043025" y="2827274"/>
                </a:cubicBezTo>
                <a:cubicBezTo>
                  <a:pt x="14345540" y="3167761"/>
                  <a:pt x="14608048" y="3456559"/>
                  <a:pt x="14985238" y="3639185"/>
                </a:cubicBezTo>
                <a:lnTo>
                  <a:pt x="14981047" y="3647821"/>
                </a:lnTo>
                <a:lnTo>
                  <a:pt x="14985238" y="3639185"/>
                </a:lnTo>
                <a:cubicBezTo>
                  <a:pt x="15280386" y="3782060"/>
                  <a:pt x="15644494" y="3851402"/>
                  <a:pt x="16000476" y="3832733"/>
                </a:cubicBezTo>
                <a:cubicBezTo>
                  <a:pt x="16322929" y="3815969"/>
                  <a:pt x="16625697" y="3740277"/>
                  <a:pt x="16907890" y="3627247"/>
                </a:cubicBezTo>
                <a:lnTo>
                  <a:pt x="16911447" y="3636137"/>
                </a:lnTo>
                <a:lnTo>
                  <a:pt x="16907890" y="3627247"/>
                </a:lnTo>
                <a:cubicBezTo>
                  <a:pt x="17311497" y="3465576"/>
                  <a:pt x="17675987" y="3231515"/>
                  <a:pt x="18047715" y="2992882"/>
                </a:cubicBezTo>
                <a:cubicBezTo>
                  <a:pt x="18109818" y="2953004"/>
                  <a:pt x="18172176" y="2912999"/>
                  <a:pt x="18234915" y="2873121"/>
                </a:cubicBezTo>
                <a:lnTo>
                  <a:pt x="18239993" y="2881122"/>
                </a:lnTo>
                <a:lnTo>
                  <a:pt x="18234915" y="2873121"/>
                </a:lnTo>
                <a:cubicBezTo>
                  <a:pt x="18343244" y="2804287"/>
                  <a:pt x="18452973" y="2735072"/>
                  <a:pt x="18564352" y="2667000"/>
                </a:cubicBezTo>
                <a:lnTo>
                  <a:pt x="18569305" y="2675128"/>
                </a:lnTo>
                <a:lnTo>
                  <a:pt x="18564352" y="2667000"/>
                </a:lnTo>
                <a:cubicBezTo>
                  <a:pt x="20155154" y="1692783"/>
                  <a:pt x="22128099" y="918083"/>
                  <a:pt x="24390477" y="609981"/>
                </a:cubicBezTo>
                <a:lnTo>
                  <a:pt x="24393016" y="628904"/>
                </a:lnTo>
                <a:cubicBezTo>
                  <a:pt x="22133433" y="936625"/>
                  <a:pt x="20163028" y="1710436"/>
                  <a:pt x="18574258" y="2683256"/>
                </a:cubicBezTo>
                <a:cubicBezTo>
                  <a:pt x="18463006" y="2751201"/>
                  <a:pt x="18353405" y="2820289"/>
                  <a:pt x="18245074" y="2889123"/>
                </a:cubicBezTo>
                <a:cubicBezTo>
                  <a:pt x="18182336" y="2928874"/>
                  <a:pt x="18120106" y="2968879"/>
                  <a:pt x="18058003" y="3008757"/>
                </a:cubicBezTo>
                <a:cubicBezTo>
                  <a:pt x="17686528" y="3247263"/>
                  <a:pt x="17320513" y="3482340"/>
                  <a:pt x="16915003" y="3644773"/>
                </a:cubicBezTo>
                <a:cubicBezTo>
                  <a:pt x="16631158" y="3758438"/>
                  <a:pt x="16326358" y="3834638"/>
                  <a:pt x="16001491" y="3851529"/>
                </a:cubicBezTo>
                <a:lnTo>
                  <a:pt x="16000984" y="3842004"/>
                </a:lnTo>
                <a:lnTo>
                  <a:pt x="16001491" y="3851529"/>
                </a:lnTo>
                <a:cubicBezTo>
                  <a:pt x="15642589" y="3870325"/>
                  <a:pt x="15275179" y="3800475"/>
                  <a:pt x="14976983" y="3656076"/>
                </a:cubicBezTo>
                <a:cubicBezTo>
                  <a:pt x="14595856" y="3471545"/>
                  <a:pt x="14330934" y="3179826"/>
                  <a:pt x="14028801" y="2839720"/>
                </a:cubicBezTo>
                <a:cubicBezTo>
                  <a:pt x="14020291" y="2830195"/>
                  <a:pt x="14011783" y="2820670"/>
                  <a:pt x="14003274" y="2811018"/>
                </a:cubicBezTo>
                <a:cubicBezTo>
                  <a:pt x="13994764" y="2801366"/>
                  <a:pt x="13986002" y="2791587"/>
                  <a:pt x="13977365" y="2781808"/>
                </a:cubicBezTo>
                <a:cubicBezTo>
                  <a:pt x="13941298" y="2740914"/>
                  <a:pt x="13904594" y="2699766"/>
                  <a:pt x="13866494" y="2658745"/>
                </a:cubicBezTo>
                <a:cubicBezTo>
                  <a:pt x="13616813" y="2387600"/>
                  <a:pt x="13333349" y="2152904"/>
                  <a:pt x="13023723" y="1970024"/>
                </a:cubicBezTo>
                <a:cubicBezTo>
                  <a:pt x="12676251" y="1764538"/>
                  <a:pt x="12287377" y="1606423"/>
                  <a:pt x="11859894" y="1568450"/>
                </a:cubicBezTo>
                <a:lnTo>
                  <a:pt x="11860783" y="1558925"/>
                </a:lnTo>
                <a:lnTo>
                  <a:pt x="11859894" y="1568450"/>
                </a:lnTo>
                <a:cubicBezTo>
                  <a:pt x="11410695" y="1528572"/>
                  <a:pt x="10885931" y="1621663"/>
                  <a:pt x="10473308" y="1856867"/>
                </a:cubicBezTo>
                <a:lnTo>
                  <a:pt x="10468610" y="1848612"/>
                </a:lnTo>
                <a:lnTo>
                  <a:pt x="10473308" y="1856867"/>
                </a:lnTo>
                <a:cubicBezTo>
                  <a:pt x="10444861" y="1873123"/>
                  <a:pt x="10417555" y="1890141"/>
                  <a:pt x="10391140" y="1907667"/>
                </a:cubicBezTo>
                <a:cubicBezTo>
                  <a:pt x="10257536" y="1996313"/>
                  <a:pt x="10148062" y="2099310"/>
                  <a:pt x="10039857" y="2201037"/>
                </a:cubicBezTo>
                <a:cubicBezTo>
                  <a:pt x="9935718" y="2298827"/>
                  <a:pt x="9832975" y="2395601"/>
                  <a:pt x="9711943" y="2475992"/>
                </a:cubicBezTo>
                <a:lnTo>
                  <a:pt x="9706737" y="2468118"/>
                </a:lnTo>
                <a:lnTo>
                  <a:pt x="9711943" y="2475992"/>
                </a:lnTo>
                <a:cubicBezTo>
                  <a:pt x="9290177" y="2756154"/>
                  <a:pt x="8592947" y="2785872"/>
                  <a:pt x="8291449" y="2535174"/>
                </a:cubicBezTo>
                <a:cubicBezTo>
                  <a:pt x="8220582" y="2476246"/>
                  <a:pt x="8174608" y="2410206"/>
                  <a:pt x="8136255" y="2338197"/>
                </a:cubicBezTo>
                <a:lnTo>
                  <a:pt x="8144637" y="2333752"/>
                </a:lnTo>
                <a:lnTo>
                  <a:pt x="8136255" y="2338197"/>
                </a:lnTo>
                <a:cubicBezTo>
                  <a:pt x="8099170" y="2268601"/>
                  <a:pt x="8073517" y="2192655"/>
                  <a:pt x="8046847" y="2113280"/>
                </a:cubicBezTo>
                <a:cubicBezTo>
                  <a:pt x="8007095" y="1995297"/>
                  <a:pt x="7964424" y="1868805"/>
                  <a:pt x="7877302" y="1739900"/>
                </a:cubicBezTo>
                <a:lnTo>
                  <a:pt x="7885176" y="1734566"/>
                </a:lnTo>
                <a:lnTo>
                  <a:pt x="7877302" y="1739900"/>
                </a:lnTo>
                <a:cubicBezTo>
                  <a:pt x="7650988" y="1405382"/>
                  <a:pt x="7123556" y="1169543"/>
                  <a:pt x="6682486" y="1101090"/>
                </a:cubicBezTo>
                <a:cubicBezTo>
                  <a:pt x="6601332" y="1088517"/>
                  <a:pt x="6522719" y="1079881"/>
                  <a:pt x="6446139" y="1074674"/>
                </a:cubicBezTo>
                <a:lnTo>
                  <a:pt x="6446774" y="1065149"/>
                </a:lnTo>
                <a:lnTo>
                  <a:pt x="6446139" y="1074674"/>
                </a:lnTo>
                <a:cubicBezTo>
                  <a:pt x="6224651" y="1059942"/>
                  <a:pt x="6011926" y="1069848"/>
                  <a:pt x="5797169" y="1085342"/>
                </a:cubicBezTo>
                <a:cubicBezTo>
                  <a:pt x="5740146" y="1089406"/>
                  <a:pt x="5682996" y="1093978"/>
                  <a:pt x="5625592" y="1098550"/>
                </a:cubicBezTo>
                <a:cubicBezTo>
                  <a:pt x="5567426" y="1103122"/>
                  <a:pt x="5509006" y="1107694"/>
                  <a:pt x="5449951" y="1112012"/>
                </a:cubicBezTo>
                <a:cubicBezTo>
                  <a:pt x="5033010" y="1141984"/>
                  <a:pt x="4544568" y="1165606"/>
                  <a:pt x="4021963" y="1066927"/>
                </a:cubicBezTo>
                <a:lnTo>
                  <a:pt x="4023741" y="1057529"/>
                </a:lnTo>
                <a:lnTo>
                  <a:pt x="4021963" y="1066927"/>
                </a:lnTo>
                <a:cubicBezTo>
                  <a:pt x="3662552" y="999109"/>
                  <a:pt x="3274822" y="1004316"/>
                  <a:pt x="2972943" y="1040130"/>
                </a:cubicBezTo>
                <a:cubicBezTo>
                  <a:pt x="2865755" y="1052830"/>
                  <a:pt x="2766949" y="1072642"/>
                  <a:pt x="2668016" y="1092581"/>
                </a:cubicBezTo>
                <a:cubicBezTo>
                  <a:pt x="2520950" y="1122172"/>
                  <a:pt x="2373630" y="1151763"/>
                  <a:pt x="2199513" y="1157224"/>
                </a:cubicBezTo>
                <a:lnTo>
                  <a:pt x="2199259" y="1147699"/>
                </a:lnTo>
                <a:lnTo>
                  <a:pt x="2199513" y="1157224"/>
                </a:lnTo>
                <a:cubicBezTo>
                  <a:pt x="1846453" y="1168273"/>
                  <a:pt x="1386713" y="1094232"/>
                  <a:pt x="989330" y="892810"/>
                </a:cubicBezTo>
                <a:cubicBezTo>
                  <a:pt x="540639" y="664972"/>
                  <a:pt x="176784" y="319278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-5311" y="6200321"/>
            <a:ext cx="18289810" cy="2980754"/>
          </a:xfrm>
          <a:custGeom>
            <a:rect b="b" l="l" r="r" t="t"/>
            <a:pathLst>
              <a:path extrusionOk="0" h="3974338" w="24386413">
                <a:moveTo>
                  <a:pt x="16510" y="0"/>
                </a:moveTo>
                <a:cubicBezTo>
                  <a:pt x="188722" y="296291"/>
                  <a:pt x="538988" y="636524"/>
                  <a:pt x="973709" y="869569"/>
                </a:cubicBezTo>
                <a:cubicBezTo>
                  <a:pt x="1353439" y="1073277"/>
                  <a:pt x="1794891" y="1160018"/>
                  <a:pt x="2136902" y="1168146"/>
                </a:cubicBezTo>
                <a:lnTo>
                  <a:pt x="2136648" y="1177671"/>
                </a:lnTo>
                <a:lnTo>
                  <a:pt x="2136902" y="1168146"/>
                </a:lnTo>
                <a:cubicBezTo>
                  <a:pt x="2271014" y="1171321"/>
                  <a:pt x="2390013" y="1151636"/>
                  <a:pt x="2506726" y="1132332"/>
                </a:cubicBezTo>
                <a:cubicBezTo>
                  <a:pt x="2617343" y="1114044"/>
                  <a:pt x="2726055" y="1095883"/>
                  <a:pt x="2842514" y="1098677"/>
                </a:cubicBezTo>
                <a:cubicBezTo>
                  <a:pt x="2860929" y="1099058"/>
                  <a:pt x="2879471" y="1100074"/>
                  <a:pt x="2898267" y="1101598"/>
                </a:cubicBezTo>
                <a:lnTo>
                  <a:pt x="2897505" y="1111123"/>
                </a:lnTo>
                <a:lnTo>
                  <a:pt x="2898267" y="1101598"/>
                </a:lnTo>
                <a:cubicBezTo>
                  <a:pt x="3010535" y="1110869"/>
                  <a:pt x="3133471" y="1111885"/>
                  <a:pt x="3262249" y="1113028"/>
                </a:cubicBezTo>
                <a:cubicBezTo>
                  <a:pt x="3402330" y="1114171"/>
                  <a:pt x="3549142" y="1115441"/>
                  <a:pt x="3695192" y="1127506"/>
                </a:cubicBezTo>
                <a:cubicBezTo>
                  <a:pt x="3774567" y="1134110"/>
                  <a:pt x="3853815" y="1143762"/>
                  <a:pt x="3931666" y="1158494"/>
                </a:cubicBezTo>
                <a:lnTo>
                  <a:pt x="3929888" y="1167892"/>
                </a:lnTo>
                <a:lnTo>
                  <a:pt x="3931666" y="1158494"/>
                </a:lnTo>
                <a:cubicBezTo>
                  <a:pt x="4462526" y="1258316"/>
                  <a:pt x="4963922" y="1221994"/>
                  <a:pt x="5394452" y="1176782"/>
                </a:cubicBezTo>
                <a:lnTo>
                  <a:pt x="5395468" y="1186307"/>
                </a:lnTo>
                <a:lnTo>
                  <a:pt x="5394452" y="1176782"/>
                </a:lnTo>
                <a:cubicBezTo>
                  <a:pt x="5458841" y="1170051"/>
                  <a:pt x="5522722" y="1162812"/>
                  <a:pt x="5586222" y="1155573"/>
                </a:cubicBezTo>
                <a:cubicBezTo>
                  <a:pt x="5649087" y="1148461"/>
                  <a:pt x="5711698" y="1141349"/>
                  <a:pt x="5774182" y="1134872"/>
                </a:cubicBezTo>
                <a:cubicBezTo>
                  <a:pt x="5990717" y="1112139"/>
                  <a:pt x="6206617" y="1095248"/>
                  <a:pt x="6431788" y="1103376"/>
                </a:cubicBezTo>
                <a:cubicBezTo>
                  <a:pt x="6512052" y="1106424"/>
                  <a:pt x="6594602" y="1112901"/>
                  <a:pt x="6679438" y="1123950"/>
                </a:cubicBezTo>
                <a:lnTo>
                  <a:pt x="6678168" y="1133348"/>
                </a:lnTo>
                <a:lnTo>
                  <a:pt x="6679438" y="1123950"/>
                </a:lnTo>
                <a:cubicBezTo>
                  <a:pt x="7140321" y="1183005"/>
                  <a:pt x="7693787" y="1420368"/>
                  <a:pt x="7922387" y="1773428"/>
                </a:cubicBezTo>
                <a:cubicBezTo>
                  <a:pt x="8012684" y="1913001"/>
                  <a:pt x="8051292" y="2050796"/>
                  <a:pt x="8086979" y="2177542"/>
                </a:cubicBezTo>
                <a:cubicBezTo>
                  <a:pt x="8109331" y="2257298"/>
                  <a:pt x="8130413" y="2332355"/>
                  <a:pt x="8162290" y="2401570"/>
                </a:cubicBezTo>
                <a:lnTo>
                  <a:pt x="8153654" y="2405507"/>
                </a:lnTo>
                <a:lnTo>
                  <a:pt x="8162290" y="2401570"/>
                </a:lnTo>
                <a:cubicBezTo>
                  <a:pt x="8196834" y="2476881"/>
                  <a:pt x="8239252" y="2545715"/>
                  <a:pt x="8307324" y="2607691"/>
                </a:cubicBezTo>
                <a:lnTo>
                  <a:pt x="8300847" y="2614676"/>
                </a:lnTo>
                <a:lnTo>
                  <a:pt x="8307197" y="2607691"/>
                </a:lnTo>
                <a:cubicBezTo>
                  <a:pt x="8598662" y="2873121"/>
                  <a:pt x="9310497" y="2859405"/>
                  <a:pt x="9748520" y="2583180"/>
                </a:cubicBezTo>
                <a:cubicBezTo>
                  <a:pt x="9872345" y="2505202"/>
                  <a:pt x="9978390" y="2410079"/>
                  <a:pt x="10087356" y="2312543"/>
                </a:cubicBezTo>
                <a:cubicBezTo>
                  <a:pt x="10200513" y="2211197"/>
                  <a:pt x="10316464" y="2107184"/>
                  <a:pt x="10457561" y="2018284"/>
                </a:cubicBezTo>
                <a:cubicBezTo>
                  <a:pt x="10477119" y="2005965"/>
                  <a:pt x="10497185" y="1993900"/>
                  <a:pt x="10517886" y="1982089"/>
                </a:cubicBezTo>
                <a:cubicBezTo>
                  <a:pt x="10931652" y="1748028"/>
                  <a:pt x="11448669" y="1646047"/>
                  <a:pt x="11898630" y="1673479"/>
                </a:cubicBezTo>
                <a:lnTo>
                  <a:pt x="11897995" y="1683004"/>
                </a:lnTo>
                <a:lnTo>
                  <a:pt x="11898630" y="1673479"/>
                </a:lnTo>
                <a:cubicBezTo>
                  <a:pt x="12325350" y="1699514"/>
                  <a:pt x="12721336" y="1844167"/>
                  <a:pt x="13074268" y="2039239"/>
                </a:cubicBezTo>
                <a:cubicBezTo>
                  <a:pt x="13389737" y="2213610"/>
                  <a:pt x="13678027" y="2441956"/>
                  <a:pt x="13924153" y="2712974"/>
                </a:cubicBezTo>
                <a:lnTo>
                  <a:pt x="13917042" y="2719324"/>
                </a:lnTo>
                <a:lnTo>
                  <a:pt x="13924026" y="2712847"/>
                </a:lnTo>
                <a:cubicBezTo>
                  <a:pt x="13961492" y="2753868"/>
                  <a:pt x="13997432" y="2795016"/>
                  <a:pt x="14032357" y="2835656"/>
                </a:cubicBezTo>
                <a:lnTo>
                  <a:pt x="14025117" y="2841879"/>
                </a:lnTo>
                <a:lnTo>
                  <a:pt x="14032357" y="2835656"/>
                </a:lnTo>
                <a:cubicBezTo>
                  <a:pt x="14069694" y="2878963"/>
                  <a:pt x="14106018" y="2921635"/>
                  <a:pt x="14141831" y="2963545"/>
                </a:cubicBezTo>
                <a:cubicBezTo>
                  <a:pt x="14176375" y="3004058"/>
                  <a:pt x="14210284" y="3043809"/>
                  <a:pt x="14243812" y="3082798"/>
                </a:cubicBezTo>
                <a:cubicBezTo>
                  <a:pt x="14468093" y="3342767"/>
                  <a:pt x="14679167" y="3566287"/>
                  <a:pt x="14970125" y="3723259"/>
                </a:cubicBezTo>
                <a:cubicBezTo>
                  <a:pt x="15251557" y="3875024"/>
                  <a:pt x="15606267" y="3955415"/>
                  <a:pt x="15958185" y="3949827"/>
                </a:cubicBezTo>
                <a:cubicBezTo>
                  <a:pt x="16276447" y="3944747"/>
                  <a:pt x="16580358" y="3881755"/>
                  <a:pt x="16865345" y="3780790"/>
                </a:cubicBezTo>
                <a:lnTo>
                  <a:pt x="16868520" y="3789807"/>
                </a:lnTo>
                <a:lnTo>
                  <a:pt x="16865345" y="3780790"/>
                </a:lnTo>
                <a:cubicBezTo>
                  <a:pt x="17282922" y="3632835"/>
                  <a:pt x="17663542" y="3408680"/>
                  <a:pt x="18052034" y="3179699"/>
                </a:cubicBezTo>
                <a:cubicBezTo>
                  <a:pt x="18106898" y="3147314"/>
                  <a:pt x="18161890" y="3114929"/>
                  <a:pt x="18217261" y="3082671"/>
                </a:cubicBezTo>
                <a:lnTo>
                  <a:pt x="18222087" y="3090926"/>
                </a:lnTo>
                <a:lnTo>
                  <a:pt x="18217261" y="3082671"/>
                </a:lnTo>
                <a:cubicBezTo>
                  <a:pt x="18327624" y="3018155"/>
                  <a:pt x="18439511" y="2953131"/>
                  <a:pt x="18552794" y="2889250"/>
                </a:cubicBezTo>
                <a:lnTo>
                  <a:pt x="18557493" y="2897505"/>
                </a:lnTo>
                <a:lnTo>
                  <a:pt x="18552794" y="2889250"/>
                </a:lnTo>
                <a:cubicBezTo>
                  <a:pt x="20170141" y="1974723"/>
                  <a:pt x="22143212" y="1255395"/>
                  <a:pt x="24384127" y="979170"/>
                </a:cubicBezTo>
                <a:lnTo>
                  <a:pt x="24386413" y="998093"/>
                </a:lnTo>
                <a:cubicBezTo>
                  <a:pt x="22148166" y="1274064"/>
                  <a:pt x="20177506" y="1992503"/>
                  <a:pt x="18562192" y="2905887"/>
                </a:cubicBezTo>
                <a:cubicBezTo>
                  <a:pt x="18449036" y="2969641"/>
                  <a:pt x="18337276" y="3034538"/>
                  <a:pt x="18226913" y="3099054"/>
                </a:cubicBezTo>
                <a:cubicBezTo>
                  <a:pt x="18171667" y="3131312"/>
                  <a:pt x="18116677" y="3163697"/>
                  <a:pt x="18061813" y="3196082"/>
                </a:cubicBezTo>
                <a:cubicBezTo>
                  <a:pt x="17673574" y="3424809"/>
                  <a:pt x="17291304" y="3649980"/>
                  <a:pt x="16871695" y="3798697"/>
                </a:cubicBezTo>
                <a:cubicBezTo>
                  <a:pt x="16584930" y="3900297"/>
                  <a:pt x="16279115" y="3963670"/>
                  <a:pt x="15958440" y="3968750"/>
                </a:cubicBezTo>
                <a:lnTo>
                  <a:pt x="15958312" y="3959225"/>
                </a:lnTo>
                <a:lnTo>
                  <a:pt x="15958440" y="3968750"/>
                </a:lnTo>
                <a:cubicBezTo>
                  <a:pt x="15603601" y="3974338"/>
                  <a:pt x="15245716" y="3893439"/>
                  <a:pt x="14960981" y="3739896"/>
                </a:cubicBezTo>
                <a:lnTo>
                  <a:pt x="14965553" y="3731514"/>
                </a:lnTo>
                <a:lnTo>
                  <a:pt x="14960981" y="3739896"/>
                </a:lnTo>
                <a:cubicBezTo>
                  <a:pt x="14666722" y="3581146"/>
                  <a:pt x="14453742" y="3355340"/>
                  <a:pt x="14229334" y="3095117"/>
                </a:cubicBezTo>
                <a:cubicBezTo>
                  <a:pt x="14195679" y="3056128"/>
                  <a:pt x="14161769" y="3016250"/>
                  <a:pt x="14127226" y="2975737"/>
                </a:cubicBezTo>
                <a:cubicBezTo>
                  <a:pt x="14091540" y="2933827"/>
                  <a:pt x="14055218" y="2891155"/>
                  <a:pt x="14017879" y="2847975"/>
                </a:cubicBezTo>
                <a:cubicBezTo>
                  <a:pt x="13982954" y="2807335"/>
                  <a:pt x="13947268" y="2766441"/>
                  <a:pt x="13909929" y="2725674"/>
                </a:cubicBezTo>
                <a:cubicBezTo>
                  <a:pt x="13665073" y="2456180"/>
                  <a:pt x="13378561" y="2229104"/>
                  <a:pt x="13064870" y="2055749"/>
                </a:cubicBezTo>
                <a:lnTo>
                  <a:pt x="13069442" y="2047367"/>
                </a:lnTo>
                <a:lnTo>
                  <a:pt x="13064870" y="2055749"/>
                </a:lnTo>
                <a:cubicBezTo>
                  <a:pt x="12713589" y="1861566"/>
                  <a:pt x="12320397" y="1718183"/>
                  <a:pt x="11897233" y="1692402"/>
                </a:cubicBezTo>
                <a:cubicBezTo>
                  <a:pt x="11450574" y="1665097"/>
                  <a:pt x="10937367" y="1766443"/>
                  <a:pt x="10527030" y="1998599"/>
                </a:cubicBezTo>
                <a:lnTo>
                  <a:pt x="10522331" y="1990344"/>
                </a:lnTo>
                <a:lnTo>
                  <a:pt x="10527030" y="1998599"/>
                </a:lnTo>
                <a:cubicBezTo>
                  <a:pt x="10506710" y="2010156"/>
                  <a:pt x="10486771" y="2022094"/>
                  <a:pt x="10467467" y="2034286"/>
                </a:cubicBezTo>
                <a:cubicBezTo>
                  <a:pt x="10328021" y="2122170"/>
                  <a:pt x="10213086" y="2225167"/>
                  <a:pt x="10099802" y="2326640"/>
                </a:cubicBezTo>
                <a:cubicBezTo>
                  <a:pt x="9991090" y="2424049"/>
                  <a:pt x="9883902" y="2520188"/>
                  <a:pt x="9758426" y="2599182"/>
                </a:cubicBezTo>
                <a:lnTo>
                  <a:pt x="9753346" y="2591181"/>
                </a:lnTo>
                <a:lnTo>
                  <a:pt x="9758426" y="2599182"/>
                </a:lnTo>
                <a:cubicBezTo>
                  <a:pt x="9316212" y="2878074"/>
                  <a:pt x="8594217" y="2894965"/>
                  <a:pt x="8294116" y="2621661"/>
                </a:cubicBezTo>
                <a:cubicBezTo>
                  <a:pt x="8223631" y="2557399"/>
                  <a:pt x="8179943" y="2486279"/>
                  <a:pt x="8144637" y="2409444"/>
                </a:cubicBezTo>
                <a:cubicBezTo>
                  <a:pt x="8112125" y="2338578"/>
                  <a:pt x="8090662" y="2261997"/>
                  <a:pt x="8068310" y="2182622"/>
                </a:cubicBezTo>
                <a:cubicBezTo>
                  <a:pt x="8032623" y="2055622"/>
                  <a:pt x="7994650" y="1920494"/>
                  <a:pt x="7906004" y="1783715"/>
                </a:cubicBezTo>
                <a:lnTo>
                  <a:pt x="7914005" y="1778508"/>
                </a:lnTo>
                <a:lnTo>
                  <a:pt x="7906004" y="1783715"/>
                </a:lnTo>
                <a:cubicBezTo>
                  <a:pt x="7681849" y="1437513"/>
                  <a:pt x="7135114" y="1201547"/>
                  <a:pt x="6676644" y="1142873"/>
                </a:cubicBezTo>
                <a:cubicBezTo>
                  <a:pt x="6592316" y="1131951"/>
                  <a:pt x="6510528" y="1125474"/>
                  <a:pt x="6430645" y="1122553"/>
                </a:cubicBezTo>
                <a:lnTo>
                  <a:pt x="6431026" y="1113028"/>
                </a:lnTo>
                <a:lnTo>
                  <a:pt x="6430645" y="1122553"/>
                </a:lnTo>
                <a:cubicBezTo>
                  <a:pt x="6206871" y="1114425"/>
                  <a:pt x="5991987" y="1131189"/>
                  <a:pt x="5775706" y="1153922"/>
                </a:cubicBezTo>
                <a:cubicBezTo>
                  <a:pt x="5713222" y="1160526"/>
                  <a:pt x="5650738" y="1167511"/>
                  <a:pt x="5587873" y="1174623"/>
                </a:cubicBezTo>
                <a:cubicBezTo>
                  <a:pt x="5524373" y="1181862"/>
                  <a:pt x="5460492" y="1188974"/>
                  <a:pt x="5395976" y="1195832"/>
                </a:cubicBezTo>
                <a:cubicBezTo>
                  <a:pt x="4965192" y="1241044"/>
                  <a:pt x="4461510" y="1277620"/>
                  <a:pt x="3927729" y="1177290"/>
                </a:cubicBezTo>
                <a:cubicBezTo>
                  <a:pt x="3850640" y="1162812"/>
                  <a:pt x="3772027" y="1153160"/>
                  <a:pt x="3693160" y="1146556"/>
                </a:cubicBezTo>
                <a:cubicBezTo>
                  <a:pt x="3547872" y="1134618"/>
                  <a:pt x="3401822" y="1133348"/>
                  <a:pt x="3261614" y="1132078"/>
                </a:cubicBezTo>
                <a:cubicBezTo>
                  <a:pt x="3133090" y="1130935"/>
                  <a:pt x="3009265" y="1129919"/>
                  <a:pt x="2896235" y="1120648"/>
                </a:cubicBezTo>
                <a:cubicBezTo>
                  <a:pt x="2877820" y="1119124"/>
                  <a:pt x="2859532" y="1118235"/>
                  <a:pt x="2841498" y="1117727"/>
                </a:cubicBezTo>
                <a:cubicBezTo>
                  <a:pt x="2727071" y="1114933"/>
                  <a:pt x="2620010" y="1132713"/>
                  <a:pt x="2509266" y="1151128"/>
                </a:cubicBezTo>
                <a:cubicBezTo>
                  <a:pt x="2392680" y="1170432"/>
                  <a:pt x="2272030" y="1190498"/>
                  <a:pt x="2135886" y="1187196"/>
                </a:cubicBezTo>
                <a:cubicBezTo>
                  <a:pt x="1791462" y="1178941"/>
                  <a:pt x="1346962" y="1091692"/>
                  <a:pt x="964184" y="886333"/>
                </a:cubicBezTo>
                <a:lnTo>
                  <a:pt x="968629" y="877951"/>
                </a:lnTo>
                <a:lnTo>
                  <a:pt x="964184" y="886333"/>
                </a:lnTo>
                <a:cubicBezTo>
                  <a:pt x="527431" y="651891"/>
                  <a:pt x="174244" y="309372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-758" y="6065824"/>
            <a:ext cx="18284762" cy="3070003"/>
          </a:xfrm>
          <a:custGeom>
            <a:rect b="b" l="l" r="r" t="t"/>
            <a:pathLst>
              <a:path extrusionOk="0" h="4093337" w="24379682">
                <a:moveTo>
                  <a:pt x="16510" y="0"/>
                </a:moveTo>
                <a:cubicBezTo>
                  <a:pt x="186182" y="286512"/>
                  <a:pt x="526034" y="623316"/>
                  <a:pt x="948944" y="863346"/>
                </a:cubicBezTo>
                <a:cubicBezTo>
                  <a:pt x="1314323" y="1070737"/>
                  <a:pt x="1740789" y="1171067"/>
                  <a:pt x="2074418" y="1198372"/>
                </a:cubicBezTo>
                <a:cubicBezTo>
                  <a:pt x="2205482" y="1209167"/>
                  <a:pt x="2323846" y="1197991"/>
                  <a:pt x="2439543" y="1187069"/>
                </a:cubicBezTo>
                <a:cubicBezTo>
                  <a:pt x="2548509" y="1176782"/>
                  <a:pt x="2655316" y="1166749"/>
                  <a:pt x="2767076" y="1175893"/>
                </a:cubicBezTo>
                <a:cubicBezTo>
                  <a:pt x="2785999" y="1177417"/>
                  <a:pt x="2805176" y="1179576"/>
                  <a:pt x="2824353" y="1182370"/>
                </a:cubicBezTo>
                <a:cubicBezTo>
                  <a:pt x="2953893" y="1200912"/>
                  <a:pt x="3097784" y="1207516"/>
                  <a:pt x="3247644" y="1214374"/>
                </a:cubicBezTo>
                <a:cubicBezTo>
                  <a:pt x="3409061" y="1221867"/>
                  <a:pt x="3577336" y="1229487"/>
                  <a:pt x="3741039" y="1252982"/>
                </a:cubicBezTo>
                <a:cubicBezTo>
                  <a:pt x="3773424" y="1257554"/>
                  <a:pt x="3805555" y="1262888"/>
                  <a:pt x="3837432" y="1268857"/>
                </a:cubicBezTo>
                <a:cubicBezTo>
                  <a:pt x="4378960" y="1370203"/>
                  <a:pt x="4895723" y="1321054"/>
                  <a:pt x="5340096" y="1260729"/>
                </a:cubicBezTo>
                <a:lnTo>
                  <a:pt x="5341366" y="1270127"/>
                </a:lnTo>
                <a:lnTo>
                  <a:pt x="5340096" y="1260729"/>
                </a:lnTo>
                <a:cubicBezTo>
                  <a:pt x="5409946" y="1251204"/>
                  <a:pt x="5479288" y="1241171"/>
                  <a:pt x="5548249" y="1231265"/>
                </a:cubicBezTo>
                <a:cubicBezTo>
                  <a:pt x="5616702" y="1221359"/>
                  <a:pt x="5684774" y="1211453"/>
                  <a:pt x="5752846" y="1202309"/>
                </a:cubicBezTo>
                <a:cubicBezTo>
                  <a:pt x="5970651" y="1172718"/>
                  <a:pt x="6188710" y="1149477"/>
                  <a:pt x="6416040" y="1151382"/>
                </a:cubicBezTo>
                <a:cubicBezTo>
                  <a:pt x="6499606" y="1152144"/>
                  <a:pt x="6585331" y="1156716"/>
                  <a:pt x="6673215" y="1165860"/>
                </a:cubicBezTo>
                <a:lnTo>
                  <a:pt x="6672199" y="1175385"/>
                </a:lnTo>
                <a:lnTo>
                  <a:pt x="6673215" y="1165860"/>
                </a:lnTo>
                <a:cubicBezTo>
                  <a:pt x="7151497" y="1215136"/>
                  <a:pt x="7724902" y="1452499"/>
                  <a:pt x="7951597" y="1817751"/>
                </a:cubicBezTo>
                <a:lnTo>
                  <a:pt x="7943469" y="1822831"/>
                </a:lnTo>
                <a:lnTo>
                  <a:pt x="7951597" y="1817751"/>
                </a:lnTo>
                <a:cubicBezTo>
                  <a:pt x="8043164" y="1965325"/>
                  <a:pt x="8076692" y="2111883"/>
                  <a:pt x="8107680" y="2247646"/>
                </a:cubicBezTo>
                <a:cubicBezTo>
                  <a:pt x="8125968" y="2327656"/>
                  <a:pt x="8143367" y="2403602"/>
                  <a:pt x="8171053" y="2474468"/>
                </a:cubicBezTo>
                <a:cubicBezTo>
                  <a:pt x="8202422" y="2554605"/>
                  <a:pt x="8242554" y="2628392"/>
                  <a:pt x="8310245" y="2695321"/>
                </a:cubicBezTo>
                <a:cubicBezTo>
                  <a:pt x="8600186" y="2982468"/>
                  <a:pt x="9335897" y="2981325"/>
                  <a:pt x="9795129" y="2706751"/>
                </a:cubicBezTo>
                <a:cubicBezTo>
                  <a:pt x="9923653" y="2629916"/>
                  <a:pt x="10034397" y="2535428"/>
                  <a:pt x="10148189" y="2438273"/>
                </a:cubicBezTo>
                <a:cubicBezTo>
                  <a:pt x="10266680" y="2337054"/>
                  <a:pt x="10388346" y="2233168"/>
                  <a:pt x="10535793" y="2145030"/>
                </a:cubicBezTo>
                <a:cubicBezTo>
                  <a:pt x="10547477" y="2138045"/>
                  <a:pt x="10559415" y="2131187"/>
                  <a:pt x="10571480" y="2124329"/>
                </a:cubicBezTo>
                <a:cubicBezTo>
                  <a:pt x="10982452" y="1893697"/>
                  <a:pt x="11487912" y="1783334"/>
                  <a:pt x="11935333" y="1797812"/>
                </a:cubicBezTo>
                <a:cubicBezTo>
                  <a:pt x="12357481" y="1811655"/>
                  <a:pt x="12757785" y="1941322"/>
                  <a:pt x="13114655" y="2124964"/>
                </a:cubicBezTo>
                <a:cubicBezTo>
                  <a:pt x="13434315" y="2289683"/>
                  <a:pt x="13725779" y="2510790"/>
                  <a:pt x="13967333" y="2780157"/>
                </a:cubicBezTo>
                <a:lnTo>
                  <a:pt x="13960220" y="2786507"/>
                </a:lnTo>
                <a:lnTo>
                  <a:pt x="13967333" y="2780157"/>
                </a:lnTo>
                <a:cubicBezTo>
                  <a:pt x="14004036" y="2820924"/>
                  <a:pt x="14039088" y="2861818"/>
                  <a:pt x="14072869" y="2902458"/>
                </a:cubicBezTo>
                <a:lnTo>
                  <a:pt x="14065504" y="2908554"/>
                </a:lnTo>
                <a:lnTo>
                  <a:pt x="14072869" y="2902458"/>
                </a:lnTo>
                <a:cubicBezTo>
                  <a:pt x="14132052" y="2973197"/>
                  <a:pt x="14187932" y="3042666"/>
                  <a:pt x="14242288" y="3110103"/>
                </a:cubicBezTo>
                <a:cubicBezTo>
                  <a:pt x="14293723" y="3173984"/>
                  <a:pt x="14343761" y="3236087"/>
                  <a:pt x="14393926" y="3296031"/>
                </a:cubicBezTo>
                <a:cubicBezTo>
                  <a:pt x="14562201" y="3497199"/>
                  <a:pt x="14730730" y="3673348"/>
                  <a:pt x="14954504" y="3807841"/>
                </a:cubicBezTo>
                <a:lnTo>
                  <a:pt x="14949551" y="3815969"/>
                </a:lnTo>
                <a:lnTo>
                  <a:pt x="14954504" y="3807841"/>
                </a:lnTo>
                <a:cubicBezTo>
                  <a:pt x="15222219" y="3968623"/>
                  <a:pt x="15567406" y="4059936"/>
                  <a:pt x="15915641" y="4067429"/>
                </a:cubicBezTo>
                <a:cubicBezTo>
                  <a:pt x="16229838" y="4074287"/>
                  <a:pt x="16534766" y="4023741"/>
                  <a:pt x="16822419" y="3934841"/>
                </a:cubicBezTo>
                <a:cubicBezTo>
                  <a:pt x="17254219" y="3801491"/>
                  <a:pt x="17651222" y="3587750"/>
                  <a:pt x="18056987" y="3369310"/>
                </a:cubicBezTo>
                <a:cubicBezTo>
                  <a:pt x="18104358" y="3343783"/>
                  <a:pt x="18151856" y="3318256"/>
                  <a:pt x="18199481" y="3292729"/>
                </a:cubicBezTo>
                <a:lnTo>
                  <a:pt x="18203926" y="3301111"/>
                </a:lnTo>
                <a:lnTo>
                  <a:pt x="18199481" y="3292729"/>
                </a:lnTo>
                <a:cubicBezTo>
                  <a:pt x="18312130" y="3232404"/>
                  <a:pt x="18425794" y="3171571"/>
                  <a:pt x="18541111" y="3111881"/>
                </a:cubicBezTo>
                <a:lnTo>
                  <a:pt x="18545429" y="3120390"/>
                </a:lnTo>
                <a:lnTo>
                  <a:pt x="18540984" y="3111881"/>
                </a:lnTo>
                <a:cubicBezTo>
                  <a:pt x="20184619" y="2257044"/>
                  <a:pt x="22158198" y="1593088"/>
                  <a:pt x="24377650" y="1348740"/>
                </a:cubicBezTo>
                <a:lnTo>
                  <a:pt x="24379682" y="1367663"/>
                </a:lnTo>
                <a:cubicBezTo>
                  <a:pt x="22162769" y="1611757"/>
                  <a:pt x="20191476" y="2275078"/>
                  <a:pt x="18549747" y="3128772"/>
                </a:cubicBezTo>
                <a:cubicBezTo>
                  <a:pt x="18434685" y="3188335"/>
                  <a:pt x="18321019" y="3249168"/>
                  <a:pt x="18208370" y="3309493"/>
                </a:cubicBezTo>
                <a:cubicBezTo>
                  <a:pt x="18160745" y="3335020"/>
                  <a:pt x="18113248" y="3360547"/>
                  <a:pt x="18065877" y="3386074"/>
                </a:cubicBezTo>
                <a:cubicBezTo>
                  <a:pt x="17660367" y="3604387"/>
                  <a:pt x="17261713" y="3819144"/>
                  <a:pt x="16827881" y="3953002"/>
                </a:cubicBezTo>
                <a:lnTo>
                  <a:pt x="16825087" y="3943858"/>
                </a:lnTo>
                <a:lnTo>
                  <a:pt x="16827881" y="3953002"/>
                </a:lnTo>
                <a:cubicBezTo>
                  <a:pt x="16538448" y="4042410"/>
                  <a:pt x="16231490" y="4093337"/>
                  <a:pt x="15915005" y="4086352"/>
                </a:cubicBezTo>
                <a:lnTo>
                  <a:pt x="15915259" y="4076827"/>
                </a:lnTo>
                <a:lnTo>
                  <a:pt x="15915005" y="4086352"/>
                </a:lnTo>
                <a:cubicBezTo>
                  <a:pt x="15563977" y="4078732"/>
                  <a:pt x="15215490" y="3986784"/>
                  <a:pt x="14944470" y="3823970"/>
                </a:cubicBezTo>
                <a:cubicBezTo>
                  <a:pt x="14717903" y="3687953"/>
                  <a:pt x="14547723" y="3509772"/>
                  <a:pt x="14379068" y="3308096"/>
                </a:cubicBezTo>
                <a:cubicBezTo>
                  <a:pt x="14328775" y="3248025"/>
                  <a:pt x="14278737" y="3185795"/>
                  <a:pt x="14227175" y="3121914"/>
                </a:cubicBezTo>
                <a:cubicBezTo>
                  <a:pt x="14172820" y="3054477"/>
                  <a:pt x="14116940" y="2985135"/>
                  <a:pt x="14058011" y="2914523"/>
                </a:cubicBezTo>
                <a:cubicBezTo>
                  <a:pt x="14024356" y="2874010"/>
                  <a:pt x="13989431" y="2833370"/>
                  <a:pt x="13952982" y="2792857"/>
                </a:cubicBezTo>
                <a:cubicBezTo>
                  <a:pt x="13713079" y="2525268"/>
                  <a:pt x="13423520" y="2305558"/>
                  <a:pt x="13105766" y="2141855"/>
                </a:cubicBezTo>
                <a:lnTo>
                  <a:pt x="13110083" y="2133346"/>
                </a:lnTo>
                <a:lnTo>
                  <a:pt x="13105766" y="2141855"/>
                </a:lnTo>
                <a:cubicBezTo>
                  <a:pt x="12750800" y="1959102"/>
                  <a:pt x="12353163" y="1830578"/>
                  <a:pt x="11934571" y="1816862"/>
                </a:cubicBezTo>
                <a:lnTo>
                  <a:pt x="11934825" y="1807337"/>
                </a:lnTo>
                <a:lnTo>
                  <a:pt x="11934571" y="1816862"/>
                </a:lnTo>
                <a:cubicBezTo>
                  <a:pt x="11490325" y="1802384"/>
                  <a:pt x="10988421" y="1912112"/>
                  <a:pt x="10580624" y="2140839"/>
                </a:cubicBezTo>
                <a:lnTo>
                  <a:pt x="10575925" y="2132584"/>
                </a:lnTo>
                <a:lnTo>
                  <a:pt x="10580624" y="2140839"/>
                </a:lnTo>
                <a:cubicBezTo>
                  <a:pt x="10568686" y="2147570"/>
                  <a:pt x="10557002" y="2154428"/>
                  <a:pt x="10545445" y="2161286"/>
                </a:cubicBezTo>
                <a:cubicBezTo>
                  <a:pt x="10399522" y="2248535"/>
                  <a:pt x="10278999" y="2351405"/>
                  <a:pt x="10160381" y="2452624"/>
                </a:cubicBezTo>
                <a:cubicBezTo>
                  <a:pt x="10046843" y="2549652"/>
                  <a:pt x="9934829" y="2645283"/>
                  <a:pt x="9804781" y="2723007"/>
                </a:cubicBezTo>
                <a:lnTo>
                  <a:pt x="9799955" y="2714879"/>
                </a:lnTo>
                <a:lnTo>
                  <a:pt x="9804781" y="2723007"/>
                </a:lnTo>
                <a:cubicBezTo>
                  <a:pt x="9341612" y="2999994"/>
                  <a:pt x="8595360" y="3004439"/>
                  <a:pt x="8296783" y="2708783"/>
                </a:cubicBezTo>
                <a:lnTo>
                  <a:pt x="8303514" y="2702052"/>
                </a:lnTo>
                <a:lnTo>
                  <a:pt x="8296783" y="2708783"/>
                </a:lnTo>
                <a:cubicBezTo>
                  <a:pt x="8226679" y="2639441"/>
                  <a:pt x="8185277" y="2563114"/>
                  <a:pt x="8153273" y="2481326"/>
                </a:cubicBezTo>
                <a:lnTo>
                  <a:pt x="8162163" y="2477897"/>
                </a:lnTo>
                <a:lnTo>
                  <a:pt x="8153273" y="2481326"/>
                </a:lnTo>
                <a:cubicBezTo>
                  <a:pt x="8124952" y="2408936"/>
                  <a:pt x="8107299" y="2331593"/>
                  <a:pt x="8089011" y="2251837"/>
                </a:cubicBezTo>
                <a:cubicBezTo>
                  <a:pt x="8057896" y="2115947"/>
                  <a:pt x="8025003" y="1972310"/>
                  <a:pt x="7935341" y="1827784"/>
                </a:cubicBezTo>
                <a:cubicBezTo>
                  <a:pt x="7713218" y="1469898"/>
                  <a:pt x="7147179" y="1233805"/>
                  <a:pt x="6671183" y="1184783"/>
                </a:cubicBezTo>
                <a:cubicBezTo>
                  <a:pt x="6583807" y="1175766"/>
                  <a:pt x="6498717" y="1171194"/>
                  <a:pt x="6415786" y="1170432"/>
                </a:cubicBezTo>
                <a:lnTo>
                  <a:pt x="6415913" y="1160907"/>
                </a:lnTo>
                <a:lnTo>
                  <a:pt x="6415786" y="1170432"/>
                </a:lnTo>
                <a:cubicBezTo>
                  <a:pt x="6189726" y="1168527"/>
                  <a:pt x="5972810" y="1191641"/>
                  <a:pt x="5755259" y="1221105"/>
                </a:cubicBezTo>
                <a:cubicBezTo>
                  <a:pt x="5687187" y="1230376"/>
                  <a:pt x="5619242" y="1240155"/>
                  <a:pt x="5550789" y="1250061"/>
                </a:cubicBezTo>
                <a:cubicBezTo>
                  <a:pt x="5481828" y="1260094"/>
                  <a:pt x="5412359" y="1270127"/>
                  <a:pt x="5342382" y="1279652"/>
                </a:cubicBezTo>
                <a:cubicBezTo>
                  <a:pt x="4897501" y="1339977"/>
                  <a:pt x="4378325" y="1389634"/>
                  <a:pt x="3833622" y="1287653"/>
                </a:cubicBezTo>
                <a:lnTo>
                  <a:pt x="3835400" y="1278255"/>
                </a:lnTo>
                <a:lnTo>
                  <a:pt x="3833622" y="1287653"/>
                </a:lnTo>
                <a:cubicBezTo>
                  <a:pt x="3801999" y="1281684"/>
                  <a:pt x="3770122" y="1276477"/>
                  <a:pt x="3737991" y="1271905"/>
                </a:cubicBezTo>
                <a:cubicBezTo>
                  <a:pt x="3575431" y="1248664"/>
                  <a:pt x="3408045" y="1240917"/>
                  <a:pt x="3246501" y="1233551"/>
                </a:cubicBezTo>
                <a:cubicBezTo>
                  <a:pt x="3096895" y="1226693"/>
                  <a:pt x="2951988" y="1219962"/>
                  <a:pt x="2821432" y="1201293"/>
                </a:cubicBezTo>
                <a:lnTo>
                  <a:pt x="2822829" y="1191895"/>
                </a:lnTo>
                <a:lnTo>
                  <a:pt x="2821432" y="1201293"/>
                </a:lnTo>
                <a:cubicBezTo>
                  <a:pt x="2802509" y="1198626"/>
                  <a:pt x="2783840" y="1196467"/>
                  <a:pt x="2765171" y="1194943"/>
                </a:cubicBezTo>
                <a:cubicBezTo>
                  <a:pt x="2655443" y="1185926"/>
                  <a:pt x="2550287" y="1195832"/>
                  <a:pt x="2441067" y="1206119"/>
                </a:cubicBezTo>
                <a:cubicBezTo>
                  <a:pt x="2325497" y="1217041"/>
                  <a:pt x="2205482" y="1228344"/>
                  <a:pt x="2072640" y="1217422"/>
                </a:cubicBezTo>
                <a:lnTo>
                  <a:pt x="2073402" y="1207897"/>
                </a:lnTo>
                <a:lnTo>
                  <a:pt x="2072640" y="1217422"/>
                </a:lnTo>
                <a:cubicBezTo>
                  <a:pt x="1736979" y="1189990"/>
                  <a:pt x="1307719" y="1089152"/>
                  <a:pt x="939419" y="879983"/>
                </a:cubicBezTo>
                <a:lnTo>
                  <a:pt x="944118" y="871728"/>
                </a:lnTo>
                <a:lnTo>
                  <a:pt x="939419" y="879983"/>
                </a:lnTo>
                <a:cubicBezTo>
                  <a:pt x="514223" y="638556"/>
                  <a:pt x="171831" y="299593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"/>
          <p:cNvSpPr/>
          <p:nvPr/>
        </p:nvSpPr>
        <p:spPr>
          <a:xfrm>
            <a:off x="3889" y="5931232"/>
            <a:ext cx="18280380" cy="3166586"/>
          </a:xfrm>
          <a:custGeom>
            <a:rect b="b" l="l" r="r" t="t"/>
            <a:pathLst>
              <a:path extrusionOk="0" h="4222115" w="24373841">
                <a:moveTo>
                  <a:pt x="16256" y="0"/>
                </a:moveTo>
                <a:cubicBezTo>
                  <a:pt x="183642" y="276733"/>
                  <a:pt x="513080" y="610362"/>
                  <a:pt x="924179" y="857250"/>
                </a:cubicBezTo>
                <a:cubicBezTo>
                  <a:pt x="1275461" y="1068324"/>
                  <a:pt x="1686560" y="1182243"/>
                  <a:pt x="2011807" y="1228471"/>
                </a:cubicBezTo>
                <a:lnTo>
                  <a:pt x="2010410" y="1237869"/>
                </a:lnTo>
                <a:lnTo>
                  <a:pt x="2011807" y="1228471"/>
                </a:lnTo>
                <a:cubicBezTo>
                  <a:pt x="2139950" y="1246632"/>
                  <a:pt x="2257552" y="1244346"/>
                  <a:pt x="2372360" y="1241933"/>
                </a:cubicBezTo>
                <a:cubicBezTo>
                  <a:pt x="2479802" y="1239774"/>
                  <a:pt x="2584831" y="1237615"/>
                  <a:pt x="2692400" y="1252855"/>
                </a:cubicBezTo>
                <a:cubicBezTo>
                  <a:pt x="2711704" y="1255649"/>
                  <a:pt x="2731008" y="1258951"/>
                  <a:pt x="2750439" y="1262888"/>
                </a:cubicBezTo>
                <a:lnTo>
                  <a:pt x="2748534" y="1272159"/>
                </a:lnTo>
                <a:lnTo>
                  <a:pt x="2750439" y="1262888"/>
                </a:lnTo>
                <a:cubicBezTo>
                  <a:pt x="2897632" y="1292860"/>
                  <a:pt x="3063240" y="1306322"/>
                  <a:pt x="3234436" y="1320165"/>
                </a:cubicBezTo>
                <a:cubicBezTo>
                  <a:pt x="3403346" y="1333881"/>
                  <a:pt x="3577590" y="1348105"/>
                  <a:pt x="3743452" y="1379093"/>
                </a:cubicBezTo>
                <a:lnTo>
                  <a:pt x="3741674" y="1388491"/>
                </a:lnTo>
                <a:lnTo>
                  <a:pt x="3743452" y="1379093"/>
                </a:lnTo>
                <a:cubicBezTo>
                  <a:pt x="4295902" y="1482217"/>
                  <a:pt x="4827651" y="1419987"/>
                  <a:pt x="5286121" y="1344295"/>
                </a:cubicBezTo>
                <a:cubicBezTo>
                  <a:pt x="5360289" y="1332103"/>
                  <a:pt x="5433822" y="1319276"/>
                  <a:pt x="5507101" y="1306449"/>
                </a:cubicBezTo>
                <a:cubicBezTo>
                  <a:pt x="5579872" y="1293749"/>
                  <a:pt x="5652262" y="1281049"/>
                  <a:pt x="5724779" y="1269111"/>
                </a:cubicBezTo>
                <a:cubicBezTo>
                  <a:pt x="5946394" y="1232662"/>
                  <a:pt x="6168771" y="1202817"/>
                  <a:pt x="6400673" y="1198753"/>
                </a:cubicBezTo>
                <a:cubicBezTo>
                  <a:pt x="6487414" y="1197356"/>
                  <a:pt x="6576187" y="1199769"/>
                  <a:pt x="6667627" y="1207135"/>
                </a:cubicBezTo>
                <a:lnTo>
                  <a:pt x="6666865" y="1216660"/>
                </a:lnTo>
                <a:lnTo>
                  <a:pt x="6667627" y="1207135"/>
                </a:lnTo>
                <a:cubicBezTo>
                  <a:pt x="7163435" y="1246759"/>
                  <a:pt x="7756525" y="1484122"/>
                  <a:pt x="7981188" y="1861312"/>
                </a:cubicBezTo>
                <a:cubicBezTo>
                  <a:pt x="8073390" y="2016252"/>
                  <a:pt x="8101457" y="2171319"/>
                  <a:pt x="8127619" y="2315464"/>
                </a:cubicBezTo>
                <a:cubicBezTo>
                  <a:pt x="8142351" y="2396363"/>
                  <a:pt x="8156321" y="2473579"/>
                  <a:pt x="8180451" y="2546350"/>
                </a:cubicBezTo>
                <a:cubicBezTo>
                  <a:pt x="8208645" y="2631186"/>
                  <a:pt x="8246745" y="2709926"/>
                  <a:pt x="8314055" y="2781935"/>
                </a:cubicBezTo>
                <a:cubicBezTo>
                  <a:pt x="8602472" y="3090926"/>
                  <a:pt x="9361932" y="3101975"/>
                  <a:pt x="9842500" y="2829306"/>
                </a:cubicBezTo>
                <a:lnTo>
                  <a:pt x="9847199" y="2837561"/>
                </a:lnTo>
                <a:lnTo>
                  <a:pt x="9842500" y="2829306"/>
                </a:lnTo>
                <a:cubicBezTo>
                  <a:pt x="9975850" y="2753614"/>
                  <a:pt x="10091547" y="2659507"/>
                  <a:pt x="10210546" y="2562860"/>
                </a:cubicBezTo>
                <a:cubicBezTo>
                  <a:pt x="10334625" y="2462022"/>
                  <a:pt x="10462133" y="2358390"/>
                  <a:pt x="10615803" y="2271014"/>
                </a:cubicBezTo>
                <a:cubicBezTo>
                  <a:pt x="10619105" y="2269109"/>
                  <a:pt x="10622407" y="2267331"/>
                  <a:pt x="10625709" y="2265426"/>
                </a:cubicBezTo>
                <a:cubicBezTo>
                  <a:pt x="11034014" y="2038223"/>
                  <a:pt x="11528171" y="1909572"/>
                  <a:pt x="11973052" y="1921256"/>
                </a:cubicBezTo>
                <a:lnTo>
                  <a:pt x="11972798" y="1930781"/>
                </a:lnTo>
                <a:lnTo>
                  <a:pt x="11973052" y="1921256"/>
                </a:lnTo>
                <a:cubicBezTo>
                  <a:pt x="12390374" y="1932178"/>
                  <a:pt x="12795123" y="2037588"/>
                  <a:pt x="13155803" y="2209927"/>
                </a:cubicBezTo>
                <a:cubicBezTo>
                  <a:pt x="13479780" y="2364867"/>
                  <a:pt x="13774292" y="2578608"/>
                  <a:pt x="14011148" y="2846578"/>
                </a:cubicBezTo>
                <a:lnTo>
                  <a:pt x="14004036" y="2852928"/>
                </a:lnTo>
                <a:lnTo>
                  <a:pt x="14011148" y="2846578"/>
                </a:lnTo>
                <a:cubicBezTo>
                  <a:pt x="14047090" y="2887091"/>
                  <a:pt x="14080998" y="2927604"/>
                  <a:pt x="14113765" y="2968244"/>
                </a:cubicBezTo>
                <a:lnTo>
                  <a:pt x="14106398" y="2974213"/>
                </a:lnTo>
                <a:lnTo>
                  <a:pt x="14113765" y="2968244"/>
                </a:lnTo>
                <a:cubicBezTo>
                  <a:pt x="14189710" y="3061970"/>
                  <a:pt x="14258798" y="3153918"/>
                  <a:pt x="14325346" y="3242564"/>
                </a:cubicBezTo>
                <a:cubicBezTo>
                  <a:pt x="14387576" y="3325368"/>
                  <a:pt x="14447647" y="3405251"/>
                  <a:pt x="14509116" y="3481197"/>
                </a:cubicBezTo>
                <a:cubicBezTo>
                  <a:pt x="14635861" y="3637661"/>
                  <a:pt x="14768830" y="3777488"/>
                  <a:pt x="14939390" y="3891534"/>
                </a:cubicBezTo>
                <a:lnTo>
                  <a:pt x="14934057" y="3899408"/>
                </a:lnTo>
                <a:lnTo>
                  <a:pt x="14939390" y="3891534"/>
                </a:lnTo>
                <a:cubicBezTo>
                  <a:pt x="15193517" y="4061206"/>
                  <a:pt x="15529306" y="4163568"/>
                  <a:pt x="15873603" y="4184269"/>
                </a:cubicBezTo>
                <a:cubicBezTo>
                  <a:pt x="16183610" y="4202938"/>
                  <a:pt x="16489680" y="4165092"/>
                  <a:pt x="16780256" y="4088257"/>
                </a:cubicBezTo>
                <a:lnTo>
                  <a:pt x="16782668" y="4097528"/>
                </a:lnTo>
                <a:lnTo>
                  <a:pt x="16780256" y="4088257"/>
                </a:lnTo>
                <a:cubicBezTo>
                  <a:pt x="17228058" y="3969766"/>
                  <a:pt x="17643602" y="3766185"/>
                  <a:pt x="18068416" y="3557905"/>
                </a:cubicBezTo>
                <a:cubicBezTo>
                  <a:pt x="18106264" y="3539363"/>
                  <a:pt x="18144236" y="3520694"/>
                  <a:pt x="18182336" y="3502152"/>
                </a:cubicBezTo>
                <a:cubicBezTo>
                  <a:pt x="18189702" y="3498596"/>
                  <a:pt x="18197067" y="3494913"/>
                  <a:pt x="18204434" y="3491357"/>
                </a:cubicBezTo>
                <a:cubicBezTo>
                  <a:pt x="18211800" y="3487801"/>
                  <a:pt x="18219165" y="3484118"/>
                  <a:pt x="18226659" y="3480562"/>
                </a:cubicBezTo>
                <a:cubicBezTo>
                  <a:pt x="18326863" y="3431667"/>
                  <a:pt x="18427954" y="3382391"/>
                  <a:pt x="18530063" y="3333877"/>
                </a:cubicBezTo>
                <a:lnTo>
                  <a:pt x="18534126" y="3342513"/>
                </a:lnTo>
                <a:lnTo>
                  <a:pt x="18530063" y="3333877"/>
                </a:lnTo>
                <a:cubicBezTo>
                  <a:pt x="20200238" y="2538730"/>
                  <a:pt x="22174200" y="1930019"/>
                  <a:pt x="24372063" y="1717548"/>
                </a:cubicBezTo>
                <a:lnTo>
                  <a:pt x="24373841" y="1736471"/>
                </a:lnTo>
                <a:cubicBezTo>
                  <a:pt x="22178390" y="1948688"/>
                  <a:pt x="20206588" y="2556764"/>
                  <a:pt x="18538191" y="3351022"/>
                </a:cubicBezTo>
                <a:cubicBezTo>
                  <a:pt x="18436209" y="3399409"/>
                  <a:pt x="18335243" y="3448685"/>
                  <a:pt x="18235040" y="3497580"/>
                </a:cubicBezTo>
                <a:cubicBezTo>
                  <a:pt x="18227675" y="3501136"/>
                  <a:pt x="18220309" y="3504819"/>
                  <a:pt x="18212815" y="3508375"/>
                </a:cubicBezTo>
                <a:cubicBezTo>
                  <a:pt x="18205323" y="3511931"/>
                  <a:pt x="18198084" y="3515614"/>
                  <a:pt x="18190717" y="3519170"/>
                </a:cubicBezTo>
                <a:lnTo>
                  <a:pt x="18186527" y="3510661"/>
                </a:lnTo>
                <a:lnTo>
                  <a:pt x="18190717" y="3519170"/>
                </a:lnTo>
                <a:cubicBezTo>
                  <a:pt x="18152617" y="3537712"/>
                  <a:pt x="18114645" y="3556381"/>
                  <a:pt x="18076799" y="3574923"/>
                </a:cubicBezTo>
                <a:cubicBezTo>
                  <a:pt x="17652239" y="3783076"/>
                  <a:pt x="17235042" y="3987546"/>
                  <a:pt x="16785082" y="4106672"/>
                </a:cubicBezTo>
                <a:cubicBezTo>
                  <a:pt x="16492855" y="4184015"/>
                  <a:pt x="16184626" y="4222115"/>
                  <a:pt x="15872460" y="4203319"/>
                </a:cubicBezTo>
                <a:lnTo>
                  <a:pt x="15873095" y="4193794"/>
                </a:lnTo>
                <a:lnTo>
                  <a:pt x="15872588" y="4203319"/>
                </a:lnTo>
                <a:cubicBezTo>
                  <a:pt x="15525623" y="4182491"/>
                  <a:pt x="15186406" y="4079367"/>
                  <a:pt x="14928977" y="3907409"/>
                </a:cubicBezTo>
                <a:cubicBezTo>
                  <a:pt x="14756130" y="3791839"/>
                  <a:pt x="14621763" y="3650488"/>
                  <a:pt x="14494383" y="3493262"/>
                </a:cubicBezTo>
                <a:cubicBezTo>
                  <a:pt x="14432534" y="3416935"/>
                  <a:pt x="14372336" y="3336798"/>
                  <a:pt x="14310106" y="3254121"/>
                </a:cubicBezTo>
                <a:cubicBezTo>
                  <a:pt x="14243431" y="3165475"/>
                  <a:pt x="14174597" y="3073781"/>
                  <a:pt x="14098905" y="2980309"/>
                </a:cubicBezTo>
                <a:cubicBezTo>
                  <a:pt x="14066392" y="2939923"/>
                  <a:pt x="14032611" y="2899537"/>
                  <a:pt x="13996924" y="2859405"/>
                </a:cubicBezTo>
                <a:cubicBezTo>
                  <a:pt x="13761847" y="2593594"/>
                  <a:pt x="13469365" y="2381250"/>
                  <a:pt x="13147548" y="2227326"/>
                </a:cubicBezTo>
                <a:lnTo>
                  <a:pt x="13151613" y="2218690"/>
                </a:lnTo>
                <a:lnTo>
                  <a:pt x="13147548" y="2227326"/>
                </a:lnTo>
                <a:cubicBezTo>
                  <a:pt x="12789154" y="2056003"/>
                  <a:pt x="12386945" y="1951355"/>
                  <a:pt x="11972544" y="1940433"/>
                </a:cubicBezTo>
                <a:cubicBezTo>
                  <a:pt x="11531346" y="1928876"/>
                  <a:pt x="11040618" y="2056511"/>
                  <a:pt x="10634980" y="2282190"/>
                </a:cubicBezTo>
                <a:lnTo>
                  <a:pt x="10630408" y="2273808"/>
                </a:lnTo>
                <a:lnTo>
                  <a:pt x="10635107" y="2282063"/>
                </a:lnTo>
                <a:cubicBezTo>
                  <a:pt x="10631805" y="2283841"/>
                  <a:pt x="10628503" y="2285746"/>
                  <a:pt x="10625328" y="2287524"/>
                </a:cubicBezTo>
                <a:cubicBezTo>
                  <a:pt x="10473309" y="2373884"/>
                  <a:pt x="10346944" y="2476627"/>
                  <a:pt x="10222611" y="2577592"/>
                </a:cubicBezTo>
                <a:cubicBezTo>
                  <a:pt x="10103866" y="2674112"/>
                  <a:pt x="9986899" y="2769235"/>
                  <a:pt x="9852025" y="2845816"/>
                </a:cubicBezTo>
                <a:cubicBezTo>
                  <a:pt x="9367647" y="3120771"/>
                  <a:pt x="8597265" y="3113024"/>
                  <a:pt x="8300339" y="2794889"/>
                </a:cubicBezTo>
                <a:lnTo>
                  <a:pt x="8307324" y="2788412"/>
                </a:lnTo>
                <a:lnTo>
                  <a:pt x="8300339" y="2794889"/>
                </a:lnTo>
                <a:cubicBezTo>
                  <a:pt x="8230616" y="2720213"/>
                  <a:pt x="8191373" y="2638806"/>
                  <a:pt x="8162671" y="2552319"/>
                </a:cubicBezTo>
                <a:lnTo>
                  <a:pt x="8171688" y="2549271"/>
                </a:lnTo>
                <a:lnTo>
                  <a:pt x="8162671" y="2552319"/>
                </a:lnTo>
                <a:cubicBezTo>
                  <a:pt x="8138033" y="2478151"/>
                  <a:pt x="8123682" y="2399538"/>
                  <a:pt x="8109077" y="2318893"/>
                </a:cubicBezTo>
                <a:cubicBezTo>
                  <a:pt x="8082915" y="2174494"/>
                  <a:pt x="8055229" y="2022602"/>
                  <a:pt x="7965059" y="1871091"/>
                </a:cubicBezTo>
                <a:lnTo>
                  <a:pt x="7973187" y="1866265"/>
                </a:lnTo>
                <a:lnTo>
                  <a:pt x="7965059" y="1871091"/>
                </a:lnTo>
                <a:cubicBezTo>
                  <a:pt x="7744841" y="1501902"/>
                  <a:pt x="7159498" y="1265682"/>
                  <a:pt x="6666103" y="1226312"/>
                </a:cubicBezTo>
                <a:cubicBezTo>
                  <a:pt x="6575425" y="1218946"/>
                  <a:pt x="6487287" y="1216533"/>
                  <a:pt x="6401054" y="1217930"/>
                </a:cubicBezTo>
                <a:lnTo>
                  <a:pt x="6400927" y="1208405"/>
                </a:lnTo>
                <a:lnTo>
                  <a:pt x="6401054" y="1217930"/>
                </a:lnTo>
                <a:cubicBezTo>
                  <a:pt x="6170549" y="1221867"/>
                  <a:pt x="5949188" y="1251585"/>
                  <a:pt x="5727954" y="1288034"/>
                </a:cubicBezTo>
                <a:cubicBezTo>
                  <a:pt x="5655564" y="1299972"/>
                  <a:pt x="5583174" y="1312545"/>
                  <a:pt x="5510403" y="1325245"/>
                </a:cubicBezTo>
                <a:cubicBezTo>
                  <a:pt x="5437124" y="1338072"/>
                  <a:pt x="5363464" y="1350899"/>
                  <a:pt x="5289169" y="1363091"/>
                </a:cubicBezTo>
                <a:lnTo>
                  <a:pt x="5287645" y="1353693"/>
                </a:lnTo>
                <a:lnTo>
                  <a:pt x="5289169" y="1363091"/>
                </a:lnTo>
                <a:cubicBezTo>
                  <a:pt x="4830191" y="1438783"/>
                  <a:pt x="4295775" y="1501521"/>
                  <a:pt x="3739896" y="1397762"/>
                </a:cubicBezTo>
                <a:cubicBezTo>
                  <a:pt x="3575177" y="1367028"/>
                  <a:pt x="3401949" y="1352931"/>
                  <a:pt x="3232912" y="1339088"/>
                </a:cubicBezTo>
                <a:cubicBezTo>
                  <a:pt x="3062097" y="1325245"/>
                  <a:pt x="2895219" y="1311656"/>
                  <a:pt x="2746629" y="1281430"/>
                </a:cubicBezTo>
                <a:cubicBezTo>
                  <a:pt x="2727579" y="1277493"/>
                  <a:pt x="2708656" y="1274318"/>
                  <a:pt x="2689733" y="1271651"/>
                </a:cubicBezTo>
                <a:cubicBezTo>
                  <a:pt x="2584069" y="1256665"/>
                  <a:pt x="2480564" y="1258697"/>
                  <a:pt x="2372868" y="1260983"/>
                </a:cubicBezTo>
                <a:cubicBezTo>
                  <a:pt x="2258314" y="1263269"/>
                  <a:pt x="2139188" y="1265809"/>
                  <a:pt x="2009267" y="1247267"/>
                </a:cubicBezTo>
                <a:cubicBezTo>
                  <a:pt x="1682242" y="1200785"/>
                  <a:pt x="1268476" y="1086231"/>
                  <a:pt x="914527" y="873506"/>
                </a:cubicBezTo>
                <a:lnTo>
                  <a:pt x="919480" y="865378"/>
                </a:lnTo>
                <a:lnTo>
                  <a:pt x="914527" y="873506"/>
                </a:lnTo>
                <a:cubicBezTo>
                  <a:pt x="501015" y="625348"/>
                  <a:pt x="169164" y="289687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"/>
          <p:cNvSpPr/>
          <p:nvPr/>
        </p:nvSpPr>
        <p:spPr>
          <a:xfrm>
            <a:off x="8585" y="5796736"/>
            <a:ext cx="18275237" cy="3263550"/>
          </a:xfrm>
          <a:custGeom>
            <a:rect b="b" l="l" r="r" t="t"/>
            <a:pathLst>
              <a:path extrusionOk="0" h="4351401" w="24366982">
                <a:moveTo>
                  <a:pt x="16256" y="0"/>
                </a:moveTo>
                <a:cubicBezTo>
                  <a:pt x="181229" y="266954"/>
                  <a:pt x="500507" y="597027"/>
                  <a:pt x="899541" y="851027"/>
                </a:cubicBezTo>
                <a:lnTo>
                  <a:pt x="894461" y="859028"/>
                </a:lnTo>
                <a:lnTo>
                  <a:pt x="899541" y="851027"/>
                </a:lnTo>
                <a:cubicBezTo>
                  <a:pt x="1236853" y="1065657"/>
                  <a:pt x="1632331" y="1193292"/>
                  <a:pt x="1949450" y="1258570"/>
                </a:cubicBezTo>
                <a:lnTo>
                  <a:pt x="1947545" y="1267841"/>
                </a:lnTo>
                <a:lnTo>
                  <a:pt x="1949450" y="1258570"/>
                </a:lnTo>
                <a:cubicBezTo>
                  <a:pt x="2123694" y="1294384"/>
                  <a:pt x="2277110" y="1307084"/>
                  <a:pt x="2431415" y="1319911"/>
                </a:cubicBezTo>
                <a:cubicBezTo>
                  <a:pt x="2511425" y="1326515"/>
                  <a:pt x="2591689" y="1333246"/>
                  <a:pt x="2675001" y="1343152"/>
                </a:cubicBezTo>
                <a:lnTo>
                  <a:pt x="2673858" y="1352550"/>
                </a:lnTo>
                <a:lnTo>
                  <a:pt x="2675001" y="1343152"/>
                </a:lnTo>
                <a:cubicBezTo>
                  <a:pt x="2978912" y="1379347"/>
                  <a:pt x="3325876" y="1429004"/>
                  <a:pt x="3649218" y="1489202"/>
                </a:cubicBezTo>
                <a:cubicBezTo>
                  <a:pt x="4212336" y="1593977"/>
                  <a:pt x="4759198" y="1518666"/>
                  <a:pt x="5231892" y="1427988"/>
                </a:cubicBezTo>
                <a:cubicBezTo>
                  <a:pt x="5309616" y="1413129"/>
                  <a:pt x="5386832" y="1397381"/>
                  <a:pt x="5463921" y="1381887"/>
                </a:cubicBezTo>
                <a:cubicBezTo>
                  <a:pt x="5540375" y="1366393"/>
                  <a:pt x="5616702" y="1350899"/>
                  <a:pt x="5693156" y="1336294"/>
                </a:cubicBezTo>
                <a:cubicBezTo>
                  <a:pt x="5919724" y="1292860"/>
                  <a:pt x="6147562" y="1256411"/>
                  <a:pt x="6385306" y="1246505"/>
                </a:cubicBezTo>
                <a:cubicBezTo>
                  <a:pt x="6475095" y="1242949"/>
                  <a:pt x="6567297" y="1243330"/>
                  <a:pt x="6661912" y="1248791"/>
                </a:cubicBezTo>
                <a:lnTo>
                  <a:pt x="6661404" y="1258316"/>
                </a:lnTo>
                <a:lnTo>
                  <a:pt x="6661912" y="1248791"/>
                </a:lnTo>
                <a:cubicBezTo>
                  <a:pt x="7175373" y="1278509"/>
                  <a:pt x="7788021" y="1516126"/>
                  <a:pt x="8010652" y="1905508"/>
                </a:cubicBezTo>
                <a:lnTo>
                  <a:pt x="8002397" y="1910207"/>
                </a:lnTo>
                <a:lnTo>
                  <a:pt x="8010652" y="1905508"/>
                </a:lnTo>
                <a:cubicBezTo>
                  <a:pt x="8103235" y="2067433"/>
                  <a:pt x="8125587" y="2230628"/>
                  <a:pt x="8146669" y="2383155"/>
                </a:cubicBezTo>
                <a:cubicBezTo>
                  <a:pt x="8157972" y="2465324"/>
                  <a:pt x="8168767" y="2544064"/>
                  <a:pt x="8189722" y="2618740"/>
                </a:cubicBezTo>
                <a:lnTo>
                  <a:pt x="8180578" y="2621280"/>
                </a:lnTo>
                <a:lnTo>
                  <a:pt x="8189722" y="2618740"/>
                </a:lnTo>
                <a:cubicBezTo>
                  <a:pt x="8214868" y="2708402"/>
                  <a:pt x="8250809" y="2792095"/>
                  <a:pt x="8317738" y="2869184"/>
                </a:cubicBezTo>
                <a:cubicBezTo>
                  <a:pt x="8604504" y="3199892"/>
                  <a:pt x="9387459" y="3222879"/>
                  <a:pt x="9889744" y="2952496"/>
                </a:cubicBezTo>
                <a:cubicBezTo>
                  <a:pt x="10028555" y="2877820"/>
                  <a:pt x="10149840" y="2784094"/>
                  <a:pt x="10274554" y="2687574"/>
                </a:cubicBezTo>
                <a:cubicBezTo>
                  <a:pt x="10399522" y="2590927"/>
                  <a:pt x="10527919" y="2491613"/>
                  <a:pt x="10679938" y="2407412"/>
                </a:cubicBezTo>
                <a:cubicBezTo>
                  <a:pt x="11085576" y="2183384"/>
                  <a:pt x="11568049" y="2056511"/>
                  <a:pt x="12010009" y="2045462"/>
                </a:cubicBezTo>
                <a:cubicBezTo>
                  <a:pt x="12423394" y="2035175"/>
                  <a:pt x="12832461" y="2134743"/>
                  <a:pt x="13196570" y="2295779"/>
                </a:cubicBezTo>
                <a:lnTo>
                  <a:pt x="13192760" y="2304542"/>
                </a:lnTo>
                <a:lnTo>
                  <a:pt x="13196570" y="2295779"/>
                </a:lnTo>
                <a:cubicBezTo>
                  <a:pt x="13524739" y="2440813"/>
                  <a:pt x="13822426" y="2647442"/>
                  <a:pt x="14054709" y="2913888"/>
                </a:cubicBezTo>
                <a:lnTo>
                  <a:pt x="14047470" y="2920111"/>
                </a:lnTo>
                <a:lnTo>
                  <a:pt x="14054582" y="2913888"/>
                </a:lnTo>
                <a:cubicBezTo>
                  <a:pt x="14089889" y="2954147"/>
                  <a:pt x="14122781" y="2994533"/>
                  <a:pt x="14154277" y="3035046"/>
                </a:cubicBezTo>
                <a:lnTo>
                  <a:pt x="14146784" y="3040888"/>
                </a:lnTo>
                <a:lnTo>
                  <a:pt x="14154277" y="3035046"/>
                </a:lnTo>
                <a:cubicBezTo>
                  <a:pt x="14242416" y="3147568"/>
                  <a:pt x="14318996" y="3258312"/>
                  <a:pt x="14392529" y="3364484"/>
                </a:cubicBezTo>
                <a:cubicBezTo>
                  <a:pt x="14460601" y="3462909"/>
                  <a:pt x="14526006" y="3557270"/>
                  <a:pt x="14595602" y="3646170"/>
                </a:cubicBezTo>
                <a:cubicBezTo>
                  <a:pt x="14691488" y="3768725"/>
                  <a:pt x="14795118" y="3880231"/>
                  <a:pt x="14924151" y="3976116"/>
                </a:cubicBezTo>
                <a:cubicBezTo>
                  <a:pt x="15164435" y="4154805"/>
                  <a:pt x="15490825" y="4267962"/>
                  <a:pt x="15831185" y="4301871"/>
                </a:cubicBezTo>
                <a:lnTo>
                  <a:pt x="15830296" y="4311396"/>
                </a:lnTo>
                <a:lnTo>
                  <a:pt x="15831185" y="4301871"/>
                </a:lnTo>
                <a:cubicBezTo>
                  <a:pt x="16137255" y="4332351"/>
                  <a:pt x="16444467" y="4307078"/>
                  <a:pt x="16737457" y="4242308"/>
                </a:cubicBezTo>
                <a:cubicBezTo>
                  <a:pt x="17200626" y="4139946"/>
                  <a:pt x="17634331" y="3947414"/>
                  <a:pt x="18077689" y="3750691"/>
                </a:cubicBezTo>
                <a:cubicBezTo>
                  <a:pt x="18106643" y="3737864"/>
                  <a:pt x="18135600" y="3725037"/>
                  <a:pt x="18164556" y="3712210"/>
                </a:cubicBezTo>
                <a:lnTo>
                  <a:pt x="18168367" y="3720973"/>
                </a:lnTo>
                <a:lnTo>
                  <a:pt x="18164556" y="3712210"/>
                </a:lnTo>
                <a:cubicBezTo>
                  <a:pt x="18174463" y="3707765"/>
                  <a:pt x="18184495" y="3703320"/>
                  <a:pt x="18194401" y="3699002"/>
                </a:cubicBezTo>
                <a:cubicBezTo>
                  <a:pt x="18204307" y="3694684"/>
                  <a:pt x="18214341" y="3690112"/>
                  <a:pt x="18224373" y="3685667"/>
                </a:cubicBezTo>
                <a:cubicBezTo>
                  <a:pt x="18321528" y="3642487"/>
                  <a:pt x="18419572" y="3599180"/>
                  <a:pt x="18518251" y="3556635"/>
                </a:cubicBezTo>
                <a:lnTo>
                  <a:pt x="18522061" y="3565398"/>
                </a:lnTo>
                <a:lnTo>
                  <a:pt x="18518251" y="3556635"/>
                </a:lnTo>
                <a:cubicBezTo>
                  <a:pt x="20214718" y="2821178"/>
                  <a:pt x="22189186" y="2267839"/>
                  <a:pt x="24365458" y="2087118"/>
                </a:cubicBezTo>
                <a:lnTo>
                  <a:pt x="24366982" y="2106041"/>
                </a:lnTo>
                <a:cubicBezTo>
                  <a:pt x="22192868" y="2286635"/>
                  <a:pt x="20220432" y="2839339"/>
                  <a:pt x="18525743" y="3574034"/>
                </a:cubicBezTo>
                <a:cubicBezTo>
                  <a:pt x="18427066" y="3616579"/>
                  <a:pt x="18329275" y="3659886"/>
                  <a:pt x="18231992" y="3702939"/>
                </a:cubicBezTo>
                <a:cubicBezTo>
                  <a:pt x="18221960" y="3707384"/>
                  <a:pt x="18212054" y="3711829"/>
                  <a:pt x="18202021" y="3716274"/>
                </a:cubicBezTo>
                <a:cubicBezTo>
                  <a:pt x="18191989" y="3720719"/>
                  <a:pt x="18182082" y="3725164"/>
                  <a:pt x="18172176" y="3729482"/>
                </a:cubicBezTo>
                <a:cubicBezTo>
                  <a:pt x="18143220" y="3742309"/>
                  <a:pt x="18114265" y="3755136"/>
                  <a:pt x="18085308" y="3767963"/>
                </a:cubicBezTo>
                <a:cubicBezTo>
                  <a:pt x="17642205" y="3964686"/>
                  <a:pt x="17206849" y="4157980"/>
                  <a:pt x="16741393" y="4260850"/>
                </a:cubicBezTo>
                <a:lnTo>
                  <a:pt x="16739363" y="4251579"/>
                </a:lnTo>
                <a:lnTo>
                  <a:pt x="16741393" y="4260850"/>
                </a:lnTo>
                <a:cubicBezTo>
                  <a:pt x="16446627" y="4326001"/>
                  <a:pt x="16137382" y="4351401"/>
                  <a:pt x="15829153" y="4320794"/>
                </a:cubicBezTo>
                <a:cubicBezTo>
                  <a:pt x="15486126" y="4286631"/>
                  <a:pt x="15156180" y="4172585"/>
                  <a:pt x="14912593" y="3991356"/>
                </a:cubicBezTo>
                <a:lnTo>
                  <a:pt x="14918309" y="3983736"/>
                </a:lnTo>
                <a:lnTo>
                  <a:pt x="14912593" y="3991356"/>
                </a:lnTo>
                <a:cubicBezTo>
                  <a:pt x="14781784" y="3894201"/>
                  <a:pt x="14677009" y="3781171"/>
                  <a:pt x="14580490" y="3657854"/>
                </a:cubicBezTo>
                <a:cubicBezTo>
                  <a:pt x="14510513" y="3568446"/>
                  <a:pt x="14444853" y="3473577"/>
                  <a:pt x="14376781" y="3375279"/>
                </a:cubicBezTo>
                <a:cubicBezTo>
                  <a:pt x="14303248" y="3268980"/>
                  <a:pt x="14226921" y="3158744"/>
                  <a:pt x="14139165" y="3046730"/>
                </a:cubicBezTo>
                <a:cubicBezTo>
                  <a:pt x="14107795" y="3006471"/>
                  <a:pt x="14075029" y="2966339"/>
                  <a:pt x="14040104" y="2926461"/>
                </a:cubicBezTo>
                <a:cubicBezTo>
                  <a:pt x="13809853" y="2662428"/>
                  <a:pt x="13514578" y="2457450"/>
                  <a:pt x="13188568" y="2313305"/>
                </a:cubicBezTo>
                <a:cubicBezTo>
                  <a:pt x="12826492" y="2153158"/>
                  <a:pt x="12420219" y="2054479"/>
                  <a:pt x="12010136" y="2064639"/>
                </a:cubicBezTo>
                <a:lnTo>
                  <a:pt x="12009882" y="2055114"/>
                </a:lnTo>
                <a:lnTo>
                  <a:pt x="12010136" y="2064639"/>
                </a:lnTo>
                <a:cubicBezTo>
                  <a:pt x="11571097" y="2075688"/>
                  <a:pt x="11091672" y="2201799"/>
                  <a:pt x="10688828" y="2424303"/>
                </a:cubicBezTo>
                <a:lnTo>
                  <a:pt x="10684256" y="2415921"/>
                </a:lnTo>
                <a:lnTo>
                  <a:pt x="10688828" y="2424303"/>
                </a:lnTo>
                <a:cubicBezTo>
                  <a:pt x="10538333" y="2507742"/>
                  <a:pt x="10410952" y="2606167"/>
                  <a:pt x="10285857" y="2702941"/>
                </a:cubicBezTo>
                <a:cubicBezTo>
                  <a:pt x="10161270" y="2799207"/>
                  <a:pt x="10038842" y="2893949"/>
                  <a:pt x="9898380" y="2969514"/>
                </a:cubicBezTo>
                <a:lnTo>
                  <a:pt x="9893808" y="2961132"/>
                </a:lnTo>
                <a:lnTo>
                  <a:pt x="9898380" y="2969514"/>
                </a:lnTo>
                <a:cubicBezTo>
                  <a:pt x="9392539" y="3241802"/>
                  <a:pt x="8598154" y="3222498"/>
                  <a:pt x="8303006" y="2882011"/>
                </a:cubicBezTo>
                <a:lnTo>
                  <a:pt x="8310245" y="2875788"/>
                </a:lnTo>
                <a:lnTo>
                  <a:pt x="8303006" y="2882011"/>
                </a:lnTo>
                <a:cubicBezTo>
                  <a:pt x="8233664" y="2802128"/>
                  <a:pt x="8196707" y="2715514"/>
                  <a:pt x="8171053" y="2624201"/>
                </a:cubicBezTo>
                <a:cubicBezTo>
                  <a:pt x="8149717" y="2548001"/>
                  <a:pt x="8138668" y="2467864"/>
                  <a:pt x="8127492" y="2386076"/>
                </a:cubicBezTo>
                <a:cubicBezTo>
                  <a:pt x="8106410" y="2233168"/>
                  <a:pt x="8084439" y="2073529"/>
                  <a:pt x="7993888" y="1915287"/>
                </a:cubicBezTo>
                <a:cubicBezTo>
                  <a:pt x="7776083" y="1534287"/>
                  <a:pt x="7171563" y="1297813"/>
                  <a:pt x="6660515" y="1268095"/>
                </a:cubicBezTo>
                <a:cubicBezTo>
                  <a:pt x="6566535" y="1262634"/>
                  <a:pt x="6475095" y="1262253"/>
                  <a:pt x="6385814" y="1265809"/>
                </a:cubicBezTo>
                <a:lnTo>
                  <a:pt x="6385433" y="1256284"/>
                </a:lnTo>
                <a:lnTo>
                  <a:pt x="6385814" y="1265809"/>
                </a:lnTo>
                <a:cubicBezTo>
                  <a:pt x="6149467" y="1275588"/>
                  <a:pt x="5922772" y="1311910"/>
                  <a:pt x="5696458" y="1355217"/>
                </a:cubicBezTo>
                <a:cubicBezTo>
                  <a:pt x="5620131" y="1369822"/>
                  <a:pt x="5543931" y="1385316"/>
                  <a:pt x="5467477" y="1400810"/>
                </a:cubicBezTo>
                <a:cubicBezTo>
                  <a:pt x="5390515" y="1416431"/>
                  <a:pt x="5313172" y="1432052"/>
                  <a:pt x="5235321" y="1447038"/>
                </a:cubicBezTo>
                <a:lnTo>
                  <a:pt x="5233543" y="1437640"/>
                </a:lnTo>
                <a:lnTo>
                  <a:pt x="5235321" y="1447038"/>
                </a:lnTo>
                <a:cubicBezTo>
                  <a:pt x="4762119" y="1537843"/>
                  <a:pt x="4212336" y="1613789"/>
                  <a:pt x="3645662" y="1508252"/>
                </a:cubicBezTo>
                <a:lnTo>
                  <a:pt x="3647440" y="1498854"/>
                </a:lnTo>
                <a:lnTo>
                  <a:pt x="3645662" y="1508252"/>
                </a:lnTo>
                <a:cubicBezTo>
                  <a:pt x="3322828" y="1448181"/>
                  <a:pt x="2976245" y="1398524"/>
                  <a:pt x="2672715" y="1362456"/>
                </a:cubicBezTo>
                <a:cubicBezTo>
                  <a:pt x="2589784" y="1352550"/>
                  <a:pt x="2509901" y="1345946"/>
                  <a:pt x="2429764" y="1339342"/>
                </a:cubicBezTo>
                <a:cubicBezTo>
                  <a:pt x="2275586" y="1326515"/>
                  <a:pt x="2121027" y="1313688"/>
                  <a:pt x="1945513" y="1277620"/>
                </a:cubicBezTo>
                <a:cubicBezTo>
                  <a:pt x="1627124" y="1211707"/>
                  <a:pt x="1229233" y="1083437"/>
                  <a:pt x="889381" y="867156"/>
                </a:cubicBezTo>
                <a:cubicBezTo>
                  <a:pt x="488188" y="611759"/>
                  <a:pt x="166751" y="279654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"/>
          <p:cNvSpPr/>
          <p:nvPr/>
        </p:nvSpPr>
        <p:spPr>
          <a:xfrm>
            <a:off x="13233" y="5662036"/>
            <a:ext cx="18270284" cy="3360325"/>
          </a:xfrm>
          <a:custGeom>
            <a:rect b="b" l="l" r="r" t="t"/>
            <a:pathLst>
              <a:path extrusionOk="0" h="4480433" w="24360378">
                <a:moveTo>
                  <a:pt x="16002" y="0"/>
                </a:moveTo>
                <a:cubicBezTo>
                  <a:pt x="178562" y="257302"/>
                  <a:pt x="487680" y="583946"/>
                  <a:pt x="874903" y="845058"/>
                </a:cubicBezTo>
                <a:cubicBezTo>
                  <a:pt x="1198372" y="1063244"/>
                  <a:pt x="1578356" y="1204849"/>
                  <a:pt x="1887093" y="1288796"/>
                </a:cubicBezTo>
                <a:cubicBezTo>
                  <a:pt x="2066544" y="1337691"/>
                  <a:pt x="2226056" y="1362837"/>
                  <a:pt x="2386457" y="1388110"/>
                </a:cubicBezTo>
                <a:cubicBezTo>
                  <a:pt x="2457196" y="1399286"/>
                  <a:pt x="2528189" y="1410462"/>
                  <a:pt x="2601087" y="1423670"/>
                </a:cubicBezTo>
                <a:cubicBezTo>
                  <a:pt x="2904617" y="1479169"/>
                  <a:pt x="3241421" y="1541272"/>
                  <a:pt x="3554984" y="1599438"/>
                </a:cubicBezTo>
                <a:lnTo>
                  <a:pt x="3553206" y="1608836"/>
                </a:lnTo>
                <a:lnTo>
                  <a:pt x="3554984" y="1599438"/>
                </a:lnTo>
                <a:cubicBezTo>
                  <a:pt x="4129024" y="1705864"/>
                  <a:pt x="4690872" y="1617726"/>
                  <a:pt x="5177663" y="1511808"/>
                </a:cubicBezTo>
                <a:cubicBezTo>
                  <a:pt x="5259070" y="1494155"/>
                  <a:pt x="5339715" y="1475613"/>
                  <a:pt x="5420360" y="1457198"/>
                </a:cubicBezTo>
                <a:cubicBezTo>
                  <a:pt x="5500497" y="1438910"/>
                  <a:pt x="5580507" y="1420622"/>
                  <a:pt x="5660644" y="1403223"/>
                </a:cubicBezTo>
                <a:cubicBezTo>
                  <a:pt x="5892419" y="1352931"/>
                  <a:pt x="6125845" y="1309751"/>
                  <a:pt x="6369685" y="1294257"/>
                </a:cubicBezTo>
                <a:cubicBezTo>
                  <a:pt x="6462776" y="1288288"/>
                  <a:pt x="6558153" y="1286764"/>
                  <a:pt x="6655816" y="1290447"/>
                </a:cubicBezTo>
                <a:lnTo>
                  <a:pt x="6655435" y="1299972"/>
                </a:lnTo>
                <a:lnTo>
                  <a:pt x="6655816" y="1290447"/>
                </a:lnTo>
                <a:cubicBezTo>
                  <a:pt x="7186676" y="1310386"/>
                  <a:pt x="7819136" y="1548003"/>
                  <a:pt x="8039989" y="1949577"/>
                </a:cubicBezTo>
                <a:lnTo>
                  <a:pt x="8031607" y="1954149"/>
                </a:lnTo>
                <a:lnTo>
                  <a:pt x="8039989" y="1949577"/>
                </a:lnTo>
                <a:cubicBezTo>
                  <a:pt x="8132699" y="2118106"/>
                  <a:pt x="8149209" y="2289048"/>
                  <a:pt x="8164703" y="2449830"/>
                </a:cubicBezTo>
                <a:cubicBezTo>
                  <a:pt x="8172831" y="2533523"/>
                  <a:pt x="8180578" y="2614168"/>
                  <a:pt x="8198612" y="2691130"/>
                </a:cubicBezTo>
                <a:cubicBezTo>
                  <a:pt x="8220583" y="2785618"/>
                  <a:pt x="8254492" y="2874264"/>
                  <a:pt x="8321040" y="2956306"/>
                </a:cubicBezTo>
                <a:cubicBezTo>
                  <a:pt x="8606409" y="3308731"/>
                  <a:pt x="9412478" y="3343021"/>
                  <a:pt x="9936607" y="3075559"/>
                </a:cubicBezTo>
                <a:lnTo>
                  <a:pt x="9940925" y="3084068"/>
                </a:lnTo>
                <a:lnTo>
                  <a:pt x="9936607" y="3075559"/>
                </a:lnTo>
                <a:cubicBezTo>
                  <a:pt x="10081514" y="3001518"/>
                  <a:pt x="10209149" y="2907792"/>
                  <a:pt x="10340467" y="2811272"/>
                </a:cubicBezTo>
                <a:cubicBezTo>
                  <a:pt x="10463022" y="2721229"/>
                  <a:pt x="10588625" y="2628773"/>
                  <a:pt x="10733786" y="2548890"/>
                </a:cubicBezTo>
                <a:cubicBezTo>
                  <a:pt x="11136757" y="2328291"/>
                  <a:pt x="11607546" y="2193163"/>
                  <a:pt x="12047093" y="2169160"/>
                </a:cubicBezTo>
                <a:cubicBezTo>
                  <a:pt x="12456033" y="2146935"/>
                  <a:pt x="12869418" y="2231136"/>
                  <a:pt x="13237338" y="2380996"/>
                </a:cubicBezTo>
                <a:lnTo>
                  <a:pt x="13233781" y="2389759"/>
                </a:lnTo>
                <a:lnTo>
                  <a:pt x="13237338" y="2380996"/>
                </a:lnTo>
                <a:cubicBezTo>
                  <a:pt x="13569696" y="2516251"/>
                  <a:pt x="13870432" y="2715514"/>
                  <a:pt x="14098143" y="2980563"/>
                </a:cubicBezTo>
                <a:lnTo>
                  <a:pt x="14090904" y="2986786"/>
                </a:lnTo>
                <a:lnTo>
                  <a:pt x="14098143" y="2980563"/>
                </a:lnTo>
                <a:cubicBezTo>
                  <a:pt x="14132688" y="3020568"/>
                  <a:pt x="14164690" y="3060700"/>
                  <a:pt x="14195044" y="3101086"/>
                </a:cubicBezTo>
                <a:lnTo>
                  <a:pt x="14187424" y="3106801"/>
                </a:lnTo>
                <a:lnTo>
                  <a:pt x="14195044" y="3101086"/>
                </a:lnTo>
                <a:cubicBezTo>
                  <a:pt x="14292072" y="3229483"/>
                  <a:pt x="14372082" y="3356483"/>
                  <a:pt x="14448537" y="3478022"/>
                </a:cubicBezTo>
                <a:cubicBezTo>
                  <a:pt x="14519148" y="3590290"/>
                  <a:pt x="14586838" y="3697732"/>
                  <a:pt x="14662531" y="3797808"/>
                </a:cubicBezTo>
                <a:cubicBezTo>
                  <a:pt x="14734414" y="3892931"/>
                  <a:pt x="14813534" y="3981196"/>
                  <a:pt x="14909039" y="4060190"/>
                </a:cubicBezTo>
                <a:cubicBezTo>
                  <a:pt x="15135606" y="4247769"/>
                  <a:pt x="15452725" y="4371975"/>
                  <a:pt x="15789148" y="4418965"/>
                </a:cubicBezTo>
                <a:cubicBezTo>
                  <a:pt x="16091027" y="4461129"/>
                  <a:pt x="16399383" y="4448683"/>
                  <a:pt x="16695038" y="4395851"/>
                </a:cubicBezTo>
                <a:cubicBezTo>
                  <a:pt x="17175480" y="4310126"/>
                  <a:pt x="17629251" y="4128770"/>
                  <a:pt x="18092928" y="3943223"/>
                </a:cubicBezTo>
                <a:cubicBezTo>
                  <a:pt x="18110963" y="3935984"/>
                  <a:pt x="18128996" y="3928745"/>
                  <a:pt x="18147030" y="3921633"/>
                </a:cubicBezTo>
                <a:cubicBezTo>
                  <a:pt x="18178272" y="3909187"/>
                  <a:pt x="18209388" y="3896741"/>
                  <a:pt x="18240756" y="3884168"/>
                </a:cubicBezTo>
                <a:cubicBezTo>
                  <a:pt x="18272125" y="3871595"/>
                  <a:pt x="18303494" y="3859022"/>
                  <a:pt x="18334989" y="3846449"/>
                </a:cubicBezTo>
                <a:cubicBezTo>
                  <a:pt x="18392014" y="3823716"/>
                  <a:pt x="18449164" y="3800983"/>
                  <a:pt x="18506566" y="3778504"/>
                </a:cubicBezTo>
                <a:lnTo>
                  <a:pt x="18509996" y="3787394"/>
                </a:lnTo>
                <a:lnTo>
                  <a:pt x="18506566" y="3778504"/>
                </a:lnTo>
                <a:cubicBezTo>
                  <a:pt x="20229576" y="3102737"/>
                  <a:pt x="22204299" y="2604770"/>
                  <a:pt x="24359108" y="2455926"/>
                </a:cubicBezTo>
                <a:lnTo>
                  <a:pt x="24360378" y="2474976"/>
                </a:lnTo>
                <a:cubicBezTo>
                  <a:pt x="22207601" y="2623693"/>
                  <a:pt x="20234783" y="3121279"/>
                  <a:pt x="18513425" y="3796284"/>
                </a:cubicBezTo>
                <a:cubicBezTo>
                  <a:pt x="18456021" y="3818763"/>
                  <a:pt x="18398871" y="3841496"/>
                  <a:pt x="18341848" y="3864229"/>
                </a:cubicBezTo>
                <a:cubicBezTo>
                  <a:pt x="18310352" y="3876802"/>
                  <a:pt x="18278982" y="3889375"/>
                  <a:pt x="18247613" y="3901948"/>
                </a:cubicBezTo>
                <a:cubicBezTo>
                  <a:pt x="18216245" y="3914521"/>
                  <a:pt x="18185130" y="3926967"/>
                  <a:pt x="18153887" y="3939413"/>
                </a:cubicBezTo>
                <a:lnTo>
                  <a:pt x="18150332" y="3930523"/>
                </a:lnTo>
                <a:lnTo>
                  <a:pt x="18153887" y="3939413"/>
                </a:lnTo>
                <a:cubicBezTo>
                  <a:pt x="18135854" y="3946652"/>
                  <a:pt x="18117820" y="3953891"/>
                  <a:pt x="18099785" y="3961003"/>
                </a:cubicBezTo>
                <a:cubicBezTo>
                  <a:pt x="17636362" y="4146296"/>
                  <a:pt x="17180813" y="4328541"/>
                  <a:pt x="16698086" y="4414647"/>
                </a:cubicBezTo>
                <a:lnTo>
                  <a:pt x="16696435" y="4405249"/>
                </a:lnTo>
                <a:lnTo>
                  <a:pt x="16698086" y="4414647"/>
                </a:lnTo>
                <a:cubicBezTo>
                  <a:pt x="16400653" y="4467860"/>
                  <a:pt x="16090264" y="4480433"/>
                  <a:pt x="15786227" y="4437888"/>
                </a:cubicBezTo>
                <a:lnTo>
                  <a:pt x="15787497" y="4428490"/>
                </a:lnTo>
                <a:lnTo>
                  <a:pt x="15786227" y="4437888"/>
                </a:lnTo>
                <a:cubicBezTo>
                  <a:pt x="15447263" y="4390644"/>
                  <a:pt x="15126588" y="4265295"/>
                  <a:pt x="14896591" y="4074922"/>
                </a:cubicBezTo>
                <a:lnTo>
                  <a:pt x="14902687" y="4067556"/>
                </a:lnTo>
                <a:lnTo>
                  <a:pt x="14896591" y="4074922"/>
                </a:lnTo>
                <a:cubicBezTo>
                  <a:pt x="14799690" y="3994658"/>
                  <a:pt x="14719681" y="3905250"/>
                  <a:pt x="14647036" y="3809365"/>
                </a:cubicBezTo>
                <a:cubicBezTo>
                  <a:pt x="14570836" y="3708527"/>
                  <a:pt x="14502764" y="3600323"/>
                  <a:pt x="14432153" y="3488309"/>
                </a:cubicBezTo>
                <a:cubicBezTo>
                  <a:pt x="14355572" y="3366643"/>
                  <a:pt x="14276070" y="3240405"/>
                  <a:pt x="14179550" y="3112770"/>
                </a:cubicBezTo>
                <a:cubicBezTo>
                  <a:pt x="14149324" y="3072765"/>
                  <a:pt x="14117574" y="3032887"/>
                  <a:pt x="14083410" y="2993263"/>
                </a:cubicBezTo>
                <a:cubicBezTo>
                  <a:pt x="13858112" y="2731008"/>
                  <a:pt x="13560044" y="2533396"/>
                  <a:pt x="13229971" y="2399030"/>
                </a:cubicBezTo>
                <a:cubicBezTo>
                  <a:pt x="12864338" y="2250059"/>
                  <a:pt x="12453747" y="2166493"/>
                  <a:pt x="12047982" y="2188591"/>
                </a:cubicBezTo>
                <a:lnTo>
                  <a:pt x="12047474" y="2179066"/>
                </a:lnTo>
                <a:lnTo>
                  <a:pt x="12047982" y="2188591"/>
                </a:lnTo>
                <a:cubicBezTo>
                  <a:pt x="11611356" y="2212467"/>
                  <a:pt x="11143487" y="2346706"/>
                  <a:pt x="10742802" y="2565908"/>
                </a:cubicBezTo>
                <a:lnTo>
                  <a:pt x="10738231" y="2557526"/>
                </a:lnTo>
                <a:lnTo>
                  <a:pt x="10742802" y="2565908"/>
                </a:lnTo>
                <a:cubicBezTo>
                  <a:pt x="10598912" y="2645029"/>
                  <a:pt x="10474198" y="2736723"/>
                  <a:pt x="10351643" y="2826893"/>
                </a:cubicBezTo>
                <a:cubicBezTo>
                  <a:pt x="10220578" y="2923286"/>
                  <a:pt x="10091801" y="3018028"/>
                  <a:pt x="9945243" y="3092831"/>
                </a:cubicBezTo>
                <a:cubicBezTo>
                  <a:pt x="9417685" y="3362071"/>
                  <a:pt x="8599804" y="3331464"/>
                  <a:pt x="8306181" y="2968625"/>
                </a:cubicBezTo>
                <a:lnTo>
                  <a:pt x="8313547" y="2962656"/>
                </a:lnTo>
                <a:lnTo>
                  <a:pt x="8306181" y="2968625"/>
                </a:lnTo>
                <a:cubicBezTo>
                  <a:pt x="8237220" y="2883535"/>
                  <a:pt x="8202422" y="2791968"/>
                  <a:pt x="8180070" y="2695702"/>
                </a:cubicBezTo>
                <a:lnTo>
                  <a:pt x="8189340" y="2693543"/>
                </a:lnTo>
                <a:lnTo>
                  <a:pt x="8180070" y="2695702"/>
                </a:lnTo>
                <a:cubicBezTo>
                  <a:pt x="8161782" y="2617343"/>
                  <a:pt x="8153908" y="2535301"/>
                  <a:pt x="8145779" y="2451862"/>
                </a:cubicBezTo>
                <a:cubicBezTo>
                  <a:pt x="8130159" y="2290699"/>
                  <a:pt x="8113902" y="2123567"/>
                  <a:pt x="8023351" y="1958975"/>
                </a:cubicBezTo>
                <a:cubicBezTo>
                  <a:pt x="7807451" y="1566291"/>
                  <a:pt x="7183627" y="1329563"/>
                  <a:pt x="6655181" y="1309624"/>
                </a:cubicBezTo>
                <a:cubicBezTo>
                  <a:pt x="6558152" y="1305941"/>
                  <a:pt x="6463538" y="1307465"/>
                  <a:pt x="6370954" y="1313307"/>
                </a:cubicBezTo>
                <a:lnTo>
                  <a:pt x="6370320" y="1303782"/>
                </a:lnTo>
                <a:lnTo>
                  <a:pt x="6370954" y="1313307"/>
                </a:lnTo>
                <a:cubicBezTo>
                  <a:pt x="6128512" y="1328801"/>
                  <a:pt x="5896228" y="1371600"/>
                  <a:pt x="5664708" y="1421892"/>
                </a:cubicBezTo>
                <a:cubicBezTo>
                  <a:pt x="5584697" y="1439291"/>
                  <a:pt x="5504815" y="1457579"/>
                  <a:pt x="5424551" y="1475867"/>
                </a:cubicBezTo>
                <a:cubicBezTo>
                  <a:pt x="5343906" y="1494282"/>
                  <a:pt x="5263134" y="1512824"/>
                  <a:pt x="5181600" y="1530477"/>
                </a:cubicBezTo>
                <a:lnTo>
                  <a:pt x="5179568" y="1521206"/>
                </a:lnTo>
                <a:lnTo>
                  <a:pt x="5181600" y="1530477"/>
                </a:lnTo>
                <a:cubicBezTo>
                  <a:pt x="4694301" y="1636522"/>
                  <a:pt x="4129278" y="1725295"/>
                  <a:pt x="3551428" y="1618234"/>
                </a:cubicBezTo>
                <a:cubicBezTo>
                  <a:pt x="3237865" y="1560068"/>
                  <a:pt x="2901061" y="1497965"/>
                  <a:pt x="2597531" y="1442466"/>
                </a:cubicBezTo>
                <a:lnTo>
                  <a:pt x="2599182" y="1433068"/>
                </a:lnTo>
                <a:lnTo>
                  <a:pt x="2597531" y="1442466"/>
                </a:lnTo>
                <a:cubicBezTo>
                  <a:pt x="2525014" y="1429258"/>
                  <a:pt x="2454148" y="1418082"/>
                  <a:pt x="2383409" y="1406906"/>
                </a:cubicBezTo>
                <a:cubicBezTo>
                  <a:pt x="2223008" y="1381633"/>
                  <a:pt x="2062607" y="1356360"/>
                  <a:pt x="1882013" y="1307084"/>
                </a:cubicBezTo>
                <a:lnTo>
                  <a:pt x="1884553" y="1297940"/>
                </a:lnTo>
                <a:lnTo>
                  <a:pt x="1882013" y="1307084"/>
                </a:lnTo>
                <a:cubicBezTo>
                  <a:pt x="1572260" y="1222756"/>
                  <a:pt x="1189990" y="1080389"/>
                  <a:pt x="864235" y="860679"/>
                </a:cubicBezTo>
                <a:lnTo>
                  <a:pt x="869569" y="852805"/>
                </a:lnTo>
                <a:lnTo>
                  <a:pt x="864235" y="860679"/>
                </a:lnTo>
                <a:cubicBezTo>
                  <a:pt x="475234" y="598424"/>
                  <a:pt x="164084" y="270002"/>
                  <a:pt x="0" y="1016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17787" y="5527443"/>
            <a:ext cx="18265331" cy="3457194"/>
          </a:xfrm>
          <a:custGeom>
            <a:rect b="b" l="l" r="r" t="t"/>
            <a:pathLst>
              <a:path extrusionOk="0" h="4609592" w="24353774">
                <a:moveTo>
                  <a:pt x="16002" y="0"/>
                </a:moveTo>
                <a:cubicBezTo>
                  <a:pt x="176149" y="247523"/>
                  <a:pt x="475361" y="570484"/>
                  <a:pt x="850392" y="838962"/>
                </a:cubicBezTo>
                <a:lnTo>
                  <a:pt x="844804" y="846709"/>
                </a:lnTo>
                <a:lnTo>
                  <a:pt x="850392" y="838962"/>
                </a:lnTo>
                <a:cubicBezTo>
                  <a:pt x="1160145" y="1060577"/>
                  <a:pt x="1524381" y="1216279"/>
                  <a:pt x="1824736" y="1319022"/>
                </a:cubicBezTo>
                <a:lnTo>
                  <a:pt x="1821688" y="1328039"/>
                </a:lnTo>
                <a:lnTo>
                  <a:pt x="1824736" y="1319022"/>
                </a:lnTo>
                <a:cubicBezTo>
                  <a:pt x="2012950" y="1383411"/>
                  <a:pt x="2181606" y="1422781"/>
                  <a:pt x="2351278" y="1462405"/>
                </a:cubicBezTo>
                <a:cubicBezTo>
                  <a:pt x="2409571" y="1475994"/>
                  <a:pt x="2467864" y="1489583"/>
                  <a:pt x="2527173" y="1504315"/>
                </a:cubicBezTo>
                <a:lnTo>
                  <a:pt x="2524887" y="1513586"/>
                </a:lnTo>
                <a:lnTo>
                  <a:pt x="2527173" y="1504315"/>
                </a:lnTo>
                <a:cubicBezTo>
                  <a:pt x="2830068" y="1579245"/>
                  <a:pt x="3156966" y="1653413"/>
                  <a:pt x="3461004" y="1709801"/>
                </a:cubicBezTo>
                <a:lnTo>
                  <a:pt x="3459226" y="1719199"/>
                </a:lnTo>
                <a:lnTo>
                  <a:pt x="3461004" y="1709801"/>
                </a:lnTo>
                <a:cubicBezTo>
                  <a:pt x="4045712" y="1817878"/>
                  <a:pt x="4622673" y="1716786"/>
                  <a:pt x="5123688" y="1595628"/>
                </a:cubicBezTo>
                <a:cubicBezTo>
                  <a:pt x="5208143" y="1575308"/>
                  <a:pt x="5291963" y="1553972"/>
                  <a:pt x="5375656" y="1532763"/>
                </a:cubicBezTo>
                <a:cubicBezTo>
                  <a:pt x="5459095" y="1511681"/>
                  <a:pt x="5542280" y="1490599"/>
                  <a:pt x="5625846" y="1470406"/>
                </a:cubicBezTo>
                <a:cubicBezTo>
                  <a:pt x="5863717" y="1413002"/>
                  <a:pt x="6103620" y="1363218"/>
                  <a:pt x="6354318" y="1342009"/>
                </a:cubicBezTo>
                <a:cubicBezTo>
                  <a:pt x="6450584" y="1333881"/>
                  <a:pt x="6549009" y="1330325"/>
                  <a:pt x="6650101" y="1332230"/>
                </a:cubicBezTo>
                <a:cubicBezTo>
                  <a:pt x="7198360" y="1342517"/>
                  <a:pt x="7850632" y="1580134"/>
                  <a:pt x="8069453" y="1993646"/>
                </a:cubicBezTo>
                <a:cubicBezTo>
                  <a:pt x="8161909" y="2168652"/>
                  <a:pt x="8172450" y="2347214"/>
                  <a:pt x="8182610" y="2515997"/>
                </a:cubicBezTo>
                <a:cubicBezTo>
                  <a:pt x="8187690" y="2601468"/>
                  <a:pt x="8192643" y="2684272"/>
                  <a:pt x="8207756" y="2763520"/>
                </a:cubicBezTo>
                <a:cubicBezTo>
                  <a:pt x="8226552" y="2862707"/>
                  <a:pt x="8258429" y="2956433"/>
                  <a:pt x="8324342" y="3043682"/>
                </a:cubicBezTo>
                <a:lnTo>
                  <a:pt x="8316722" y="3049397"/>
                </a:lnTo>
                <a:lnTo>
                  <a:pt x="8324342" y="3043682"/>
                </a:lnTo>
                <a:cubicBezTo>
                  <a:pt x="8608060" y="3417951"/>
                  <a:pt x="9437243" y="3463036"/>
                  <a:pt x="9983597" y="3198876"/>
                </a:cubicBezTo>
                <a:cubicBezTo>
                  <a:pt x="10135362" y="3125470"/>
                  <a:pt x="10269855" y="3031617"/>
                  <a:pt x="10408158" y="2934970"/>
                </a:cubicBezTo>
                <a:cubicBezTo>
                  <a:pt x="10527538" y="2851531"/>
                  <a:pt x="10649712" y="2766187"/>
                  <a:pt x="10787761" y="2691003"/>
                </a:cubicBezTo>
                <a:cubicBezTo>
                  <a:pt x="11188192" y="2473833"/>
                  <a:pt x="11647170" y="2330577"/>
                  <a:pt x="12084177" y="2293620"/>
                </a:cubicBezTo>
                <a:lnTo>
                  <a:pt x="12084939" y="2303145"/>
                </a:lnTo>
                <a:lnTo>
                  <a:pt x="12084177" y="2293620"/>
                </a:lnTo>
                <a:cubicBezTo>
                  <a:pt x="12488672" y="2259330"/>
                  <a:pt x="12906502" y="2328418"/>
                  <a:pt x="13277977" y="2466848"/>
                </a:cubicBezTo>
                <a:cubicBezTo>
                  <a:pt x="13614527" y="2592324"/>
                  <a:pt x="13918439" y="2784475"/>
                  <a:pt x="14141450" y="3047746"/>
                </a:cubicBezTo>
                <a:lnTo>
                  <a:pt x="14134212" y="3053842"/>
                </a:lnTo>
                <a:lnTo>
                  <a:pt x="14141450" y="3047619"/>
                </a:lnTo>
                <a:cubicBezTo>
                  <a:pt x="14175232" y="3087243"/>
                  <a:pt x="14206347" y="3127375"/>
                  <a:pt x="14235430" y="3167634"/>
                </a:cubicBezTo>
                <a:lnTo>
                  <a:pt x="14227683" y="3173222"/>
                </a:lnTo>
                <a:lnTo>
                  <a:pt x="14235430" y="3167634"/>
                </a:lnTo>
                <a:cubicBezTo>
                  <a:pt x="14338427" y="3308985"/>
                  <a:pt x="14418056" y="3449955"/>
                  <a:pt x="14494256" y="3584829"/>
                </a:cubicBezTo>
                <a:cubicBezTo>
                  <a:pt x="14564613" y="3709543"/>
                  <a:pt x="14632051" y="3828796"/>
                  <a:pt x="14712441" y="3939032"/>
                </a:cubicBezTo>
                <a:cubicBezTo>
                  <a:pt x="14765528" y="4011930"/>
                  <a:pt x="14824329" y="4080764"/>
                  <a:pt x="14893289" y="4144518"/>
                </a:cubicBezTo>
                <a:lnTo>
                  <a:pt x="14886814" y="4151503"/>
                </a:lnTo>
                <a:lnTo>
                  <a:pt x="14893289" y="4144518"/>
                </a:lnTo>
                <a:cubicBezTo>
                  <a:pt x="15106141" y="4340987"/>
                  <a:pt x="15413737" y="4476115"/>
                  <a:pt x="15746349" y="4536186"/>
                </a:cubicBezTo>
                <a:cubicBezTo>
                  <a:pt x="16044038" y="4590034"/>
                  <a:pt x="16353537" y="4590415"/>
                  <a:pt x="16652114" y="4549521"/>
                </a:cubicBezTo>
                <a:cubicBezTo>
                  <a:pt x="17150334" y="4481322"/>
                  <a:pt x="17625440" y="4311396"/>
                  <a:pt x="18110708" y="4137914"/>
                </a:cubicBezTo>
                <a:cubicBezTo>
                  <a:pt x="18116931" y="4135755"/>
                  <a:pt x="18123154" y="4133469"/>
                  <a:pt x="18129377" y="4131310"/>
                </a:cubicBezTo>
                <a:lnTo>
                  <a:pt x="18132552" y="4140327"/>
                </a:lnTo>
                <a:lnTo>
                  <a:pt x="18129377" y="4131310"/>
                </a:lnTo>
                <a:cubicBezTo>
                  <a:pt x="18161636" y="4119753"/>
                  <a:pt x="18193893" y="4108196"/>
                  <a:pt x="18226278" y="4096512"/>
                </a:cubicBezTo>
                <a:cubicBezTo>
                  <a:pt x="18258664" y="4084828"/>
                  <a:pt x="18291175" y="4073271"/>
                  <a:pt x="18323813" y="4061587"/>
                </a:cubicBezTo>
                <a:cubicBezTo>
                  <a:pt x="18380711" y="4041267"/>
                  <a:pt x="18437733" y="4020947"/>
                  <a:pt x="18495011" y="4000881"/>
                </a:cubicBezTo>
                <a:lnTo>
                  <a:pt x="18498186" y="4009898"/>
                </a:lnTo>
                <a:lnTo>
                  <a:pt x="18495011" y="4000881"/>
                </a:lnTo>
                <a:cubicBezTo>
                  <a:pt x="20244561" y="3384804"/>
                  <a:pt x="22219538" y="2942209"/>
                  <a:pt x="24352758" y="2825115"/>
                </a:cubicBezTo>
                <a:lnTo>
                  <a:pt x="24353774" y="2844165"/>
                </a:lnTo>
                <a:cubicBezTo>
                  <a:pt x="22222586" y="2961132"/>
                  <a:pt x="20249389" y="3403346"/>
                  <a:pt x="18501359" y="4018915"/>
                </a:cubicBezTo>
                <a:cubicBezTo>
                  <a:pt x="18444209" y="4038981"/>
                  <a:pt x="18387186" y="4059174"/>
                  <a:pt x="18330290" y="4079621"/>
                </a:cubicBezTo>
                <a:cubicBezTo>
                  <a:pt x="18297779" y="4091305"/>
                  <a:pt x="18265266" y="4102862"/>
                  <a:pt x="18232882" y="4114546"/>
                </a:cubicBezTo>
                <a:cubicBezTo>
                  <a:pt x="18200497" y="4126230"/>
                  <a:pt x="18168238" y="4137787"/>
                  <a:pt x="18135981" y="4149344"/>
                </a:cubicBezTo>
                <a:cubicBezTo>
                  <a:pt x="18129758" y="4151503"/>
                  <a:pt x="18123534" y="4153789"/>
                  <a:pt x="18117311" y="4155948"/>
                </a:cubicBezTo>
                <a:cubicBezTo>
                  <a:pt x="17632426" y="4329303"/>
                  <a:pt x="17155413" y="4499864"/>
                  <a:pt x="16654780" y="4568444"/>
                </a:cubicBezTo>
                <a:lnTo>
                  <a:pt x="16653509" y="4559046"/>
                </a:lnTo>
                <a:lnTo>
                  <a:pt x="16654780" y="4568444"/>
                </a:lnTo>
                <a:cubicBezTo>
                  <a:pt x="16354552" y="4609592"/>
                  <a:pt x="16043021" y="4609211"/>
                  <a:pt x="15743047" y="4554982"/>
                </a:cubicBezTo>
                <a:lnTo>
                  <a:pt x="15744698" y="4545584"/>
                </a:lnTo>
                <a:lnTo>
                  <a:pt x="15743047" y="4554982"/>
                </a:lnTo>
                <a:cubicBezTo>
                  <a:pt x="15407894" y="4494403"/>
                  <a:pt x="15096616" y="4358132"/>
                  <a:pt x="14880462" y="4158488"/>
                </a:cubicBezTo>
                <a:cubicBezTo>
                  <a:pt x="14810359" y="4093845"/>
                  <a:pt x="14750796" y="4023995"/>
                  <a:pt x="14697075" y="3950208"/>
                </a:cubicBezTo>
                <a:cubicBezTo>
                  <a:pt x="14615922" y="3838829"/>
                  <a:pt x="14547977" y="3718560"/>
                  <a:pt x="14477746" y="3594100"/>
                </a:cubicBezTo>
                <a:cubicBezTo>
                  <a:pt x="14401546" y="3459099"/>
                  <a:pt x="14322425" y="3319018"/>
                  <a:pt x="14220189" y="3178683"/>
                </a:cubicBezTo>
                <a:cubicBezTo>
                  <a:pt x="14191234" y="3138805"/>
                  <a:pt x="14160500" y="3099054"/>
                  <a:pt x="14127099" y="3059811"/>
                </a:cubicBezTo>
                <a:cubicBezTo>
                  <a:pt x="13906627" y="2799461"/>
                  <a:pt x="13605636" y="2608961"/>
                  <a:pt x="13271500" y="2484374"/>
                </a:cubicBezTo>
                <a:lnTo>
                  <a:pt x="13274802" y="2475484"/>
                </a:lnTo>
                <a:lnTo>
                  <a:pt x="13271500" y="2484374"/>
                </a:lnTo>
                <a:cubicBezTo>
                  <a:pt x="12902311" y="2346833"/>
                  <a:pt x="12487275" y="2278253"/>
                  <a:pt x="12085954" y="2312289"/>
                </a:cubicBezTo>
                <a:cubicBezTo>
                  <a:pt x="11651741" y="2348992"/>
                  <a:pt x="11195303" y="2491359"/>
                  <a:pt x="10797032" y="2707386"/>
                </a:cubicBezTo>
                <a:lnTo>
                  <a:pt x="10792460" y="2699004"/>
                </a:lnTo>
                <a:lnTo>
                  <a:pt x="10797032" y="2707386"/>
                </a:lnTo>
                <a:cubicBezTo>
                  <a:pt x="10660126" y="2781935"/>
                  <a:pt x="10538714" y="2866771"/>
                  <a:pt x="10419207" y="2950210"/>
                </a:cubicBezTo>
                <a:cubicBezTo>
                  <a:pt x="10281031" y="3046730"/>
                  <a:pt x="10145395" y="3141599"/>
                  <a:pt x="9991978" y="3215767"/>
                </a:cubicBezTo>
                <a:lnTo>
                  <a:pt x="9987788" y="3207131"/>
                </a:lnTo>
                <a:lnTo>
                  <a:pt x="9991978" y="3215767"/>
                </a:lnTo>
                <a:cubicBezTo>
                  <a:pt x="9442577" y="3481451"/>
                  <a:pt x="8601201" y="3440049"/>
                  <a:pt x="8309228" y="3054985"/>
                </a:cubicBezTo>
                <a:cubicBezTo>
                  <a:pt x="8240902" y="2964561"/>
                  <a:pt x="8208264" y="2867787"/>
                  <a:pt x="8189087" y="2766822"/>
                </a:cubicBezTo>
                <a:lnTo>
                  <a:pt x="8198485" y="2765044"/>
                </a:lnTo>
                <a:lnTo>
                  <a:pt x="8189087" y="2766822"/>
                </a:lnTo>
                <a:cubicBezTo>
                  <a:pt x="8173720" y="2686050"/>
                  <a:pt x="8168766" y="2601976"/>
                  <a:pt x="8163687" y="2516759"/>
                </a:cubicBezTo>
                <a:cubicBezTo>
                  <a:pt x="8153526" y="2347468"/>
                  <a:pt x="8142986" y="2172970"/>
                  <a:pt x="8052689" y="2002155"/>
                </a:cubicBezTo>
                <a:lnTo>
                  <a:pt x="8061071" y="1997710"/>
                </a:lnTo>
                <a:lnTo>
                  <a:pt x="8052689" y="2002155"/>
                </a:lnTo>
                <a:cubicBezTo>
                  <a:pt x="7838948" y="1597914"/>
                  <a:pt x="7195820" y="1361059"/>
                  <a:pt x="6649847" y="1350899"/>
                </a:cubicBezTo>
                <a:lnTo>
                  <a:pt x="6649974" y="1341374"/>
                </a:lnTo>
                <a:lnTo>
                  <a:pt x="6649847" y="1350899"/>
                </a:lnTo>
                <a:cubicBezTo>
                  <a:pt x="6549389" y="1348994"/>
                  <a:pt x="6451727" y="1352677"/>
                  <a:pt x="6355969" y="1360678"/>
                </a:cubicBezTo>
                <a:lnTo>
                  <a:pt x="6355207" y="1351153"/>
                </a:lnTo>
                <a:lnTo>
                  <a:pt x="6355969" y="1360678"/>
                </a:lnTo>
                <a:cubicBezTo>
                  <a:pt x="6106795" y="1381760"/>
                  <a:pt x="5867908" y="1431290"/>
                  <a:pt x="5630418" y="1488694"/>
                </a:cubicBezTo>
                <a:cubicBezTo>
                  <a:pt x="5547106" y="1508760"/>
                  <a:pt x="5463921" y="1529842"/>
                  <a:pt x="5380482" y="1551051"/>
                </a:cubicBezTo>
                <a:cubicBezTo>
                  <a:pt x="5296789" y="1572260"/>
                  <a:pt x="5212842" y="1593469"/>
                  <a:pt x="5128260" y="1613916"/>
                </a:cubicBezTo>
                <a:lnTo>
                  <a:pt x="5125973" y="1604645"/>
                </a:lnTo>
                <a:lnTo>
                  <a:pt x="5128260" y="1613916"/>
                </a:lnTo>
                <a:cubicBezTo>
                  <a:pt x="4626737" y="1735074"/>
                  <a:pt x="4046473" y="1837055"/>
                  <a:pt x="3457702" y="1728216"/>
                </a:cubicBezTo>
                <a:cubicBezTo>
                  <a:pt x="3153156" y="1671828"/>
                  <a:pt x="2825877" y="1597533"/>
                  <a:pt x="2522855" y="1522603"/>
                </a:cubicBezTo>
                <a:cubicBezTo>
                  <a:pt x="2463673" y="1507998"/>
                  <a:pt x="2405507" y="1494409"/>
                  <a:pt x="2347214" y="1480820"/>
                </a:cubicBezTo>
                <a:cubicBezTo>
                  <a:pt x="2177542" y="1441196"/>
                  <a:pt x="2007997" y="1401572"/>
                  <a:pt x="1818767" y="1336929"/>
                </a:cubicBezTo>
                <a:cubicBezTo>
                  <a:pt x="1517396" y="1233805"/>
                  <a:pt x="1151255" y="1077468"/>
                  <a:pt x="839470" y="854329"/>
                </a:cubicBezTo>
                <a:cubicBezTo>
                  <a:pt x="462661" y="584708"/>
                  <a:pt x="161544" y="260096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22434" y="5392947"/>
            <a:ext cx="18260283" cy="3563683"/>
          </a:xfrm>
          <a:custGeom>
            <a:rect b="b" l="l" r="r" t="t"/>
            <a:pathLst>
              <a:path extrusionOk="0" h="4751578" w="24347043">
                <a:moveTo>
                  <a:pt x="15748" y="0"/>
                </a:moveTo>
                <a:cubicBezTo>
                  <a:pt x="173609" y="237617"/>
                  <a:pt x="462915" y="557022"/>
                  <a:pt x="825627" y="832739"/>
                </a:cubicBezTo>
                <a:cubicBezTo>
                  <a:pt x="1121537" y="1057910"/>
                  <a:pt x="1469771" y="1227582"/>
                  <a:pt x="1762252" y="1349248"/>
                </a:cubicBezTo>
                <a:cubicBezTo>
                  <a:pt x="1966722" y="1434338"/>
                  <a:pt x="2151126" y="1491361"/>
                  <a:pt x="2337435" y="1548892"/>
                </a:cubicBezTo>
                <a:cubicBezTo>
                  <a:pt x="2375916" y="1560830"/>
                  <a:pt x="2414397" y="1572641"/>
                  <a:pt x="2453259" y="1584833"/>
                </a:cubicBezTo>
                <a:cubicBezTo>
                  <a:pt x="2754630" y="1679575"/>
                  <a:pt x="3072384" y="1765681"/>
                  <a:pt x="3366770" y="1819783"/>
                </a:cubicBezTo>
                <a:cubicBezTo>
                  <a:pt x="3962400" y="1929384"/>
                  <a:pt x="4554347" y="1815338"/>
                  <a:pt x="5069459" y="1679194"/>
                </a:cubicBezTo>
                <a:cubicBezTo>
                  <a:pt x="5156708" y="1656207"/>
                  <a:pt x="5243322" y="1632204"/>
                  <a:pt x="5330063" y="1608201"/>
                </a:cubicBezTo>
                <a:cubicBezTo>
                  <a:pt x="5416423" y="1584325"/>
                  <a:pt x="5502783" y="1560449"/>
                  <a:pt x="5589270" y="1537589"/>
                </a:cubicBezTo>
                <a:cubicBezTo>
                  <a:pt x="5833745" y="1473073"/>
                  <a:pt x="6080633" y="1416431"/>
                  <a:pt x="6338824" y="1389507"/>
                </a:cubicBezTo>
                <a:lnTo>
                  <a:pt x="6339840" y="1399032"/>
                </a:lnTo>
                <a:lnTo>
                  <a:pt x="6338824" y="1389507"/>
                </a:lnTo>
                <a:cubicBezTo>
                  <a:pt x="6438392" y="1379093"/>
                  <a:pt x="6539992" y="1373505"/>
                  <a:pt x="6644259" y="1373632"/>
                </a:cubicBezTo>
                <a:lnTo>
                  <a:pt x="6644259" y="1383157"/>
                </a:lnTo>
                <a:lnTo>
                  <a:pt x="6644259" y="1373632"/>
                </a:lnTo>
                <a:cubicBezTo>
                  <a:pt x="7209917" y="1374013"/>
                  <a:pt x="7882001" y="1611757"/>
                  <a:pt x="8098790" y="2037588"/>
                </a:cubicBezTo>
                <a:cubicBezTo>
                  <a:pt x="8190992" y="2218817"/>
                  <a:pt x="8195437" y="2404618"/>
                  <a:pt x="8199882" y="2581275"/>
                </a:cubicBezTo>
                <a:cubicBezTo>
                  <a:pt x="8202041" y="2668651"/>
                  <a:pt x="8204200" y="2753741"/>
                  <a:pt x="8216519" y="2835783"/>
                </a:cubicBezTo>
                <a:lnTo>
                  <a:pt x="8207121" y="2837180"/>
                </a:lnTo>
                <a:lnTo>
                  <a:pt x="8216519" y="2835783"/>
                </a:lnTo>
                <a:cubicBezTo>
                  <a:pt x="8232267" y="2939796"/>
                  <a:pt x="8261604" y="3038602"/>
                  <a:pt x="8327517" y="3130804"/>
                </a:cubicBezTo>
                <a:cubicBezTo>
                  <a:pt x="8608568" y="3527171"/>
                  <a:pt x="9461754" y="3582162"/>
                  <a:pt x="10030460" y="3321939"/>
                </a:cubicBezTo>
                <a:lnTo>
                  <a:pt x="10034397" y="3330575"/>
                </a:lnTo>
                <a:lnTo>
                  <a:pt x="10030460" y="3321939"/>
                </a:lnTo>
                <a:cubicBezTo>
                  <a:pt x="10190226" y="3248787"/>
                  <a:pt x="10332720" y="3154299"/>
                  <a:pt x="10479151" y="3057017"/>
                </a:cubicBezTo>
                <a:cubicBezTo>
                  <a:pt x="10594213" y="2980690"/>
                  <a:pt x="10711688" y="2902712"/>
                  <a:pt x="10841482" y="2832608"/>
                </a:cubicBezTo>
                <a:cubicBezTo>
                  <a:pt x="11239119" y="2618740"/>
                  <a:pt x="11686794" y="2467610"/>
                  <a:pt x="12121134" y="2417445"/>
                </a:cubicBezTo>
                <a:cubicBezTo>
                  <a:pt x="12521438" y="2371344"/>
                  <a:pt x="12943459" y="2424938"/>
                  <a:pt x="13318617" y="2552319"/>
                </a:cubicBezTo>
                <a:lnTo>
                  <a:pt x="13315569" y="2561336"/>
                </a:lnTo>
                <a:lnTo>
                  <a:pt x="13318617" y="2552319"/>
                </a:lnTo>
                <a:cubicBezTo>
                  <a:pt x="13659359" y="2668016"/>
                  <a:pt x="13966444" y="2852674"/>
                  <a:pt x="14184885" y="3114675"/>
                </a:cubicBezTo>
                <a:lnTo>
                  <a:pt x="14177518" y="3120771"/>
                </a:lnTo>
                <a:lnTo>
                  <a:pt x="14184757" y="3114675"/>
                </a:lnTo>
                <a:cubicBezTo>
                  <a:pt x="14217777" y="3154045"/>
                  <a:pt x="14247876" y="3193923"/>
                  <a:pt x="14275943" y="3234055"/>
                </a:cubicBezTo>
                <a:lnTo>
                  <a:pt x="14268196" y="3239516"/>
                </a:lnTo>
                <a:lnTo>
                  <a:pt x="14275943" y="3234055"/>
                </a:lnTo>
                <a:cubicBezTo>
                  <a:pt x="14382496" y="3385947"/>
                  <a:pt x="14458823" y="3539109"/>
                  <a:pt x="14531848" y="3685667"/>
                </a:cubicBezTo>
                <a:cubicBezTo>
                  <a:pt x="14599666" y="3821811"/>
                  <a:pt x="14664689" y="3952240"/>
                  <a:pt x="14748763" y="4072001"/>
                </a:cubicBezTo>
                <a:cubicBezTo>
                  <a:pt x="14787118" y="4126738"/>
                  <a:pt x="14829537" y="4179189"/>
                  <a:pt x="14877923" y="4228846"/>
                </a:cubicBezTo>
                <a:cubicBezTo>
                  <a:pt x="15076551" y="4434586"/>
                  <a:pt x="15375382" y="4580255"/>
                  <a:pt x="15703931" y="4653534"/>
                </a:cubicBezTo>
                <a:cubicBezTo>
                  <a:pt x="15997682" y="4719066"/>
                  <a:pt x="16308070" y="4732147"/>
                  <a:pt x="16609313" y="4703318"/>
                </a:cubicBezTo>
                <a:lnTo>
                  <a:pt x="16610203" y="4712843"/>
                </a:lnTo>
                <a:lnTo>
                  <a:pt x="16609313" y="4703318"/>
                </a:lnTo>
                <a:cubicBezTo>
                  <a:pt x="17116171" y="4654677"/>
                  <a:pt x="17603724" y="4501007"/>
                  <a:pt x="18101438" y="4344162"/>
                </a:cubicBezTo>
                <a:cubicBezTo>
                  <a:pt x="18104866" y="4343146"/>
                  <a:pt x="18108168" y="4342003"/>
                  <a:pt x="18111597" y="4340987"/>
                </a:cubicBezTo>
                <a:lnTo>
                  <a:pt x="18114518" y="4350131"/>
                </a:lnTo>
                <a:lnTo>
                  <a:pt x="18111597" y="4341114"/>
                </a:lnTo>
                <a:cubicBezTo>
                  <a:pt x="18124805" y="4336923"/>
                  <a:pt x="18138014" y="4332732"/>
                  <a:pt x="18151094" y="4328541"/>
                </a:cubicBezTo>
                <a:cubicBezTo>
                  <a:pt x="18164175" y="4324350"/>
                  <a:pt x="18177511" y="4320159"/>
                  <a:pt x="18190718" y="4315841"/>
                </a:cubicBezTo>
                <a:cubicBezTo>
                  <a:pt x="18287873" y="4284853"/>
                  <a:pt x="18385410" y="4253865"/>
                  <a:pt x="18483199" y="4223258"/>
                </a:cubicBezTo>
                <a:lnTo>
                  <a:pt x="18485993" y="4232402"/>
                </a:lnTo>
                <a:lnTo>
                  <a:pt x="18483199" y="4223258"/>
                </a:lnTo>
                <a:cubicBezTo>
                  <a:pt x="20259039" y="3666871"/>
                  <a:pt x="22234652" y="3279394"/>
                  <a:pt x="24346281" y="3194431"/>
                </a:cubicBezTo>
                <a:lnTo>
                  <a:pt x="24347043" y="3213481"/>
                </a:lnTo>
                <a:cubicBezTo>
                  <a:pt x="22237192" y="3298444"/>
                  <a:pt x="20263359" y="3685540"/>
                  <a:pt x="18488915" y="4241546"/>
                </a:cubicBezTo>
                <a:cubicBezTo>
                  <a:pt x="18391124" y="4272153"/>
                  <a:pt x="18293589" y="4303141"/>
                  <a:pt x="18196434" y="4334129"/>
                </a:cubicBezTo>
                <a:cubicBezTo>
                  <a:pt x="18183225" y="4338320"/>
                  <a:pt x="18170018" y="4342511"/>
                  <a:pt x="18156810" y="4346829"/>
                </a:cubicBezTo>
                <a:cubicBezTo>
                  <a:pt x="18143601" y="4351147"/>
                  <a:pt x="18130393" y="4355211"/>
                  <a:pt x="18117313" y="4359402"/>
                </a:cubicBezTo>
                <a:cubicBezTo>
                  <a:pt x="18113884" y="4360418"/>
                  <a:pt x="18110581" y="4361561"/>
                  <a:pt x="18107152" y="4362577"/>
                </a:cubicBezTo>
                <a:cubicBezTo>
                  <a:pt x="17609820" y="4519295"/>
                  <a:pt x="17120363" y="4673600"/>
                  <a:pt x="16611092" y="4722495"/>
                </a:cubicBezTo>
                <a:cubicBezTo>
                  <a:pt x="16308197" y="4751578"/>
                  <a:pt x="15995650" y="4738370"/>
                  <a:pt x="15699741" y="4672330"/>
                </a:cubicBezTo>
                <a:lnTo>
                  <a:pt x="15701772" y="4663059"/>
                </a:lnTo>
                <a:lnTo>
                  <a:pt x="15699741" y="4672330"/>
                </a:lnTo>
                <a:cubicBezTo>
                  <a:pt x="15368778" y="4598416"/>
                  <a:pt x="15066265" y="4451477"/>
                  <a:pt x="14864207" y="4242308"/>
                </a:cubicBezTo>
                <a:lnTo>
                  <a:pt x="14871066" y="4235704"/>
                </a:lnTo>
                <a:lnTo>
                  <a:pt x="14864207" y="4242308"/>
                </a:lnTo>
                <a:cubicBezTo>
                  <a:pt x="14815059" y="4191762"/>
                  <a:pt x="14772005" y="4138549"/>
                  <a:pt x="14733143" y="4083050"/>
                </a:cubicBezTo>
                <a:cubicBezTo>
                  <a:pt x="14648180" y="3961892"/>
                  <a:pt x="14582521" y="3830193"/>
                  <a:pt x="14514830" y="3694303"/>
                </a:cubicBezTo>
                <a:cubicBezTo>
                  <a:pt x="14441678" y="3547491"/>
                  <a:pt x="14365987" y="3395599"/>
                  <a:pt x="14260322" y="3245104"/>
                </a:cubicBezTo>
                <a:cubicBezTo>
                  <a:pt x="14232637" y="3205353"/>
                  <a:pt x="14202791" y="3165983"/>
                  <a:pt x="14170152" y="3127121"/>
                </a:cubicBezTo>
                <a:cubicBezTo>
                  <a:pt x="13954506" y="2868549"/>
                  <a:pt x="13650722" y="2685415"/>
                  <a:pt x="13312394" y="2570607"/>
                </a:cubicBezTo>
                <a:cubicBezTo>
                  <a:pt x="12939649" y="2444115"/>
                  <a:pt x="12520549" y="2390902"/>
                  <a:pt x="12123293" y="2436622"/>
                </a:cubicBezTo>
                <a:lnTo>
                  <a:pt x="12122150" y="2427097"/>
                </a:lnTo>
                <a:lnTo>
                  <a:pt x="12123293" y="2436622"/>
                </a:lnTo>
                <a:cubicBezTo>
                  <a:pt x="11691747" y="2486406"/>
                  <a:pt x="11246358" y="2636774"/>
                  <a:pt x="10850499" y="2849626"/>
                </a:cubicBezTo>
                <a:lnTo>
                  <a:pt x="10845927" y="2841244"/>
                </a:lnTo>
                <a:lnTo>
                  <a:pt x="10850499" y="2849626"/>
                </a:lnTo>
                <a:cubicBezTo>
                  <a:pt x="10721594" y="2919222"/>
                  <a:pt x="10604881" y="2996692"/>
                  <a:pt x="10489692" y="3073146"/>
                </a:cubicBezTo>
                <a:cubicBezTo>
                  <a:pt x="10343388" y="3170301"/>
                  <a:pt x="10199624" y="3265678"/>
                  <a:pt x="10038334" y="3339465"/>
                </a:cubicBezTo>
                <a:cubicBezTo>
                  <a:pt x="9466834" y="3600958"/>
                  <a:pt x="8601202" y="3549904"/>
                  <a:pt x="8312023" y="3141980"/>
                </a:cubicBezTo>
                <a:lnTo>
                  <a:pt x="8319771" y="3136519"/>
                </a:lnTo>
                <a:lnTo>
                  <a:pt x="8312023" y="3142107"/>
                </a:lnTo>
                <a:cubicBezTo>
                  <a:pt x="8243698" y="3046603"/>
                  <a:pt x="8213725" y="2944495"/>
                  <a:pt x="8197723" y="2838831"/>
                </a:cubicBezTo>
                <a:cubicBezTo>
                  <a:pt x="8185150" y="2755519"/>
                  <a:pt x="8182991" y="2669286"/>
                  <a:pt x="8180832" y="2582037"/>
                </a:cubicBezTo>
                <a:cubicBezTo>
                  <a:pt x="8176387" y="2404872"/>
                  <a:pt x="8171688" y="2223262"/>
                  <a:pt x="8081773" y="2046478"/>
                </a:cubicBezTo>
                <a:lnTo>
                  <a:pt x="8090281" y="2042160"/>
                </a:lnTo>
                <a:lnTo>
                  <a:pt x="8081773" y="2046478"/>
                </a:lnTo>
                <a:cubicBezTo>
                  <a:pt x="7870063" y="1630553"/>
                  <a:pt x="7207759" y="1393444"/>
                  <a:pt x="6644260" y="1392936"/>
                </a:cubicBezTo>
                <a:cubicBezTo>
                  <a:pt x="6540627" y="1392809"/>
                  <a:pt x="6439662" y="1398397"/>
                  <a:pt x="6340729" y="1408684"/>
                </a:cubicBezTo>
                <a:cubicBezTo>
                  <a:pt x="6084062" y="1435354"/>
                  <a:pt x="5838190" y="1491742"/>
                  <a:pt x="5594096" y="1556258"/>
                </a:cubicBezTo>
                <a:cubicBezTo>
                  <a:pt x="5507609" y="1579118"/>
                  <a:pt x="5421503" y="1602867"/>
                  <a:pt x="5335016" y="1626743"/>
                </a:cubicBezTo>
                <a:cubicBezTo>
                  <a:pt x="5248402" y="1650746"/>
                  <a:pt x="5161534" y="1674749"/>
                  <a:pt x="5074285" y="1697736"/>
                </a:cubicBezTo>
                <a:lnTo>
                  <a:pt x="5071872" y="1688465"/>
                </a:lnTo>
                <a:lnTo>
                  <a:pt x="5074285" y="1697736"/>
                </a:lnTo>
                <a:cubicBezTo>
                  <a:pt x="4558538" y="1834134"/>
                  <a:pt x="3963289" y="1949069"/>
                  <a:pt x="3363341" y="1838579"/>
                </a:cubicBezTo>
                <a:lnTo>
                  <a:pt x="3365119" y="1829181"/>
                </a:lnTo>
                <a:lnTo>
                  <a:pt x="3363341" y="1838579"/>
                </a:lnTo>
                <a:cubicBezTo>
                  <a:pt x="3068066" y="1784350"/>
                  <a:pt x="2749423" y="1697863"/>
                  <a:pt x="2447544" y="1603121"/>
                </a:cubicBezTo>
                <a:lnTo>
                  <a:pt x="2450338" y="1593977"/>
                </a:lnTo>
                <a:lnTo>
                  <a:pt x="2447544" y="1603121"/>
                </a:lnTo>
                <a:cubicBezTo>
                  <a:pt x="2408809" y="1590929"/>
                  <a:pt x="2370328" y="1578991"/>
                  <a:pt x="2331847" y="1567180"/>
                </a:cubicBezTo>
                <a:cubicBezTo>
                  <a:pt x="2145665" y="1509649"/>
                  <a:pt x="1960372" y="1452372"/>
                  <a:pt x="1755013" y="1366901"/>
                </a:cubicBezTo>
                <a:lnTo>
                  <a:pt x="1758696" y="1358138"/>
                </a:lnTo>
                <a:lnTo>
                  <a:pt x="1755013" y="1366901"/>
                </a:lnTo>
                <a:cubicBezTo>
                  <a:pt x="1461897" y="1245108"/>
                  <a:pt x="1112012" y="1074547"/>
                  <a:pt x="814197" y="847979"/>
                </a:cubicBezTo>
                <a:lnTo>
                  <a:pt x="819912" y="840359"/>
                </a:lnTo>
                <a:lnTo>
                  <a:pt x="814197" y="847979"/>
                </a:lnTo>
                <a:cubicBezTo>
                  <a:pt x="449834" y="571119"/>
                  <a:pt x="159004" y="250063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27129" y="5258355"/>
            <a:ext cx="18255424" cy="3670363"/>
          </a:xfrm>
          <a:custGeom>
            <a:rect b="b" l="l" r="r" t="t"/>
            <a:pathLst>
              <a:path extrusionOk="0" h="4893818" w="24340566">
                <a:moveTo>
                  <a:pt x="15748" y="0"/>
                </a:moveTo>
                <a:cubicBezTo>
                  <a:pt x="171069" y="227965"/>
                  <a:pt x="450850" y="543560"/>
                  <a:pt x="800989" y="826770"/>
                </a:cubicBezTo>
                <a:cubicBezTo>
                  <a:pt x="1083437" y="1055243"/>
                  <a:pt x="1415415" y="1239266"/>
                  <a:pt x="1699768" y="1379728"/>
                </a:cubicBezTo>
                <a:lnTo>
                  <a:pt x="1695577" y="1388237"/>
                </a:lnTo>
                <a:lnTo>
                  <a:pt x="1699768" y="1379728"/>
                </a:lnTo>
                <a:cubicBezTo>
                  <a:pt x="1933067" y="1494917"/>
                  <a:pt x="2144141" y="1575816"/>
                  <a:pt x="2359406" y="1658239"/>
                </a:cubicBezTo>
                <a:cubicBezTo>
                  <a:pt x="2366010" y="1660779"/>
                  <a:pt x="2372614" y="1663319"/>
                  <a:pt x="2379345" y="1665859"/>
                </a:cubicBezTo>
                <a:cubicBezTo>
                  <a:pt x="2678938" y="1780667"/>
                  <a:pt x="2987929" y="1878330"/>
                  <a:pt x="3272663" y="1930400"/>
                </a:cubicBezTo>
                <a:cubicBezTo>
                  <a:pt x="3879215" y="2041652"/>
                  <a:pt x="4486021" y="1914652"/>
                  <a:pt x="5015357" y="1763395"/>
                </a:cubicBezTo>
                <a:lnTo>
                  <a:pt x="5018024" y="1772539"/>
                </a:lnTo>
                <a:lnTo>
                  <a:pt x="5015357" y="1763395"/>
                </a:lnTo>
                <a:cubicBezTo>
                  <a:pt x="5104638" y="1737868"/>
                  <a:pt x="5193411" y="1711325"/>
                  <a:pt x="5282184" y="1684909"/>
                </a:cubicBezTo>
                <a:cubicBezTo>
                  <a:pt x="5370703" y="1658493"/>
                  <a:pt x="5459349" y="1632077"/>
                  <a:pt x="5548122" y="1606677"/>
                </a:cubicBezTo>
                <a:cubicBezTo>
                  <a:pt x="5800598" y="1534541"/>
                  <a:pt x="6055995" y="1470533"/>
                  <a:pt x="6323076" y="1437767"/>
                </a:cubicBezTo>
                <a:cubicBezTo>
                  <a:pt x="6425819" y="1425194"/>
                  <a:pt x="6530721" y="1417447"/>
                  <a:pt x="6638036" y="1415796"/>
                </a:cubicBezTo>
                <a:lnTo>
                  <a:pt x="6638163" y="1425321"/>
                </a:lnTo>
                <a:lnTo>
                  <a:pt x="6638036" y="1415796"/>
                </a:lnTo>
                <a:cubicBezTo>
                  <a:pt x="7221347" y="1406525"/>
                  <a:pt x="7913243" y="1644269"/>
                  <a:pt x="8127873" y="2082165"/>
                </a:cubicBezTo>
                <a:lnTo>
                  <a:pt x="8119364" y="2086356"/>
                </a:lnTo>
                <a:lnTo>
                  <a:pt x="8127873" y="2082165"/>
                </a:lnTo>
                <a:cubicBezTo>
                  <a:pt x="8219567" y="2269363"/>
                  <a:pt x="8218170" y="2462403"/>
                  <a:pt x="8216773" y="2646934"/>
                </a:cubicBezTo>
                <a:cubicBezTo>
                  <a:pt x="8216138" y="2736596"/>
                  <a:pt x="8215503" y="2823972"/>
                  <a:pt x="8225282" y="2908681"/>
                </a:cubicBezTo>
                <a:lnTo>
                  <a:pt x="8215757" y="2909824"/>
                </a:lnTo>
                <a:lnTo>
                  <a:pt x="8225282" y="2908681"/>
                </a:lnTo>
                <a:cubicBezTo>
                  <a:pt x="8237855" y="3017520"/>
                  <a:pt x="8265033" y="3121406"/>
                  <a:pt x="8330692" y="3218561"/>
                </a:cubicBezTo>
                <a:cubicBezTo>
                  <a:pt x="8610346" y="3636772"/>
                  <a:pt x="9486265" y="3701415"/>
                  <a:pt x="10077196" y="3445637"/>
                </a:cubicBezTo>
                <a:lnTo>
                  <a:pt x="10081006" y="3454400"/>
                </a:lnTo>
                <a:lnTo>
                  <a:pt x="10077196" y="3445637"/>
                </a:lnTo>
                <a:cubicBezTo>
                  <a:pt x="10246741" y="3372231"/>
                  <a:pt x="10399014" y="3276346"/>
                  <a:pt x="10555478" y="3177667"/>
                </a:cubicBezTo>
                <a:cubicBezTo>
                  <a:pt x="10664444" y="3108960"/>
                  <a:pt x="10775442" y="3038983"/>
                  <a:pt x="10895330" y="2974848"/>
                </a:cubicBezTo>
                <a:cubicBezTo>
                  <a:pt x="11290300" y="2764409"/>
                  <a:pt x="11726545" y="2605151"/>
                  <a:pt x="12157964" y="2542032"/>
                </a:cubicBezTo>
                <a:lnTo>
                  <a:pt x="12159361" y="2551430"/>
                </a:lnTo>
                <a:lnTo>
                  <a:pt x="12157964" y="2542032"/>
                </a:lnTo>
                <a:cubicBezTo>
                  <a:pt x="12553823" y="2483993"/>
                  <a:pt x="12980289" y="2522347"/>
                  <a:pt x="13359003" y="2638425"/>
                </a:cubicBezTo>
                <a:lnTo>
                  <a:pt x="13356210" y="2647569"/>
                </a:lnTo>
                <a:lnTo>
                  <a:pt x="13359003" y="2638425"/>
                </a:lnTo>
                <a:cubicBezTo>
                  <a:pt x="13703936" y="2744089"/>
                  <a:pt x="14014323" y="2921762"/>
                  <a:pt x="14228063" y="3182112"/>
                </a:cubicBezTo>
                <a:lnTo>
                  <a:pt x="14220698" y="3188208"/>
                </a:lnTo>
                <a:lnTo>
                  <a:pt x="14228063" y="3182112"/>
                </a:lnTo>
                <a:cubicBezTo>
                  <a:pt x="14260322" y="3221228"/>
                  <a:pt x="14289532" y="3260979"/>
                  <a:pt x="14316456" y="3300984"/>
                </a:cubicBezTo>
                <a:lnTo>
                  <a:pt x="14308582" y="3306318"/>
                </a:lnTo>
                <a:lnTo>
                  <a:pt x="14316456" y="3300984"/>
                </a:lnTo>
                <a:cubicBezTo>
                  <a:pt x="14424786" y="3461639"/>
                  <a:pt x="14495653" y="3625342"/>
                  <a:pt x="14563725" y="3782695"/>
                </a:cubicBezTo>
                <a:cubicBezTo>
                  <a:pt x="14627352" y="3929888"/>
                  <a:pt x="14688566" y="4071112"/>
                  <a:pt x="14775814" y="4200398"/>
                </a:cubicBezTo>
                <a:cubicBezTo>
                  <a:pt x="14802104" y="4239387"/>
                  <a:pt x="14830679" y="4277233"/>
                  <a:pt x="14862429" y="4313809"/>
                </a:cubicBezTo>
                <a:cubicBezTo>
                  <a:pt x="15047468" y="4528439"/>
                  <a:pt x="15336901" y="4684776"/>
                  <a:pt x="15661512" y="4771517"/>
                </a:cubicBezTo>
                <a:cubicBezTo>
                  <a:pt x="15951073" y="4848860"/>
                  <a:pt x="16262731" y="4874768"/>
                  <a:pt x="16566642" y="4857750"/>
                </a:cubicBezTo>
                <a:lnTo>
                  <a:pt x="16567150" y="4867275"/>
                </a:lnTo>
                <a:lnTo>
                  <a:pt x="16566642" y="4857750"/>
                </a:lnTo>
                <a:cubicBezTo>
                  <a:pt x="17082388" y="4828921"/>
                  <a:pt x="17584038" y="4692269"/>
                  <a:pt x="18093944" y="4551426"/>
                </a:cubicBezTo>
                <a:lnTo>
                  <a:pt x="18096485" y="4560570"/>
                </a:lnTo>
                <a:lnTo>
                  <a:pt x="18093944" y="4551426"/>
                </a:lnTo>
                <a:cubicBezTo>
                  <a:pt x="18125060" y="4542790"/>
                  <a:pt x="18156301" y="4534027"/>
                  <a:pt x="18187543" y="4525264"/>
                </a:cubicBezTo>
                <a:cubicBezTo>
                  <a:pt x="18218786" y="4516501"/>
                  <a:pt x="18250154" y="4507738"/>
                  <a:pt x="18281523" y="4498975"/>
                </a:cubicBezTo>
                <a:cubicBezTo>
                  <a:pt x="18344769" y="4481322"/>
                  <a:pt x="18408142" y="4463669"/>
                  <a:pt x="18471642" y="4446270"/>
                </a:cubicBezTo>
                <a:lnTo>
                  <a:pt x="18474182" y="4455414"/>
                </a:lnTo>
                <a:lnTo>
                  <a:pt x="18471642" y="4446270"/>
                </a:lnTo>
                <a:cubicBezTo>
                  <a:pt x="20274026" y="3949573"/>
                  <a:pt x="22249892" y="3617468"/>
                  <a:pt x="24340057" y="3564128"/>
                </a:cubicBezTo>
                <a:lnTo>
                  <a:pt x="24340566" y="3583178"/>
                </a:lnTo>
                <a:cubicBezTo>
                  <a:pt x="22252178" y="3636391"/>
                  <a:pt x="20277835" y="3968369"/>
                  <a:pt x="18476722" y="4464685"/>
                </a:cubicBezTo>
                <a:cubicBezTo>
                  <a:pt x="18413222" y="4482084"/>
                  <a:pt x="18349849" y="4499737"/>
                  <a:pt x="18286603" y="4517390"/>
                </a:cubicBezTo>
                <a:cubicBezTo>
                  <a:pt x="18255233" y="4526153"/>
                  <a:pt x="18223864" y="4534916"/>
                  <a:pt x="18192623" y="4543679"/>
                </a:cubicBezTo>
                <a:cubicBezTo>
                  <a:pt x="18161381" y="4552442"/>
                  <a:pt x="18130138" y="4561078"/>
                  <a:pt x="18099024" y="4569841"/>
                </a:cubicBezTo>
                <a:cubicBezTo>
                  <a:pt x="17589373" y="4710684"/>
                  <a:pt x="17085945" y="4847844"/>
                  <a:pt x="16567784" y="4876800"/>
                </a:cubicBezTo>
                <a:cubicBezTo>
                  <a:pt x="16262096" y="4893818"/>
                  <a:pt x="15948406" y="4867910"/>
                  <a:pt x="15656686" y="4789932"/>
                </a:cubicBezTo>
                <a:lnTo>
                  <a:pt x="15659100" y="4780788"/>
                </a:lnTo>
                <a:lnTo>
                  <a:pt x="15656686" y="4789932"/>
                </a:lnTo>
                <a:cubicBezTo>
                  <a:pt x="15329788" y="4702556"/>
                  <a:pt x="15036419" y="4544695"/>
                  <a:pt x="14848078" y="4326255"/>
                </a:cubicBezTo>
                <a:lnTo>
                  <a:pt x="14855317" y="4320032"/>
                </a:lnTo>
                <a:lnTo>
                  <a:pt x="14848078" y="4326255"/>
                </a:lnTo>
                <a:cubicBezTo>
                  <a:pt x="14815820" y="4289044"/>
                  <a:pt x="14786736" y="4250563"/>
                  <a:pt x="14760067" y="4211066"/>
                </a:cubicBezTo>
                <a:cubicBezTo>
                  <a:pt x="14671802" y="4080002"/>
                  <a:pt x="14609953" y="3937127"/>
                  <a:pt x="14546326" y="3790188"/>
                </a:cubicBezTo>
                <a:cubicBezTo>
                  <a:pt x="14478127" y="3632708"/>
                  <a:pt x="14407896" y="3470529"/>
                  <a:pt x="14300834" y="3311525"/>
                </a:cubicBezTo>
                <a:cubicBezTo>
                  <a:pt x="14274292" y="3272028"/>
                  <a:pt x="14245335" y="3232785"/>
                  <a:pt x="14213585" y="3194177"/>
                </a:cubicBezTo>
                <a:cubicBezTo>
                  <a:pt x="14002766" y="2937637"/>
                  <a:pt x="13696187" y="2761615"/>
                  <a:pt x="13353669" y="2656713"/>
                </a:cubicBezTo>
                <a:cubicBezTo>
                  <a:pt x="12977368" y="2541397"/>
                  <a:pt x="12553823" y="2503424"/>
                  <a:pt x="12160885" y="2560955"/>
                </a:cubicBezTo>
                <a:cubicBezTo>
                  <a:pt x="11732133" y="2623693"/>
                  <a:pt x="11297920" y="2782189"/>
                  <a:pt x="10904474" y="2991739"/>
                </a:cubicBezTo>
                <a:lnTo>
                  <a:pt x="10900029" y="2983357"/>
                </a:lnTo>
                <a:lnTo>
                  <a:pt x="10904474" y="2991739"/>
                </a:lnTo>
                <a:cubicBezTo>
                  <a:pt x="10785221" y="3055620"/>
                  <a:pt x="10674858" y="3125216"/>
                  <a:pt x="10565764" y="3193923"/>
                </a:cubicBezTo>
                <a:cubicBezTo>
                  <a:pt x="10409555" y="3292475"/>
                  <a:pt x="10256139" y="3389122"/>
                  <a:pt x="10084943" y="3463290"/>
                </a:cubicBezTo>
                <a:cubicBezTo>
                  <a:pt x="9491345" y="3720211"/>
                  <a:pt x="8602599" y="3659505"/>
                  <a:pt x="8314944" y="3229356"/>
                </a:cubicBezTo>
                <a:lnTo>
                  <a:pt x="8322818" y="3224022"/>
                </a:lnTo>
                <a:lnTo>
                  <a:pt x="8314944" y="3229356"/>
                </a:lnTo>
                <a:cubicBezTo>
                  <a:pt x="8246999" y="3128645"/>
                  <a:pt x="8219186" y="3021584"/>
                  <a:pt x="8206359" y="2910967"/>
                </a:cubicBezTo>
                <a:cubicBezTo>
                  <a:pt x="8196452" y="2824988"/>
                  <a:pt x="8197088" y="2736342"/>
                  <a:pt x="8197723" y="2646934"/>
                </a:cubicBezTo>
                <a:cubicBezTo>
                  <a:pt x="8198993" y="2461895"/>
                  <a:pt x="8200263" y="2273300"/>
                  <a:pt x="8110727" y="2090801"/>
                </a:cubicBezTo>
                <a:cubicBezTo>
                  <a:pt x="7901177" y="1663319"/>
                  <a:pt x="7219569" y="1425956"/>
                  <a:pt x="6638289" y="1435100"/>
                </a:cubicBezTo>
                <a:cubicBezTo>
                  <a:pt x="6531610" y="1436624"/>
                  <a:pt x="6427470" y="1444371"/>
                  <a:pt x="6325362" y="1456944"/>
                </a:cubicBezTo>
                <a:lnTo>
                  <a:pt x="6324219" y="1447546"/>
                </a:lnTo>
                <a:lnTo>
                  <a:pt x="6325362" y="1456944"/>
                </a:lnTo>
                <a:cubicBezTo>
                  <a:pt x="6059678" y="1489456"/>
                  <a:pt x="5805424" y="1553210"/>
                  <a:pt x="5553329" y="1625219"/>
                </a:cubicBezTo>
                <a:cubicBezTo>
                  <a:pt x="5464556" y="1650619"/>
                  <a:pt x="5376164" y="1677035"/>
                  <a:pt x="5287518" y="1703451"/>
                </a:cubicBezTo>
                <a:cubicBezTo>
                  <a:pt x="5198745" y="1729994"/>
                  <a:pt x="5109845" y="1756537"/>
                  <a:pt x="5020437" y="1782064"/>
                </a:cubicBezTo>
                <a:cubicBezTo>
                  <a:pt x="4490466" y="1933575"/>
                  <a:pt x="3880104" y="2061591"/>
                  <a:pt x="3269107" y="1949450"/>
                </a:cubicBezTo>
                <a:lnTo>
                  <a:pt x="3270885" y="1940052"/>
                </a:lnTo>
                <a:lnTo>
                  <a:pt x="3269107" y="1949450"/>
                </a:lnTo>
                <a:cubicBezTo>
                  <a:pt x="2982849" y="1896999"/>
                  <a:pt x="2672588" y="1798955"/>
                  <a:pt x="2372360" y="1683893"/>
                </a:cubicBezTo>
                <a:lnTo>
                  <a:pt x="2375789" y="1675003"/>
                </a:lnTo>
                <a:lnTo>
                  <a:pt x="2372360" y="1683893"/>
                </a:lnTo>
                <a:cubicBezTo>
                  <a:pt x="2365756" y="1681353"/>
                  <a:pt x="2359152" y="1678813"/>
                  <a:pt x="2352421" y="1676273"/>
                </a:cubicBezTo>
                <a:cubicBezTo>
                  <a:pt x="2137156" y="1593850"/>
                  <a:pt x="1925447" y="1512697"/>
                  <a:pt x="1691259" y="1397000"/>
                </a:cubicBezTo>
                <a:cubicBezTo>
                  <a:pt x="1406525" y="1256030"/>
                  <a:pt x="1073023" y="1071372"/>
                  <a:pt x="789051" y="841502"/>
                </a:cubicBezTo>
                <a:lnTo>
                  <a:pt x="795020" y="834136"/>
                </a:lnTo>
                <a:lnTo>
                  <a:pt x="789051" y="841502"/>
                </a:lnTo>
                <a:cubicBezTo>
                  <a:pt x="437515" y="557276"/>
                  <a:pt x="156464" y="240411"/>
                  <a:pt x="0" y="1066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"/>
          <p:cNvSpPr/>
          <p:nvPr/>
        </p:nvSpPr>
        <p:spPr>
          <a:xfrm>
            <a:off x="31779" y="5123764"/>
            <a:ext cx="18250377" cy="3776281"/>
          </a:xfrm>
          <a:custGeom>
            <a:rect b="b" l="l" r="r" t="t"/>
            <a:pathLst>
              <a:path extrusionOk="0" h="5035042" w="24333836">
                <a:moveTo>
                  <a:pt x="15494" y="0"/>
                </a:moveTo>
                <a:cubicBezTo>
                  <a:pt x="168529" y="218313"/>
                  <a:pt x="438912" y="530098"/>
                  <a:pt x="776224" y="820674"/>
                </a:cubicBezTo>
                <a:cubicBezTo>
                  <a:pt x="1045337" y="1052576"/>
                  <a:pt x="1360932" y="1250823"/>
                  <a:pt x="1637157" y="1410081"/>
                </a:cubicBezTo>
                <a:lnTo>
                  <a:pt x="1632458" y="1418336"/>
                </a:lnTo>
                <a:lnTo>
                  <a:pt x="1637157" y="1410081"/>
                </a:lnTo>
                <a:cubicBezTo>
                  <a:pt x="1871472" y="1545082"/>
                  <a:pt x="2087372" y="1647825"/>
                  <a:pt x="2305050" y="1746504"/>
                </a:cubicBezTo>
                <a:cubicBezTo>
                  <a:pt x="2602357" y="1881505"/>
                  <a:pt x="2903347" y="1990471"/>
                  <a:pt x="3178302" y="2040509"/>
                </a:cubicBezTo>
                <a:cubicBezTo>
                  <a:pt x="3795522" y="2153158"/>
                  <a:pt x="4417441" y="2013458"/>
                  <a:pt x="4960874" y="1847088"/>
                </a:cubicBezTo>
                <a:cubicBezTo>
                  <a:pt x="5052568" y="1819021"/>
                  <a:pt x="5143881" y="1789811"/>
                  <a:pt x="5235194" y="1760728"/>
                </a:cubicBezTo>
                <a:cubicBezTo>
                  <a:pt x="5326507" y="1731645"/>
                  <a:pt x="5417693" y="1702435"/>
                  <a:pt x="5509260" y="1674495"/>
                </a:cubicBezTo>
                <a:cubicBezTo>
                  <a:pt x="5768975" y="1594993"/>
                  <a:pt x="6031992" y="1523873"/>
                  <a:pt x="6307328" y="1485392"/>
                </a:cubicBezTo>
                <a:cubicBezTo>
                  <a:pt x="6413246" y="1470660"/>
                  <a:pt x="6521196" y="1460881"/>
                  <a:pt x="6631940" y="1457325"/>
                </a:cubicBezTo>
                <a:lnTo>
                  <a:pt x="6632194" y="1466850"/>
                </a:lnTo>
                <a:lnTo>
                  <a:pt x="6631940" y="1457325"/>
                </a:lnTo>
                <a:cubicBezTo>
                  <a:pt x="7232650" y="1438275"/>
                  <a:pt x="7944231" y="1676019"/>
                  <a:pt x="8156829" y="2125980"/>
                </a:cubicBezTo>
                <a:lnTo>
                  <a:pt x="8148193" y="2130044"/>
                </a:lnTo>
                <a:lnTo>
                  <a:pt x="8156829" y="2125980"/>
                </a:lnTo>
                <a:cubicBezTo>
                  <a:pt x="8248015" y="2318893"/>
                  <a:pt x="8240395" y="2518918"/>
                  <a:pt x="8233283" y="2711069"/>
                </a:cubicBezTo>
                <a:cubicBezTo>
                  <a:pt x="8229854" y="2803017"/>
                  <a:pt x="8226552" y="2893187"/>
                  <a:pt x="8233791" y="2980563"/>
                </a:cubicBezTo>
                <a:lnTo>
                  <a:pt x="8224266" y="2981325"/>
                </a:lnTo>
                <a:lnTo>
                  <a:pt x="8233791" y="2980563"/>
                </a:lnTo>
                <a:cubicBezTo>
                  <a:pt x="8243189" y="3094101"/>
                  <a:pt x="8268335" y="3202940"/>
                  <a:pt x="8333613" y="3305302"/>
                </a:cubicBezTo>
                <a:cubicBezTo>
                  <a:pt x="8611743" y="3745357"/>
                  <a:pt x="9510141" y="3819271"/>
                  <a:pt x="10123805" y="3568319"/>
                </a:cubicBezTo>
                <a:cubicBezTo>
                  <a:pt x="10305034" y="3494278"/>
                  <a:pt x="10468483" y="3396361"/>
                  <a:pt x="10636504" y="3295777"/>
                </a:cubicBezTo>
                <a:cubicBezTo>
                  <a:pt x="10737596" y="3235198"/>
                  <a:pt x="10840212" y="3173730"/>
                  <a:pt x="10948924" y="3116199"/>
                </a:cubicBezTo>
                <a:cubicBezTo>
                  <a:pt x="11341100" y="2909189"/>
                  <a:pt x="11766042" y="2741930"/>
                  <a:pt x="12194667" y="2665603"/>
                </a:cubicBezTo>
                <a:lnTo>
                  <a:pt x="12196318" y="2675001"/>
                </a:lnTo>
                <a:lnTo>
                  <a:pt x="12194667" y="2665603"/>
                </a:lnTo>
                <a:cubicBezTo>
                  <a:pt x="12586335" y="2595753"/>
                  <a:pt x="13016865" y="2618613"/>
                  <a:pt x="13399516" y="2723515"/>
                </a:cubicBezTo>
                <a:lnTo>
                  <a:pt x="13396976" y="2732659"/>
                </a:lnTo>
                <a:lnTo>
                  <a:pt x="13399516" y="2723515"/>
                </a:lnTo>
                <a:cubicBezTo>
                  <a:pt x="13748639" y="2819273"/>
                  <a:pt x="14062202" y="2989834"/>
                  <a:pt x="14271371" y="3248533"/>
                </a:cubicBezTo>
                <a:lnTo>
                  <a:pt x="14264005" y="3254502"/>
                </a:lnTo>
                <a:lnTo>
                  <a:pt x="14271371" y="3248533"/>
                </a:lnTo>
                <a:cubicBezTo>
                  <a:pt x="14302867" y="3287395"/>
                  <a:pt x="14331187" y="3326892"/>
                  <a:pt x="14356842" y="3366770"/>
                </a:cubicBezTo>
                <a:lnTo>
                  <a:pt x="14348841" y="3371977"/>
                </a:lnTo>
                <a:lnTo>
                  <a:pt x="14356842" y="3366770"/>
                </a:lnTo>
                <a:cubicBezTo>
                  <a:pt x="14465300" y="3534537"/>
                  <a:pt x="14528927" y="3707638"/>
                  <a:pt x="14590395" y="3874516"/>
                </a:cubicBezTo>
                <a:cubicBezTo>
                  <a:pt x="14648435" y="4032250"/>
                  <a:pt x="14704441" y="4184269"/>
                  <a:pt x="14794230" y="4323207"/>
                </a:cubicBezTo>
                <a:cubicBezTo>
                  <a:pt x="14810612" y="4348480"/>
                  <a:pt x="14828011" y="4373245"/>
                  <a:pt x="14846809" y="4397629"/>
                </a:cubicBezTo>
                <a:cubicBezTo>
                  <a:pt x="15018259" y="4621149"/>
                  <a:pt x="15298420" y="4788408"/>
                  <a:pt x="15618968" y="4888230"/>
                </a:cubicBezTo>
                <a:lnTo>
                  <a:pt x="15616174" y="4897374"/>
                </a:lnTo>
                <a:lnTo>
                  <a:pt x="15618968" y="4888230"/>
                </a:lnTo>
                <a:cubicBezTo>
                  <a:pt x="15904591" y="4977257"/>
                  <a:pt x="16217137" y="5016119"/>
                  <a:pt x="16523716" y="5010912"/>
                </a:cubicBezTo>
                <a:cubicBezTo>
                  <a:pt x="17045051" y="5002276"/>
                  <a:pt x="17557242" y="4884420"/>
                  <a:pt x="18076164" y="4760595"/>
                </a:cubicBezTo>
                <a:lnTo>
                  <a:pt x="18078323" y="4769866"/>
                </a:lnTo>
                <a:lnTo>
                  <a:pt x="18076036" y="4760595"/>
                </a:lnTo>
                <a:cubicBezTo>
                  <a:pt x="18111470" y="4752086"/>
                  <a:pt x="18146903" y="4743450"/>
                  <a:pt x="18182462" y="4734814"/>
                </a:cubicBezTo>
                <a:cubicBezTo>
                  <a:pt x="18218023" y="4726178"/>
                  <a:pt x="18253711" y="4717542"/>
                  <a:pt x="18289270" y="4708906"/>
                </a:cubicBezTo>
                <a:cubicBezTo>
                  <a:pt x="18346039" y="4695190"/>
                  <a:pt x="18402936" y="4681474"/>
                  <a:pt x="18459832" y="4667885"/>
                </a:cubicBezTo>
                <a:lnTo>
                  <a:pt x="18461990" y="4677156"/>
                </a:lnTo>
                <a:lnTo>
                  <a:pt x="18459832" y="4667885"/>
                </a:lnTo>
                <a:cubicBezTo>
                  <a:pt x="20288759" y="4230878"/>
                  <a:pt x="22264751" y="3954018"/>
                  <a:pt x="24333582" y="3932555"/>
                </a:cubicBezTo>
                <a:lnTo>
                  <a:pt x="24333836" y="3951605"/>
                </a:lnTo>
                <a:cubicBezTo>
                  <a:pt x="22266529" y="3973068"/>
                  <a:pt x="20292061" y="4249674"/>
                  <a:pt x="18464403" y="4686427"/>
                </a:cubicBezTo>
                <a:cubicBezTo>
                  <a:pt x="18407508" y="4700016"/>
                  <a:pt x="18350737" y="4713605"/>
                  <a:pt x="18293969" y="4727321"/>
                </a:cubicBezTo>
                <a:cubicBezTo>
                  <a:pt x="18258283" y="4735957"/>
                  <a:pt x="18222722" y="4744593"/>
                  <a:pt x="18187161" y="4753229"/>
                </a:cubicBezTo>
                <a:cubicBezTo>
                  <a:pt x="18151602" y="4761865"/>
                  <a:pt x="18116169" y="4770501"/>
                  <a:pt x="18080735" y="4779010"/>
                </a:cubicBezTo>
                <a:cubicBezTo>
                  <a:pt x="17561941" y="4902835"/>
                  <a:pt x="17047845" y="5021199"/>
                  <a:pt x="16524224" y="5029835"/>
                </a:cubicBezTo>
                <a:lnTo>
                  <a:pt x="16524097" y="5020310"/>
                </a:lnTo>
                <a:lnTo>
                  <a:pt x="16524224" y="5029835"/>
                </a:lnTo>
                <a:cubicBezTo>
                  <a:pt x="16215868" y="5035042"/>
                  <a:pt x="15901161" y="4995926"/>
                  <a:pt x="15613508" y="4906264"/>
                </a:cubicBezTo>
                <a:cubicBezTo>
                  <a:pt x="15290546" y="4805680"/>
                  <a:pt x="15006447" y="4636643"/>
                  <a:pt x="14831949" y="4409059"/>
                </a:cubicBezTo>
                <a:lnTo>
                  <a:pt x="14839569" y="4403217"/>
                </a:lnTo>
                <a:lnTo>
                  <a:pt x="14832076" y="4409059"/>
                </a:lnTo>
                <a:cubicBezTo>
                  <a:pt x="14812899" y="4384294"/>
                  <a:pt x="14795246" y="4359021"/>
                  <a:pt x="14778610" y="4333367"/>
                </a:cubicBezTo>
                <a:cubicBezTo>
                  <a:pt x="14687423" y="4192524"/>
                  <a:pt x="14630782" y="4038346"/>
                  <a:pt x="14572869" y="3880993"/>
                </a:cubicBezTo>
                <a:cubicBezTo>
                  <a:pt x="14511401" y="3713861"/>
                  <a:pt x="14448283" y="3542665"/>
                  <a:pt x="14341221" y="3376930"/>
                </a:cubicBezTo>
                <a:cubicBezTo>
                  <a:pt x="14315948" y="3337560"/>
                  <a:pt x="14288136" y="3298698"/>
                  <a:pt x="14257020" y="3260344"/>
                </a:cubicBezTo>
                <a:cubicBezTo>
                  <a:pt x="14051153" y="3005709"/>
                  <a:pt x="13741654" y="2836672"/>
                  <a:pt x="13394944" y="2741676"/>
                </a:cubicBezTo>
                <a:cubicBezTo>
                  <a:pt x="13014961" y="2637409"/>
                  <a:pt x="12587224" y="2614803"/>
                  <a:pt x="12198477" y="2684145"/>
                </a:cubicBezTo>
                <a:cubicBezTo>
                  <a:pt x="11772265" y="2760091"/>
                  <a:pt x="11349228" y="2926461"/>
                  <a:pt x="10958322" y="3132836"/>
                </a:cubicBezTo>
                <a:lnTo>
                  <a:pt x="10953877" y="3124454"/>
                </a:lnTo>
                <a:lnTo>
                  <a:pt x="10958322" y="3132836"/>
                </a:lnTo>
                <a:cubicBezTo>
                  <a:pt x="10850118" y="3190113"/>
                  <a:pt x="10747883" y="3251327"/>
                  <a:pt x="10646664" y="3311906"/>
                </a:cubicBezTo>
                <a:cubicBezTo>
                  <a:pt x="10478897" y="3412363"/>
                  <a:pt x="10314178" y="3511042"/>
                  <a:pt x="10131425" y="3585718"/>
                </a:cubicBezTo>
                <a:lnTo>
                  <a:pt x="10127869" y="3576955"/>
                </a:lnTo>
                <a:lnTo>
                  <a:pt x="10131425" y="3585718"/>
                </a:lnTo>
                <a:cubicBezTo>
                  <a:pt x="9515475" y="3837559"/>
                  <a:pt x="8603869" y="3767709"/>
                  <a:pt x="8317865" y="3315208"/>
                </a:cubicBezTo>
                <a:lnTo>
                  <a:pt x="8325866" y="3310128"/>
                </a:lnTo>
                <a:lnTo>
                  <a:pt x="8317865" y="3315208"/>
                </a:lnTo>
                <a:cubicBezTo>
                  <a:pt x="8250301" y="3209290"/>
                  <a:pt x="8224647" y="3097149"/>
                  <a:pt x="8215122" y="2981706"/>
                </a:cubicBezTo>
                <a:cubicBezTo>
                  <a:pt x="8207756" y="2892933"/>
                  <a:pt x="8211185" y="2801747"/>
                  <a:pt x="8214614" y="2709926"/>
                </a:cubicBezTo>
                <a:cubicBezTo>
                  <a:pt x="8221726" y="2517140"/>
                  <a:pt x="8228838" y="2321814"/>
                  <a:pt x="8139938" y="2133727"/>
                </a:cubicBezTo>
                <a:cubicBezTo>
                  <a:pt x="7932420" y="1694561"/>
                  <a:pt x="7231507" y="1457071"/>
                  <a:pt x="6632829" y="1475994"/>
                </a:cubicBezTo>
                <a:cubicBezTo>
                  <a:pt x="6522847" y="1479423"/>
                  <a:pt x="6415532" y="1489202"/>
                  <a:pt x="6310249" y="1503807"/>
                </a:cubicBezTo>
                <a:lnTo>
                  <a:pt x="6308979" y="1494409"/>
                </a:lnTo>
                <a:lnTo>
                  <a:pt x="6310249" y="1503807"/>
                </a:lnTo>
                <a:cubicBezTo>
                  <a:pt x="6036437" y="1542034"/>
                  <a:pt x="5774436" y="1612773"/>
                  <a:pt x="5515102" y="1692275"/>
                </a:cubicBezTo>
                <a:cubicBezTo>
                  <a:pt x="5423662" y="1720342"/>
                  <a:pt x="5332476" y="1749425"/>
                  <a:pt x="5241290" y="1778508"/>
                </a:cubicBezTo>
                <a:cubicBezTo>
                  <a:pt x="5150104" y="1807591"/>
                  <a:pt x="5058537" y="1836801"/>
                  <a:pt x="4966716" y="1864995"/>
                </a:cubicBezTo>
                <a:lnTo>
                  <a:pt x="4963922" y="1855851"/>
                </a:lnTo>
                <a:lnTo>
                  <a:pt x="4966716" y="1864995"/>
                </a:lnTo>
                <a:cubicBezTo>
                  <a:pt x="4422648" y="2031619"/>
                  <a:pt x="3797046" y="2172462"/>
                  <a:pt x="3175127" y="2059051"/>
                </a:cubicBezTo>
                <a:lnTo>
                  <a:pt x="3176778" y="2049653"/>
                </a:lnTo>
                <a:lnTo>
                  <a:pt x="3175127" y="2059051"/>
                </a:lnTo>
                <a:cubicBezTo>
                  <a:pt x="2898013" y="2008632"/>
                  <a:pt x="2595372" y="1898904"/>
                  <a:pt x="2297430" y="1763649"/>
                </a:cubicBezTo>
                <a:lnTo>
                  <a:pt x="2301367" y="1755013"/>
                </a:lnTo>
                <a:lnTo>
                  <a:pt x="2297430" y="1763649"/>
                </a:lnTo>
                <a:cubicBezTo>
                  <a:pt x="2079498" y="1664843"/>
                  <a:pt x="1862963" y="1561846"/>
                  <a:pt x="1627886" y="1426337"/>
                </a:cubicBezTo>
                <a:cubicBezTo>
                  <a:pt x="1351153" y="1267206"/>
                  <a:pt x="1034288" y="1068197"/>
                  <a:pt x="763778" y="835152"/>
                </a:cubicBezTo>
                <a:lnTo>
                  <a:pt x="770001" y="827913"/>
                </a:lnTo>
                <a:lnTo>
                  <a:pt x="763778" y="835152"/>
                </a:lnTo>
                <a:cubicBezTo>
                  <a:pt x="425323" y="543560"/>
                  <a:pt x="153924" y="230505"/>
                  <a:pt x="0" y="1092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"/>
          <p:cNvSpPr/>
          <p:nvPr/>
        </p:nvSpPr>
        <p:spPr>
          <a:xfrm>
            <a:off x="36331" y="4989172"/>
            <a:ext cx="18246185" cy="3896963"/>
          </a:xfrm>
          <a:custGeom>
            <a:rect b="b" l="l" r="r" t="t"/>
            <a:pathLst>
              <a:path extrusionOk="0" h="5195951" w="24328247">
                <a:moveTo>
                  <a:pt x="15494" y="0"/>
                </a:moveTo>
                <a:cubicBezTo>
                  <a:pt x="166116" y="208661"/>
                  <a:pt x="427101" y="516509"/>
                  <a:pt x="751840" y="814832"/>
                </a:cubicBezTo>
                <a:cubicBezTo>
                  <a:pt x="1007745" y="1050036"/>
                  <a:pt x="1306703" y="1262507"/>
                  <a:pt x="1574927" y="1440688"/>
                </a:cubicBezTo>
                <a:lnTo>
                  <a:pt x="1569720" y="1448562"/>
                </a:lnTo>
                <a:lnTo>
                  <a:pt x="1574927" y="1440561"/>
                </a:lnTo>
                <a:cubicBezTo>
                  <a:pt x="1802765" y="1591691"/>
                  <a:pt x="2017522" y="1714754"/>
                  <a:pt x="2231263" y="1827403"/>
                </a:cubicBezTo>
                <a:lnTo>
                  <a:pt x="2226818" y="1835785"/>
                </a:lnTo>
                <a:lnTo>
                  <a:pt x="2231263" y="1827403"/>
                </a:lnTo>
                <a:cubicBezTo>
                  <a:pt x="2525649" y="1982470"/>
                  <a:pt x="2819146" y="2102866"/>
                  <a:pt x="3084322" y="2150999"/>
                </a:cubicBezTo>
                <a:cubicBezTo>
                  <a:pt x="3712464" y="2265172"/>
                  <a:pt x="4349369" y="2112645"/>
                  <a:pt x="4907026" y="1931035"/>
                </a:cubicBezTo>
                <a:lnTo>
                  <a:pt x="4909947" y="1940052"/>
                </a:lnTo>
                <a:lnTo>
                  <a:pt x="4907026" y="1931035"/>
                </a:lnTo>
                <a:cubicBezTo>
                  <a:pt x="5000752" y="1900555"/>
                  <a:pt x="5094097" y="1868932"/>
                  <a:pt x="5187569" y="1837182"/>
                </a:cubicBezTo>
                <a:cubicBezTo>
                  <a:pt x="5281041" y="1805432"/>
                  <a:pt x="5374513" y="1773809"/>
                  <a:pt x="5468493" y="1743329"/>
                </a:cubicBezTo>
                <a:cubicBezTo>
                  <a:pt x="5736336" y="1656080"/>
                  <a:pt x="6007862" y="1577594"/>
                  <a:pt x="6292342" y="1533271"/>
                </a:cubicBezTo>
                <a:lnTo>
                  <a:pt x="6293866" y="1542669"/>
                </a:lnTo>
                <a:lnTo>
                  <a:pt x="6292342" y="1533271"/>
                </a:lnTo>
                <a:cubicBezTo>
                  <a:pt x="6401308" y="1516253"/>
                  <a:pt x="6512687" y="1504315"/>
                  <a:pt x="6626733" y="1499235"/>
                </a:cubicBezTo>
                <a:lnTo>
                  <a:pt x="6627114" y="1508760"/>
                </a:lnTo>
                <a:lnTo>
                  <a:pt x="6626733" y="1499235"/>
                </a:lnTo>
                <a:cubicBezTo>
                  <a:pt x="7244842" y="1470406"/>
                  <a:pt x="7977378" y="1707896"/>
                  <a:pt x="8186801" y="2170303"/>
                </a:cubicBezTo>
                <a:lnTo>
                  <a:pt x="8178165" y="2174240"/>
                </a:lnTo>
                <a:lnTo>
                  <a:pt x="8186801" y="2170303"/>
                </a:lnTo>
                <a:cubicBezTo>
                  <a:pt x="8277352" y="2368042"/>
                  <a:pt x="8263763" y="2574163"/>
                  <a:pt x="8250682" y="2773299"/>
                </a:cubicBezTo>
                <a:cubicBezTo>
                  <a:pt x="8244459" y="2868549"/>
                  <a:pt x="8238363" y="2962021"/>
                  <a:pt x="8243443" y="3053207"/>
                </a:cubicBezTo>
                <a:cubicBezTo>
                  <a:pt x="8249412" y="3171571"/>
                  <a:pt x="8272780" y="3285363"/>
                  <a:pt x="8337550" y="3392932"/>
                </a:cubicBezTo>
                <a:cubicBezTo>
                  <a:pt x="8614283" y="3854704"/>
                  <a:pt x="9535033" y="3937254"/>
                  <a:pt x="10171430" y="3692017"/>
                </a:cubicBezTo>
                <a:cubicBezTo>
                  <a:pt x="10367899" y="3616325"/>
                  <a:pt x="10545953" y="3514852"/>
                  <a:pt x="10728579" y="3410839"/>
                </a:cubicBezTo>
                <a:cubicBezTo>
                  <a:pt x="10818241" y="3359658"/>
                  <a:pt x="10909046" y="3307969"/>
                  <a:pt x="11003534" y="3258566"/>
                </a:cubicBezTo>
                <a:cubicBezTo>
                  <a:pt x="11393043" y="3054985"/>
                  <a:pt x="11806682" y="2879852"/>
                  <a:pt x="12232513" y="2790317"/>
                </a:cubicBezTo>
                <a:lnTo>
                  <a:pt x="12234418" y="2799588"/>
                </a:lnTo>
                <a:lnTo>
                  <a:pt x="12232513" y="2790317"/>
                </a:lnTo>
                <a:cubicBezTo>
                  <a:pt x="12619990" y="2708783"/>
                  <a:pt x="13054710" y="2716022"/>
                  <a:pt x="13441045" y="2809621"/>
                </a:cubicBezTo>
                <a:cubicBezTo>
                  <a:pt x="13794360" y="2895346"/>
                  <a:pt x="14110970" y="3058795"/>
                  <a:pt x="14315694" y="3316097"/>
                </a:cubicBezTo>
                <a:lnTo>
                  <a:pt x="14308201" y="3322066"/>
                </a:lnTo>
                <a:lnTo>
                  <a:pt x="14315694" y="3316097"/>
                </a:lnTo>
                <a:cubicBezTo>
                  <a:pt x="14346428" y="3354705"/>
                  <a:pt x="14373859" y="3393948"/>
                  <a:pt x="14398371" y="3433826"/>
                </a:cubicBezTo>
                <a:lnTo>
                  <a:pt x="14390243" y="3438779"/>
                </a:lnTo>
                <a:lnTo>
                  <a:pt x="14398371" y="3433826"/>
                </a:lnTo>
                <a:cubicBezTo>
                  <a:pt x="14505685" y="3607435"/>
                  <a:pt x="14560804" y="3788664"/>
                  <a:pt x="14614271" y="3964432"/>
                </a:cubicBezTo>
                <a:cubicBezTo>
                  <a:pt x="14665452" y="4132453"/>
                  <a:pt x="14714983" y="4295267"/>
                  <a:pt x="14806803" y="4443730"/>
                </a:cubicBezTo>
                <a:cubicBezTo>
                  <a:pt x="14814932" y="4456811"/>
                  <a:pt x="14823312" y="4469765"/>
                  <a:pt x="14832076" y="4482592"/>
                </a:cubicBezTo>
                <a:cubicBezTo>
                  <a:pt x="14989684" y="4715002"/>
                  <a:pt x="15260701" y="4893056"/>
                  <a:pt x="15577184" y="5006213"/>
                </a:cubicBezTo>
                <a:lnTo>
                  <a:pt x="15574009" y="5015230"/>
                </a:lnTo>
                <a:lnTo>
                  <a:pt x="15577184" y="5006213"/>
                </a:lnTo>
                <a:cubicBezTo>
                  <a:pt x="15858744" y="5106797"/>
                  <a:pt x="16172308" y="5158613"/>
                  <a:pt x="16481807" y="5165344"/>
                </a:cubicBezTo>
                <a:cubicBezTo>
                  <a:pt x="17008602" y="5176901"/>
                  <a:pt x="17531460" y="5077841"/>
                  <a:pt x="18059273" y="4970907"/>
                </a:cubicBezTo>
                <a:lnTo>
                  <a:pt x="18061178" y="4980305"/>
                </a:lnTo>
                <a:lnTo>
                  <a:pt x="18059273" y="4971034"/>
                </a:lnTo>
                <a:cubicBezTo>
                  <a:pt x="18119725" y="4958715"/>
                  <a:pt x="18180177" y="4946269"/>
                  <a:pt x="18240757" y="4933696"/>
                </a:cubicBezTo>
                <a:cubicBezTo>
                  <a:pt x="18301334" y="4921123"/>
                  <a:pt x="18362041" y="4908677"/>
                  <a:pt x="18422747" y="4896231"/>
                </a:cubicBezTo>
                <a:cubicBezTo>
                  <a:pt x="18431509" y="4894453"/>
                  <a:pt x="18440400" y="4892675"/>
                  <a:pt x="18449162" y="4890897"/>
                </a:cubicBezTo>
                <a:cubicBezTo>
                  <a:pt x="20304379" y="4513580"/>
                  <a:pt x="22280880" y="4291965"/>
                  <a:pt x="24328247" y="4302506"/>
                </a:cubicBezTo>
                <a:lnTo>
                  <a:pt x="24328120" y="4321556"/>
                </a:lnTo>
                <a:cubicBezTo>
                  <a:pt x="22282277" y="4311015"/>
                  <a:pt x="20307046" y="4532503"/>
                  <a:pt x="18452973" y="4909566"/>
                </a:cubicBezTo>
                <a:lnTo>
                  <a:pt x="18451068" y="4900295"/>
                </a:lnTo>
                <a:lnTo>
                  <a:pt x="18452973" y="4909566"/>
                </a:lnTo>
                <a:cubicBezTo>
                  <a:pt x="18444211" y="4911344"/>
                  <a:pt x="18435320" y="4913122"/>
                  <a:pt x="18426558" y="4914900"/>
                </a:cubicBezTo>
                <a:cubicBezTo>
                  <a:pt x="18365851" y="4927346"/>
                  <a:pt x="18305272" y="4939792"/>
                  <a:pt x="18244566" y="4952238"/>
                </a:cubicBezTo>
                <a:cubicBezTo>
                  <a:pt x="18183861" y="4964684"/>
                  <a:pt x="18123536" y="4977130"/>
                  <a:pt x="18063084" y="4989576"/>
                </a:cubicBezTo>
                <a:cubicBezTo>
                  <a:pt x="17535398" y="5096383"/>
                  <a:pt x="17010635" y="5195951"/>
                  <a:pt x="16481425" y="5184394"/>
                </a:cubicBezTo>
                <a:lnTo>
                  <a:pt x="16481679" y="5174869"/>
                </a:lnTo>
                <a:lnTo>
                  <a:pt x="16481425" y="5184394"/>
                </a:lnTo>
                <a:cubicBezTo>
                  <a:pt x="16170148" y="5177663"/>
                  <a:pt x="15854553" y="5125466"/>
                  <a:pt x="15570836" y="5024120"/>
                </a:cubicBezTo>
                <a:cubicBezTo>
                  <a:pt x="15252066" y="4910201"/>
                  <a:pt x="14977111" y="4730242"/>
                  <a:pt x="14816455" y="4493260"/>
                </a:cubicBezTo>
                <a:lnTo>
                  <a:pt x="14824329" y="4487926"/>
                </a:lnTo>
                <a:lnTo>
                  <a:pt x="14816455" y="4493260"/>
                </a:lnTo>
                <a:cubicBezTo>
                  <a:pt x="14807566" y="4480179"/>
                  <a:pt x="14798929" y="4466971"/>
                  <a:pt x="14790674" y="4453636"/>
                </a:cubicBezTo>
                <a:cubicBezTo>
                  <a:pt x="14697329" y="4302633"/>
                  <a:pt x="14647165" y="4137533"/>
                  <a:pt x="14596111" y="3969893"/>
                </a:cubicBezTo>
                <a:cubicBezTo>
                  <a:pt x="14542516" y="3793871"/>
                  <a:pt x="14488034" y="3614928"/>
                  <a:pt x="14382116" y="3443732"/>
                </a:cubicBezTo>
                <a:cubicBezTo>
                  <a:pt x="14357986" y="3404489"/>
                  <a:pt x="14331189" y="3365881"/>
                  <a:pt x="14300836" y="3327908"/>
                </a:cubicBezTo>
                <a:cubicBezTo>
                  <a:pt x="14099541" y="3075051"/>
                  <a:pt x="13787374" y="2913253"/>
                  <a:pt x="13436600" y="2828163"/>
                </a:cubicBezTo>
                <a:lnTo>
                  <a:pt x="13438887" y="2818892"/>
                </a:lnTo>
                <a:lnTo>
                  <a:pt x="13436600" y="2828163"/>
                </a:lnTo>
                <a:cubicBezTo>
                  <a:pt x="13053061" y="2735199"/>
                  <a:pt x="12621134" y="2727960"/>
                  <a:pt x="12236577" y="2808986"/>
                </a:cubicBezTo>
                <a:cubicBezTo>
                  <a:pt x="11813159" y="2898013"/>
                  <a:pt x="11401172" y="3072384"/>
                  <a:pt x="11012551" y="3275457"/>
                </a:cubicBezTo>
                <a:lnTo>
                  <a:pt x="11008107" y="3267075"/>
                </a:lnTo>
                <a:lnTo>
                  <a:pt x="11012551" y="3275457"/>
                </a:lnTo>
                <a:cubicBezTo>
                  <a:pt x="10918445" y="3324733"/>
                  <a:pt x="10828021" y="3376295"/>
                  <a:pt x="10738232" y="3427476"/>
                </a:cubicBezTo>
                <a:cubicBezTo>
                  <a:pt x="10555859" y="3531362"/>
                  <a:pt x="10376535" y="3633597"/>
                  <a:pt x="10178542" y="3709924"/>
                </a:cubicBezTo>
                <a:lnTo>
                  <a:pt x="10175113" y="3701034"/>
                </a:lnTo>
                <a:lnTo>
                  <a:pt x="10178542" y="3709924"/>
                </a:lnTo>
                <a:cubicBezTo>
                  <a:pt x="9540113" y="3955923"/>
                  <a:pt x="8605901" y="3877437"/>
                  <a:pt x="8321422" y="3402838"/>
                </a:cubicBezTo>
                <a:lnTo>
                  <a:pt x="8329549" y="3397885"/>
                </a:lnTo>
                <a:lnTo>
                  <a:pt x="8321422" y="3402838"/>
                </a:lnTo>
                <a:cubicBezTo>
                  <a:pt x="8254492" y="3291713"/>
                  <a:pt x="8230744" y="3174492"/>
                  <a:pt x="8224648" y="3054350"/>
                </a:cubicBezTo>
                <a:lnTo>
                  <a:pt x="8234173" y="3053842"/>
                </a:lnTo>
                <a:lnTo>
                  <a:pt x="8224648" y="3054350"/>
                </a:lnTo>
                <a:cubicBezTo>
                  <a:pt x="8219567" y="2961894"/>
                  <a:pt x="8225663" y="2867152"/>
                  <a:pt x="8231886" y="2772156"/>
                </a:cubicBezTo>
                <a:cubicBezTo>
                  <a:pt x="8244967" y="2572385"/>
                  <a:pt x="8257922" y="2371090"/>
                  <a:pt x="8169657" y="2178431"/>
                </a:cubicBezTo>
                <a:cubicBezTo>
                  <a:pt x="7965440" y="1727327"/>
                  <a:pt x="7244080" y="1489837"/>
                  <a:pt x="6627876" y="1518539"/>
                </a:cubicBezTo>
                <a:cubicBezTo>
                  <a:pt x="6514592" y="1523746"/>
                  <a:pt x="6403976" y="1535430"/>
                  <a:pt x="6295644" y="1552448"/>
                </a:cubicBezTo>
                <a:cubicBezTo>
                  <a:pt x="6012688" y="1596517"/>
                  <a:pt x="5742305" y="1674622"/>
                  <a:pt x="5474716" y="1761744"/>
                </a:cubicBezTo>
                <a:cubicBezTo>
                  <a:pt x="5380863" y="1792351"/>
                  <a:pt x="5287519" y="1823974"/>
                  <a:pt x="5194046" y="1855597"/>
                </a:cubicBezTo>
                <a:cubicBezTo>
                  <a:pt x="5100575" y="1887220"/>
                  <a:pt x="5007229" y="1918843"/>
                  <a:pt x="4913376" y="1949450"/>
                </a:cubicBezTo>
                <a:cubicBezTo>
                  <a:pt x="4355084" y="2131187"/>
                  <a:pt x="3714496" y="2285111"/>
                  <a:pt x="3081401" y="2170049"/>
                </a:cubicBezTo>
                <a:lnTo>
                  <a:pt x="3083052" y="2160651"/>
                </a:lnTo>
                <a:lnTo>
                  <a:pt x="3081401" y="2170049"/>
                </a:lnTo>
                <a:cubicBezTo>
                  <a:pt x="2813431" y="2121408"/>
                  <a:pt x="2518029" y="2000123"/>
                  <a:pt x="2222881" y="1844548"/>
                </a:cubicBezTo>
                <a:cubicBezTo>
                  <a:pt x="2008632" y="1731645"/>
                  <a:pt x="1793494" y="1608328"/>
                  <a:pt x="1564894" y="1456690"/>
                </a:cubicBezTo>
                <a:cubicBezTo>
                  <a:pt x="1296289" y="1278382"/>
                  <a:pt x="996442" y="1065149"/>
                  <a:pt x="739394" y="829056"/>
                </a:cubicBezTo>
                <a:lnTo>
                  <a:pt x="745871" y="822071"/>
                </a:lnTo>
                <a:lnTo>
                  <a:pt x="739394" y="829056"/>
                </a:lnTo>
                <a:cubicBezTo>
                  <a:pt x="413258" y="529717"/>
                  <a:pt x="151384" y="220853"/>
                  <a:pt x="0" y="1117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"/>
          <p:cNvSpPr/>
          <p:nvPr/>
        </p:nvSpPr>
        <p:spPr>
          <a:xfrm>
            <a:off x="40981" y="4854473"/>
            <a:ext cx="18240946" cy="4027647"/>
          </a:xfrm>
          <a:custGeom>
            <a:rect b="b" l="l" r="r" t="t"/>
            <a:pathLst>
              <a:path extrusionOk="0" h="5370195" w="24321262">
                <a:moveTo>
                  <a:pt x="15240" y="0"/>
                </a:moveTo>
                <a:cubicBezTo>
                  <a:pt x="163576" y="198882"/>
                  <a:pt x="415544" y="502793"/>
                  <a:pt x="727075" y="808863"/>
                </a:cubicBezTo>
                <a:cubicBezTo>
                  <a:pt x="969899" y="1047369"/>
                  <a:pt x="1251712" y="1274318"/>
                  <a:pt x="1512316" y="1471041"/>
                </a:cubicBezTo>
                <a:cubicBezTo>
                  <a:pt x="1733677" y="1638300"/>
                  <a:pt x="1946910" y="1781810"/>
                  <a:pt x="2157095" y="1908175"/>
                </a:cubicBezTo>
                <a:lnTo>
                  <a:pt x="2152142" y="1916303"/>
                </a:lnTo>
                <a:lnTo>
                  <a:pt x="2157095" y="1908175"/>
                </a:lnTo>
                <a:cubicBezTo>
                  <a:pt x="2448052" y="2083181"/>
                  <a:pt x="2734691" y="2214626"/>
                  <a:pt x="2990088" y="2261362"/>
                </a:cubicBezTo>
                <a:lnTo>
                  <a:pt x="2988437" y="2270760"/>
                </a:lnTo>
                <a:lnTo>
                  <a:pt x="2990088" y="2261362"/>
                </a:lnTo>
                <a:cubicBezTo>
                  <a:pt x="3629533" y="2376170"/>
                  <a:pt x="4280408" y="2211070"/>
                  <a:pt x="4852797" y="2014982"/>
                </a:cubicBezTo>
                <a:lnTo>
                  <a:pt x="4855845" y="2023999"/>
                </a:lnTo>
                <a:lnTo>
                  <a:pt x="4852797" y="2014982"/>
                </a:lnTo>
                <a:cubicBezTo>
                  <a:pt x="4946142" y="1982724"/>
                  <a:pt x="5039233" y="1949450"/>
                  <a:pt x="5132451" y="1916176"/>
                </a:cubicBezTo>
                <a:cubicBezTo>
                  <a:pt x="5225669" y="1882902"/>
                  <a:pt x="5319141" y="1849374"/>
                  <a:pt x="5412994" y="1816989"/>
                </a:cubicBezTo>
                <a:cubicBezTo>
                  <a:pt x="5693410" y="1720215"/>
                  <a:pt x="5978144" y="1632331"/>
                  <a:pt x="6276594" y="1581277"/>
                </a:cubicBezTo>
                <a:lnTo>
                  <a:pt x="6278245" y="1590675"/>
                </a:lnTo>
                <a:lnTo>
                  <a:pt x="6276594" y="1581277"/>
                </a:lnTo>
                <a:cubicBezTo>
                  <a:pt x="6388862" y="1562100"/>
                  <a:pt x="6503416" y="1548257"/>
                  <a:pt x="6620383" y="1541145"/>
                </a:cubicBezTo>
                <a:lnTo>
                  <a:pt x="6621018" y="1550670"/>
                </a:lnTo>
                <a:lnTo>
                  <a:pt x="6620383" y="1541145"/>
                </a:lnTo>
                <a:cubicBezTo>
                  <a:pt x="7256018" y="1502664"/>
                  <a:pt x="8008239" y="1740154"/>
                  <a:pt x="8215503" y="2214626"/>
                </a:cubicBezTo>
                <a:lnTo>
                  <a:pt x="8206740" y="2218436"/>
                </a:lnTo>
                <a:lnTo>
                  <a:pt x="8215503" y="2214626"/>
                </a:lnTo>
                <a:cubicBezTo>
                  <a:pt x="8305292" y="2418080"/>
                  <a:pt x="8285734" y="2631059"/>
                  <a:pt x="8266938" y="2837815"/>
                </a:cubicBezTo>
                <a:cubicBezTo>
                  <a:pt x="8258048" y="2935478"/>
                  <a:pt x="8249285" y="3031744"/>
                  <a:pt x="8251825" y="3125724"/>
                </a:cubicBezTo>
                <a:cubicBezTo>
                  <a:pt x="8254619" y="3248787"/>
                  <a:pt x="8275955" y="3367659"/>
                  <a:pt x="8340344" y="3480308"/>
                </a:cubicBezTo>
                <a:cubicBezTo>
                  <a:pt x="8615680" y="3963924"/>
                  <a:pt x="9558782" y="4054602"/>
                  <a:pt x="10217912" y="3815461"/>
                </a:cubicBezTo>
                <a:cubicBezTo>
                  <a:pt x="10435590" y="3736594"/>
                  <a:pt x="10633202" y="3629025"/>
                  <a:pt x="10835640" y="3518916"/>
                </a:cubicBezTo>
                <a:cubicBezTo>
                  <a:pt x="10908538" y="3479292"/>
                  <a:pt x="10981944" y="3439414"/>
                  <a:pt x="11057001" y="3400425"/>
                </a:cubicBezTo>
                <a:cubicBezTo>
                  <a:pt x="11443716" y="3200146"/>
                  <a:pt x="11846306" y="3017266"/>
                  <a:pt x="12268962" y="2914396"/>
                </a:cubicBezTo>
                <a:cubicBezTo>
                  <a:pt x="12652375" y="2821051"/>
                  <a:pt x="13091159" y="2812796"/>
                  <a:pt x="13481050" y="2895346"/>
                </a:cubicBezTo>
                <a:cubicBezTo>
                  <a:pt x="13838556" y="2971038"/>
                  <a:pt x="14158341" y="3127502"/>
                  <a:pt x="14358493" y="3383153"/>
                </a:cubicBezTo>
                <a:lnTo>
                  <a:pt x="14351000" y="3388995"/>
                </a:lnTo>
                <a:lnTo>
                  <a:pt x="14358493" y="3383153"/>
                </a:lnTo>
                <a:cubicBezTo>
                  <a:pt x="14388592" y="3421507"/>
                  <a:pt x="14414755" y="3460623"/>
                  <a:pt x="14438249" y="3500247"/>
                </a:cubicBezTo>
                <a:cubicBezTo>
                  <a:pt x="14543406" y="3678428"/>
                  <a:pt x="14589125" y="3866896"/>
                  <a:pt x="14633575" y="4050792"/>
                </a:cubicBezTo>
                <a:cubicBezTo>
                  <a:pt x="14676756" y="4228973"/>
                  <a:pt x="14718919" y="4402582"/>
                  <a:pt x="14812391" y="4560951"/>
                </a:cubicBezTo>
                <a:cubicBezTo>
                  <a:pt x="14813533" y="4562983"/>
                  <a:pt x="14814805" y="4565015"/>
                  <a:pt x="14816074" y="4567047"/>
                </a:cubicBezTo>
                <a:cubicBezTo>
                  <a:pt x="14960092" y="4808220"/>
                  <a:pt x="15221839" y="4997069"/>
                  <a:pt x="15534258" y="5123561"/>
                </a:cubicBezTo>
                <a:cubicBezTo>
                  <a:pt x="15811882" y="5235956"/>
                  <a:pt x="16126332" y="5300472"/>
                  <a:pt x="16438499" y="5319268"/>
                </a:cubicBezTo>
                <a:lnTo>
                  <a:pt x="16437991" y="5328793"/>
                </a:lnTo>
                <a:lnTo>
                  <a:pt x="16438499" y="5319268"/>
                </a:lnTo>
                <a:cubicBezTo>
                  <a:pt x="16970755" y="5351018"/>
                  <a:pt x="17504157" y="5270754"/>
                  <a:pt x="18040984" y="5180838"/>
                </a:cubicBezTo>
                <a:lnTo>
                  <a:pt x="18042508" y="5190236"/>
                </a:lnTo>
                <a:lnTo>
                  <a:pt x="18040857" y="5180838"/>
                </a:lnTo>
                <a:cubicBezTo>
                  <a:pt x="18097500" y="5171186"/>
                  <a:pt x="18154142" y="5161534"/>
                  <a:pt x="18210910" y="5151882"/>
                </a:cubicBezTo>
                <a:cubicBezTo>
                  <a:pt x="18267681" y="5142230"/>
                  <a:pt x="18324449" y="5132451"/>
                  <a:pt x="18381218" y="5122799"/>
                </a:cubicBezTo>
                <a:cubicBezTo>
                  <a:pt x="18399759" y="5119624"/>
                  <a:pt x="18418302" y="5116576"/>
                  <a:pt x="18436844" y="5113401"/>
                </a:cubicBezTo>
                <a:lnTo>
                  <a:pt x="18438368" y="5122799"/>
                </a:lnTo>
                <a:lnTo>
                  <a:pt x="18436844" y="5113401"/>
                </a:lnTo>
                <a:cubicBezTo>
                  <a:pt x="20318603" y="4795647"/>
                  <a:pt x="22295357" y="4629404"/>
                  <a:pt x="24321262" y="4671822"/>
                </a:cubicBezTo>
                <a:lnTo>
                  <a:pt x="24320880" y="4690872"/>
                </a:lnTo>
                <a:cubicBezTo>
                  <a:pt x="22296374" y="4648581"/>
                  <a:pt x="20320762" y="4814697"/>
                  <a:pt x="18440019" y="5132197"/>
                </a:cubicBezTo>
                <a:cubicBezTo>
                  <a:pt x="18421477" y="5135372"/>
                  <a:pt x="18402934" y="5138420"/>
                  <a:pt x="18384393" y="5141595"/>
                </a:cubicBezTo>
                <a:cubicBezTo>
                  <a:pt x="18327624" y="5151247"/>
                  <a:pt x="18270856" y="5160899"/>
                  <a:pt x="18214085" y="5170678"/>
                </a:cubicBezTo>
                <a:cubicBezTo>
                  <a:pt x="18157317" y="5180457"/>
                  <a:pt x="18100675" y="5190109"/>
                  <a:pt x="18044032" y="5199634"/>
                </a:cubicBezTo>
                <a:cubicBezTo>
                  <a:pt x="17507330" y="5289550"/>
                  <a:pt x="16972026" y="5370195"/>
                  <a:pt x="16437355" y="5338318"/>
                </a:cubicBezTo>
                <a:cubicBezTo>
                  <a:pt x="16123412" y="5319522"/>
                  <a:pt x="15806928" y="5254498"/>
                  <a:pt x="15527147" y="5141341"/>
                </a:cubicBezTo>
                <a:lnTo>
                  <a:pt x="15530703" y="5132451"/>
                </a:lnTo>
                <a:lnTo>
                  <a:pt x="15527147" y="5141341"/>
                </a:lnTo>
                <a:cubicBezTo>
                  <a:pt x="15212441" y="5013960"/>
                  <a:pt x="14946631" y="4822952"/>
                  <a:pt x="14799691" y="4576953"/>
                </a:cubicBezTo>
                <a:lnTo>
                  <a:pt x="14807819" y="4572127"/>
                </a:lnTo>
                <a:lnTo>
                  <a:pt x="14799691" y="4577080"/>
                </a:lnTo>
                <a:cubicBezTo>
                  <a:pt x="14798421" y="4575048"/>
                  <a:pt x="14797151" y="4572889"/>
                  <a:pt x="14796007" y="4570857"/>
                </a:cubicBezTo>
                <a:cubicBezTo>
                  <a:pt x="14700757" y="4409567"/>
                  <a:pt x="14658085" y="4233164"/>
                  <a:pt x="14615032" y="4055491"/>
                </a:cubicBezTo>
                <a:cubicBezTo>
                  <a:pt x="14570455" y="3871341"/>
                  <a:pt x="14525371" y="3685540"/>
                  <a:pt x="14421739" y="3510153"/>
                </a:cubicBezTo>
                <a:lnTo>
                  <a:pt x="14429994" y="3505327"/>
                </a:lnTo>
                <a:lnTo>
                  <a:pt x="14421866" y="3510153"/>
                </a:lnTo>
                <a:cubicBezTo>
                  <a:pt x="14398752" y="3471164"/>
                  <a:pt x="14372971" y="3432683"/>
                  <a:pt x="14343506" y="3395091"/>
                </a:cubicBezTo>
                <a:cubicBezTo>
                  <a:pt x="14147165" y="3144139"/>
                  <a:pt x="13832078" y="2989326"/>
                  <a:pt x="13477113" y="2914142"/>
                </a:cubicBezTo>
                <a:lnTo>
                  <a:pt x="13479145" y="2904871"/>
                </a:lnTo>
                <a:lnTo>
                  <a:pt x="13477113" y="2914142"/>
                </a:lnTo>
                <a:cubicBezTo>
                  <a:pt x="13090017" y="2832227"/>
                  <a:pt x="12654153" y="2840355"/>
                  <a:pt x="12273407" y="2933065"/>
                </a:cubicBezTo>
                <a:lnTo>
                  <a:pt x="12271121" y="2923794"/>
                </a:lnTo>
                <a:lnTo>
                  <a:pt x="12273407" y="2933065"/>
                </a:lnTo>
                <a:cubicBezTo>
                  <a:pt x="11852910" y="3035554"/>
                  <a:pt x="11451971" y="3217418"/>
                  <a:pt x="11065764" y="3417570"/>
                </a:cubicBezTo>
                <a:lnTo>
                  <a:pt x="11061319" y="3409061"/>
                </a:lnTo>
                <a:lnTo>
                  <a:pt x="11065764" y="3417570"/>
                </a:lnTo>
                <a:cubicBezTo>
                  <a:pt x="10990834" y="3456432"/>
                  <a:pt x="10917555" y="3496310"/>
                  <a:pt x="10844657" y="3535934"/>
                </a:cubicBezTo>
                <a:cubicBezTo>
                  <a:pt x="10642473" y="3645916"/>
                  <a:pt x="10443591" y="3754120"/>
                  <a:pt x="10224389" y="3833622"/>
                </a:cubicBezTo>
                <a:lnTo>
                  <a:pt x="10221087" y="3824605"/>
                </a:lnTo>
                <a:lnTo>
                  <a:pt x="10224389" y="3833622"/>
                </a:lnTo>
                <a:cubicBezTo>
                  <a:pt x="9563608" y="4073525"/>
                  <a:pt x="8606536" y="3986784"/>
                  <a:pt x="8323707" y="3490087"/>
                </a:cubicBezTo>
                <a:lnTo>
                  <a:pt x="8331962" y="3485388"/>
                </a:lnTo>
                <a:lnTo>
                  <a:pt x="8323707" y="3490087"/>
                </a:lnTo>
                <a:cubicBezTo>
                  <a:pt x="8257159" y="3373755"/>
                  <a:pt x="8235569" y="3251454"/>
                  <a:pt x="8232775" y="3126486"/>
                </a:cubicBezTo>
                <a:lnTo>
                  <a:pt x="8242300" y="3126232"/>
                </a:lnTo>
                <a:lnTo>
                  <a:pt x="8232775" y="3126486"/>
                </a:lnTo>
                <a:cubicBezTo>
                  <a:pt x="8230235" y="3031109"/>
                  <a:pt x="8239125" y="2933827"/>
                  <a:pt x="8247888" y="2836291"/>
                </a:cubicBezTo>
                <a:cubicBezTo>
                  <a:pt x="8266811" y="2628773"/>
                  <a:pt x="8285480" y="2420747"/>
                  <a:pt x="8198104" y="2222627"/>
                </a:cubicBezTo>
                <a:cubicBezTo>
                  <a:pt x="7995920" y="1759966"/>
                  <a:pt x="7255510" y="1522095"/>
                  <a:pt x="6621653" y="1560576"/>
                </a:cubicBezTo>
                <a:cubicBezTo>
                  <a:pt x="6505321" y="1567561"/>
                  <a:pt x="6391529" y="1581404"/>
                  <a:pt x="6279896" y="1600454"/>
                </a:cubicBezTo>
                <a:cubicBezTo>
                  <a:pt x="5983097" y="1651254"/>
                  <a:pt x="5699506" y="1738757"/>
                  <a:pt x="5419344" y="1835404"/>
                </a:cubicBezTo>
                <a:cubicBezTo>
                  <a:pt x="5325618" y="1867789"/>
                  <a:pt x="5232273" y="1901190"/>
                  <a:pt x="5138928" y="1934464"/>
                </a:cubicBezTo>
                <a:cubicBezTo>
                  <a:pt x="5045710" y="1967738"/>
                  <a:pt x="4952619" y="2001139"/>
                  <a:pt x="4859147" y="2033397"/>
                </a:cubicBezTo>
                <a:cubicBezTo>
                  <a:pt x="4286123" y="2229739"/>
                  <a:pt x="3631311" y="2396236"/>
                  <a:pt x="2986913" y="2280539"/>
                </a:cubicBezTo>
                <a:cubicBezTo>
                  <a:pt x="2728214" y="2233295"/>
                  <a:pt x="2439289" y="2100580"/>
                  <a:pt x="2147443" y="1924939"/>
                </a:cubicBezTo>
                <a:cubicBezTo>
                  <a:pt x="1936750" y="1798193"/>
                  <a:pt x="1722882" y="1654302"/>
                  <a:pt x="1501013" y="1486662"/>
                </a:cubicBezTo>
                <a:lnTo>
                  <a:pt x="1506728" y="1479042"/>
                </a:lnTo>
                <a:lnTo>
                  <a:pt x="1501013" y="1486662"/>
                </a:lnTo>
                <a:cubicBezTo>
                  <a:pt x="1240028" y="1289304"/>
                  <a:pt x="957326" y="1061847"/>
                  <a:pt x="713740" y="822452"/>
                </a:cubicBezTo>
                <a:lnTo>
                  <a:pt x="720471" y="815721"/>
                </a:lnTo>
                <a:lnTo>
                  <a:pt x="713740" y="822579"/>
                </a:lnTo>
                <a:cubicBezTo>
                  <a:pt x="401447" y="515747"/>
                  <a:pt x="148844" y="210947"/>
                  <a:pt x="0" y="1143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"/>
          <p:cNvSpPr/>
          <p:nvPr/>
        </p:nvSpPr>
        <p:spPr>
          <a:xfrm>
            <a:off x="45771" y="4719880"/>
            <a:ext cx="18236184" cy="4158615"/>
          </a:xfrm>
          <a:custGeom>
            <a:rect b="b" l="l" r="r" t="t"/>
            <a:pathLst>
              <a:path extrusionOk="0" h="5544820" w="24314912">
                <a:moveTo>
                  <a:pt x="14986" y="0"/>
                </a:moveTo>
                <a:cubicBezTo>
                  <a:pt x="161036" y="189103"/>
                  <a:pt x="404368" y="489331"/>
                  <a:pt x="702310" y="802894"/>
                </a:cubicBezTo>
                <a:lnTo>
                  <a:pt x="695452" y="809498"/>
                </a:lnTo>
                <a:lnTo>
                  <a:pt x="702310" y="802894"/>
                </a:lnTo>
                <a:cubicBezTo>
                  <a:pt x="932180" y="1044702"/>
                  <a:pt x="1197102" y="1285875"/>
                  <a:pt x="1449578" y="1501521"/>
                </a:cubicBezTo>
                <a:lnTo>
                  <a:pt x="1443355" y="1508760"/>
                </a:lnTo>
                <a:lnTo>
                  <a:pt x="1449578" y="1501521"/>
                </a:lnTo>
                <a:cubicBezTo>
                  <a:pt x="1664462" y="1684909"/>
                  <a:pt x="1875790" y="1848485"/>
                  <a:pt x="2082800" y="1989074"/>
                </a:cubicBezTo>
                <a:lnTo>
                  <a:pt x="2077466" y="1996948"/>
                </a:lnTo>
                <a:lnTo>
                  <a:pt x="2082800" y="1989074"/>
                </a:lnTo>
                <a:cubicBezTo>
                  <a:pt x="2370201" y="2184146"/>
                  <a:pt x="2650109" y="2327148"/>
                  <a:pt x="2895854" y="2371598"/>
                </a:cubicBezTo>
                <a:lnTo>
                  <a:pt x="2894203" y="2380996"/>
                </a:lnTo>
                <a:lnTo>
                  <a:pt x="2895854" y="2371598"/>
                </a:lnTo>
                <a:cubicBezTo>
                  <a:pt x="3546094" y="2487930"/>
                  <a:pt x="4212209" y="2310130"/>
                  <a:pt x="4798695" y="2098802"/>
                </a:cubicBezTo>
                <a:lnTo>
                  <a:pt x="4801870" y="2107819"/>
                </a:lnTo>
                <a:lnTo>
                  <a:pt x="4798568" y="2098802"/>
                </a:lnTo>
                <a:cubicBezTo>
                  <a:pt x="4894961" y="2063877"/>
                  <a:pt x="4991227" y="2027809"/>
                  <a:pt x="5087493" y="1991741"/>
                </a:cubicBezTo>
                <a:cubicBezTo>
                  <a:pt x="5184013" y="1955546"/>
                  <a:pt x="5280660" y="1919224"/>
                  <a:pt x="5377815" y="1884045"/>
                </a:cubicBezTo>
                <a:cubicBezTo>
                  <a:pt x="5664454" y="1780286"/>
                  <a:pt x="5955665" y="1685671"/>
                  <a:pt x="6261100" y="1629029"/>
                </a:cubicBezTo>
                <a:cubicBezTo>
                  <a:pt x="6376543" y="1607693"/>
                  <a:pt x="6494145" y="1591564"/>
                  <a:pt x="6614668" y="1582801"/>
                </a:cubicBezTo>
                <a:lnTo>
                  <a:pt x="6615303" y="1592326"/>
                </a:lnTo>
                <a:lnTo>
                  <a:pt x="6614541" y="1582801"/>
                </a:lnTo>
                <a:cubicBezTo>
                  <a:pt x="7267575" y="1534541"/>
                  <a:pt x="8039354" y="1772285"/>
                  <a:pt x="8244967" y="2258568"/>
                </a:cubicBezTo>
                <a:lnTo>
                  <a:pt x="8236204" y="2262251"/>
                </a:lnTo>
                <a:lnTo>
                  <a:pt x="8244967" y="2258568"/>
                </a:lnTo>
                <a:cubicBezTo>
                  <a:pt x="8333867" y="2467610"/>
                  <a:pt x="8308340" y="2687320"/>
                  <a:pt x="8283575" y="2901442"/>
                </a:cubicBezTo>
                <a:cubicBezTo>
                  <a:pt x="8272018" y="3001645"/>
                  <a:pt x="8260588" y="3100578"/>
                  <a:pt x="8260715" y="3197606"/>
                </a:cubicBezTo>
                <a:cubicBezTo>
                  <a:pt x="8260588" y="3325368"/>
                  <a:pt x="8279511" y="3449447"/>
                  <a:pt x="8343646" y="3567049"/>
                </a:cubicBezTo>
                <a:cubicBezTo>
                  <a:pt x="8617585" y="4072509"/>
                  <a:pt x="9583039" y="4170807"/>
                  <a:pt x="10265029" y="3938270"/>
                </a:cubicBezTo>
                <a:cubicBezTo>
                  <a:pt x="10512552" y="3853942"/>
                  <a:pt x="10737469" y="3736467"/>
                  <a:pt x="10966958" y="3616579"/>
                </a:cubicBezTo>
                <a:cubicBezTo>
                  <a:pt x="11014710" y="3591687"/>
                  <a:pt x="11062589" y="3566668"/>
                  <a:pt x="11110976" y="3541776"/>
                </a:cubicBezTo>
                <a:cubicBezTo>
                  <a:pt x="11495024" y="3344799"/>
                  <a:pt x="11886311" y="3154299"/>
                  <a:pt x="12306046" y="3038094"/>
                </a:cubicBezTo>
                <a:lnTo>
                  <a:pt x="12308586" y="3047238"/>
                </a:lnTo>
                <a:lnTo>
                  <a:pt x="12306046" y="3038094"/>
                </a:lnTo>
                <a:cubicBezTo>
                  <a:pt x="12685522" y="2933065"/>
                  <a:pt x="13128244" y="2909062"/>
                  <a:pt x="13521817" y="2980563"/>
                </a:cubicBezTo>
                <a:lnTo>
                  <a:pt x="13520166" y="2989961"/>
                </a:lnTo>
                <a:lnTo>
                  <a:pt x="13521817" y="2980563"/>
                </a:lnTo>
                <a:cubicBezTo>
                  <a:pt x="13883513" y="3046349"/>
                  <a:pt x="14206601" y="3195447"/>
                  <a:pt x="14402055" y="3449828"/>
                </a:cubicBezTo>
                <a:lnTo>
                  <a:pt x="14394561" y="3455670"/>
                </a:lnTo>
                <a:lnTo>
                  <a:pt x="14402055" y="3449828"/>
                </a:lnTo>
                <a:cubicBezTo>
                  <a:pt x="14431391" y="3487928"/>
                  <a:pt x="14456664" y="3526790"/>
                  <a:pt x="14478889" y="3566541"/>
                </a:cubicBezTo>
                <a:lnTo>
                  <a:pt x="14470633" y="3571240"/>
                </a:lnTo>
                <a:lnTo>
                  <a:pt x="14478889" y="3566541"/>
                </a:lnTo>
                <a:cubicBezTo>
                  <a:pt x="14580997" y="3748278"/>
                  <a:pt x="14616304" y="3943096"/>
                  <a:pt x="14651101" y="4134358"/>
                </a:cubicBezTo>
                <a:cubicBezTo>
                  <a:pt x="14683740" y="4313555"/>
                  <a:pt x="14715744" y="4489323"/>
                  <a:pt x="14800581" y="4651375"/>
                </a:cubicBezTo>
                <a:cubicBezTo>
                  <a:pt x="14931136" y="4901438"/>
                  <a:pt x="15183993" y="5100701"/>
                  <a:pt x="15491968" y="5240782"/>
                </a:cubicBezTo>
                <a:lnTo>
                  <a:pt x="15488032" y="5249418"/>
                </a:lnTo>
                <a:lnTo>
                  <a:pt x="15491968" y="5240782"/>
                </a:lnTo>
                <a:cubicBezTo>
                  <a:pt x="15766033" y="5364480"/>
                  <a:pt x="16080867" y="5442839"/>
                  <a:pt x="16395828" y="5472938"/>
                </a:cubicBezTo>
                <a:cubicBezTo>
                  <a:pt x="16933418" y="5525643"/>
                  <a:pt x="17477867" y="5463159"/>
                  <a:pt x="18023458" y="5390388"/>
                </a:cubicBezTo>
                <a:lnTo>
                  <a:pt x="18024730" y="5399786"/>
                </a:lnTo>
                <a:lnTo>
                  <a:pt x="18023458" y="5390388"/>
                </a:lnTo>
                <a:cubicBezTo>
                  <a:pt x="18098135" y="5380355"/>
                  <a:pt x="18172938" y="5370068"/>
                  <a:pt x="18247614" y="5359781"/>
                </a:cubicBezTo>
                <a:cubicBezTo>
                  <a:pt x="18306923" y="5351653"/>
                  <a:pt x="18366233" y="5343525"/>
                  <a:pt x="18425414" y="5335524"/>
                </a:cubicBezTo>
                <a:cubicBezTo>
                  <a:pt x="20333462" y="5077460"/>
                  <a:pt x="22310853" y="4966589"/>
                  <a:pt x="24314912" y="5040757"/>
                </a:cubicBezTo>
                <a:lnTo>
                  <a:pt x="24314150" y="5059807"/>
                </a:lnTo>
                <a:cubicBezTo>
                  <a:pt x="22311232" y="4985639"/>
                  <a:pt x="20334986" y="5096510"/>
                  <a:pt x="18427828" y="5354447"/>
                </a:cubicBezTo>
                <a:lnTo>
                  <a:pt x="18426558" y="5345049"/>
                </a:lnTo>
                <a:lnTo>
                  <a:pt x="18427828" y="5354447"/>
                </a:lnTo>
                <a:cubicBezTo>
                  <a:pt x="18368645" y="5362448"/>
                  <a:pt x="18309336" y="5370576"/>
                  <a:pt x="18250028" y="5378704"/>
                </a:cubicBezTo>
                <a:cubicBezTo>
                  <a:pt x="18175224" y="5388991"/>
                  <a:pt x="18100548" y="5399278"/>
                  <a:pt x="18025745" y="5409311"/>
                </a:cubicBezTo>
                <a:cubicBezTo>
                  <a:pt x="17480154" y="5482082"/>
                  <a:pt x="16933799" y="5544820"/>
                  <a:pt x="16393795" y="5491861"/>
                </a:cubicBezTo>
                <a:lnTo>
                  <a:pt x="16394683" y="5482336"/>
                </a:lnTo>
                <a:lnTo>
                  <a:pt x="16393795" y="5491861"/>
                </a:lnTo>
                <a:cubicBezTo>
                  <a:pt x="16077058" y="5461635"/>
                  <a:pt x="15760065" y="5382768"/>
                  <a:pt x="15483967" y="5258181"/>
                </a:cubicBezTo>
                <a:cubicBezTo>
                  <a:pt x="15173832" y="5117084"/>
                  <a:pt x="14916785" y="4915408"/>
                  <a:pt x="14783562" y="4660138"/>
                </a:cubicBezTo>
                <a:lnTo>
                  <a:pt x="14791944" y="4655693"/>
                </a:lnTo>
                <a:lnTo>
                  <a:pt x="14783562" y="4660138"/>
                </a:lnTo>
                <a:cubicBezTo>
                  <a:pt x="14697203" y="4495165"/>
                  <a:pt x="14664690" y="4316349"/>
                  <a:pt x="14632306" y="4137660"/>
                </a:cubicBezTo>
                <a:cubicBezTo>
                  <a:pt x="14597508" y="3946017"/>
                  <a:pt x="14562456" y="3754247"/>
                  <a:pt x="14462253" y="3575812"/>
                </a:cubicBezTo>
                <a:cubicBezTo>
                  <a:pt x="14440407" y="3536823"/>
                  <a:pt x="14415643" y="3498850"/>
                  <a:pt x="14386941" y="3461385"/>
                </a:cubicBezTo>
                <a:cubicBezTo>
                  <a:pt x="14195425" y="3212211"/>
                  <a:pt x="13877544" y="3064637"/>
                  <a:pt x="13518388" y="2999232"/>
                </a:cubicBezTo>
                <a:cubicBezTo>
                  <a:pt x="13127736" y="2928239"/>
                  <a:pt x="12687935" y="2951988"/>
                  <a:pt x="12311126" y="3056382"/>
                </a:cubicBezTo>
                <a:cubicBezTo>
                  <a:pt x="11893423" y="3172079"/>
                  <a:pt x="11503533" y="3361817"/>
                  <a:pt x="11119612" y="3558667"/>
                </a:cubicBezTo>
                <a:lnTo>
                  <a:pt x="11115294" y="3550158"/>
                </a:lnTo>
                <a:lnTo>
                  <a:pt x="11119612" y="3558667"/>
                </a:lnTo>
                <a:cubicBezTo>
                  <a:pt x="11071352" y="3583432"/>
                  <a:pt x="11023473" y="3608451"/>
                  <a:pt x="10975721" y="3633343"/>
                </a:cubicBezTo>
                <a:cubicBezTo>
                  <a:pt x="10746486" y="3753104"/>
                  <a:pt x="10520172" y="3871214"/>
                  <a:pt x="10271125" y="3956177"/>
                </a:cubicBezTo>
                <a:lnTo>
                  <a:pt x="10268077" y="3947160"/>
                </a:lnTo>
                <a:lnTo>
                  <a:pt x="10271125" y="3956177"/>
                </a:lnTo>
                <a:cubicBezTo>
                  <a:pt x="9587865" y="4189222"/>
                  <a:pt x="8608060" y="4094988"/>
                  <a:pt x="8326882" y="3576066"/>
                </a:cubicBezTo>
                <a:lnTo>
                  <a:pt x="8335264" y="3571494"/>
                </a:lnTo>
                <a:lnTo>
                  <a:pt x="8326882" y="3576066"/>
                </a:lnTo>
                <a:cubicBezTo>
                  <a:pt x="8260842" y="3454654"/>
                  <a:pt x="8241538" y="3327146"/>
                  <a:pt x="8241665" y="3197479"/>
                </a:cubicBezTo>
                <a:lnTo>
                  <a:pt x="8251190" y="3197479"/>
                </a:lnTo>
                <a:lnTo>
                  <a:pt x="8241665" y="3197479"/>
                </a:lnTo>
                <a:cubicBezTo>
                  <a:pt x="8241665" y="3099181"/>
                  <a:pt x="8253095" y="2999105"/>
                  <a:pt x="8264652" y="2899156"/>
                </a:cubicBezTo>
                <a:cubicBezTo>
                  <a:pt x="8289417" y="2684145"/>
                  <a:pt x="8313928" y="2469515"/>
                  <a:pt x="8227441" y="2265807"/>
                </a:cubicBezTo>
                <a:cubicBezTo>
                  <a:pt x="8027035" y="1791589"/>
                  <a:pt x="7267448" y="1553464"/>
                  <a:pt x="6616065" y="1601724"/>
                </a:cubicBezTo>
                <a:cubicBezTo>
                  <a:pt x="6496304" y="1610487"/>
                  <a:pt x="6379464" y="1626362"/>
                  <a:pt x="6264656" y="1647698"/>
                </a:cubicBezTo>
                <a:lnTo>
                  <a:pt x="6262878" y="1638300"/>
                </a:lnTo>
                <a:lnTo>
                  <a:pt x="6264656" y="1647698"/>
                </a:lnTo>
                <a:cubicBezTo>
                  <a:pt x="5960872" y="1704086"/>
                  <a:pt x="5670677" y="1798320"/>
                  <a:pt x="5384419" y="1901952"/>
                </a:cubicBezTo>
                <a:cubicBezTo>
                  <a:pt x="5287391" y="1937131"/>
                  <a:pt x="5190871" y="1973326"/>
                  <a:pt x="5094351" y="2009521"/>
                </a:cubicBezTo>
                <a:cubicBezTo>
                  <a:pt x="4998085" y="2045589"/>
                  <a:pt x="4901819" y="2081784"/>
                  <a:pt x="4805172" y="2116709"/>
                </a:cubicBezTo>
                <a:cubicBezTo>
                  <a:pt x="4218051" y="2328291"/>
                  <a:pt x="3547872" y="2507615"/>
                  <a:pt x="2892552" y="2390394"/>
                </a:cubicBezTo>
                <a:cubicBezTo>
                  <a:pt x="2642870" y="2345182"/>
                  <a:pt x="2360295" y="2200402"/>
                  <a:pt x="2072132" y="2004949"/>
                </a:cubicBezTo>
                <a:cubicBezTo>
                  <a:pt x="1864487" y="1863979"/>
                  <a:pt x="1652651" y="1699895"/>
                  <a:pt x="1437259" y="1516126"/>
                </a:cubicBezTo>
                <a:cubicBezTo>
                  <a:pt x="1184402" y="1300226"/>
                  <a:pt x="918972" y="1058545"/>
                  <a:pt x="688467" y="816102"/>
                </a:cubicBezTo>
                <a:cubicBezTo>
                  <a:pt x="390017" y="501777"/>
                  <a:pt x="146177" y="201041"/>
                  <a:pt x="0" y="116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"/>
          <p:cNvSpPr/>
          <p:nvPr/>
        </p:nvSpPr>
        <p:spPr>
          <a:xfrm>
            <a:off x="50323" y="4585288"/>
            <a:ext cx="18231707" cy="4289203"/>
          </a:xfrm>
          <a:custGeom>
            <a:rect b="b" l="l" r="r" t="t"/>
            <a:pathLst>
              <a:path extrusionOk="0" h="5718937" w="24308943">
                <a:moveTo>
                  <a:pt x="14986" y="0"/>
                </a:moveTo>
                <a:cubicBezTo>
                  <a:pt x="24638" y="12065"/>
                  <a:pt x="34671" y="24638"/>
                  <a:pt x="45212" y="37846"/>
                </a:cubicBezTo>
                <a:cubicBezTo>
                  <a:pt x="56515" y="52070"/>
                  <a:pt x="68326" y="66802"/>
                  <a:pt x="80645" y="82169"/>
                </a:cubicBezTo>
                <a:cubicBezTo>
                  <a:pt x="225298" y="263017"/>
                  <a:pt x="433197" y="520700"/>
                  <a:pt x="677672" y="796925"/>
                </a:cubicBezTo>
                <a:lnTo>
                  <a:pt x="670560" y="803275"/>
                </a:lnTo>
                <a:lnTo>
                  <a:pt x="677672" y="796925"/>
                </a:lnTo>
                <a:cubicBezTo>
                  <a:pt x="894842" y="1042162"/>
                  <a:pt x="1141730" y="1297813"/>
                  <a:pt x="1387221" y="1532128"/>
                </a:cubicBezTo>
                <a:cubicBezTo>
                  <a:pt x="1595120" y="1731772"/>
                  <a:pt x="1804924" y="1915287"/>
                  <a:pt x="2008886" y="2069973"/>
                </a:cubicBezTo>
                <a:lnTo>
                  <a:pt x="2003171" y="2077593"/>
                </a:lnTo>
                <a:lnTo>
                  <a:pt x="2008886" y="2069973"/>
                </a:lnTo>
                <a:cubicBezTo>
                  <a:pt x="2292350" y="2284857"/>
                  <a:pt x="2565781" y="2439543"/>
                  <a:pt x="2801747" y="2481961"/>
                </a:cubicBezTo>
                <a:lnTo>
                  <a:pt x="2800096" y="2491359"/>
                </a:lnTo>
                <a:lnTo>
                  <a:pt x="2801747" y="2481961"/>
                </a:lnTo>
                <a:cubicBezTo>
                  <a:pt x="3462909" y="2600071"/>
                  <a:pt x="4143883" y="2409444"/>
                  <a:pt x="4744720" y="2182622"/>
                </a:cubicBezTo>
                <a:lnTo>
                  <a:pt x="4748022" y="2191512"/>
                </a:lnTo>
                <a:lnTo>
                  <a:pt x="4744593" y="2182622"/>
                </a:lnTo>
                <a:cubicBezTo>
                  <a:pt x="4843780" y="2145030"/>
                  <a:pt x="4942713" y="2106295"/>
                  <a:pt x="5041900" y="2067433"/>
                </a:cubicBezTo>
                <a:cubicBezTo>
                  <a:pt x="5141341" y="2028444"/>
                  <a:pt x="5240909" y="1989455"/>
                  <a:pt x="5341112" y="1951609"/>
                </a:cubicBezTo>
                <a:cubicBezTo>
                  <a:pt x="5634355" y="1840611"/>
                  <a:pt x="5932678" y="1739138"/>
                  <a:pt x="6245606" y="1676781"/>
                </a:cubicBezTo>
                <a:lnTo>
                  <a:pt x="6247511" y="1686179"/>
                </a:lnTo>
                <a:lnTo>
                  <a:pt x="6245606" y="1676781"/>
                </a:lnTo>
                <a:cubicBezTo>
                  <a:pt x="6364351" y="1653159"/>
                  <a:pt x="6485128" y="1635125"/>
                  <a:pt x="6608826" y="1624457"/>
                </a:cubicBezTo>
                <a:lnTo>
                  <a:pt x="6609588" y="1633982"/>
                </a:lnTo>
                <a:lnTo>
                  <a:pt x="6608826" y="1624457"/>
                </a:lnTo>
                <a:cubicBezTo>
                  <a:pt x="7279259" y="1566545"/>
                  <a:pt x="8070596" y="1804162"/>
                  <a:pt x="8274304" y="2302637"/>
                </a:cubicBezTo>
                <a:lnTo>
                  <a:pt x="8265541" y="2306193"/>
                </a:lnTo>
                <a:lnTo>
                  <a:pt x="8274304" y="2302637"/>
                </a:lnTo>
                <a:cubicBezTo>
                  <a:pt x="8362188" y="2517013"/>
                  <a:pt x="8330819" y="2743073"/>
                  <a:pt x="8300212" y="2964561"/>
                </a:cubicBezTo>
                <a:cubicBezTo>
                  <a:pt x="8285988" y="3067558"/>
                  <a:pt x="8272018" y="3169666"/>
                  <a:pt x="8269605" y="3269869"/>
                </a:cubicBezTo>
                <a:cubicBezTo>
                  <a:pt x="8266430" y="3402584"/>
                  <a:pt x="8283194" y="3531489"/>
                  <a:pt x="8346948" y="3654425"/>
                </a:cubicBezTo>
                <a:cubicBezTo>
                  <a:pt x="8619363" y="4181602"/>
                  <a:pt x="9607296" y="4287266"/>
                  <a:pt x="10312019" y="4061714"/>
                </a:cubicBezTo>
                <a:cubicBezTo>
                  <a:pt x="10605897" y="3967734"/>
                  <a:pt x="10872089" y="3832606"/>
                  <a:pt x="11142345" y="3695446"/>
                </a:cubicBezTo>
                <a:cubicBezTo>
                  <a:pt x="11149965" y="3691636"/>
                  <a:pt x="11157458" y="3687699"/>
                  <a:pt x="11165078" y="3683889"/>
                </a:cubicBezTo>
                <a:lnTo>
                  <a:pt x="11169396" y="3692398"/>
                </a:lnTo>
                <a:lnTo>
                  <a:pt x="11165078" y="3683889"/>
                </a:lnTo>
                <a:cubicBezTo>
                  <a:pt x="11186668" y="3672967"/>
                  <a:pt x="11208385" y="3661918"/>
                  <a:pt x="11229975" y="3650869"/>
                </a:cubicBezTo>
                <a:cubicBezTo>
                  <a:pt x="11251565" y="3639820"/>
                  <a:pt x="11273282" y="3628898"/>
                  <a:pt x="11294872" y="3617849"/>
                </a:cubicBezTo>
                <a:cubicBezTo>
                  <a:pt x="11633073" y="3446145"/>
                  <a:pt x="11973941" y="3277108"/>
                  <a:pt x="12343384" y="3162300"/>
                </a:cubicBezTo>
                <a:lnTo>
                  <a:pt x="12346178" y="3171444"/>
                </a:lnTo>
                <a:lnTo>
                  <a:pt x="12343384" y="3162300"/>
                </a:lnTo>
                <a:cubicBezTo>
                  <a:pt x="12718796" y="3045460"/>
                  <a:pt x="13165456" y="3005455"/>
                  <a:pt x="13562711" y="3066288"/>
                </a:cubicBezTo>
                <a:lnTo>
                  <a:pt x="13561314" y="3075686"/>
                </a:lnTo>
                <a:lnTo>
                  <a:pt x="13562711" y="3066288"/>
                </a:lnTo>
                <a:cubicBezTo>
                  <a:pt x="13928598" y="3121660"/>
                  <a:pt x="14254861" y="3264027"/>
                  <a:pt x="14445742" y="3516884"/>
                </a:cubicBezTo>
                <a:cubicBezTo>
                  <a:pt x="14474317" y="3554730"/>
                  <a:pt x="14498701" y="3593465"/>
                  <a:pt x="14519782" y="3632962"/>
                </a:cubicBezTo>
                <a:cubicBezTo>
                  <a:pt x="14618207" y="3817493"/>
                  <a:pt x="14642719" y="4017772"/>
                  <a:pt x="14667104" y="4215765"/>
                </a:cubicBezTo>
                <a:cubicBezTo>
                  <a:pt x="14689074" y="4394454"/>
                  <a:pt x="14710918" y="4571238"/>
                  <a:pt x="14785467" y="4735830"/>
                </a:cubicBezTo>
                <a:cubicBezTo>
                  <a:pt x="14902433" y="4994783"/>
                  <a:pt x="15145893" y="5205095"/>
                  <a:pt x="15449805" y="5358257"/>
                </a:cubicBezTo>
                <a:lnTo>
                  <a:pt x="15445486" y="5366766"/>
                </a:lnTo>
                <a:lnTo>
                  <a:pt x="15449805" y="5358257"/>
                </a:lnTo>
                <a:cubicBezTo>
                  <a:pt x="15719680" y="5493639"/>
                  <a:pt x="16035401" y="5584698"/>
                  <a:pt x="16353408" y="5626862"/>
                </a:cubicBezTo>
                <a:cubicBezTo>
                  <a:pt x="16896333" y="5699633"/>
                  <a:pt x="17451579" y="5656072"/>
                  <a:pt x="18006060" y="5600319"/>
                </a:cubicBezTo>
                <a:lnTo>
                  <a:pt x="18007076" y="5609844"/>
                </a:lnTo>
                <a:lnTo>
                  <a:pt x="18006060" y="5600319"/>
                </a:lnTo>
                <a:cubicBezTo>
                  <a:pt x="18076037" y="5593207"/>
                  <a:pt x="18145887" y="5585968"/>
                  <a:pt x="18215864" y="5578602"/>
                </a:cubicBezTo>
                <a:cubicBezTo>
                  <a:pt x="18282032" y="5571744"/>
                  <a:pt x="18348071" y="5564759"/>
                  <a:pt x="18414111" y="5558028"/>
                </a:cubicBezTo>
                <a:lnTo>
                  <a:pt x="18415128" y="5567553"/>
                </a:lnTo>
                <a:lnTo>
                  <a:pt x="18414111" y="5558028"/>
                </a:lnTo>
                <a:cubicBezTo>
                  <a:pt x="20348703" y="5359654"/>
                  <a:pt x="22326346" y="5303901"/>
                  <a:pt x="24308943" y="5409946"/>
                </a:cubicBezTo>
                <a:lnTo>
                  <a:pt x="24307928" y="5428996"/>
                </a:lnTo>
                <a:cubicBezTo>
                  <a:pt x="22326346" y="5322951"/>
                  <a:pt x="20349591" y="5378704"/>
                  <a:pt x="18416016" y="5577078"/>
                </a:cubicBezTo>
                <a:cubicBezTo>
                  <a:pt x="18349976" y="5583809"/>
                  <a:pt x="18283936" y="5590667"/>
                  <a:pt x="18217769" y="5597652"/>
                </a:cubicBezTo>
                <a:cubicBezTo>
                  <a:pt x="18147919" y="5604891"/>
                  <a:pt x="18077942" y="5612257"/>
                  <a:pt x="18007965" y="5619369"/>
                </a:cubicBezTo>
                <a:cubicBezTo>
                  <a:pt x="17453484" y="5675122"/>
                  <a:pt x="16896208" y="5718937"/>
                  <a:pt x="16350869" y="5645785"/>
                </a:cubicBezTo>
                <a:lnTo>
                  <a:pt x="16352139" y="5636387"/>
                </a:lnTo>
                <a:lnTo>
                  <a:pt x="16350869" y="5645785"/>
                </a:lnTo>
                <a:cubicBezTo>
                  <a:pt x="16031084" y="5603494"/>
                  <a:pt x="15713203" y="5511927"/>
                  <a:pt x="15441168" y="5375402"/>
                </a:cubicBezTo>
                <a:cubicBezTo>
                  <a:pt x="15134971" y="5221097"/>
                  <a:pt x="14887448" y="5008245"/>
                  <a:pt x="14768068" y="4743831"/>
                </a:cubicBezTo>
                <a:lnTo>
                  <a:pt x="14776705" y="4739894"/>
                </a:lnTo>
                <a:lnTo>
                  <a:pt x="14768068" y="4743831"/>
                </a:lnTo>
                <a:cubicBezTo>
                  <a:pt x="14692249" y="4576191"/>
                  <a:pt x="14670151" y="4396486"/>
                  <a:pt x="14648181" y="4218305"/>
                </a:cubicBezTo>
                <a:cubicBezTo>
                  <a:pt x="14623669" y="4019804"/>
                  <a:pt x="14599412" y="3822954"/>
                  <a:pt x="14502892" y="3642106"/>
                </a:cubicBezTo>
                <a:lnTo>
                  <a:pt x="14511274" y="3637661"/>
                </a:lnTo>
                <a:lnTo>
                  <a:pt x="14502892" y="3642106"/>
                </a:lnTo>
                <a:cubicBezTo>
                  <a:pt x="14482191" y="3603498"/>
                  <a:pt x="14458442" y="3565525"/>
                  <a:pt x="14430503" y="3528568"/>
                </a:cubicBezTo>
                <a:lnTo>
                  <a:pt x="14438122" y="3522853"/>
                </a:lnTo>
                <a:lnTo>
                  <a:pt x="14430503" y="3528568"/>
                </a:lnTo>
                <a:cubicBezTo>
                  <a:pt x="14243812" y="3281299"/>
                  <a:pt x="13923264" y="3140329"/>
                  <a:pt x="13559790" y="3085338"/>
                </a:cubicBezTo>
                <a:cubicBezTo>
                  <a:pt x="13165583" y="3024886"/>
                  <a:pt x="12721718" y="3064637"/>
                  <a:pt x="12348972" y="3180715"/>
                </a:cubicBezTo>
                <a:cubicBezTo>
                  <a:pt x="11981307" y="3295015"/>
                  <a:pt x="11641709" y="3463290"/>
                  <a:pt x="11303508" y="3634994"/>
                </a:cubicBezTo>
                <a:cubicBezTo>
                  <a:pt x="11281919" y="3645916"/>
                  <a:pt x="11260201" y="3656965"/>
                  <a:pt x="11238611" y="3668014"/>
                </a:cubicBezTo>
                <a:cubicBezTo>
                  <a:pt x="11217021" y="3679063"/>
                  <a:pt x="11195305" y="3689985"/>
                  <a:pt x="11173715" y="3701034"/>
                </a:cubicBezTo>
                <a:cubicBezTo>
                  <a:pt x="11166094" y="3704844"/>
                  <a:pt x="11158601" y="3708781"/>
                  <a:pt x="11150981" y="3712591"/>
                </a:cubicBezTo>
                <a:cubicBezTo>
                  <a:pt x="10880980" y="3849624"/>
                  <a:pt x="10613391" y="3985514"/>
                  <a:pt x="10317861" y="4080002"/>
                </a:cubicBezTo>
                <a:lnTo>
                  <a:pt x="10314941" y="4070985"/>
                </a:lnTo>
                <a:lnTo>
                  <a:pt x="10317861" y="4080002"/>
                </a:lnTo>
                <a:cubicBezTo>
                  <a:pt x="9612249" y="4305935"/>
                  <a:pt x="8609711" y="4204335"/>
                  <a:pt x="8330057" y="3663315"/>
                </a:cubicBezTo>
                <a:lnTo>
                  <a:pt x="8338567" y="3658997"/>
                </a:lnTo>
                <a:lnTo>
                  <a:pt x="8330057" y="3663315"/>
                </a:lnTo>
                <a:cubicBezTo>
                  <a:pt x="8264398" y="3536569"/>
                  <a:pt x="8247380" y="3404108"/>
                  <a:pt x="8250682" y="3269488"/>
                </a:cubicBezTo>
                <a:lnTo>
                  <a:pt x="8260207" y="3269742"/>
                </a:lnTo>
                <a:lnTo>
                  <a:pt x="8250682" y="3269488"/>
                </a:lnTo>
                <a:cubicBezTo>
                  <a:pt x="8253095" y="3168015"/>
                  <a:pt x="8267319" y="3064764"/>
                  <a:pt x="8281417" y="2962021"/>
                </a:cubicBezTo>
                <a:cubicBezTo>
                  <a:pt x="8312023" y="2739644"/>
                  <a:pt x="8342249" y="2518664"/>
                  <a:pt x="8256651" y="2309876"/>
                </a:cubicBezTo>
                <a:cubicBezTo>
                  <a:pt x="8058150" y="1823974"/>
                  <a:pt x="7279386" y="1585722"/>
                  <a:pt x="6610478" y="1643507"/>
                </a:cubicBezTo>
                <a:cubicBezTo>
                  <a:pt x="6487541" y="1654175"/>
                  <a:pt x="6367399" y="1671955"/>
                  <a:pt x="6249416" y="1695450"/>
                </a:cubicBezTo>
                <a:cubicBezTo>
                  <a:pt x="5938012" y="1757426"/>
                  <a:pt x="5640832" y="1858518"/>
                  <a:pt x="5347971" y="1969389"/>
                </a:cubicBezTo>
                <a:cubicBezTo>
                  <a:pt x="5247894" y="2007235"/>
                  <a:pt x="5148453" y="2046224"/>
                  <a:pt x="5049012" y="2085213"/>
                </a:cubicBezTo>
                <a:cubicBezTo>
                  <a:pt x="4949825" y="2124075"/>
                  <a:pt x="4850765" y="2162810"/>
                  <a:pt x="4751578" y="2200402"/>
                </a:cubicBezTo>
                <a:cubicBezTo>
                  <a:pt x="4150234" y="2427351"/>
                  <a:pt x="3465068" y="2619629"/>
                  <a:pt x="2798572" y="2500630"/>
                </a:cubicBezTo>
                <a:cubicBezTo>
                  <a:pt x="2558034" y="2457323"/>
                  <a:pt x="2281682" y="2300351"/>
                  <a:pt x="1997583" y="2084959"/>
                </a:cubicBezTo>
                <a:cubicBezTo>
                  <a:pt x="1792859" y="1929638"/>
                  <a:pt x="1582547" y="1745615"/>
                  <a:pt x="1374267" y="1545717"/>
                </a:cubicBezTo>
                <a:lnTo>
                  <a:pt x="1380871" y="1538859"/>
                </a:lnTo>
                <a:lnTo>
                  <a:pt x="1374267" y="1545717"/>
                </a:lnTo>
                <a:cubicBezTo>
                  <a:pt x="1128141" y="1311148"/>
                  <a:pt x="880999" y="1055243"/>
                  <a:pt x="663448" y="809498"/>
                </a:cubicBezTo>
                <a:cubicBezTo>
                  <a:pt x="418592" y="532892"/>
                  <a:pt x="210566" y="274955"/>
                  <a:pt x="65659" y="93980"/>
                </a:cubicBezTo>
                <a:cubicBezTo>
                  <a:pt x="53340" y="78613"/>
                  <a:pt x="41529" y="63881"/>
                  <a:pt x="30226" y="49657"/>
                </a:cubicBezTo>
                <a:cubicBezTo>
                  <a:pt x="19812" y="36576"/>
                  <a:pt x="9779" y="24003"/>
                  <a:pt x="0" y="1193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54972" y="4450696"/>
            <a:ext cx="18226945" cy="4429221"/>
          </a:xfrm>
          <a:custGeom>
            <a:rect b="b" l="l" r="r" t="t"/>
            <a:pathLst>
              <a:path extrusionOk="0" h="5905627" w="24302593">
                <a:moveTo>
                  <a:pt x="14732" y="0"/>
                </a:moveTo>
                <a:cubicBezTo>
                  <a:pt x="79502" y="77851"/>
                  <a:pt x="162306" y="181610"/>
                  <a:pt x="259080" y="302768"/>
                </a:cubicBezTo>
                <a:cubicBezTo>
                  <a:pt x="395224" y="473329"/>
                  <a:pt x="558927" y="678561"/>
                  <a:pt x="739394" y="895350"/>
                </a:cubicBezTo>
                <a:cubicBezTo>
                  <a:pt x="1351153" y="1630426"/>
                  <a:pt x="2149983" y="2492756"/>
                  <a:pt x="2707640" y="2592197"/>
                </a:cubicBezTo>
                <a:cubicBezTo>
                  <a:pt x="3379470" y="2711958"/>
                  <a:pt x="4075684" y="2508631"/>
                  <a:pt x="4690618" y="2266442"/>
                </a:cubicBezTo>
                <a:cubicBezTo>
                  <a:pt x="4792726" y="2226183"/>
                  <a:pt x="4894707" y="2184654"/>
                  <a:pt x="4996815" y="2143125"/>
                </a:cubicBezTo>
                <a:cubicBezTo>
                  <a:pt x="5099304" y="2101342"/>
                  <a:pt x="5202047" y="2059432"/>
                  <a:pt x="5305425" y="2018792"/>
                </a:cubicBezTo>
                <a:cubicBezTo>
                  <a:pt x="5719191" y="1855851"/>
                  <a:pt x="6143117" y="1711452"/>
                  <a:pt x="6602984" y="1666113"/>
                </a:cubicBezTo>
                <a:cubicBezTo>
                  <a:pt x="7290816" y="1598295"/>
                  <a:pt x="8101711" y="1836166"/>
                  <a:pt x="8303514" y="2346579"/>
                </a:cubicBezTo>
                <a:lnTo>
                  <a:pt x="8294624" y="2350135"/>
                </a:lnTo>
                <a:lnTo>
                  <a:pt x="8303514" y="2346579"/>
                </a:lnTo>
                <a:cubicBezTo>
                  <a:pt x="8390509" y="2566416"/>
                  <a:pt x="8353171" y="2799207"/>
                  <a:pt x="8316722" y="3028061"/>
                </a:cubicBezTo>
                <a:cubicBezTo>
                  <a:pt x="8280273" y="3256661"/>
                  <a:pt x="8244713" y="3481451"/>
                  <a:pt x="8328025" y="3691763"/>
                </a:cubicBezTo>
                <a:cubicBezTo>
                  <a:pt x="8334629" y="3708400"/>
                  <a:pt x="8341868" y="3724910"/>
                  <a:pt x="8349996" y="3741420"/>
                </a:cubicBezTo>
                <a:cubicBezTo>
                  <a:pt x="8621141" y="4290441"/>
                  <a:pt x="9631680" y="4402582"/>
                  <a:pt x="10358882" y="4184777"/>
                </a:cubicBezTo>
                <a:lnTo>
                  <a:pt x="10361676" y="4193921"/>
                </a:lnTo>
                <a:lnTo>
                  <a:pt x="10358882" y="4184777"/>
                </a:lnTo>
                <a:cubicBezTo>
                  <a:pt x="10745724" y="4068953"/>
                  <a:pt x="11091418" y="3891661"/>
                  <a:pt x="11438382" y="3713607"/>
                </a:cubicBezTo>
                <a:cubicBezTo>
                  <a:pt x="11742166" y="3557778"/>
                  <a:pt x="12046966" y="3401441"/>
                  <a:pt x="12380215" y="3286379"/>
                </a:cubicBezTo>
                <a:lnTo>
                  <a:pt x="12383263" y="3295396"/>
                </a:lnTo>
                <a:lnTo>
                  <a:pt x="12380215" y="3286379"/>
                </a:lnTo>
                <a:cubicBezTo>
                  <a:pt x="13092811" y="3040126"/>
                  <a:pt x="14101572" y="3060827"/>
                  <a:pt x="14489049" y="3583813"/>
                </a:cubicBezTo>
                <a:cubicBezTo>
                  <a:pt x="14648561" y="3799205"/>
                  <a:pt x="14664817" y="4047744"/>
                  <a:pt x="14681201" y="4295013"/>
                </a:cubicBezTo>
                <a:cubicBezTo>
                  <a:pt x="14693138" y="4474083"/>
                  <a:pt x="14704949" y="4652518"/>
                  <a:pt x="14769719" y="4820158"/>
                </a:cubicBezTo>
                <a:cubicBezTo>
                  <a:pt x="14964918" y="5326126"/>
                  <a:pt x="15626969" y="5665216"/>
                  <a:pt x="16310484" y="5780532"/>
                </a:cubicBezTo>
                <a:cubicBezTo>
                  <a:pt x="16937990" y="5886450"/>
                  <a:pt x="17588611" y="5839206"/>
                  <a:pt x="18232120" y="5792470"/>
                </a:cubicBezTo>
                <a:cubicBezTo>
                  <a:pt x="18288889" y="5788406"/>
                  <a:pt x="18345659" y="5784215"/>
                  <a:pt x="18402301" y="5780278"/>
                </a:cubicBezTo>
                <a:cubicBezTo>
                  <a:pt x="20363434" y="5641594"/>
                  <a:pt x="22341460" y="5641086"/>
                  <a:pt x="24302593" y="5779008"/>
                </a:cubicBezTo>
                <a:lnTo>
                  <a:pt x="24301196" y="5798058"/>
                </a:lnTo>
                <a:cubicBezTo>
                  <a:pt x="22340952" y="5660263"/>
                  <a:pt x="20363815" y="5660644"/>
                  <a:pt x="18403570" y="5799328"/>
                </a:cubicBezTo>
                <a:lnTo>
                  <a:pt x="18402935" y="5789803"/>
                </a:lnTo>
                <a:lnTo>
                  <a:pt x="18403570" y="5799328"/>
                </a:lnTo>
                <a:cubicBezTo>
                  <a:pt x="18346929" y="5803392"/>
                  <a:pt x="18290159" y="5807456"/>
                  <a:pt x="18233390" y="5811520"/>
                </a:cubicBezTo>
                <a:cubicBezTo>
                  <a:pt x="17590389" y="5858256"/>
                  <a:pt x="16937356" y="5905627"/>
                  <a:pt x="16307182" y="5799328"/>
                </a:cubicBezTo>
                <a:lnTo>
                  <a:pt x="16308706" y="5789930"/>
                </a:lnTo>
                <a:lnTo>
                  <a:pt x="16307182" y="5799328"/>
                </a:lnTo>
                <a:cubicBezTo>
                  <a:pt x="15622016" y="5683631"/>
                  <a:pt x="14950821" y="5342890"/>
                  <a:pt x="14751812" y="4827016"/>
                </a:cubicBezTo>
                <a:lnTo>
                  <a:pt x="14760703" y="4823587"/>
                </a:lnTo>
                <a:lnTo>
                  <a:pt x="14751812" y="4827016"/>
                </a:lnTo>
                <a:cubicBezTo>
                  <a:pt x="14685899" y="4656201"/>
                  <a:pt x="14673961" y="4474845"/>
                  <a:pt x="14662023" y="4296283"/>
                </a:cubicBezTo>
                <a:cubicBezTo>
                  <a:pt x="14645513" y="4048252"/>
                  <a:pt x="14629258" y="3805428"/>
                  <a:pt x="14473556" y="3595243"/>
                </a:cubicBezTo>
                <a:lnTo>
                  <a:pt x="14481176" y="3589528"/>
                </a:lnTo>
                <a:lnTo>
                  <a:pt x="14473556" y="3595243"/>
                </a:lnTo>
                <a:cubicBezTo>
                  <a:pt x="14094207" y="3083179"/>
                  <a:pt x="13097637" y="3058668"/>
                  <a:pt x="12386310" y="3304413"/>
                </a:cubicBezTo>
                <a:cubicBezTo>
                  <a:pt x="12054586" y="3419094"/>
                  <a:pt x="11750929" y="3574796"/>
                  <a:pt x="11446891" y="3730625"/>
                </a:cubicBezTo>
                <a:cubicBezTo>
                  <a:pt x="11100181" y="3908425"/>
                  <a:pt x="10752836" y="4086606"/>
                  <a:pt x="10364089" y="4203065"/>
                </a:cubicBezTo>
                <a:cubicBezTo>
                  <a:pt x="9636252" y="4421124"/>
                  <a:pt x="8610727" y="4313174"/>
                  <a:pt x="8332724" y="3749929"/>
                </a:cubicBezTo>
                <a:lnTo>
                  <a:pt x="8341233" y="3745738"/>
                </a:lnTo>
                <a:lnTo>
                  <a:pt x="8332724" y="3749929"/>
                </a:lnTo>
                <a:cubicBezTo>
                  <a:pt x="8324342" y="3733038"/>
                  <a:pt x="8316849" y="3716020"/>
                  <a:pt x="8310118" y="3698875"/>
                </a:cubicBezTo>
                <a:cubicBezTo>
                  <a:pt x="8224647" y="3482848"/>
                  <a:pt x="8261477" y="3252724"/>
                  <a:pt x="8297799" y="3025140"/>
                </a:cubicBezTo>
                <a:cubicBezTo>
                  <a:pt x="8334375" y="2795270"/>
                  <a:pt x="8370443" y="2567813"/>
                  <a:pt x="8285607" y="2353564"/>
                </a:cubicBezTo>
                <a:cubicBezTo>
                  <a:pt x="8089011" y="1856105"/>
                  <a:pt x="7291070" y="1617345"/>
                  <a:pt x="6604635" y="1685036"/>
                </a:cubicBezTo>
                <a:lnTo>
                  <a:pt x="6603746" y="1675511"/>
                </a:lnTo>
                <a:lnTo>
                  <a:pt x="6604635" y="1685036"/>
                </a:lnTo>
                <a:cubicBezTo>
                  <a:pt x="6147562" y="1730121"/>
                  <a:pt x="5725541" y="1873758"/>
                  <a:pt x="5312283" y="2036445"/>
                </a:cubicBezTo>
                <a:cubicBezTo>
                  <a:pt x="5209032" y="2077085"/>
                  <a:pt x="5106416" y="2118995"/>
                  <a:pt x="5003800" y="2160778"/>
                </a:cubicBezTo>
                <a:cubicBezTo>
                  <a:pt x="4901692" y="2202434"/>
                  <a:pt x="4799584" y="2243963"/>
                  <a:pt x="4697349" y="2284222"/>
                </a:cubicBezTo>
                <a:lnTo>
                  <a:pt x="4693920" y="2275332"/>
                </a:lnTo>
                <a:lnTo>
                  <a:pt x="4697349" y="2284222"/>
                </a:lnTo>
                <a:cubicBezTo>
                  <a:pt x="4081907" y="2526665"/>
                  <a:pt x="3381375" y="2731770"/>
                  <a:pt x="2703957" y="2610993"/>
                </a:cubicBezTo>
                <a:lnTo>
                  <a:pt x="2705608" y="2601595"/>
                </a:lnTo>
                <a:lnTo>
                  <a:pt x="2703957" y="2610993"/>
                </a:lnTo>
                <a:cubicBezTo>
                  <a:pt x="2137791" y="2510028"/>
                  <a:pt x="1334135" y="1640205"/>
                  <a:pt x="724408" y="907669"/>
                </a:cubicBezTo>
                <a:cubicBezTo>
                  <a:pt x="544195" y="690626"/>
                  <a:pt x="380238" y="485267"/>
                  <a:pt x="244094" y="314706"/>
                </a:cubicBezTo>
                <a:cubicBezTo>
                  <a:pt x="147320" y="193421"/>
                  <a:pt x="64770" y="89916"/>
                  <a:pt x="0" y="12192"/>
                </a:cubicBezTo>
                <a:close/>
              </a:path>
            </a:pathLst>
          </a:custGeom>
          <a:solidFill>
            <a:srgbClr val="1624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"/>
          <p:cNvSpPr/>
          <p:nvPr/>
        </p:nvSpPr>
        <p:spPr>
          <a:xfrm>
            <a:off x="1278369" y="6465790"/>
            <a:ext cx="5560601" cy="2050109"/>
          </a:xfrm>
          <a:custGeom>
            <a:rect b="b" l="l" r="r" t="t"/>
            <a:pathLst>
              <a:path extrusionOk="0" h="2801670" w="7599094">
                <a:moveTo>
                  <a:pt x="0" y="260630"/>
                </a:moveTo>
                <a:cubicBezTo>
                  <a:pt x="0" y="116658"/>
                  <a:pt x="164012" y="0"/>
                  <a:pt x="366424" y="0"/>
                </a:cubicBezTo>
                <a:lnTo>
                  <a:pt x="7232669" y="0"/>
                </a:lnTo>
                <a:cubicBezTo>
                  <a:pt x="7435080" y="0"/>
                  <a:pt x="7599094" y="116658"/>
                  <a:pt x="7599094" y="260630"/>
                </a:cubicBezTo>
                <a:lnTo>
                  <a:pt x="7599094" y="2541025"/>
                </a:lnTo>
                <a:cubicBezTo>
                  <a:pt x="7599094" y="2684996"/>
                  <a:pt x="7435080" y="2801670"/>
                  <a:pt x="7232669" y="2801670"/>
                </a:cubicBezTo>
                <a:lnTo>
                  <a:pt x="366424" y="2801670"/>
                </a:lnTo>
                <a:cubicBezTo>
                  <a:pt x="164012" y="2801670"/>
                  <a:pt x="0" y="2684903"/>
                  <a:pt x="0" y="2541025"/>
                </a:cubicBezTo>
                <a:close/>
              </a:path>
            </a:pathLst>
          </a:custGeom>
          <a:solidFill>
            <a:srgbClr val="16242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"/>
          <p:cNvSpPr/>
          <p:nvPr/>
        </p:nvSpPr>
        <p:spPr>
          <a:xfrm>
            <a:off x="1481974" y="6590810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466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1847734" y="6590810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FB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"/>
          <p:cNvSpPr/>
          <p:nvPr/>
        </p:nvSpPr>
        <p:spPr>
          <a:xfrm>
            <a:off x="2213494" y="6590810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1CC5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"/>
          <p:cNvSpPr/>
          <p:nvPr/>
        </p:nvSpPr>
        <p:spPr>
          <a:xfrm>
            <a:off x="2657076" y="1589620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466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"/>
          <p:cNvSpPr/>
          <p:nvPr/>
        </p:nvSpPr>
        <p:spPr>
          <a:xfrm>
            <a:off x="3022836" y="1589620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FB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"/>
          <p:cNvSpPr/>
          <p:nvPr/>
        </p:nvSpPr>
        <p:spPr>
          <a:xfrm>
            <a:off x="3388596" y="1589620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1CC5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"/>
          <p:cNvSpPr/>
          <p:nvPr/>
        </p:nvSpPr>
        <p:spPr>
          <a:xfrm>
            <a:off x="8280076" y="6909564"/>
            <a:ext cx="8043767" cy="1938147"/>
          </a:xfrm>
          <a:custGeom>
            <a:rect b="b" l="l" r="r" t="t"/>
            <a:pathLst>
              <a:path extrusionOk="0" h="2584196" w="10725023">
                <a:moveTo>
                  <a:pt x="0" y="240411"/>
                </a:moveTo>
                <a:cubicBezTo>
                  <a:pt x="0" y="107696"/>
                  <a:pt x="107696" y="0"/>
                  <a:pt x="240411" y="0"/>
                </a:cubicBezTo>
                <a:lnTo>
                  <a:pt x="10484612" y="0"/>
                </a:lnTo>
                <a:cubicBezTo>
                  <a:pt x="10617327" y="0"/>
                  <a:pt x="10725023" y="107696"/>
                  <a:pt x="10725023" y="240411"/>
                </a:cubicBezTo>
                <a:lnTo>
                  <a:pt x="10725023" y="2343785"/>
                </a:lnTo>
                <a:cubicBezTo>
                  <a:pt x="10725023" y="2476500"/>
                  <a:pt x="10617327" y="2584196"/>
                  <a:pt x="10484612" y="2584196"/>
                </a:cubicBezTo>
                <a:lnTo>
                  <a:pt x="240411" y="2584196"/>
                </a:lnTo>
                <a:cubicBezTo>
                  <a:pt x="107696" y="2584196"/>
                  <a:pt x="0" y="2476627"/>
                  <a:pt x="0" y="234378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"/>
          <p:cNvSpPr/>
          <p:nvPr/>
        </p:nvSpPr>
        <p:spPr>
          <a:xfrm>
            <a:off x="8280076" y="6924377"/>
            <a:ext cx="8043767" cy="1938147"/>
          </a:xfrm>
          <a:custGeom>
            <a:rect b="b" l="l" r="r" t="t"/>
            <a:pathLst>
              <a:path extrusionOk="0" h="2584196" w="10725023">
                <a:moveTo>
                  <a:pt x="0" y="240411"/>
                </a:moveTo>
                <a:cubicBezTo>
                  <a:pt x="0" y="107696"/>
                  <a:pt x="107696" y="0"/>
                  <a:pt x="240411" y="0"/>
                </a:cubicBezTo>
                <a:lnTo>
                  <a:pt x="10484612" y="0"/>
                </a:lnTo>
                <a:cubicBezTo>
                  <a:pt x="10617327" y="0"/>
                  <a:pt x="10725023" y="107696"/>
                  <a:pt x="10725023" y="240411"/>
                </a:cubicBezTo>
                <a:lnTo>
                  <a:pt x="10725023" y="2343785"/>
                </a:lnTo>
                <a:cubicBezTo>
                  <a:pt x="10725023" y="2476500"/>
                  <a:pt x="10617327" y="2584196"/>
                  <a:pt x="10484612" y="2584196"/>
                </a:cubicBezTo>
                <a:lnTo>
                  <a:pt x="240411" y="2584196"/>
                </a:lnTo>
                <a:cubicBezTo>
                  <a:pt x="107696" y="2584196"/>
                  <a:pt x="0" y="2476627"/>
                  <a:pt x="0" y="2343785"/>
                </a:cubicBezTo>
                <a:close/>
              </a:path>
            </a:pathLst>
          </a:custGeom>
          <a:solidFill>
            <a:srgbClr val="16242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8483601" y="7074746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466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"/>
          <p:cNvSpPr/>
          <p:nvPr/>
        </p:nvSpPr>
        <p:spPr>
          <a:xfrm>
            <a:off x="8849361" y="7074746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FB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"/>
          <p:cNvSpPr/>
          <p:nvPr/>
        </p:nvSpPr>
        <p:spPr>
          <a:xfrm>
            <a:off x="9215121" y="7074746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1CC5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"/>
          <p:cNvSpPr txBox="1"/>
          <p:nvPr/>
        </p:nvSpPr>
        <p:spPr>
          <a:xfrm>
            <a:off x="1512569" y="7152350"/>
            <a:ext cx="5092245" cy="55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B9D4B4"/>
                </a:solidFill>
                <a:latin typeface="Roboto Mono"/>
                <a:ea typeface="Roboto Mono"/>
                <a:cs typeface="Roboto Mono"/>
                <a:sym typeface="Roboto Mono"/>
              </a:rPr>
              <a:t>GVHD: Đỗ Hoàng Hiển</a:t>
            </a:r>
            <a:endParaRPr/>
          </a:p>
        </p:txBody>
      </p:sp>
      <p:sp>
        <p:nvSpPr>
          <p:cNvPr id="140" name="Google Shape;140;p1"/>
          <p:cNvSpPr txBox="1"/>
          <p:nvPr/>
        </p:nvSpPr>
        <p:spPr>
          <a:xfrm>
            <a:off x="3523238" y="2364226"/>
            <a:ext cx="11203427" cy="3782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829" u="none" cap="none" strike="noStrike">
                <a:solidFill>
                  <a:srgbClr val="FFBC3E"/>
                </a:solidFill>
                <a:latin typeface="Paytone One"/>
                <a:ea typeface="Paytone One"/>
                <a:cs typeface="Paytone One"/>
                <a:sym typeface="Paytone One"/>
              </a:rPr>
              <a:t>SECURITY ONION</a:t>
            </a:r>
            <a:endParaRPr/>
          </a:p>
        </p:txBody>
      </p:sp>
      <p:sp>
        <p:nvSpPr>
          <p:cNvPr id="141" name="Google Shape;141;p1"/>
          <p:cNvSpPr txBox="1"/>
          <p:nvPr/>
        </p:nvSpPr>
        <p:spPr>
          <a:xfrm>
            <a:off x="9102684" y="7441843"/>
            <a:ext cx="6441186" cy="97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53" u="none" cap="none" strike="noStrike">
                <a:solidFill>
                  <a:srgbClr val="B9D4B4"/>
                </a:solidFill>
                <a:latin typeface="Roboto Mono"/>
                <a:ea typeface="Roboto Mono"/>
                <a:cs typeface="Roboto Mono"/>
                <a:sym typeface="Roboto Mono"/>
              </a:rPr>
              <a:t>Hệ thống tìm kiếm, phát hiện và ngăn ngừa xâm nhập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242F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"/>
          <p:cNvSpPr/>
          <p:nvPr/>
        </p:nvSpPr>
        <p:spPr>
          <a:xfrm rot="5400000">
            <a:off x="-694415" y="9178846"/>
            <a:ext cx="1697451" cy="172498"/>
          </a:xfrm>
          <a:custGeom>
            <a:rect b="b" l="l" r="r" t="t"/>
            <a:pathLst>
              <a:path extrusionOk="0" h="229997" w="2263267">
                <a:moveTo>
                  <a:pt x="1617091" y="192151"/>
                </a:moveTo>
                <a:cubicBezTo>
                  <a:pt x="1621536" y="192024"/>
                  <a:pt x="1625981" y="193929"/>
                  <a:pt x="1629029" y="197358"/>
                </a:cubicBezTo>
                <a:cubicBezTo>
                  <a:pt x="1632077" y="200787"/>
                  <a:pt x="1633982" y="205232"/>
                  <a:pt x="1633982" y="210058"/>
                </a:cubicBezTo>
                <a:cubicBezTo>
                  <a:pt x="1633982" y="214884"/>
                  <a:pt x="1632204" y="219583"/>
                  <a:pt x="1629029" y="223012"/>
                </a:cubicBezTo>
                <a:cubicBezTo>
                  <a:pt x="1625854" y="226441"/>
                  <a:pt x="1621536" y="228346"/>
                  <a:pt x="1617091" y="228219"/>
                </a:cubicBezTo>
                <a:cubicBezTo>
                  <a:pt x="1612646" y="228346"/>
                  <a:pt x="1608201" y="226441"/>
                  <a:pt x="1605153" y="223012"/>
                </a:cubicBezTo>
                <a:cubicBezTo>
                  <a:pt x="1602105" y="219583"/>
                  <a:pt x="1600200" y="214884"/>
                  <a:pt x="1600200" y="210058"/>
                </a:cubicBezTo>
                <a:cubicBezTo>
                  <a:pt x="1600073" y="205232"/>
                  <a:pt x="1601851" y="200660"/>
                  <a:pt x="1605153" y="197358"/>
                </a:cubicBezTo>
                <a:cubicBezTo>
                  <a:pt x="1608455" y="194056"/>
                  <a:pt x="1612646" y="192024"/>
                  <a:pt x="1617091" y="192151"/>
                </a:cubicBezTo>
                <a:close/>
                <a:moveTo>
                  <a:pt x="1926336" y="81280"/>
                </a:moveTo>
                <a:cubicBezTo>
                  <a:pt x="1910715" y="81153"/>
                  <a:pt x="1895729" y="88011"/>
                  <a:pt x="1885061" y="100203"/>
                </a:cubicBezTo>
                <a:cubicBezTo>
                  <a:pt x="1873758" y="112141"/>
                  <a:pt x="1867408" y="128524"/>
                  <a:pt x="1867662" y="145542"/>
                </a:cubicBezTo>
                <a:cubicBezTo>
                  <a:pt x="1867662" y="156845"/>
                  <a:pt x="1870329" y="167894"/>
                  <a:pt x="1875663" y="177673"/>
                </a:cubicBezTo>
                <a:cubicBezTo>
                  <a:pt x="1880616" y="187325"/>
                  <a:pt x="1887982" y="195453"/>
                  <a:pt x="1896999" y="200787"/>
                </a:cubicBezTo>
                <a:cubicBezTo>
                  <a:pt x="1906016" y="206121"/>
                  <a:pt x="1916049" y="208788"/>
                  <a:pt x="1926336" y="208788"/>
                </a:cubicBezTo>
                <a:cubicBezTo>
                  <a:pt x="1936623" y="208788"/>
                  <a:pt x="1946656" y="206121"/>
                  <a:pt x="1955673" y="200787"/>
                </a:cubicBezTo>
                <a:cubicBezTo>
                  <a:pt x="1964563" y="195199"/>
                  <a:pt x="1971929" y="187198"/>
                  <a:pt x="1977009" y="177673"/>
                </a:cubicBezTo>
                <a:cubicBezTo>
                  <a:pt x="1982216" y="167894"/>
                  <a:pt x="1984883" y="156718"/>
                  <a:pt x="1984756" y="145542"/>
                </a:cubicBezTo>
                <a:cubicBezTo>
                  <a:pt x="1985010" y="128524"/>
                  <a:pt x="1978787" y="112141"/>
                  <a:pt x="1967357" y="100203"/>
                </a:cubicBezTo>
                <a:cubicBezTo>
                  <a:pt x="1956816" y="87884"/>
                  <a:pt x="1941957" y="81026"/>
                  <a:pt x="1926336" y="81280"/>
                </a:cubicBezTo>
                <a:close/>
                <a:moveTo>
                  <a:pt x="307086" y="81026"/>
                </a:moveTo>
                <a:cubicBezTo>
                  <a:pt x="296672" y="80899"/>
                  <a:pt x="286512" y="83820"/>
                  <a:pt x="277622" y="89535"/>
                </a:cubicBezTo>
                <a:cubicBezTo>
                  <a:pt x="268605" y="95123"/>
                  <a:pt x="261112" y="103251"/>
                  <a:pt x="256032" y="112903"/>
                </a:cubicBezTo>
                <a:cubicBezTo>
                  <a:pt x="250698" y="122682"/>
                  <a:pt x="247904" y="133731"/>
                  <a:pt x="247777" y="145034"/>
                </a:cubicBezTo>
                <a:cubicBezTo>
                  <a:pt x="247904" y="156337"/>
                  <a:pt x="250698" y="167386"/>
                  <a:pt x="256032" y="177165"/>
                </a:cubicBezTo>
                <a:cubicBezTo>
                  <a:pt x="261112" y="186944"/>
                  <a:pt x="268732" y="195199"/>
                  <a:pt x="277876" y="200787"/>
                </a:cubicBezTo>
                <a:cubicBezTo>
                  <a:pt x="286766" y="206502"/>
                  <a:pt x="296799" y="209550"/>
                  <a:pt x="307213" y="209550"/>
                </a:cubicBezTo>
                <a:cubicBezTo>
                  <a:pt x="317627" y="209550"/>
                  <a:pt x="327914" y="206502"/>
                  <a:pt x="336931" y="201041"/>
                </a:cubicBezTo>
                <a:cubicBezTo>
                  <a:pt x="345948" y="195580"/>
                  <a:pt x="353568" y="187706"/>
                  <a:pt x="358775" y="178181"/>
                </a:cubicBezTo>
                <a:cubicBezTo>
                  <a:pt x="363982" y="168275"/>
                  <a:pt x="366649" y="156972"/>
                  <a:pt x="366522" y="145542"/>
                </a:cubicBezTo>
                <a:cubicBezTo>
                  <a:pt x="366903" y="128397"/>
                  <a:pt x="360680" y="111760"/>
                  <a:pt x="349377" y="99441"/>
                </a:cubicBezTo>
                <a:cubicBezTo>
                  <a:pt x="338582" y="87630"/>
                  <a:pt x="323723" y="81026"/>
                  <a:pt x="308102" y="81026"/>
                </a:cubicBezTo>
                <a:close/>
                <a:moveTo>
                  <a:pt x="499110" y="80772"/>
                </a:moveTo>
                <a:cubicBezTo>
                  <a:pt x="485140" y="80518"/>
                  <a:pt x="471678" y="85979"/>
                  <a:pt x="461391" y="96012"/>
                </a:cubicBezTo>
                <a:cubicBezTo>
                  <a:pt x="452755" y="105029"/>
                  <a:pt x="446659" y="116332"/>
                  <a:pt x="443865" y="128905"/>
                </a:cubicBezTo>
                <a:lnTo>
                  <a:pt x="555371" y="128905"/>
                </a:lnTo>
                <a:cubicBezTo>
                  <a:pt x="553466" y="119380"/>
                  <a:pt x="549656" y="110490"/>
                  <a:pt x="544068" y="102743"/>
                </a:cubicBezTo>
                <a:cubicBezTo>
                  <a:pt x="538861" y="95885"/>
                  <a:pt x="532257" y="90424"/>
                  <a:pt x="524637" y="86741"/>
                </a:cubicBezTo>
                <a:cubicBezTo>
                  <a:pt x="516636" y="82804"/>
                  <a:pt x="507873" y="80772"/>
                  <a:pt x="499110" y="80772"/>
                </a:cubicBezTo>
                <a:close/>
                <a:moveTo>
                  <a:pt x="1476883" y="80264"/>
                </a:moveTo>
                <a:cubicBezTo>
                  <a:pt x="1466469" y="80137"/>
                  <a:pt x="1456309" y="83058"/>
                  <a:pt x="1447419" y="88773"/>
                </a:cubicBezTo>
                <a:cubicBezTo>
                  <a:pt x="1438402" y="94361"/>
                  <a:pt x="1430909" y="102489"/>
                  <a:pt x="1425829" y="112141"/>
                </a:cubicBezTo>
                <a:cubicBezTo>
                  <a:pt x="1420495" y="121920"/>
                  <a:pt x="1417701" y="132969"/>
                  <a:pt x="1417574" y="144272"/>
                </a:cubicBezTo>
                <a:cubicBezTo>
                  <a:pt x="1417701" y="155575"/>
                  <a:pt x="1420495" y="166624"/>
                  <a:pt x="1425829" y="176403"/>
                </a:cubicBezTo>
                <a:cubicBezTo>
                  <a:pt x="1430909" y="186182"/>
                  <a:pt x="1438529" y="194437"/>
                  <a:pt x="1447673" y="200025"/>
                </a:cubicBezTo>
                <a:cubicBezTo>
                  <a:pt x="1456563" y="205740"/>
                  <a:pt x="1466596" y="208788"/>
                  <a:pt x="1477010" y="208788"/>
                </a:cubicBezTo>
                <a:cubicBezTo>
                  <a:pt x="1487424" y="208788"/>
                  <a:pt x="1497711" y="205740"/>
                  <a:pt x="1506728" y="200279"/>
                </a:cubicBezTo>
                <a:cubicBezTo>
                  <a:pt x="1515745" y="194818"/>
                  <a:pt x="1523365" y="186944"/>
                  <a:pt x="1528572" y="177419"/>
                </a:cubicBezTo>
                <a:cubicBezTo>
                  <a:pt x="1533779" y="167513"/>
                  <a:pt x="1536446" y="156210"/>
                  <a:pt x="1536319" y="144780"/>
                </a:cubicBezTo>
                <a:cubicBezTo>
                  <a:pt x="1536700" y="127635"/>
                  <a:pt x="1530477" y="110998"/>
                  <a:pt x="1519174" y="98679"/>
                </a:cubicBezTo>
                <a:cubicBezTo>
                  <a:pt x="1507998" y="86868"/>
                  <a:pt x="1492758" y="80518"/>
                  <a:pt x="1477010" y="81026"/>
                </a:cubicBezTo>
                <a:close/>
                <a:moveTo>
                  <a:pt x="1058291" y="81026"/>
                </a:moveTo>
                <a:cubicBezTo>
                  <a:pt x="1047877" y="80899"/>
                  <a:pt x="1037590" y="83820"/>
                  <a:pt x="1028573" y="89535"/>
                </a:cubicBezTo>
                <a:cubicBezTo>
                  <a:pt x="1019556" y="95250"/>
                  <a:pt x="1012063" y="103251"/>
                  <a:pt x="1006983" y="112903"/>
                </a:cubicBezTo>
                <a:cubicBezTo>
                  <a:pt x="1001776" y="122682"/>
                  <a:pt x="998982" y="133731"/>
                  <a:pt x="998982" y="145034"/>
                </a:cubicBezTo>
                <a:cubicBezTo>
                  <a:pt x="998982" y="156337"/>
                  <a:pt x="1001649" y="167386"/>
                  <a:pt x="1006983" y="177165"/>
                </a:cubicBezTo>
                <a:cubicBezTo>
                  <a:pt x="1012317" y="186944"/>
                  <a:pt x="1019683" y="195199"/>
                  <a:pt x="1028827" y="200787"/>
                </a:cubicBezTo>
                <a:cubicBezTo>
                  <a:pt x="1037717" y="206502"/>
                  <a:pt x="1047750" y="209550"/>
                  <a:pt x="1058164" y="209550"/>
                </a:cubicBezTo>
                <a:cubicBezTo>
                  <a:pt x="1068705" y="209423"/>
                  <a:pt x="1078992" y="206502"/>
                  <a:pt x="1088136" y="201041"/>
                </a:cubicBezTo>
                <a:cubicBezTo>
                  <a:pt x="1097280" y="195580"/>
                  <a:pt x="1104646" y="187706"/>
                  <a:pt x="1109726" y="178181"/>
                </a:cubicBezTo>
                <a:cubicBezTo>
                  <a:pt x="1114933" y="168275"/>
                  <a:pt x="1117600" y="156972"/>
                  <a:pt x="1117473" y="145542"/>
                </a:cubicBezTo>
                <a:cubicBezTo>
                  <a:pt x="1117854" y="128397"/>
                  <a:pt x="1111631" y="111760"/>
                  <a:pt x="1100328" y="99441"/>
                </a:cubicBezTo>
                <a:cubicBezTo>
                  <a:pt x="1089025" y="87376"/>
                  <a:pt x="1073404" y="81026"/>
                  <a:pt x="1057402" y="81788"/>
                </a:cubicBezTo>
                <a:close/>
                <a:moveTo>
                  <a:pt x="176530" y="65405"/>
                </a:moveTo>
                <a:lnTo>
                  <a:pt x="196469" y="65405"/>
                </a:lnTo>
                <a:lnTo>
                  <a:pt x="196469" y="224282"/>
                </a:lnTo>
                <a:lnTo>
                  <a:pt x="177292" y="224282"/>
                </a:lnTo>
                <a:close/>
                <a:moveTo>
                  <a:pt x="1345311" y="223520"/>
                </a:moveTo>
                <a:lnTo>
                  <a:pt x="1364488" y="223520"/>
                </a:lnTo>
                <a:lnTo>
                  <a:pt x="1345311" y="223520"/>
                </a:lnTo>
                <a:close/>
                <a:moveTo>
                  <a:pt x="497840" y="61849"/>
                </a:moveTo>
                <a:cubicBezTo>
                  <a:pt x="521589" y="60960"/>
                  <a:pt x="544322" y="72390"/>
                  <a:pt x="558800" y="92456"/>
                </a:cubicBezTo>
                <a:cubicBezTo>
                  <a:pt x="569976" y="107950"/>
                  <a:pt x="575945" y="127127"/>
                  <a:pt x="575437" y="146812"/>
                </a:cubicBezTo>
                <a:lnTo>
                  <a:pt x="440817" y="146812"/>
                </a:lnTo>
                <a:cubicBezTo>
                  <a:pt x="440563" y="163703"/>
                  <a:pt x="446532" y="179959"/>
                  <a:pt x="457454" y="192151"/>
                </a:cubicBezTo>
                <a:cubicBezTo>
                  <a:pt x="467741" y="203962"/>
                  <a:pt x="482219" y="210439"/>
                  <a:pt x="497332" y="210058"/>
                </a:cubicBezTo>
                <a:cubicBezTo>
                  <a:pt x="504825" y="210058"/>
                  <a:pt x="512318" y="208534"/>
                  <a:pt x="519303" y="205867"/>
                </a:cubicBezTo>
                <a:cubicBezTo>
                  <a:pt x="526034" y="203200"/>
                  <a:pt x="532257" y="199390"/>
                  <a:pt x="537845" y="194691"/>
                </a:cubicBezTo>
                <a:cubicBezTo>
                  <a:pt x="544322" y="187833"/>
                  <a:pt x="549910" y="180086"/>
                  <a:pt x="554228" y="171577"/>
                </a:cubicBezTo>
                <a:lnTo>
                  <a:pt x="570357" y="180848"/>
                </a:lnTo>
                <a:cubicBezTo>
                  <a:pt x="565658" y="190881"/>
                  <a:pt x="559435" y="199898"/>
                  <a:pt x="551815" y="207518"/>
                </a:cubicBezTo>
                <a:cubicBezTo>
                  <a:pt x="544957" y="214249"/>
                  <a:pt x="537083" y="219583"/>
                  <a:pt x="528447" y="223266"/>
                </a:cubicBezTo>
                <a:cubicBezTo>
                  <a:pt x="518922" y="226949"/>
                  <a:pt x="509016" y="228727"/>
                  <a:pt x="498983" y="228473"/>
                </a:cubicBezTo>
                <a:cubicBezTo>
                  <a:pt x="477393" y="229997"/>
                  <a:pt x="456184" y="220853"/>
                  <a:pt x="441833" y="203581"/>
                </a:cubicBezTo>
                <a:cubicBezTo>
                  <a:pt x="428498" y="187833"/>
                  <a:pt x="421132" y="167259"/>
                  <a:pt x="421259" y="146050"/>
                </a:cubicBezTo>
                <a:cubicBezTo>
                  <a:pt x="421132" y="126492"/>
                  <a:pt x="427228" y="107569"/>
                  <a:pt x="438658" y="92202"/>
                </a:cubicBezTo>
                <a:cubicBezTo>
                  <a:pt x="452501" y="72390"/>
                  <a:pt x="474726" y="61087"/>
                  <a:pt x="497967" y="62103"/>
                </a:cubicBezTo>
                <a:close/>
                <a:moveTo>
                  <a:pt x="1926590" y="61595"/>
                </a:moveTo>
                <a:cubicBezTo>
                  <a:pt x="1948434" y="60960"/>
                  <a:pt x="1969262" y="70612"/>
                  <a:pt x="1983740" y="88011"/>
                </a:cubicBezTo>
                <a:cubicBezTo>
                  <a:pt x="1997329" y="103632"/>
                  <a:pt x="2004695" y="124206"/>
                  <a:pt x="2004314" y="145542"/>
                </a:cubicBezTo>
                <a:cubicBezTo>
                  <a:pt x="2004568" y="167132"/>
                  <a:pt x="1996694" y="188087"/>
                  <a:pt x="1982470" y="203581"/>
                </a:cubicBezTo>
                <a:cubicBezTo>
                  <a:pt x="1968119" y="220091"/>
                  <a:pt x="1947672" y="229235"/>
                  <a:pt x="1926463" y="228473"/>
                </a:cubicBezTo>
                <a:cubicBezTo>
                  <a:pt x="1905254" y="229235"/>
                  <a:pt x="1884680" y="220218"/>
                  <a:pt x="1870202" y="203581"/>
                </a:cubicBezTo>
                <a:cubicBezTo>
                  <a:pt x="1855978" y="188087"/>
                  <a:pt x="1848231" y="167132"/>
                  <a:pt x="1848358" y="145542"/>
                </a:cubicBezTo>
                <a:cubicBezTo>
                  <a:pt x="1848104" y="124333"/>
                  <a:pt x="1855470" y="103886"/>
                  <a:pt x="1868932" y="88265"/>
                </a:cubicBezTo>
                <a:cubicBezTo>
                  <a:pt x="1883410" y="70866"/>
                  <a:pt x="1904492" y="61087"/>
                  <a:pt x="1926336" y="61595"/>
                </a:cubicBezTo>
                <a:close/>
                <a:moveTo>
                  <a:pt x="1751076" y="61595"/>
                </a:moveTo>
                <a:cubicBezTo>
                  <a:pt x="1760728" y="61468"/>
                  <a:pt x="1770380" y="63119"/>
                  <a:pt x="1779651" y="66294"/>
                </a:cubicBezTo>
                <a:cubicBezTo>
                  <a:pt x="1788033" y="69088"/>
                  <a:pt x="1796034" y="73406"/>
                  <a:pt x="1803019" y="78994"/>
                </a:cubicBezTo>
                <a:cubicBezTo>
                  <a:pt x="1809369" y="84455"/>
                  <a:pt x="1814703" y="91059"/>
                  <a:pt x="1818767" y="98679"/>
                </a:cubicBezTo>
                <a:lnTo>
                  <a:pt x="1803527" y="108585"/>
                </a:lnTo>
                <a:cubicBezTo>
                  <a:pt x="1791081" y="90297"/>
                  <a:pt x="1770888" y="79883"/>
                  <a:pt x="1749679" y="80645"/>
                </a:cubicBezTo>
                <a:cubicBezTo>
                  <a:pt x="1732788" y="80137"/>
                  <a:pt x="1716405" y="86868"/>
                  <a:pt x="1704213" y="99314"/>
                </a:cubicBezTo>
                <a:cubicBezTo>
                  <a:pt x="1692529" y="111125"/>
                  <a:pt x="1685925" y="127508"/>
                  <a:pt x="1686179" y="144653"/>
                </a:cubicBezTo>
                <a:cubicBezTo>
                  <a:pt x="1686179" y="156083"/>
                  <a:pt x="1689100" y="167386"/>
                  <a:pt x="1694561" y="177292"/>
                </a:cubicBezTo>
                <a:cubicBezTo>
                  <a:pt x="1699895" y="187833"/>
                  <a:pt x="1708023" y="196469"/>
                  <a:pt x="1717929" y="202184"/>
                </a:cubicBezTo>
                <a:cubicBezTo>
                  <a:pt x="1727835" y="207899"/>
                  <a:pt x="1739011" y="210693"/>
                  <a:pt x="1750314" y="210693"/>
                </a:cubicBezTo>
                <a:cubicBezTo>
                  <a:pt x="1771396" y="211074"/>
                  <a:pt x="1791462" y="200660"/>
                  <a:pt x="1804162" y="182753"/>
                </a:cubicBezTo>
                <a:lnTo>
                  <a:pt x="1819402" y="193167"/>
                </a:lnTo>
                <a:cubicBezTo>
                  <a:pt x="1812163" y="204597"/>
                  <a:pt x="1802257" y="213868"/>
                  <a:pt x="1790573" y="219837"/>
                </a:cubicBezTo>
                <a:cubicBezTo>
                  <a:pt x="1777746" y="226314"/>
                  <a:pt x="1763522" y="229489"/>
                  <a:pt x="1749298" y="229362"/>
                </a:cubicBezTo>
                <a:cubicBezTo>
                  <a:pt x="1727454" y="229870"/>
                  <a:pt x="1706245" y="220853"/>
                  <a:pt x="1690751" y="204470"/>
                </a:cubicBezTo>
                <a:cubicBezTo>
                  <a:pt x="1675511" y="189484"/>
                  <a:pt x="1667002" y="168275"/>
                  <a:pt x="1667383" y="146177"/>
                </a:cubicBezTo>
                <a:cubicBezTo>
                  <a:pt x="1667383" y="131064"/>
                  <a:pt x="1671193" y="116332"/>
                  <a:pt x="1678432" y="103378"/>
                </a:cubicBezTo>
                <a:cubicBezTo>
                  <a:pt x="1685671" y="90424"/>
                  <a:pt x="1695958" y="79629"/>
                  <a:pt x="1708404" y="72517"/>
                </a:cubicBezTo>
                <a:cubicBezTo>
                  <a:pt x="1721485" y="65151"/>
                  <a:pt x="1736217" y="61341"/>
                  <a:pt x="1751076" y="61595"/>
                </a:cubicBezTo>
                <a:close/>
                <a:moveTo>
                  <a:pt x="645668" y="60960"/>
                </a:moveTo>
                <a:cubicBezTo>
                  <a:pt x="661289" y="62357"/>
                  <a:pt x="675894" y="70231"/>
                  <a:pt x="686181" y="82931"/>
                </a:cubicBezTo>
                <a:lnTo>
                  <a:pt x="673989" y="96393"/>
                </a:lnTo>
                <a:cubicBezTo>
                  <a:pt x="666242" y="87122"/>
                  <a:pt x="655447" y="81534"/>
                  <a:pt x="643763" y="80645"/>
                </a:cubicBezTo>
                <a:cubicBezTo>
                  <a:pt x="637794" y="80518"/>
                  <a:pt x="631952" y="82804"/>
                  <a:pt x="627634" y="87122"/>
                </a:cubicBezTo>
                <a:cubicBezTo>
                  <a:pt x="623443" y="90932"/>
                  <a:pt x="621157" y="96520"/>
                  <a:pt x="621030" y="102362"/>
                </a:cubicBezTo>
                <a:cubicBezTo>
                  <a:pt x="621284" y="107823"/>
                  <a:pt x="623062" y="113157"/>
                  <a:pt x="626364" y="117348"/>
                </a:cubicBezTo>
                <a:cubicBezTo>
                  <a:pt x="633222" y="124333"/>
                  <a:pt x="641096" y="129921"/>
                  <a:pt x="649732" y="133985"/>
                </a:cubicBezTo>
                <a:cubicBezTo>
                  <a:pt x="660781" y="139319"/>
                  <a:pt x="670814" y="147066"/>
                  <a:pt x="679069" y="156591"/>
                </a:cubicBezTo>
                <a:cubicBezTo>
                  <a:pt x="683895" y="163830"/>
                  <a:pt x="686562" y="172593"/>
                  <a:pt x="686562" y="181483"/>
                </a:cubicBezTo>
                <a:cubicBezTo>
                  <a:pt x="686689" y="193929"/>
                  <a:pt x="681990" y="205867"/>
                  <a:pt x="673735" y="214630"/>
                </a:cubicBezTo>
                <a:cubicBezTo>
                  <a:pt x="665099" y="223520"/>
                  <a:pt x="653415" y="228473"/>
                  <a:pt x="641350" y="228092"/>
                </a:cubicBezTo>
                <a:cubicBezTo>
                  <a:pt x="632714" y="228092"/>
                  <a:pt x="624332" y="226060"/>
                  <a:pt x="616458" y="222123"/>
                </a:cubicBezTo>
                <a:cubicBezTo>
                  <a:pt x="608838" y="218313"/>
                  <a:pt x="602234" y="212725"/>
                  <a:pt x="597027" y="205740"/>
                </a:cubicBezTo>
                <a:lnTo>
                  <a:pt x="609219" y="191008"/>
                </a:lnTo>
                <a:cubicBezTo>
                  <a:pt x="616585" y="201549"/>
                  <a:pt x="628015" y="208026"/>
                  <a:pt x="640334" y="208661"/>
                </a:cubicBezTo>
                <a:cubicBezTo>
                  <a:pt x="647573" y="208915"/>
                  <a:pt x="654685" y="206121"/>
                  <a:pt x="660019" y="200914"/>
                </a:cubicBezTo>
                <a:cubicBezTo>
                  <a:pt x="665099" y="196215"/>
                  <a:pt x="668147" y="189484"/>
                  <a:pt x="668274" y="182245"/>
                </a:cubicBezTo>
                <a:cubicBezTo>
                  <a:pt x="668274" y="176530"/>
                  <a:pt x="666369" y="170942"/>
                  <a:pt x="662940" y="166497"/>
                </a:cubicBezTo>
                <a:cubicBezTo>
                  <a:pt x="656082" y="159512"/>
                  <a:pt x="648081" y="153924"/>
                  <a:pt x="639572" y="149606"/>
                </a:cubicBezTo>
                <a:cubicBezTo>
                  <a:pt x="628904" y="144653"/>
                  <a:pt x="619506" y="137287"/>
                  <a:pt x="611886" y="127889"/>
                </a:cubicBezTo>
                <a:cubicBezTo>
                  <a:pt x="606933" y="120650"/>
                  <a:pt x="604393" y="111887"/>
                  <a:pt x="604647" y="102997"/>
                </a:cubicBezTo>
                <a:cubicBezTo>
                  <a:pt x="604393" y="91694"/>
                  <a:pt x="608584" y="80645"/>
                  <a:pt x="616331" y="72898"/>
                </a:cubicBezTo>
                <a:cubicBezTo>
                  <a:pt x="624205" y="64897"/>
                  <a:pt x="634746" y="60579"/>
                  <a:pt x="645668" y="60960"/>
                </a:cubicBezTo>
                <a:close/>
                <a:moveTo>
                  <a:pt x="48895" y="60960"/>
                </a:moveTo>
                <a:cubicBezTo>
                  <a:pt x="64516" y="62484"/>
                  <a:pt x="78867" y="70358"/>
                  <a:pt x="89154" y="82931"/>
                </a:cubicBezTo>
                <a:lnTo>
                  <a:pt x="76708" y="96266"/>
                </a:lnTo>
                <a:cubicBezTo>
                  <a:pt x="69088" y="87122"/>
                  <a:pt x="58293" y="81407"/>
                  <a:pt x="46736" y="80645"/>
                </a:cubicBezTo>
                <a:cubicBezTo>
                  <a:pt x="40767" y="80518"/>
                  <a:pt x="34925" y="82804"/>
                  <a:pt x="30607" y="87122"/>
                </a:cubicBezTo>
                <a:cubicBezTo>
                  <a:pt x="26416" y="90932"/>
                  <a:pt x="24130" y="96520"/>
                  <a:pt x="24003" y="102362"/>
                </a:cubicBezTo>
                <a:cubicBezTo>
                  <a:pt x="24257" y="107823"/>
                  <a:pt x="26035" y="113157"/>
                  <a:pt x="29337" y="117348"/>
                </a:cubicBezTo>
                <a:cubicBezTo>
                  <a:pt x="36195" y="124333"/>
                  <a:pt x="44069" y="129921"/>
                  <a:pt x="52705" y="133985"/>
                </a:cubicBezTo>
                <a:cubicBezTo>
                  <a:pt x="63754" y="139319"/>
                  <a:pt x="73660" y="147066"/>
                  <a:pt x="81788" y="156591"/>
                </a:cubicBezTo>
                <a:cubicBezTo>
                  <a:pt x="86868" y="163830"/>
                  <a:pt x="89535" y="172593"/>
                  <a:pt x="89535" y="181483"/>
                </a:cubicBezTo>
                <a:cubicBezTo>
                  <a:pt x="89662" y="193929"/>
                  <a:pt x="84963" y="205994"/>
                  <a:pt x="76454" y="214630"/>
                </a:cubicBezTo>
                <a:cubicBezTo>
                  <a:pt x="67945" y="223647"/>
                  <a:pt x="56388" y="228473"/>
                  <a:pt x="44323" y="228092"/>
                </a:cubicBezTo>
                <a:cubicBezTo>
                  <a:pt x="35687" y="228092"/>
                  <a:pt x="27178" y="226060"/>
                  <a:pt x="19431" y="222123"/>
                </a:cubicBezTo>
                <a:cubicBezTo>
                  <a:pt x="11811" y="218313"/>
                  <a:pt x="5207" y="212725"/>
                  <a:pt x="0" y="205740"/>
                </a:cubicBezTo>
                <a:lnTo>
                  <a:pt x="12192" y="191008"/>
                </a:lnTo>
                <a:cubicBezTo>
                  <a:pt x="19558" y="201549"/>
                  <a:pt x="30988" y="208026"/>
                  <a:pt x="43307" y="208661"/>
                </a:cubicBezTo>
                <a:cubicBezTo>
                  <a:pt x="50546" y="208915"/>
                  <a:pt x="57658" y="206121"/>
                  <a:pt x="62992" y="200914"/>
                </a:cubicBezTo>
                <a:cubicBezTo>
                  <a:pt x="68199" y="196215"/>
                  <a:pt x="71120" y="189484"/>
                  <a:pt x="71247" y="182245"/>
                </a:cubicBezTo>
                <a:cubicBezTo>
                  <a:pt x="71247" y="176530"/>
                  <a:pt x="69342" y="170942"/>
                  <a:pt x="65913" y="166497"/>
                </a:cubicBezTo>
                <a:cubicBezTo>
                  <a:pt x="59055" y="159512"/>
                  <a:pt x="51054" y="153797"/>
                  <a:pt x="42545" y="149606"/>
                </a:cubicBezTo>
                <a:cubicBezTo>
                  <a:pt x="32004" y="144526"/>
                  <a:pt x="22733" y="137160"/>
                  <a:pt x="15113" y="127889"/>
                </a:cubicBezTo>
                <a:cubicBezTo>
                  <a:pt x="10160" y="120650"/>
                  <a:pt x="7620" y="111887"/>
                  <a:pt x="7874" y="102997"/>
                </a:cubicBezTo>
                <a:cubicBezTo>
                  <a:pt x="7493" y="91567"/>
                  <a:pt x="11811" y="80645"/>
                  <a:pt x="19558" y="72898"/>
                </a:cubicBezTo>
                <a:cubicBezTo>
                  <a:pt x="27432" y="64897"/>
                  <a:pt x="37973" y="60579"/>
                  <a:pt x="48895" y="60960"/>
                </a:cubicBezTo>
                <a:close/>
                <a:moveTo>
                  <a:pt x="2110105" y="60706"/>
                </a:moveTo>
                <a:cubicBezTo>
                  <a:pt x="2117217" y="60706"/>
                  <a:pt x="2124202" y="62230"/>
                  <a:pt x="2130679" y="65151"/>
                </a:cubicBezTo>
                <a:cubicBezTo>
                  <a:pt x="2136775" y="67818"/>
                  <a:pt x="2142236" y="71882"/>
                  <a:pt x="2146554" y="77089"/>
                </a:cubicBezTo>
                <a:cubicBezTo>
                  <a:pt x="2151507" y="83439"/>
                  <a:pt x="2155190" y="90805"/>
                  <a:pt x="2157349" y="98806"/>
                </a:cubicBezTo>
                <a:cubicBezTo>
                  <a:pt x="2162683" y="87376"/>
                  <a:pt x="2170811" y="77597"/>
                  <a:pt x="2180717" y="70358"/>
                </a:cubicBezTo>
                <a:cubicBezTo>
                  <a:pt x="2189988" y="64008"/>
                  <a:pt x="2200656" y="60579"/>
                  <a:pt x="2211705" y="60706"/>
                </a:cubicBezTo>
                <a:cubicBezTo>
                  <a:pt x="2221357" y="60452"/>
                  <a:pt x="2231009" y="63373"/>
                  <a:pt x="2239137" y="68961"/>
                </a:cubicBezTo>
                <a:cubicBezTo>
                  <a:pt x="2247138" y="74549"/>
                  <a:pt x="2253234" y="82677"/>
                  <a:pt x="2256663" y="92075"/>
                </a:cubicBezTo>
                <a:cubicBezTo>
                  <a:pt x="2261235" y="106553"/>
                  <a:pt x="2263267" y="121666"/>
                  <a:pt x="2262505" y="136906"/>
                </a:cubicBezTo>
                <a:lnTo>
                  <a:pt x="2262505" y="223647"/>
                </a:lnTo>
                <a:lnTo>
                  <a:pt x="2242947" y="223647"/>
                </a:lnTo>
                <a:lnTo>
                  <a:pt x="2242947" y="136906"/>
                </a:lnTo>
                <a:cubicBezTo>
                  <a:pt x="2243582" y="125095"/>
                  <a:pt x="2242439" y="113157"/>
                  <a:pt x="2239391" y="101727"/>
                </a:cubicBezTo>
                <a:cubicBezTo>
                  <a:pt x="2237232" y="95377"/>
                  <a:pt x="2233168" y="89916"/>
                  <a:pt x="2227707" y="86233"/>
                </a:cubicBezTo>
                <a:cubicBezTo>
                  <a:pt x="2221865" y="82169"/>
                  <a:pt x="2215007" y="80137"/>
                  <a:pt x="2208022" y="80518"/>
                </a:cubicBezTo>
                <a:cubicBezTo>
                  <a:pt x="2198878" y="80391"/>
                  <a:pt x="2189861" y="83439"/>
                  <a:pt x="2182495" y="89281"/>
                </a:cubicBezTo>
                <a:cubicBezTo>
                  <a:pt x="2174748" y="94996"/>
                  <a:pt x="2168906" y="103124"/>
                  <a:pt x="2165604" y="112395"/>
                </a:cubicBezTo>
                <a:cubicBezTo>
                  <a:pt x="2161159" y="128524"/>
                  <a:pt x="2159381" y="145415"/>
                  <a:pt x="2160270" y="162179"/>
                </a:cubicBezTo>
                <a:lnTo>
                  <a:pt x="2160270" y="224409"/>
                </a:lnTo>
                <a:lnTo>
                  <a:pt x="2141347" y="224409"/>
                </a:lnTo>
                <a:lnTo>
                  <a:pt x="2141347" y="143129"/>
                </a:lnTo>
                <a:cubicBezTo>
                  <a:pt x="2141855" y="130048"/>
                  <a:pt x="2140839" y="116967"/>
                  <a:pt x="2138045" y="104267"/>
                </a:cubicBezTo>
                <a:cubicBezTo>
                  <a:pt x="2135886" y="97536"/>
                  <a:pt x="2131822" y="91694"/>
                  <a:pt x="2126361" y="87630"/>
                </a:cubicBezTo>
                <a:cubicBezTo>
                  <a:pt x="2120392" y="83566"/>
                  <a:pt x="2113534" y="81407"/>
                  <a:pt x="2106422" y="81661"/>
                </a:cubicBezTo>
                <a:cubicBezTo>
                  <a:pt x="2097405" y="81661"/>
                  <a:pt x="2088642" y="84582"/>
                  <a:pt x="2081403" y="90170"/>
                </a:cubicBezTo>
                <a:cubicBezTo>
                  <a:pt x="2073656" y="95885"/>
                  <a:pt x="2067687" y="103759"/>
                  <a:pt x="2064258" y="113030"/>
                </a:cubicBezTo>
                <a:cubicBezTo>
                  <a:pt x="2059940" y="127381"/>
                  <a:pt x="2058035" y="142367"/>
                  <a:pt x="2058670" y="157353"/>
                </a:cubicBezTo>
                <a:lnTo>
                  <a:pt x="2058670" y="224663"/>
                </a:lnTo>
                <a:lnTo>
                  <a:pt x="2039493" y="224663"/>
                </a:lnTo>
                <a:lnTo>
                  <a:pt x="2039747" y="64770"/>
                </a:lnTo>
                <a:lnTo>
                  <a:pt x="2058924" y="64770"/>
                </a:lnTo>
                <a:lnTo>
                  <a:pt x="2058924" y="92075"/>
                </a:lnTo>
                <a:cubicBezTo>
                  <a:pt x="2064385" y="83439"/>
                  <a:pt x="2071497" y="75819"/>
                  <a:pt x="2079498" y="69850"/>
                </a:cubicBezTo>
                <a:cubicBezTo>
                  <a:pt x="2088769" y="63881"/>
                  <a:pt x="2099310" y="60706"/>
                  <a:pt x="2110232" y="60579"/>
                </a:cubicBezTo>
                <a:close/>
                <a:moveTo>
                  <a:pt x="790829" y="60579"/>
                </a:moveTo>
                <a:cubicBezTo>
                  <a:pt x="797941" y="60579"/>
                  <a:pt x="804926" y="62103"/>
                  <a:pt x="811403" y="65024"/>
                </a:cubicBezTo>
                <a:cubicBezTo>
                  <a:pt x="817499" y="67691"/>
                  <a:pt x="822960" y="71755"/>
                  <a:pt x="827278" y="76962"/>
                </a:cubicBezTo>
                <a:cubicBezTo>
                  <a:pt x="832104" y="83439"/>
                  <a:pt x="835787" y="90805"/>
                  <a:pt x="838073" y="98679"/>
                </a:cubicBezTo>
                <a:cubicBezTo>
                  <a:pt x="843407" y="87249"/>
                  <a:pt x="851535" y="77470"/>
                  <a:pt x="861441" y="70231"/>
                </a:cubicBezTo>
                <a:cubicBezTo>
                  <a:pt x="870712" y="63881"/>
                  <a:pt x="881380" y="60452"/>
                  <a:pt x="892429" y="60579"/>
                </a:cubicBezTo>
                <a:cubicBezTo>
                  <a:pt x="902081" y="60452"/>
                  <a:pt x="911606" y="63246"/>
                  <a:pt x="919861" y="68834"/>
                </a:cubicBezTo>
                <a:cubicBezTo>
                  <a:pt x="927735" y="74549"/>
                  <a:pt x="933831" y="82677"/>
                  <a:pt x="937387" y="91948"/>
                </a:cubicBezTo>
                <a:cubicBezTo>
                  <a:pt x="941705" y="106426"/>
                  <a:pt x="943610" y="121539"/>
                  <a:pt x="942975" y="136779"/>
                </a:cubicBezTo>
                <a:lnTo>
                  <a:pt x="942975" y="223520"/>
                </a:lnTo>
                <a:lnTo>
                  <a:pt x="923544" y="223520"/>
                </a:lnTo>
                <a:lnTo>
                  <a:pt x="923544" y="136906"/>
                </a:lnTo>
                <a:cubicBezTo>
                  <a:pt x="924179" y="125095"/>
                  <a:pt x="923036" y="113157"/>
                  <a:pt x="919988" y="101727"/>
                </a:cubicBezTo>
                <a:cubicBezTo>
                  <a:pt x="917702" y="95377"/>
                  <a:pt x="913638" y="89916"/>
                  <a:pt x="908304" y="86233"/>
                </a:cubicBezTo>
                <a:cubicBezTo>
                  <a:pt x="902462" y="82296"/>
                  <a:pt x="895604" y="80264"/>
                  <a:pt x="888619" y="80518"/>
                </a:cubicBezTo>
                <a:cubicBezTo>
                  <a:pt x="879475" y="80391"/>
                  <a:pt x="870458" y="83439"/>
                  <a:pt x="863092" y="89281"/>
                </a:cubicBezTo>
                <a:cubicBezTo>
                  <a:pt x="855345" y="94996"/>
                  <a:pt x="849503" y="103124"/>
                  <a:pt x="846201" y="112395"/>
                </a:cubicBezTo>
                <a:cubicBezTo>
                  <a:pt x="841629" y="128524"/>
                  <a:pt x="839851" y="145415"/>
                  <a:pt x="840867" y="162179"/>
                </a:cubicBezTo>
                <a:lnTo>
                  <a:pt x="840867" y="224409"/>
                </a:lnTo>
                <a:lnTo>
                  <a:pt x="821690" y="224409"/>
                </a:lnTo>
                <a:lnTo>
                  <a:pt x="821690" y="143129"/>
                </a:lnTo>
                <a:cubicBezTo>
                  <a:pt x="822325" y="130048"/>
                  <a:pt x="821182" y="116967"/>
                  <a:pt x="818134" y="104267"/>
                </a:cubicBezTo>
                <a:cubicBezTo>
                  <a:pt x="816102" y="97409"/>
                  <a:pt x="811911" y="91567"/>
                  <a:pt x="806450" y="87630"/>
                </a:cubicBezTo>
                <a:cubicBezTo>
                  <a:pt x="800481" y="83566"/>
                  <a:pt x="793623" y="81407"/>
                  <a:pt x="786511" y="81661"/>
                </a:cubicBezTo>
                <a:cubicBezTo>
                  <a:pt x="777621" y="81661"/>
                  <a:pt x="768858" y="84582"/>
                  <a:pt x="761619" y="90170"/>
                </a:cubicBezTo>
                <a:cubicBezTo>
                  <a:pt x="753872" y="95885"/>
                  <a:pt x="747903" y="103759"/>
                  <a:pt x="744474" y="113030"/>
                </a:cubicBezTo>
                <a:cubicBezTo>
                  <a:pt x="740156" y="127381"/>
                  <a:pt x="738251" y="142367"/>
                  <a:pt x="738886" y="157353"/>
                </a:cubicBezTo>
                <a:lnTo>
                  <a:pt x="738886" y="224663"/>
                </a:lnTo>
                <a:lnTo>
                  <a:pt x="719709" y="224663"/>
                </a:lnTo>
                <a:lnTo>
                  <a:pt x="720217" y="64643"/>
                </a:lnTo>
                <a:lnTo>
                  <a:pt x="739394" y="64643"/>
                </a:lnTo>
                <a:lnTo>
                  <a:pt x="739394" y="92075"/>
                </a:lnTo>
                <a:cubicBezTo>
                  <a:pt x="744855" y="83439"/>
                  <a:pt x="751967" y="75819"/>
                  <a:pt x="759968" y="69850"/>
                </a:cubicBezTo>
                <a:cubicBezTo>
                  <a:pt x="769239" y="63754"/>
                  <a:pt x="779780" y="60579"/>
                  <a:pt x="790702" y="60579"/>
                </a:cubicBezTo>
                <a:close/>
                <a:moveTo>
                  <a:pt x="1251331" y="60071"/>
                </a:moveTo>
                <a:cubicBezTo>
                  <a:pt x="1261872" y="59817"/>
                  <a:pt x="1272286" y="62992"/>
                  <a:pt x="1281049" y="69088"/>
                </a:cubicBezTo>
                <a:cubicBezTo>
                  <a:pt x="1289685" y="75184"/>
                  <a:pt x="1296416" y="83820"/>
                  <a:pt x="1300226" y="93980"/>
                </a:cubicBezTo>
                <a:cubicBezTo>
                  <a:pt x="1304925" y="109347"/>
                  <a:pt x="1307084" y="125603"/>
                  <a:pt x="1306322" y="141859"/>
                </a:cubicBezTo>
                <a:lnTo>
                  <a:pt x="1306322" y="223520"/>
                </a:lnTo>
                <a:lnTo>
                  <a:pt x="1287145" y="223520"/>
                </a:lnTo>
                <a:lnTo>
                  <a:pt x="1287145" y="148844"/>
                </a:lnTo>
                <a:cubicBezTo>
                  <a:pt x="1287526" y="136652"/>
                  <a:pt x="1286891" y="124333"/>
                  <a:pt x="1284986" y="112268"/>
                </a:cubicBezTo>
                <a:cubicBezTo>
                  <a:pt x="1283589" y="102616"/>
                  <a:pt x="1279017" y="93726"/>
                  <a:pt x="1272159" y="87376"/>
                </a:cubicBezTo>
                <a:cubicBezTo>
                  <a:pt x="1265047" y="81788"/>
                  <a:pt x="1256411" y="78994"/>
                  <a:pt x="1247521" y="79375"/>
                </a:cubicBezTo>
                <a:cubicBezTo>
                  <a:pt x="1235964" y="79248"/>
                  <a:pt x="1224788" y="83693"/>
                  <a:pt x="1216152" y="91821"/>
                </a:cubicBezTo>
                <a:cubicBezTo>
                  <a:pt x="1207262" y="99441"/>
                  <a:pt x="1200912" y="110109"/>
                  <a:pt x="1198118" y="121920"/>
                </a:cubicBezTo>
                <a:cubicBezTo>
                  <a:pt x="1195832" y="136271"/>
                  <a:pt x="1194816" y="150749"/>
                  <a:pt x="1195324" y="165227"/>
                </a:cubicBezTo>
                <a:lnTo>
                  <a:pt x="1195324" y="223520"/>
                </a:lnTo>
                <a:lnTo>
                  <a:pt x="1176147" y="223520"/>
                </a:lnTo>
                <a:lnTo>
                  <a:pt x="1176147" y="64643"/>
                </a:lnTo>
                <a:lnTo>
                  <a:pt x="1195324" y="64643"/>
                </a:lnTo>
                <a:lnTo>
                  <a:pt x="1195324" y="93091"/>
                </a:lnTo>
                <a:cubicBezTo>
                  <a:pt x="1202055" y="82931"/>
                  <a:pt x="1210818" y="74422"/>
                  <a:pt x="1220851" y="68199"/>
                </a:cubicBezTo>
                <a:cubicBezTo>
                  <a:pt x="1230249" y="62865"/>
                  <a:pt x="1240663" y="60198"/>
                  <a:pt x="1251331" y="60198"/>
                </a:cubicBezTo>
                <a:close/>
                <a:moveTo>
                  <a:pt x="1474216" y="59690"/>
                </a:moveTo>
                <a:cubicBezTo>
                  <a:pt x="1485773" y="59563"/>
                  <a:pt x="1497203" y="62357"/>
                  <a:pt x="1507490" y="67945"/>
                </a:cubicBezTo>
                <a:cubicBezTo>
                  <a:pt x="1517904" y="74041"/>
                  <a:pt x="1526794" y="82550"/>
                  <a:pt x="1533525" y="92837"/>
                </a:cubicBezTo>
                <a:lnTo>
                  <a:pt x="1533525" y="64643"/>
                </a:lnTo>
                <a:lnTo>
                  <a:pt x="1552702" y="64643"/>
                </a:lnTo>
                <a:lnTo>
                  <a:pt x="1552702" y="223520"/>
                </a:lnTo>
                <a:lnTo>
                  <a:pt x="1533779" y="223520"/>
                </a:lnTo>
                <a:lnTo>
                  <a:pt x="1533779" y="196215"/>
                </a:lnTo>
                <a:cubicBezTo>
                  <a:pt x="1526540" y="205994"/>
                  <a:pt x="1517269" y="213995"/>
                  <a:pt x="1506855" y="219583"/>
                </a:cubicBezTo>
                <a:cubicBezTo>
                  <a:pt x="1496568" y="225044"/>
                  <a:pt x="1485265" y="227838"/>
                  <a:pt x="1473835" y="227584"/>
                </a:cubicBezTo>
                <a:cubicBezTo>
                  <a:pt x="1453261" y="227711"/>
                  <a:pt x="1433703" y="218694"/>
                  <a:pt x="1419733" y="202692"/>
                </a:cubicBezTo>
                <a:cubicBezTo>
                  <a:pt x="1404620" y="187071"/>
                  <a:pt x="1396111" y="165608"/>
                  <a:pt x="1396365" y="143129"/>
                </a:cubicBezTo>
                <a:cubicBezTo>
                  <a:pt x="1396238" y="121031"/>
                  <a:pt x="1404620" y="99822"/>
                  <a:pt x="1419733" y="84582"/>
                </a:cubicBezTo>
                <a:cubicBezTo>
                  <a:pt x="1433830" y="68453"/>
                  <a:pt x="1453642" y="59436"/>
                  <a:pt x="1474343" y="59690"/>
                </a:cubicBezTo>
                <a:close/>
                <a:moveTo>
                  <a:pt x="1055370" y="59690"/>
                </a:moveTo>
                <a:cubicBezTo>
                  <a:pt x="1066927" y="59563"/>
                  <a:pt x="1078357" y="62357"/>
                  <a:pt x="1088644" y="67945"/>
                </a:cubicBezTo>
                <a:cubicBezTo>
                  <a:pt x="1099058" y="74041"/>
                  <a:pt x="1107948" y="82550"/>
                  <a:pt x="1114679" y="92837"/>
                </a:cubicBezTo>
                <a:lnTo>
                  <a:pt x="1114679" y="64643"/>
                </a:lnTo>
                <a:lnTo>
                  <a:pt x="1133856" y="64643"/>
                </a:lnTo>
                <a:lnTo>
                  <a:pt x="1133856" y="223520"/>
                </a:lnTo>
                <a:lnTo>
                  <a:pt x="1114806" y="223520"/>
                </a:lnTo>
                <a:lnTo>
                  <a:pt x="1114806" y="196215"/>
                </a:lnTo>
                <a:cubicBezTo>
                  <a:pt x="1107567" y="205994"/>
                  <a:pt x="1098296" y="213995"/>
                  <a:pt x="1087882" y="219583"/>
                </a:cubicBezTo>
                <a:cubicBezTo>
                  <a:pt x="1077595" y="225044"/>
                  <a:pt x="1066292" y="227838"/>
                  <a:pt x="1054862" y="227584"/>
                </a:cubicBezTo>
                <a:cubicBezTo>
                  <a:pt x="1034288" y="227711"/>
                  <a:pt x="1014730" y="218694"/>
                  <a:pt x="1000760" y="202692"/>
                </a:cubicBezTo>
                <a:cubicBezTo>
                  <a:pt x="985647" y="187071"/>
                  <a:pt x="977138" y="165608"/>
                  <a:pt x="977392" y="143129"/>
                </a:cubicBezTo>
                <a:cubicBezTo>
                  <a:pt x="977265" y="121031"/>
                  <a:pt x="985774" y="99822"/>
                  <a:pt x="1000760" y="84582"/>
                </a:cubicBezTo>
                <a:cubicBezTo>
                  <a:pt x="1014857" y="68453"/>
                  <a:pt x="1034669" y="59436"/>
                  <a:pt x="1055370" y="59690"/>
                </a:cubicBezTo>
                <a:close/>
                <a:moveTo>
                  <a:pt x="120269" y="4064"/>
                </a:moveTo>
                <a:lnTo>
                  <a:pt x="139446" y="4064"/>
                </a:lnTo>
                <a:lnTo>
                  <a:pt x="139446" y="224282"/>
                </a:lnTo>
                <a:lnTo>
                  <a:pt x="120269" y="224282"/>
                </a:lnTo>
                <a:close/>
                <a:moveTo>
                  <a:pt x="364744" y="3175"/>
                </a:moveTo>
                <a:lnTo>
                  <a:pt x="383921" y="4191"/>
                </a:lnTo>
                <a:lnTo>
                  <a:pt x="383921" y="224282"/>
                </a:lnTo>
                <a:lnTo>
                  <a:pt x="364998" y="224282"/>
                </a:lnTo>
                <a:lnTo>
                  <a:pt x="364998" y="196850"/>
                </a:lnTo>
                <a:cubicBezTo>
                  <a:pt x="357759" y="206629"/>
                  <a:pt x="348488" y="214630"/>
                  <a:pt x="338074" y="220218"/>
                </a:cubicBezTo>
                <a:cubicBezTo>
                  <a:pt x="327787" y="225679"/>
                  <a:pt x="316484" y="228473"/>
                  <a:pt x="305054" y="228219"/>
                </a:cubicBezTo>
                <a:cubicBezTo>
                  <a:pt x="284480" y="228346"/>
                  <a:pt x="264922" y="219329"/>
                  <a:pt x="250952" y="203327"/>
                </a:cubicBezTo>
                <a:cubicBezTo>
                  <a:pt x="235839" y="187706"/>
                  <a:pt x="227330" y="166243"/>
                  <a:pt x="227584" y="143764"/>
                </a:cubicBezTo>
                <a:cubicBezTo>
                  <a:pt x="227457" y="121666"/>
                  <a:pt x="235966" y="100457"/>
                  <a:pt x="250952" y="85217"/>
                </a:cubicBezTo>
                <a:cubicBezTo>
                  <a:pt x="265049" y="69088"/>
                  <a:pt x="284861" y="60071"/>
                  <a:pt x="305562" y="60325"/>
                </a:cubicBezTo>
                <a:cubicBezTo>
                  <a:pt x="317119" y="60198"/>
                  <a:pt x="328549" y="62992"/>
                  <a:pt x="338836" y="68580"/>
                </a:cubicBezTo>
                <a:cubicBezTo>
                  <a:pt x="349250" y="74676"/>
                  <a:pt x="358140" y="83185"/>
                  <a:pt x="364871" y="93472"/>
                </a:cubicBezTo>
                <a:close/>
                <a:moveTo>
                  <a:pt x="1354201" y="127"/>
                </a:moveTo>
                <a:cubicBezTo>
                  <a:pt x="1358519" y="0"/>
                  <a:pt x="1362583" y="1778"/>
                  <a:pt x="1365504" y="5080"/>
                </a:cubicBezTo>
                <a:cubicBezTo>
                  <a:pt x="1368552" y="8255"/>
                  <a:pt x="1370203" y="12573"/>
                  <a:pt x="1370203" y="17018"/>
                </a:cubicBezTo>
                <a:cubicBezTo>
                  <a:pt x="1370203" y="21463"/>
                  <a:pt x="1368552" y="25654"/>
                  <a:pt x="1365504" y="28702"/>
                </a:cubicBezTo>
                <a:cubicBezTo>
                  <a:pt x="1362583" y="31877"/>
                  <a:pt x="1358519" y="33782"/>
                  <a:pt x="1354201" y="33655"/>
                </a:cubicBezTo>
                <a:cubicBezTo>
                  <a:pt x="1349883" y="33528"/>
                  <a:pt x="1346073" y="31877"/>
                  <a:pt x="1343152" y="28702"/>
                </a:cubicBezTo>
                <a:cubicBezTo>
                  <a:pt x="1340231" y="25527"/>
                  <a:pt x="1338453" y="21463"/>
                  <a:pt x="1338453" y="17018"/>
                </a:cubicBezTo>
                <a:cubicBezTo>
                  <a:pt x="1338453" y="12573"/>
                  <a:pt x="1340104" y="8255"/>
                  <a:pt x="1343152" y="5080"/>
                </a:cubicBezTo>
                <a:cubicBezTo>
                  <a:pt x="1345946" y="1778"/>
                  <a:pt x="1350010" y="0"/>
                  <a:pt x="1354201" y="127"/>
                </a:cubicBezTo>
                <a:close/>
                <a:moveTo>
                  <a:pt x="186182" y="127"/>
                </a:moveTo>
                <a:cubicBezTo>
                  <a:pt x="190500" y="0"/>
                  <a:pt x="194564" y="1778"/>
                  <a:pt x="197485" y="5080"/>
                </a:cubicBezTo>
                <a:cubicBezTo>
                  <a:pt x="200533" y="8255"/>
                  <a:pt x="202184" y="12573"/>
                  <a:pt x="202184" y="17018"/>
                </a:cubicBezTo>
                <a:cubicBezTo>
                  <a:pt x="202184" y="21463"/>
                  <a:pt x="200533" y="25654"/>
                  <a:pt x="197485" y="28702"/>
                </a:cubicBezTo>
                <a:cubicBezTo>
                  <a:pt x="194564" y="31877"/>
                  <a:pt x="190500" y="33782"/>
                  <a:pt x="186182" y="33655"/>
                </a:cubicBezTo>
                <a:cubicBezTo>
                  <a:pt x="181864" y="33528"/>
                  <a:pt x="178054" y="31877"/>
                  <a:pt x="175133" y="28702"/>
                </a:cubicBezTo>
                <a:cubicBezTo>
                  <a:pt x="172212" y="25527"/>
                  <a:pt x="170434" y="21463"/>
                  <a:pt x="170434" y="17018"/>
                </a:cubicBezTo>
                <a:cubicBezTo>
                  <a:pt x="170434" y="12573"/>
                  <a:pt x="172085" y="8255"/>
                  <a:pt x="175133" y="5080"/>
                </a:cubicBezTo>
                <a:cubicBezTo>
                  <a:pt x="177927" y="1778"/>
                  <a:pt x="181991" y="0"/>
                  <a:pt x="186182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0"/>
          <p:cNvSpPr/>
          <p:nvPr/>
        </p:nvSpPr>
        <p:spPr>
          <a:xfrm>
            <a:off x="-88264" y="4372884"/>
            <a:ext cx="18377535" cy="6068091"/>
          </a:xfrm>
          <a:custGeom>
            <a:rect b="b" l="l" r="r" t="t"/>
            <a:pathLst>
              <a:path extrusionOk="0" h="8090789" w="24503380">
                <a:moveTo>
                  <a:pt x="17272" y="5665851"/>
                </a:moveTo>
                <a:cubicBezTo>
                  <a:pt x="233426" y="6138418"/>
                  <a:pt x="776478" y="6524244"/>
                  <a:pt x="1417701" y="6647434"/>
                </a:cubicBezTo>
                <a:lnTo>
                  <a:pt x="1415923" y="6656832"/>
                </a:lnTo>
                <a:lnTo>
                  <a:pt x="1417701" y="6647434"/>
                </a:lnTo>
                <a:cubicBezTo>
                  <a:pt x="2058924" y="6770624"/>
                  <a:pt x="2776474" y="6633337"/>
                  <a:pt x="3263900" y="6294882"/>
                </a:cubicBezTo>
                <a:cubicBezTo>
                  <a:pt x="3506470" y="6126480"/>
                  <a:pt x="3688207" y="5917819"/>
                  <a:pt x="3871341" y="5707761"/>
                </a:cubicBezTo>
                <a:cubicBezTo>
                  <a:pt x="3985895" y="5576189"/>
                  <a:pt x="4101084" y="5444109"/>
                  <a:pt x="4231513" y="5321681"/>
                </a:cubicBezTo>
                <a:lnTo>
                  <a:pt x="4237990" y="5328666"/>
                </a:lnTo>
                <a:lnTo>
                  <a:pt x="4231513" y="5321681"/>
                </a:lnTo>
                <a:cubicBezTo>
                  <a:pt x="4570222" y="5003546"/>
                  <a:pt x="5101717" y="4735576"/>
                  <a:pt x="5625211" y="4840224"/>
                </a:cubicBezTo>
                <a:cubicBezTo>
                  <a:pt x="6212459" y="4957826"/>
                  <a:pt x="6473825" y="5457063"/>
                  <a:pt x="6698234" y="5884418"/>
                </a:cubicBezTo>
                <a:cubicBezTo>
                  <a:pt x="6703695" y="5894959"/>
                  <a:pt x="6709283" y="5905373"/>
                  <a:pt x="6714744" y="5915787"/>
                </a:cubicBezTo>
                <a:lnTo>
                  <a:pt x="6706362" y="5920232"/>
                </a:lnTo>
                <a:lnTo>
                  <a:pt x="6714744" y="5915787"/>
                </a:lnTo>
                <a:cubicBezTo>
                  <a:pt x="6943090" y="6349873"/>
                  <a:pt x="7387336" y="6832092"/>
                  <a:pt x="7991983" y="6767068"/>
                </a:cubicBezTo>
                <a:cubicBezTo>
                  <a:pt x="8450961" y="6717792"/>
                  <a:pt x="8740267" y="6367272"/>
                  <a:pt x="8902446" y="6034913"/>
                </a:cubicBezTo>
                <a:lnTo>
                  <a:pt x="8910955" y="6039104"/>
                </a:lnTo>
                <a:lnTo>
                  <a:pt x="8902446" y="6034913"/>
                </a:lnTo>
                <a:cubicBezTo>
                  <a:pt x="8929497" y="5979414"/>
                  <a:pt x="8955405" y="5922899"/>
                  <a:pt x="8981440" y="5866003"/>
                </a:cubicBezTo>
                <a:cubicBezTo>
                  <a:pt x="9007602" y="5808726"/>
                  <a:pt x="9034018" y="5750941"/>
                  <a:pt x="9061831" y="5693918"/>
                </a:cubicBezTo>
                <a:cubicBezTo>
                  <a:pt x="9172067" y="5467858"/>
                  <a:pt x="9305798" y="5250434"/>
                  <a:pt x="9546717" y="5096637"/>
                </a:cubicBezTo>
                <a:lnTo>
                  <a:pt x="9551797" y="5104638"/>
                </a:lnTo>
                <a:lnTo>
                  <a:pt x="9546717" y="5096637"/>
                </a:lnTo>
                <a:cubicBezTo>
                  <a:pt x="10008362" y="4801870"/>
                  <a:pt x="10728706" y="4857369"/>
                  <a:pt x="11229721" y="5108829"/>
                </a:cubicBezTo>
                <a:lnTo>
                  <a:pt x="11225403" y="5117338"/>
                </a:lnTo>
                <a:lnTo>
                  <a:pt x="11229721" y="5108829"/>
                </a:lnTo>
                <a:cubicBezTo>
                  <a:pt x="11731117" y="5360416"/>
                  <a:pt x="12057761" y="5765546"/>
                  <a:pt x="12339447" y="6166612"/>
                </a:cubicBezTo>
                <a:cubicBezTo>
                  <a:pt x="12375261" y="6217539"/>
                  <a:pt x="12410694" y="6268720"/>
                  <a:pt x="12446127" y="6320028"/>
                </a:cubicBezTo>
                <a:cubicBezTo>
                  <a:pt x="12481687" y="6371463"/>
                  <a:pt x="12517247" y="6422898"/>
                  <a:pt x="12553315" y="6474079"/>
                </a:cubicBezTo>
                <a:cubicBezTo>
                  <a:pt x="12764262" y="6774434"/>
                  <a:pt x="12988798" y="7067931"/>
                  <a:pt x="13301473" y="7307834"/>
                </a:cubicBezTo>
                <a:lnTo>
                  <a:pt x="13295630" y="7315327"/>
                </a:lnTo>
                <a:lnTo>
                  <a:pt x="13301473" y="7307834"/>
                </a:lnTo>
                <a:cubicBezTo>
                  <a:pt x="14178025" y="7980553"/>
                  <a:pt x="15720823" y="8070469"/>
                  <a:pt x="16722472" y="7506716"/>
                </a:cubicBezTo>
                <a:cubicBezTo>
                  <a:pt x="17569942" y="7029958"/>
                  <a:pt x="17937225" y="6243828"/>
                  <a:pt x="18298160" y="5470906"/>
                </a:cubicBezTo>
                <a:cubicBezTo>
                  <a:pt x="18376138" y="5303901"/>
                  <a:pt x="18453862" y="5137404"/>
                  <a:pt x="18536031" y="4975098"/>
                </a:cubicBezTo>
                <a:lnTo>
                  <a:pt x="18544540" y="4979416"/>
                </a:lnTo>
                <a:lnTo>
                  <a:pt x="18536031" y="4975098"/>
                </a:lnTo>
                <a:cubicBezTo>
                  <a:pt x="19632168" y="2808986"/>
                  <a:pt x="21686266" y="909320"/>
                  <a:pt x="24497538" y="0"/>
                </a:cubicBezTo>
                <a:lnTo>
                  <a:pt x="24503380" y="18161"/>
                </a:lnTo>
                <a:cubicBezTo>
                  <a:pt x="21696934" y="925957"/>
                  <a:pt x="19646774" y="2822067"/>
                  <a:pt x="18552923" y="4983734"/>
                </a:cubicBezTo>
                <a:cubicBezTo>
                  <a:pt x="18470880" y="5145786"/>
                  <a:pt x="18393283" y="5311902"/>
                  <a:pt x="18315305" y="5479034"/>
                </a:cubicBezTo>
                <a:cubicBezTo>
                  <a:pt x="17954626" y="6251321"/>
                  <a:pt x="17585182" y="7043293"/>
                  <a:pt x="16731615" y="7523480"/>
                </a:cubicBezTo>
                <a:lnTo>
                  <a:pt x="16726916" y="7515225"/>
                </a:lnTo>
                <a:lnTo>
                  <a:pt x="16731615" y="7523480"/>
                </a:lnTo>
                <a:cubicBezTo>
                  <a:pt x="15723616" y="8090789"/>
                  <a:pt x="14172565" y="8000619"/>
                  <a:pt x="13289661" y="7323074"/>
                </a:cubicBezTo>
                <a:cubicBezTo>
                  <a:pt x="12974701" y="7081266"/>
                  <a:pt x="12748641" y="6785737"/>
                  <a:pt x="12537567" y="6485128"/>
                </a:cubicBezTo>
                <a:cubicBezTo>
                  <a:pt x="12501499" y="6433820"/>
                  <a:pt x="12465939" y="6382258"/>
                  <a:pt x="12430379" y="6330950"/>
                </a:cubicBezTo>
                <a:cubicBezTo>
                  <a:pt x="12394819" y="6279642"/>
                  <a:pt x="12359513" y="6228461"/>
                  <a:pt x="12323826" y="6177661"/>
                </a:cubicBezTo>
                <a:lnTo>
                  <a:pt x="12331573" y="6172200"/>
                </a:lnTo>
                <a:lnTo>
                  <a:pt x="12323826" y="6177661"/>
                </a:lnTo>
                <a:cubicBezTo>
                  <a:pt x="12042521" y="5777103"/>
                  <a:pt x="11718036" y="5375275"/>
                  <a:pt x="11221085" y="5125847"/>
                </a:cubicBezTo>
                <a:cubicBezTo>
                  <a:pt x="10723880" y="4876292"/>
                  <a:pt x="10011029" y="4822698"/>
                  <a:pt x="9556877" y="5112639"/>
                </a:cubicBezTo>
                <a:cubicBezTo>
                  <a:pt x="9320403" y="5263515"/>
                  <a:pt x="9188704" y="5477129"/>
                  <a:pt x="9078849" y="5702173"/>
                </a:cubicBezTo>
                <a:cubicBezTo>
                  <a:pt x="9051163" y="5758942"/>
                  <a:pt x="9024874" y="5816473"/>
                  <a:pt x="8998585" y="5873750"/>
                </a:cubicBezTo>
                <a:cubicBezTo>
                  <a:pt x="8972550" y="5930646"/>
                  <a:pt x="8946642" y="5987415"/>
                  <a:pt x="8919464" y="6043168"/>
                </a:cubicBezTo>
                <a:cubicBezTo>
                  <a:pt x="8756142" y="6377940"/>
                  <a:pt x="8462518" y="6735572"/>
                  <a:pt x="7993888" y="6785991"/>
                </a:cubicBezTo>
                <a:lnTo>
                  <a:pt x="7992873" y="6776466"/>
                </a:lnTo>
                <a:lnTo>
                  <a:pt x="7993888" y="6785991"/>
                </a:lnTo>
                <a:cubicBezTo>
                  <a:pt x="7377049" y="6852285"/>
                  <a:pt x="6927088" y="6360541"/>
                  <a:pt x="6697853" y="5924677"/>
                </a:cubicBezTo>
                <a:cubicBezTo>
                  <a:pt x="6692392" y="5914263"/>
                  <a:pt x="6686931" y="5903849"/>
                  <a:pt x="6681343" y="5893308"/>
                </a:cubicBezTo>
                <a:cubicBezTo>
                  <a:pt x="6456299" y="5464429"/>
                  <a:pt x="6198616" y="4974463"/>
                  <a:pt x="5621528" y="4859020"/>
                </a:cubicBezTo>
                <a:lnTo>
                  <a:pt x="5623433" y="4849622"/>
                </a:lnTo>
                <a:lnTo>
                  <a:pt x="5621528" y="4859020"/>
                </a:lnTo>
                <a:cubicBezTo>
                  <a:pt x="5106543" y="4756023"/>
                  <a:pt x="4580890" y="5019802"/>
                  <a:pt x="4244594" y="5335651"/>
                </a:cubicBezTo>
                <a:cubicBezTo>
                  <a:pt x="4114927" y="5457444"/>
                  <a:pt x="4000373" y="5588762"/>
                  <a:pt x="3885692" y="5720461"/>
                </a:cubicBezTo>
                <a:cubicBezTo>
                  <a:pt x="3702812" y="5930392"/>
                  <a:pt x="3519551" y="6140831"/>
                  <a:pt x="3274822" y="6310757"/>
                </a:cubicBezTo>
                <a:lnTo>
                  <a:pt x="3269361" y="6302883"/>
                </a:lnTo>
                <a:lnTo>
                  <a:pt x="3274822" y="6310757"/>
                </a:lnTo>
                <a:cubicBezTo>
                  <a:pt x="2782697" y="6652387"/>
                  <a:pt x="2059813" y="6790309"/>
                  <a:pt x="1414145" y="6666356"/>
                </a:cubicBezTo>
                <a:cubicBezTo>
                  <a:pt x="768350" y="6542024"/>
                  <a:pt x="219329" y="6153277"/>
                  <a:pt x="0" y="567372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0"/>
          <p:cNvSpPr/>
          <p:nvPr/>
        </p:nvSpPr>
        <p:spPr>
          <a:xfrm>
            <a:off x="-83712" y="4514956"/>
            <a:ext cx="18372773" cy="5708524"/>
          </a:xfrm>
          <a:custGeom>
            <a:rect b="b" l="l" r="r" t="t"/>
            <a:pathLst>
              <a:path extrusionOk="0" h="7611364" w="24497030">
                <a:moveTo>
                  <a:pt x="17272" y="5297043"/>
                </a:moveTo>
                <a:cubicBezTo>
                  <a:pt x="231013" y="5759958"/>
                  <a:pt x="763397" y="6143625"/>
                  <a:pt x="1392936" y="6272276"/>
                </a:cubicBezTo>
                <a:lnTo>
                  <a:pt x="1391031" y="6281547"/>
                </a:lnTo>
                <a:lnTo>
                  <a:pt x="1392936" y="6272276"/>
                </a:lnTo>
                <a:cubicBezTo>
                  <a:pt x="2019808" y="6400419"/>
                  <a:pt x="2721737" y="6275451"/>
                  <a:pt x="3201162" y="5955919"/>
                </a:cubicBezTo>
                <a:cubicBezTo>
                  <a:pt x="3438906" y="5797931"/>
                  <a:pt x="3617976" y="5600700"/>
                  <a:pt x="3798316" y="5401945"/>
                </a:cubicBezTo>
                <a:cubicBezTo>
                  <a:pt x="3912362" y="5276215"/>
                  <a:pt x="4027043" y="5149850"/>
                  <a:pt x="4157091" y="5033137"/>
                </a:cubicBezTo>
                <a:lnTo>
                  <a:pt x="4163441" y="5040249"/>
                </a:lnTo>
                <a:lnTo>
                  <a:pt x="4157091" y="5033137"/>
                </a:lnTo>
                <a:cubicBezTo>
                  <a:pt x="4492625" y="4731893"/>
                  <a:pt x="5017008" y="4479036"/>
                  <a:pt x="5531104" y="4581652"/>
                </a:cubicBezTo>
                <a:lnTo>
                  <a:pt x="5529199" y="4591050"/>
                </a:lnTo>
                <a:lnTo>
                  <a:pt x="5531104" y="4581652"/>
                </a:lnTo>
                <a:cubicBezTo>
                  <a:pt x="5881370" y="4651248"/>
                  <a:pt x="6126988" y="4833747"/>
                  <a:pt x="6318758" y="5053838"/>
                </a:cubicBezTo>
                <a:lnTo>
                  <a:pt x="6311519" y="5060061"/>
                </a:lnTo>
                <a:lnTo>
                  <a:pt x="6318631" y="5053838"/>
                </a:lnTo>
                <a:cubicBezTo>
                  <a:pt x="6458077" y="5212588"/>
                  <a:pt x="6570726" y="5391023"/>
                  <a:pt x="6677787" y="5560568"/>
                </a:cubicBezTo>
                <a:cubicBezTo>
                  <a:pt x="6684899" y="5571744"/>
                  <a:pt x="6691884" y="5582920"/>
                  <a:pt x="6698996" y="5594096"/>
                </a:cubicBezTo>
                <a:lnTo>
                  <a:pt x="6690995" y="5599176"/>
                </a:lnTo>
                <a:lnTo>
                  <a:pt x="6698996" y="5594096"/>
                </a:lnTo>
                <a:cubicBezTo>
                  <a:pt x="6724650" y="5634609"/>
                  <a:pt x="6752336" y="5675630"/>
                  <a:pt x="6782181" y="5716905"/>
                </a:cubicBezTo>
                <a:cubicBezTo>
                  <a:pt x="6943725" y="5940552"/>
                  <a:pt x="7167245" y="6171692"/>
                  <a:pt x="7421118" y="6321171"/>
                </a:cubicBezTo>
                <a:lnTo>
                  <a:pt x="7416292" y="6329426"/>
                </a:lnTo>
                <a:lnTo>
                  <a:pt x="7421118" y="6321171"/>
                </a:lnTo>
                <a:cubicBezTo>
                  <a:pt x="7596124" y="6423279"/>
                  <a:pt x="7786243" y="6482969"/>
                  <a:pt x="8001381" y="6470396"/>
                </a:cubicBezTo>
                <a:cubicBezTo>
                  <a:pt x="8087233" y="6465570"/>
                  <a:pt x="8167624" y="6449695"/>
                  <a:pt x="8243697" y="6425057"/>
                </a:cubicBezTo>
                <a:cubicBezTo>
                  <a:pt x="8560689" y="6322695"/>
                  <a:pt x="8805291" y="6057138"/>
                  <a:pt x="8949436" y="5789168"/>
                </a:cubicBezTo>
                <a:cubicBezTo>
                  <a:pt x="8984488" y="5724017"/>
                  <a:pt x="9017254" y="5657215"/>
                  <a:pt x="9050274" y="5589905"/>
                </a:cubicBezTo>
                <a:cubicBezTo>
                  <a:pt x="9083421" y="5522214"/>
                  <a:pt x="9116949" y="5454015"/>
                  <a:pt x="9152890" y="5387213"/>
                </a:cubicBezTo>
                <a:cubicBezTo>
                  <a:pt x="9258427" y="5191379"/>
                  <a:pt x="9386824" y="5005578"/>
                  <a:pt x="9600565" y="4869815"/>
                </a:cubicBezTo>
                <a:cubicBezTo>
                  <a:pt x="10059670" y="4578477"/>
                  <a:pt x="10768584" y="4625340"/>
                  <a:pt x="11266678" y="4864100"/>
                </a:cubicBezTo>
                <a:cubicBezTo>
                  <a:pt x="11763883" y="5103495"/>
                  <a:pt x="12094464" y="5493639"/>
                  <a:pt x="12380087" y="5883402"/>
                </a:cubicBezTo>
                <a:lnTo>
                  <a:pt x="12372340" y="5888990"/>
                </a:lnTo>
                <a:lnTo>
                  <a:pt x="12379960" y="5883402"/>
                </a:lnTo>
                <a:cubicBezTo>
                  <a:pt x="12422632" y="5941441"/>
                  <a:pt x="12464796" y="5999988"/>
                  <a:pt x="12506960" y="6058535"/>
                </a:cubicBezTo>
                <a:cubicBezTo>
                  <a:pt x="12549378" y="6117336"/>
                  <a:pt x="12591796" y="6176264"/>
                  <a:pt x="12634849" y="6235065"/>
                </a:cubicBezTo>
                <a:cubicBezTo>
                  <a:pt x="12798679" y="6458077"/>
                  <a:pt x="12971526" y="6677152"/>
                  <a:pt x="13184632" y="6872351"/>
                </a:cubicBezTo>
                <a:lnTo>
                  <a:pt x="13178155" y="6879336"/>
                </a:lnTo>
                <a:lnTo>
                  <a:pt x="13184632" y="6872351"/>
                </a:lnTo>
                <a:cubicBezTo>
                  <a:pt x="13234798" y="6918198"/>
                  <a:pt x="13286867" y="6962648"/>
                  <a:pt x="13341731" y="7005574"/>
                </a:cubicBezTo>
                <a:lnTo>
                  <a:pt x="13335889" y="7013067"/>
                </a:lnTo>
                <a:lnTo>
                  <a:pt x="13341731" y="7005574"/>
                </a:lnTo>
                <a:cubicBezTo>
                  <a:pt x="13835634" y="7391400"/>
                  <a:pt x="14534388" y="7592695"/>
                  <a:pt x="15232253" y="7592060"/>
                </a:cubicBezTo>
                <a:cubicBezTo>
                  <a:pt x="15746223" y="7591806"/>
                  <a:pt x="16259176" y="7481062"/>
                  <a:pt x="16679673" y="7255256"/>
                </a:cubicBezTo>
                <a:lnTo>
                  <a:pt x="16684117" y="7263638"/>
                </a:lnTo>
                <a:lnTo>
                  <a:pt x="16679546" y="7255256"/>
                </a:lnTo>
                <a:cubicBezTo>
                  <a:pt x="17066260" y="7047103"/>
                  <a:pt x="17355948" y="6774053"/>
                  <a:pt x="17591913" y="6466332"/>
                </a:cubicBezTo>
                <a:cubicBezTo>
                  <a:pt x="17868774" y="6105906"/>
                  <a:pt x="18071847" y="5698617"/>
                  <a:pt x="18273396" y="5294249"/>
                </a:cubicBezTo>
                <a:cubicBezTo>
                  <a:pt x="18353659" y="5133213"/>
                  <a:pt x="18433669" y="4972812"/>
                  <a:pt x="18517998" y="4816094"/>
                </a:cubicBezTo>
                <a:lnTo>
                  <a:pt x="18526379" y="4820666"/>
                </a:lnTo>
                <a:lnTo>
                  <a:pt x="18517998" y="4816094"/>
                </a:lnTo>
                <a:cubicBezTo>
                  <a:pt x="18591657" y="4678934"/>
                  <a:pt x="18669381" y="4543044"/>
                  <a:pt x="18750788" y="4408170"/>
                </a:cubicBezTo>
                <a:cubicBezTo>
                  <a:pt x="19918173" y="2478024"/>
                  <a:pt x="21884894" y="818134"/>
                  <a:pt x="24491315" y="0"/>
                </a:cubicBezTo>
                <a:lnTo>
                  <a:pt x="24497030" y="18161"/>
                </a:lnTo>
                <a:cubicBezTo>
                  <a:pt x="21895054" y="834898"/>
                  <a:pt x="19932142" y="2491740"/>
                  <a:pt x="18767299" y="4417568"/>
                </a:cubicBezTo>
                <a:lnTo>
                  <a:pt x="18759171" y="4412615"/>
                </a:lnTo>
                <a:lnTo>
                  <a:pt x="18767299" y="4417568"/>
                </a:lnTo>
                <a:cubicBezTo>
                  <a:pt x="18686018" y="4552061"/>
                  <a:pt x="18608422" y="4687824"/>
                  <a:pt x="18534888" y="4824603"/>
                </a:cubicBezTo>
                <a:cubicBezTo>
                  <a:pt x="18450814" y="4980940"/>
                  <a:pt x="18370931" y="5141214"/>
                  <a:pt x="18290540" y="5302250"/>
                </a:cubicBezTo>
                <a:cubicBezTo>
                  <a:pt x="18089118" y="5706364"/>
                  <a:pt x="17885156" y="6115304"/>
                  <a:pt x="17607027" y="6477508"/>
                </a:cubicBezTo>
                <a:lnTo>
                  <a:pt x="17599533" y="6471666"/>
                </a:lnTo>
                <a:lnTo>
                  <a:pt x="17607153" y="6477508"/>
                </a:lnTo>
                <a:cubicBezTo>
                  <a:pt x="17369917" y="6786880"/>
                  <a:pt x="17078326" y="7061962"/>
                  <a:pt x="16688689" y="7271639"/>
                </a:cubicBezTo>
                <a:cubicBezTo>
                  <a:pt x="16264890" y="7499223"/>
                  <a:pt x="15748889" y="7610348"/>
                  <a:pt x="15232380" y="7610729"/>
                </a:cubicBezTo>
                <a:lnTo>
                  <a:pt x="15232380" y="7601204"/>
                </a:lnTo>
                <a:lnTo>
                  <a:pt x="15232380" y="7610729"/>
                </a:lnTo>
                <a:cubicBezTo>
                  <a:pt x="14531340" y="7611364"/>
                  <a:pt x="13828141" y="7409180"/>
                  <a:pt x="13330175" y="7020179"/>
                </a:cubicBezTo>
                <a:cubicBezTo>
                  <a:pt x="13274930" y="6976999"/>
                  <a:pt x="13222352" y="6932168"/>
                  <a:pt x="13171932" y="6886067"/>
                </a:cubicBezTo>
                <a:cubicBezTo>
                  <a:pt x="12957556" y="6689598"/>
                  <a:pt x="12783693" y="6469380"/>
                  <a:pt x="12619736" y="6245987"/>
                </a:cubicBezTo>
                <a:cubicBezTo>
                  <a:pt x="12576556" y="6187186"/>
                  <a:pt x="12534138" y="6128258"/>
                  <a:pt x="12491721" y="6069330"/>
                </a:cubicBezTo>
                <a:cubicBezTo>
                  <a:pt x="12449556" y="6010656"/>
                  <a:pt x="12407392" y="5952236"/>
                  <a:pt x="12364847" y="5894324"/>
                </a:cubicBezTo>
                <a:cubicBezTo>
                  <a:pt x="12079733" y="5505069"/>
                  <a:pt x="11751310" y="5118227"/>
                  <a:pt x="11258550" y="4880991"/>
                </a:cubicBezTo>
                <a:lnTo>
                  <a:pt x="11262741" y="4872355"/>
                </a:lnTo>
                <a:lnTo>
                  <a:pt x="11258677" y="4880991"/>
                </a:lnTo>
                <a:cubicBezTo>
                  <a:pt x="10764266" y="4644136"/>
                  <a:pt x="10062846" y="4598797"/>
                  <a:pt x="9610979" y="4885690"/>
                </a:cubicBezTo>
                <a:lnTo>
                  <a:pt x="9605899" y="4877689"/>
                </a:lnTo>
                <a:lnTo>
                  <a:pt x="9610979" y="4885690"/>
                </a:lnTo>
                <a:cubicBezTo>
                  <a:pt x="9401175" y="5018913"/>
                  <a:pt x="9274810" y="5201412"/>
                  <a:pt x="9169909" y="5396103"/>
                </a:cubicBezTo>
                <a:cubicBezTo>
                  <a:pt x="9134094" y="5462651"/>
                  <a:pt x="9100821" y="5530469"/>
                  <a:pt x="9067546" y="5598160"/>
                </a:cubicBezTo>
                <a:cubicBezTo>
                  <a:pt x="9034526" y="5665470"/>
                  <a:pt x="9001634" y="5732653"/>
                  <a:pt x="8966327" y="5798058"/>
                </a:cubicBezTo>
                <a:lnTo>
                  <a:pt x="8957946" y="5793486"/>
                </a:lnTo>
                <a:lnTo>
                  <a:pt x="8966327" y="5798058"/>
                </a:lnTo>
                <a:cubicBezTo>
                  <a:pt x="8820659" y="6068568"/>
                  <a:pt x="8572754" y="6338570"/>
                  <a:pt x="8249666" y="6442964"/>
                </a:cubicBezTo>
                <a:lnTo>
                  <a:pt x="8246746" y="6433947"/>
                </a:lnTo>
                <a:lnTo>
                  <a:pt x="8249666" y="6442964"/>
                </a:lnTo>
                <a:cubicBezTo>
                  <a:pt x="8172069" y="6468110"/>
                  <a:pt x="8090027" y="6484239"/>
                  <a:pt x="8002524" y="6489192"/>
                </a:cubicBezTo>
                <a:lnTo>
                  <a:pt x="8002016" y="6479667"/>
                </a:lnTo>
                <a:lnTo>
                  <a:pt x="8002524" y="6489192"/>
                </a:lnTo>
                <a:cubicBezTo>
                  <a:pt x="7782814" y="6502019"/>
                  <a:pt x="7589012" y="6440932"/>
                  <a:pt x="7411466" y="6337427"/>
                </a:cubicBezTo>
                <a:cubicBezTo>
                  <a:pt x="7154672" y="6186297"/>
                  <a:pt x="6929374" y="5953125"/>
                  <a:pt x="6766814" y="5727954"/>
                </a:cubicBezTo>
                <a:lnTo>
                  <a:pt x="6774561" y="5722366"/>
                </a:lnTo>
                <a:lnTo>
                  <a:pt x="6766814" y="5727954"/>
                </a:lnTo>
                <a:cubicBezTo>
                  <a:pt x="6736715" y="5686298"/>
                  <a:pt x="6708902" y="5644896"/>
                  <a:pt x="6682994" y="5604129"/>
                </a:cubicBezTo>
                <a:cubicBezTo>
                  <a:pt x="6676009" y="5592953"/>
                  <a:pt x="6668897" y="5581904"/>
                  <a:pt x="6661785" y="5570601"/>
                </a:cubicBezTo>
                <a:cubicBezTo>
                  <a:pt x="6554597" y="5400802"/>
                  <a:pt x="6442710" y="5223764"/>
                  <a:pt x="6304407" y="5066284"/>
                </a:cubicBezTo>
                <a:cubicBezTo>
                  <a:pt x="6114542" y="4848479"/>
                  <a:pt x="5872480" y="4668901"/>
                  <a:pt x="5527294" y="4600194"/>
                </a:cubicBezTo>
                <a:cubicBezTo>
                  <a:pt x="5021453" y="4499229"/>
                  <a:pt x="4502785" y="4748149"/>
                  <a:pt x="4169791" y="5047234"/>
                </a:cubicBezTo>
                <a:cubicBezTo>
                  <a:pt x="4040505" y="5163312"/>
                  <a:pt x="3926459" y="5288915"/>
                  <a:pt x="3812286" y="5414772"/>
                </a:cubicBezTo>
                <a:cubicBezTo>
                  <a:pt x="3632073" y="5613400"/>
                  <a:pt x="3451606" y="5812282"/>
                  <a:pt x="3211576" y="5971794"/>
                </a:cubicBezTo>
                <a:lnTo>
                  <a:pt x="3206242" y="5963920"/>
                </a:lnTo>
                <a:lnTo>
                  <a:pt x="3211576" y="5971794"/>
                </a:lnTo>
                <a:cubicBezTo>
                  <a:pt x="2727579" y="6294374"/>
                  <a:pt x="2020316" y="6419977"/>
                  <a:pt x="1388999" y="6290945"/>
                </a:cubicBezTo>
                <a:cubicBezTo>
                  <a:pt x="755142" y="6161278"/>
                  <a:pt x="216916" y="5774690"/>
                  <a:pt x="0" y="530504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0"/>
          <p:cNvSpPr/>
          <p:nvPr/>
        </p:nvSpPr>
        <p:spPr>
          <a:xfrm>
            <a:off x="-79017" y="4657326"/>
            <a:ext cx="18367725" cy="5500687"/>
          </a:xfrm>
          <a:custGeom>
            <a:rect b="b" l="l" r="r" t="t"/>
            <a:pathLst>
              <a:path extrusionOk="0" h="7334250" w="24490300">
                <a:moveTo>
                  <a:pt x="17272" y="4927854"/>
                </a:moveTo>
                <a:cubicBezTo>
                  <a:pt x="228600" y="5380863"/>
                  <a:pt x="750316" y="5762498"/>
                  <a:pt x="1368425" y="5896864"/>
                </a:cubicBezTo>
                <a:cubicBezTo>
                  <a:pt x="1980692" y="6030087"/>
                  <a:pt x="2667254" y="5917057"/>
                  <a:pt x="3138551" y="5616829"/>
                </a:cubicBezTo>
                <a:cubicBezTo>
                  <a:pt x="3371469" y="5469128"/>
                  <a:pt x="3547618" y="5283327"/>
                  <a:pt x="3725291" y="5095875"/>
                </a:cubicBezTo>
                <a:cubicBezTo>
                  <a:pt x="3838829" y="4975987"/>
                  <a:pt x="3953129" y="4855464"/>
                  <a:pt x="4083050" y="4744339"/>
                </a:cubicBezTo>
                <a:lnTo>
                  <a:pt x="4089273" y="4751578"/>
                </a:lnTo>
                <a:lnTo>
                  <a:pt x="4083050" y="4744339"/>
                </a:lnTo>
                <a:cubicBezTo>
                  <a:pt x="4415409" y="4459986"/>
                  <a:pt x="4932680" y="4221988"/>
                  <a:pt x="5437124" y="4322826"/>
                </a:cubicBezTo>
                <a:lnTo>
                  <a:pt x="5435219" y="4332224"/>
                </a:lnTo>
                <a:lnTo>
                  <a:pt x="5437124" y="4322826"/>
                </a:lnTo>
                <a:cubicBezTo>
                  <a:pt x="5797804" y="4394073"/>
                  <a:pt x="6057519" y="4563872"/>
                  <a:pt x="6264402" y="4767961"/>
                </a:cubicBezTo>
                <a:lnTo>
                  <a:pt x="6257671" y="4774692"/>
                </a:lnTo>
                <a:lnTo>
                  <a:pt x="6264402" y="4767961"/>
                </a:lnTo>
                <a:cubicBezTo>
                  <a:pt x="6416929" y="4918456"/>
                  <a:pt x="6543802" y="5086731"/>
                  <a:pt x="6666484" y="5249418"/>
                </a:cubicBezTo>
                <a:cubicBezTo>
                  <a:pt x="6672199" y="5256911"/>
                  <a:pt x="6677787" y="5264404"/>
                  <a:pt x="6683375" y="5271897"/>
                </a:cubicBezTo>
                <a:cubicBezTo>
                  <a:pt x="6712077" y="5310251"/>
                  <a:pt x="6743065" y="5349240"/>
                  <a:pt x="6776212" y="5388737"/>
                </a:cubicBezTo>
                <a:cubicBezTo>
                  <a:pt x="6955282" y="5602859"/>
                  <a:pt x="7197598" y="5835269"/>
                  <a:pt x="7450709" y="5995797"/>
                </a:cubicBezTo>
                <a:cubicBezTo>
                  <a:pt x="7623556" y="6105652"/>
                  <a:pt x="7803388" y="6173597"/>
                  <a:pt x="8010906" y="6172835"/>
                </a:cubicBezTo>
                <a:cubicBezTo>
                  <a:pt x="8093710" y="6172581"/>
                  <a:pt x="8171815" y="6161659"/>
                  <a:pt x="8247634" y="6142355"/>
                </a:cubicBezTo>
                <a:lnTo>
                  <a:pt x="8250047" y="6151626"/>
                </a:lnTo>
                <a:lnTo>
                  <a:pt x="8247634" y="6142355"/>
                </a:lnTo>
                <a:cubicBezTo>
                  <a:pt x="8562721" y="6061202"/>
                  <a:pt x="8838819" y="5810504"/>
                  <a:pt x="8996680" y="5542661"/>
                </a:cubicBezTo>
                <a:cubicBezTo>
                  <a:pt x="9039225" y="5470398"/>
                  <a:pt x="9078214" y="5395722"/>
                  <a:pt x="9117457" y="5320538"/>
                </a:cubicBezTo>
                <a:cubicBezTo>
                  <a:pt x="9156827" y="5244973"/>
                  <a:pt x="9196578" y="5168900"/>
                  <a:pt x="9240266" y="5094859"/>
                </a:cubicBezTo>
                <a:cubicBezTo>
                  <a:pt x="9341104" y="4923790"/>
                  <a:pt x="9463532" y="4763008"/>
                  <a:pt x="9654921" y="4642231"/>
                </a:cubicBezTo>
                <a:cubicBezTo>
                  <a:pt x="10111359" y="4354195"/>
                  <a:pt x="10809605" y="4391914"/>
                  <a:pt x="11304397" y="4618736"/>
                </a:cubicBezTo>
                <a:lnTo>
                  <a:pt x="11300460" y="4627372"/>
                </a:lnTo>
                <a:lnTo>
                  <a:pt x="11304397" y="4618736"/>
                </a:lnTo>
                <a:cubicBezTo>
                  <a:pt x="11797919" y="4845050"/>
                  <a:pt x="12132056" y="5221224"/>
                  <a:pt x="12421362" y="5599684"/>
                </a:cubicBezTo>
                <a:lnTo>
                  <a:pt x="12413742" y="5605526"/>
                </a:lnTo>
                <a:lnTo>
                  <a:pt x="12421235" y="5599684"/>
                </a:lnTo>
                <a:cubicBezTo>
                  <a:pt x="12472162" y="5665978"/>
                  <a:pt x="12522454" y="5732907"/>
                  <a:pt x="12572746" y="5800090"/>
                </a:cubicBezTo>
                <a:cubicBezTo>
                  <a:pt x="12623419" y="5867654"/>
                  <a:pt x="12674219" y="5935472"/>
                  <a:pt x="12726035" y="6002782"/>
                </a:cubicBezTo>
                <a:cubicBezTo>
                  <a:pt x="12877800" y="6200013"/>
                  <a:pt x="13037948" y="6393815"/>
                  <a:pt x="13228448" y="6569964"/>
                </a:cubicBezTo>
                <a:lnTo>
                  <a:pt x="13221971" y="6576949"/>
                </a:lnTo>
                <a:lnTo>
                  <a:pt x="13228448" y="6569964"/>
                </a:lnTo>
                <a:cubicBezTo>
                  <a:pt x="13277851" y="6615430"/>
                  <a:pt x="13329031" y="6659880"/>
                  <a:pt x="13382499" y="6702425"/>
                </a:cubicBezTo>
                <a:lnTo>
                  <a:pt x="13376529" y="6709918"/>
                </a:lnTo>
                <a:lnTo>
                  <a:pt x="13382499" y="6702425"/>
                </a:lnTo>
                <a:cubicBezTo>
                  <a:pt x="13865860" y="7086854"/>
                  <a:pt x="14537690" y="7295134"/>
                  <a:pt x="15216886" y="7306564"/>
                </a:cubicBezTo>
                <a:cubicBezTo>
                  <a:pt x="15717266" y="7315200"/>
                  <a:pt x="16220567" y="7215759"/>
                  <a:pt x="16637254" y="7002907"/>
                </a:cubicBezTo>
                <a:lnTo>
                  <a:pt x="16641573" y="7011416"/>
                </a:lnTo>
                <a:lnTo>
                  <a:pt x="16637254" y="7002907"/>
                </a:lnTo>
                <a:cubicBezTo>
                  <a:pt x="17020032" y="6806692"/>
                  <a:pt x="17310481" y="6546215"/>
                  <a:pt x="17549114" y="6250432"/>
                </a:cubicBezTo>
                <a:cubicBezTo>
                  <a:pt x="17830419" y="5903595"/>
                  <a:pt x="18040478" y="5509006"/>
                  <a:pt x="18249138" y="5116703"/>
                </a:cubicBezTo>
                <a:cubicBezTo>
                  <a:pt x="18331561" y="4961763"/>
                  <a:pt x="18413857" y="4807204"/>
                  <a:pt x="18500217" y="4656201"/>
                </a:cubicBezTo>
                <a:lnTo>
                  <a:pt x="18508473" y="4660900"/>
                </a:lnTo>
                <a:lnTo>
                  <a:pt x="18500217" y="4656201"/>
                </a:lnTo>
                <a:cubicBezTo>
                  <a:pt x="18576036" y="4523359"/>
                  <a:pt x="18655792" y="4391533"/>
                  <a:pt x="18739104" y="4260977"/>
                </a:cubicBezTo>
                <a:lnTo>
                  <a:pt x="18747105" y="4266057"/>
                </a:lnTo>
                <a:lnTo>
                  <a:pt x="18739104" y="4260977"/>
                </a:lnTo>
                <a:cubicBezTo>
                  <a:pt x="19932904" y="2390902"/>
                  <a:pt x="21899753" y="786511"/>
                  <a:pt x="24484711" y="0"/>
                </a:cubicBezTo>
                <a:lnTo>
                  <a:pt x="24490300" y="18288"/>
                </a:lnTo>
                <a:cubicBezTo>
                  <a:pt x="21909786" y="803402"/>
                  <a:pt x="19946621" y="2404999"/>
                  <a:pt x="18755233" y="4271264"/>
                </a:cubicBezTo>
                <a:cubicBezTo>
                  <a:pt x="18672049" y="4401439"/>
                  <a:pt x="18592419" y="4533138"/>
                  <a:pt x="18516855" y="4665726"/>
                </a:cubicBezTo>
                <a:cubicBezTo>
                  <a:pt x="18430749" y="4816348"/>
                  <a:pt x="18348580" y="4970780"/>
                  <a:pt x="18266156" y="5125720"/>
                </a:cubicBezTo>
                <a:cubicBezTo>
                  <a:pt x="18057496" y="5517769"/>
                  <a:pt x="17846803" y="5914009"/>
                  <a:pt x="17564101" y="6262497"/>
                </a:cubicBezTo>
                <a:lnTo>
                  <a:pt x="17556734" y="6256528"/>
                </a:lnTo>
                <a:lnTo>
                  <a:pt x="17564101" y="6262497"/>
                </a:lnTo>
                <a:cubicBezTo>
                  <a:pt x="17323943" y="6559931"/>
                  <a:pt x="17031589" y="6822313"/>
                  <a:pt x="16646017" y="7019925"/>
                </a:cubicBezTo>
                <a:cubicBezTo>
                  <a:pt x="16226029" y="7234428"/>
                  <a:pt x="15719426" y="7334250"/>
                  <a:pt x="15216632" y="7325614"/>
                </a:cubicBezTo>
                <a:lnTo>
                  <a:pt x="15216759" y="7316089"/>
                </a:lnTo>
                <a:lnTo>
                  <a:pt x="15216632" y="7325614"/>
                </a:lnTo>
                <a:cubicBezTo>
                  <a:pt x="14534134" y="7314057"/>
                  <a:pt x="13857859" y="7104888"/>
                  <a:pt x="13370687" y="6717284"/>
                </a:cubicBezTo>
                <a:cubicBezTo>
                  <a:pt x="13316839" y="6674358"/>
                  <a:pt x="13265151" y="6629654"/>
                  <a:pt x="13215493" y="6583934"/>
                </a:cubicBezTo>
                <a:cubicBezTo>
                  <a:pt x="13023851" y="6406642"/>
                  <a:pt x="12862814" y="6211951"/>
                  <a:pt x="12710923" y="6014339"/>
                </a:cubicBezTo>
                <a:cubicBezTo>
                  <a:pt x="12658979" y="5946902"/>
                  <a:pt x="12608179" y="5878957"/>
                  <a:pt x="12557506" y="5811393"/>
                </a:cubicBezTo>
                <a:cubicBezTo>
                  <a:pt x="12507087" y="5744210"/>
                  <a:pt x="12456922" y="5677281"/>
                  <a:pt x="12406122" y="5611114"/>
                </a:cubicBezTo>
                <a:cubicBezTo>
                  <a:pt x="12117197" y="5233289"/>
                  <a:pt x="11785473" y="4860290"/>
                  <a:pt x="11296269" y="4636008"/>
                </a:cubicBezTo>
                <a:cubicBezTo>
                  <a:pt x="10805287" y="4410837"/>
                  <a:pt x="10114153" y="4374769"/>
                  <a:pt x="9664827" y="4658360"/>
                </a:cubicBezTo>
                <a:lnTo>
                  <a:pt x="9659747" y="4650359"/>
                </a:lnTo>
                <a:lnTo>
                  <a:pt x="9664827" y="4658360"/>
                </a:lnTo>
                <a:cubicBezTo>
                  <a:pt x="9476994" y="4776978"/>
                  <a:pt x="9356471" y="4934839"/>
                  <a:pt x="9256396" y="5104638"/>
                </a:cubicBezTo>
                <a:cubicBezTo>
                  <a:pt x="9213088" y="5178171"/>
                  <a:pt x="9173591" y="5253863"/>
                  <a:pt x="9134094" y="5329555"/>
                </a:cubicBezTo>
                <a:cubicBezTo>
                  <a:pt x="9094851" y="5404739"/>
                  <a:pt x="9055735" y="5479923"/>
                  <a:pt x="9012809" y="5552567"/>
                </a:cubicBezTo>
                <a:lnTo>
                  <a:pt x="9004554" y="5547741"/>
                </a:lnTo>
                <a:lnTo>
                  <a:pt x="9012809" y="5552567"/>
                </a:lnTo>
                <a:cubicBezTo>
                  <a:pt x="8853043" y="5823712"/>
                  <a:pt x="8573262" y="6078347"/>
                  <a:pt x="8252079" y="6161024"/>
                </a:cubicBezTo>
                <a:cubicBezTo>
                  <a:pt x="8174863" y="6180836"/>
                  <a:pt x="8095234" y="6191885"/>
                  <a:pt x="8010652" y="6192139"/>
                </a:cubicBezTo>
                <a:lnTo>
                  <a:pt x="8010652" y="6182614"/>
                </a:lnTo>
                <a:lnTo>
                  <a:pt x="8010652" y="6192139"/>
                </a:lnTo>
                <a:cubicBezTo>
                  <a:pt x="7798562" y="6193028"/>
                  <a:pt x="7615174" y="6123305"/>
                  <a:pt x="7440168" y="6012180"/>
                </a:cubicBezTo>
                <a:lnTo>
                  <a:pt x="7445248" y="6004179"/>
                </a:lnTo>
                <a:lnTo>
                  <a:pt x="7440168" y="6012180"/>
                </a:lnTo>
                <a:cubicBezTo>
                  <a:pt x="7184898" y="5850382"/>
                  <a:pt x="6941185" y="5616448"/>
                  <a:pt x="6761226" y="5401310"/>
                </a:cubicBezTo>
                <a:lnTo>
                  <a:pt x="6768592" y="5395214"/>
                </a:lnTo>
                <a:lnTo>
                  <a:pt x="6761353" y="5401310"/>
                </a:lnTo>
                <a:cubicBezTo>
                  <a:pt x="6728079" y="5361559"/>
                  <a:pt x="6696837" y="5322316"/>
                  <a:pt x="6667881" y="5283708"/>
                </a:cubicBezTo>
                <a:lnTo>
                  <a:pt x="6675501" y="5277993"/>
                </a:lnTo>
                <a:lnTo>
                  <a:pt x="6667881" y="5283708"/>
                </a:lnTo>
                <a:cubicBezTo>
                  <a:pt x="6662293" y="5276215"/>
                  <a:pt x="6656578" y="5268722"/>
                  <a:pt x="6650863" y="5261229"/>
                </a:cubicBezTo>
                <a:cubicBezTo>
                  <a:pt x="6528054" y="5098415"/>
                  <a:pt x="6401943" y="4931283"/>
                  <a:pt x="6250559" y="4781931"/>
                </a:cubicBezTo>
                <a:cubicBezTo>
                  <a:pt x="6045835" y="4579874"/>
                  <a:pt x="5789422" y="4412361"/>
                  <a:pt x="5433060" y="4341876"/>
                </a:cubicBezTo>
                <a:cubicBezTo>
                  <a:pt x="4936490" y="4242689"/>
                  <a:pt x="4424934" y="4477004"/>
                  <a:pt x="4095115" y="4759198"/>
                </a:cubicBezTo>
                <a:cubicBezTo>
                  <a:pt x="3966210" y="4869561"/>
                  <a:pt x="3852545" y="4989449"/>
                  <a:pt x="3738880" y="5109337"/>
                </a:cubicBezTo>
                <a:cubicBezTo>
                  <a:pt x="3561334" y="5296662"/>
                  <a:pt x="3383661" y="5484114"/>
                  <a:pt x="3148584" y="5633339"/>
                </a:cubicBezTo>
                <a:lnTo>
                  <a:pt x="3143504" y="5625338"/>
                </a:lnTo>
                <a:lnTo>
                  <a:pt x="3148584" y="5633339"/>
                </a:lnTo>
                <a:cubicBezTo>
                  <a:pt x="2672715" y="5936615"/>
                  <a:pt x="1980946" y="6050026"/>
                  <a:pt x="1364234" y="5915914"/>
                </a:cubicBezTo>
                <a:lnTo>
                  <a:pt x="1366266" y="5906643"/>
                </a:lnTo>
                <a:lnTo>
                  <a:pt x="1364234" y="5915914"/>
                </a:lnTo>
                <a:cubicBezTo>
                  <a:pt x="741807" y="5780151"/>
                  <a:pt x="214376" y="5395468"/>
                  <a:pt x="0" y="493585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0"/>
          <p:cNvSpPr/>
          <p:nvPr/>
        </p:nvSpPr>
        <p:spPr>
          <a:xfrm>
            <a:off x="-74463" y="4799722"/>
            <a:ext cx="18362772" cy="5293422"/>
          </a:xfrm>
          <a:custGeom>
            <a:rect b="b" l="l" r="r" t="t"/>
            <a:pathLst>
              <a:path extrusionOk="0" h="7057897" w="24483696">
                <a:moveTo>
                  <a:pt x="17272" y="4558538"/>
                </a:moveTo>
                <a:cubicBezTo>
                  <a:pt x="226187" y="5001641"/>
                  <a:pt x="737235" y="5381117"/>
                  <a:pt x="1343660" y="5521325"/>
                </a:cubicBezTo>
                <a:cubicBezTo>
                  <a:pt x="1941322" y="5659374"/>
                  <a:pt x="2612644" y="5558663"/>
                  <a:pt x="3075813" y="5277485"/>
                </a:cubicBezTo>
                <a:cubicBezTo>
                  <a:pt x="3304032" y="5139944"/>
                  <a:pt x="3477260" y="4965446"/>
                  <a:pt x="3652393" y="4789043"/>
                </a:cubicBezTo>
                <a:cubicBezTo>
                  <a:pt x="3765423" y="4675251"/>
                  <a:pt x="3879215" y="4560570"/>
                  <a:pt x="4008628" y="4455287"/>
                </a:cubicBezTo>
                <a:lnTo>
                  <a:pt x="4014597" y="4462653"/>
                </a:lnTo>
                <a:lnTo>
                  <a:pt x="4008628" y="4455287"/>
                </a:lnTo>
                <a:cubicBezTo>
                  <a:pt x="4337685" y="4187571"/>
                  <a:pt x="4847971" y="3965067"/>
                  <a:pt x="5343017" y="4063619"/>
                </a:cubicBezTo>
                <a:lnTo>
                  <a:pt x="5341112" y="4073017"/>
                </a:lnTo>
                <a:lnTo>
                  <a:pt x="5342890" y="4063619"/>
                </a:lnTo>
                <a:cubicBezTo>
                  <a:pt x="5714111" y="4136390"/>
                  <a:pt x="5988304" y="4293489"/>
                  <a:pt x="6209792" y="4481830"/>
                </a:cubicBezTo>
                <a:lnTo>
                  <a:pt x="6203569" y="4489069"/>
                </a:lnTo>
                <a:lnTo>
                  <a:pt x="6209792" y="4481830"/>
                </a:lnTo>
                <a:cubicBezTo>
                  <a:pt x="6380861" y="4627118"/>
                  <a:pt x="6525133" y="4789551"/>
                  <a:pt x="6667119" y="4949317"/>
                </a:cubicBezTo>
                <a:cubicBezTo>
                  <a:pt x="6667246" y="4949444"/>
                  <a:pt x="6667246" y="4949444"/>
                  <a:pt x="6667373" y="4949571"/>
                </a:cubicBezTo>
                <a:cubicBezTo>
                  <a:pt x="6699377" y="4985639"/>
                  <a:pt x="6733540" y="5022723"/>
                  <a:pt x="6769735" y="5060442"/>
                </a:cubicBezTo>
                <a:lnTo>
                  <a:pt x="6762877" y="5067046"/>
                </a:lnTo>
                <a:lnTo>
                  <a:pt x="6769735" y="5060442"/>
                </a:lnTo>
                <a:cubicBezTo>
                  <a:pt x="6966458" y="5265039"/>
                  <a:pt x="7227824" y="5498084"/>
                  <a:pt x="7479919" y="5670423"/>
                </a:cubicBezTo>
                <a:lnTo>
                  <a:pt x="7474585" y="5678297"/>
                </a:lnTo>
                <a:lnTo>
                  <a:pt x="7479919" y="5670423"/>
                </a:lnTo>
                <a:cubicBezTo>
                  <a:pt x="7651115" y="5787517"/>
                  <a:pt x="7820406" y="5864479"/>
                  <a:pt x="8019923" y="5875274"/>
                </a:cubicBezTo>
                <a:lnTo>
                  <a:pt x="8019415" y="5884799"/>
                </a:lnTo>
                <a:lnTo>
                  <a:pt x="8019923" y="5875274"/>
                </a:lnTo>
                <a:cubicBezTo>
                  <a:pt x="8099806" y="5879592"/>
                  <a:pt x="8175625" y="5873877"/>
                  <a:pt x="8250809" y="5859526"/>
                </a:cubicBezTo>
                <a:lnTo>
                  <a:pt x="8252587" y="5868924"/>
                </a:lnTo>
                <a:lnTo>
                  <a:pt x="8250809" y="5859526"/>
                </a:lnTo>
                <a:cubicBezTo>
                  <a:pt x="8564372" y="5799836"/>
                  <a:pt x="8870950" y="5564378"/>
                  <a:pt x="9043035" y="5295900"/>
                </a:cubicBezTo>
                <a:cubicBezTo>
                  <a:pt x="9092819" y="5218303"/>
                  <a:pt x="9137523" y="5137277"/>
                  <a:pt x="9182481" y="5055743"/>
                </a:cubicBezTo>
                <a:cubicBezTo>
                  <a:pt x="9227693" y="4973828"/>
                  <a:pt x="9273159" y="4891278"/>
                  <a:pt x="9324213" y="4811776"/>
                </a:cubicBezTo>
                <a:cubicBezTo>
                  <a:pt x="9420352" y="4661916"/>
                  <a:pt x="9536303" y="4522089"/>
                  <a:pt x="9708134" y="4414266"/>
                </a:cubicBezTo>
                <a:cubicBezTo>
                  <a:pt x="10161905" y="4129659"/>
                  <a:pt x="10849229" y="4158361"/>
                  <a:pt x="11340973" y="4372991"/>
                </a:cubicBezTo>
                <a:lnTo>
                  <a:pt x="11337163" y="4381754"/>
                </a:lnTo>
                <a:lnTo>
                  <a:pt x="11340973" y="4372991"/>
                </a:lnTo>
                <a:cubicBezTo>
                  <a:pt x="11830685" y="4586732"/>
                  <a:pt x="12168505" y="4948301"/>
                  <a:pt x="12461875" y="5315458"/>
                </a:cubicBezTo>
                <a:lnTo>
                  <a:pt x="12454383" y="5321427"/>
                </a:lnTo>
                <a:lnTo>
                  <a:pt x="12461748" y="5315458"/>
                </a:lnTo>
                <a:cubicBezTo>
                  <a:pt x="12522073" y="5390261"/>
                  <a:pt x="12581255" y="5466334"/>
                  <a:pt x="12640818" y="5542661"/>
                </a:cubicBezTo>
                <a:cubicBezTo>
                  <a:pt x="12700889" y="5619623"/>
                  <a:pt x="12761087" y="5696839"/>
                  <a:pt x="12822809" y="5773547"/>
                </a:cubicBezTo>
                <a:cubicBezTo>
                  <a:pt x="12960223" y="5944235"/>
                  <a:pt x="13105130" y="6111875"/>
                  <a:pt x="13271501" y="6267323"/>
                </a:cubicBezTo>
                <a:lnTo>
                  <a:pt x="13265024" y="6274308"/>
                </a:lnTo>
                <a:lnTo>
                  <a:pt x="13271501" y="6267323"/>
                </a:lnTo>
                <a:cubicBezTo>
                  <a:pt x="13320141" y="6312535"/>
                  <a:pt x="13370179" y="6356604"/>
                  <a:pt x="13422757" y="6399276"/>
                </a:cubicBezTo>
                <a:lnTo>
                  <a:pt x="13416788" y="6406642"/>
                </a:lnTo>
                <a:lnTo>
                  <a:pt x="13422757" y="6399276"/>
                </a:lnTo>
                <a:cubicBezTo>
                  <a:pt x="13895325" y="6782308"/>
                  <a:pt x="14540611" y="6997573"/>
                  <a:pt x="15201138" y="7021195"/>
                </a:cubicBezTo>
                <a:cubicBezTo>
                  <a:pt x="15687803" y="7038848"/>
                  <a:pt x="16181959" y="6950456"/>
                  <a:pt x="16594455" y="6750812"/>
                </a:cubicBezTo>
                <a:lnTo>
                  <a:pt x="16598647" y="6759448"/>
                </a:lnTo>
                <a:lnTo>
                  <a:pt x="16594455" y="6750939"/>
                </a:lnTo>
                <a:cubicBezTo>
                  <a:pt x="16973042" y="6566662"/>
                  <a:pt x="17264634" y="6318631"/>
                  <a:pt x="17505934" y="6035040"/>
                </a:cubicBezTo>
                <a:cubicBezTo>
                  <a:pt x="17791938" y="5701411"/>
                  <a:pt x="18009108" y="5319395"/>
                  <a:pt x="18225262" y="4938903"/>
                </a:cubicBezTo>
                <a:cubicBezTo>
                  <a:pt x="18309717" y="4790186"/>
                  <a:pt x="18394046" y="4641850"/>
                  <a:pt x="18482310" y="4496816"/>
                </a:cubicBezTo>
                <a:lnTo>
                  <a:pt x="18490438" y="4501769"/>
                </a:lnTo>
                <a:lnTo>
                  <a:pt x="18482310" y="4496816"/>
                </a:lnTo>
                <a:cubicBezTo>
                  <a:pt x="18560415" y="4368165"/>
                  <a:pt x="18642075" y="4240657"/>
                  <a:pt x="18727293" y="4114165"/>
                </a:cubicBezTo>
                <a:lnTo>
                  <a:pt x="18735167" y="4119499"/>
                </a:lnTo>
                <a:lnTo>
                  <a:pt x="18727293" y="4114165"/>
                </a:lnTo>
                <a:cubicBezTo>
                  <a:pt x="19947509" y="2303653"/>
                  <a:pt x="21914993" y="754507"/>
                  <a:pt x="24478361" y="0"/>
                </a:cubicBezTo>
                <a:lnTo>
                  <a:pt x="24483696" y="18288"/>
                </a:lnTo>
                <a:cubicBezTo>
                  <a:pt x="21924518" y="771525"/>
                  <a:pt x="19960717" y="2317877"/>
                  <a:pt x="18743041" y="4124579"/>
                </a:cubicBezTo>
                <a:cubicBezTo>
                  <a:pt x="18657952" y="4250817"/>
                  <a:pt x="18576417" y="4378071"/>
                  <a:pt x="18498566" y="4506468"/>
                </a:cubicBezTo>
                <a:cubicBezTo>
                  <a:pt x="18410555" y="4651248"/>
                  <a:pt x="18326354" y="4799330"/>
                  <a:pt x="18241900" y="4948047"/>
                </a:cubicBezTo>
                <a:cubicBezTo>
                  <a:pt x="18025873" y="5328158"/>
                  <a:pt x="17807940" y="5711825"/>
                  <a:pt x="17520539" y="6047105"/>
                </a:cubicBezTo>
                <a:lnTo>
                  <a:pt x="17513301" y="6040882"/>
                </a:lnTo>
                <a:lnTo>
                  <a:pt x="17520539" y="6047105"/>
                </a:lnTo>
                <a:cubicBezTo>
                  <a:pt x="17277715" y="6332474"/>
                  <a:pt x="16984218" y="6582156"/>
                  <a:pt x="16602837" y="6767830"/>
                </a:cubicBezTo>
                <a:cubicBezTo>
                  <a:pt x="16187039" y="6969125"/>
                  <a:pt x="15689834" y="7057897"/>
                  <a:pt x="15200503" y="7040118"/>
                </a:cubicBezTo>
                <a:lnTo>
                  <a:pt x="15200884" y="7030593"/>
                </a:lnTo>
                <a:lnTo>
                  <a:pt x="15200503" y="7040118"/>
                </a:lnTo>
                <a:cubicBezTo>
                  <a:pt x="14536548" y="7016496"/>
                  <a:pt x="13887069" y="6800088"/>
                  <a:pt x="13410819" y="6414008"/>
                </a:cubicBezTo>
                <a:cubicBezTo>
                  <a:pt x="13357860" y="6371082"/>
                  <a:pt x="13307441" y="6326759"/>
                  <a:pt x="13258547" y="6281166"/>
                </a:cubicBezTo>
                <a:cubicBezTo>
                  <a:pt x="13091160" y="6124956"/>
                  <a:pt x="12945746" y="5956427"/>
                  <a:pt x="12808077" y="5785485"/>
                </a:cubicBezTo>
                <a:cubicBezTo>
                  <a:pt x="12746228" y="5708650"/>
                  <a:pt x="12685903" y="5631307"/>
                  <a:pt x="12625833" y="5554345"/>
                </a:cubicBezTo>
                <a:cubicBezTo>
                  <a:pt x="12566396" y="5478018"/>
                  <a:pt x="12507087" y="5402199"/>
                  <a:pt x="12447016" y="5327396"/>
                </a:cubicBezTo>
                <a:cubicBezTo>
                  <a:pt x="12154154" y="4960874"/>
                  <a:pt x="11818747" y="4602226"/>
                  <a:pt x="11333480" y="4390517"/>
                </a:cubicBezTo>
                <a:cubicBezTo>
                  <a:pt x="10845546" y="4177538"/>
                  <a:pt x="10165334" y="4150233"/>
                  <a:pt x="9718421" y="4430522"/>
                </a:cubicBezTo>
                <a:lnTo>
                  <a:pt x="9713341" y="4422394"/>
                </a:lnTo>
                <a:lnTo>
                  <a:pt x="9718421" y="4430522"/>
                </a:lnTo>
                <a:cubicBezTo>
                  <a:pt x="9549765" y="4536440"/>
                  <a:pt x="9435592" y="4673727"/>
                  <a:pt x="9340469" y="4822190"/>
                </a:cubicBezTo>
                <a:cubicBezTo>
                  <a:pt x="9289796" y="4901057"/>
                  <a:pt x="9244711" y="4983099"/>
                  <a:pt x="9199372" y="5065014"/>
                </a:cubicBezTo>
                <a:cubicBezTo>
                  <a:pt x="9154414" y="5146548"/>
                  <a:pt x="9109456" y="5228082"/>
                  <a:pt x="9059291" y="5306314"/>
                </a:cubicBezTo>
                <a:lnTo>
                  <a:pt x="9051290" y="5301234"/>
                </a:lnTo>
                <a:lnTo>
                  <a:pt x="9059291" y="5306314"/>
                </a:lnTo>
                <a:cubicBezTo>
                  <a:pt x="8884921" y="5578348"/>
                  <a:pt x="8574151" y="5817489"/>
                  <a:pt x="8254492" y="5878322"/>
                </a:cubicBezTo>
                <a:cubicBezTo>
                  <a:pt x="8177911" y="5892800"/>
                  <a:pt x="8100441" y="5898642"/>
                  <a:pt x="8019034" y="5894324"/>
                </a:cubicBezTo>
                <a:cubicBezTo>
                  <a:pt x="7814818" y="5883275"/>
                  <a:pt x="7642225" y="5804408"/>
                  <a:pt x="7469378" y="5686171"/>
                </a:cubicBezTo>
                <a:cubicBezTo>
                  <a:pt x="7216013" y="5512816"/>
                  <a:pt x="6953759" y="5278882"/>
                  <a:pt x="6756273" y="5073650"/>
                </a:cubicBezTo>
                <a:cubicBezTo>
                  <a:pt x="6719951" y="5035677"/>
                  <a:pt x="6685534" y="4998466"/>
                  <a:pt x="6653403" y="4962144"/>
                </a:cubicBezTo>
                <a:lnTo>
                  <a:pt x="6660515" y="4955794"/>
                </a:lnTo>
                <a:lnTo>
                  <a:pt x="6653403" y="4962144"/>
                </a:lnTo>
                <a:cubicBezTo>
                  <a:pt x="6653276" y="4962017"/>
                  <a:pt x="6653276" y="4962017"/>
                  <a:pt x="6653149" y="4961890"/>
                </a:cubicBezTo>
                <a:cubicBezTo>
                  <a:pt x="6511036" y="4801997"/>
                  <a:pt x="6367526" y="4640580"/>
                  <a:pt x="6197727" y="4496308"/>
                </a:cubicBezTo>
                <a:cubicBezTo>
                  <a:pt x="5978398" y="4309872"/>
                  <a:pt x="5706999" y="4154424"/>
                  <a:pt x="5339461" y="4082288"/>
                </a:cubicBezTo>
                <a:cubicBezTo>
                  <a:pt x="4852035" y="3985260"/>
                  <a:pt x="4347464" y="4204589"/>
                  <a:pt x="4020820" y="4470146"/>
                </a:cubicBezTo>
                <a:cubicBezTo>
                  <a:pt x="3892296" y="4574667"/>
                  <a:pt x="3779139" y="4688586"/>
                  <a:pt x="3665982" y="4802505"/>
                </a:cubicBezTo>
                <a:cubicBezTo>
                  <a:pt x="3491103" y="4978654"/>
                  <a:pt x="3316224" y="5154803"/>
                  <a:pt x="3085719" y="5293741"/>
                </a:cubicBezTo>
                <a:lnTo>
                  <a:pt x="3080766" y="5285613"/>
                </a:lnTo>
                <a:lnTo>
                  <a:pt x="3085719" y="5293741"/>
                </a:lnTo>
                <a:cubicBezTo>
                  <a:pt x="2617851" y="5577713"/>
                  <a:pt x="1941449" y="5678932"/>
                  <a:pt x="1339342" y="5539867"/>
                </a:cubicBezTo>
                <a:lnTo>
                  <a:pt x="1341501" y="5530596"/>
                </a:lnTo>
                <a:lnTo>
                  <a:pt x="1339342" y="5539867"/>
                </a:lnTo>
                <a:cubicBezTo>
                  <a:pt x="728599" y="5398770"/>
                  <a:pt x="211963" y="5016373"/>
                  <a:pt x="0" y="456666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0"/>
          <p:cNvSpPr/>
          <p:nvPr/>
        </p:nvSpPr>
        <p:spPr>
          <a:xfrm>
            <a:off x="-69909" y="4941997"/>
            <a:ext cx="18358485" cy="5086256"/>
          </a:xfrm>
          <a:custGeom>
            <a:rect b="b" l="l" r="r" t="t"/>
            <a:pathLst>
              <a:path extrusionOk="0" h="6781673" w="24477981">
                <a:moveTo>
                  <a:pt x="17272" y="4189349"/>
                </a:moveTo>
                <a:cubicBezTo>
                  <a:pt x="223647" y="4622800"/>
                  <a:pt x="724154" y="4999990"/>
                  <a:pt x="1319022" y="5145786"/>
                </a:cubicBezTo>
                <a:cubicBezTo>
                  <a:pt x="1902079" y="5288661"/>
                  <a:pt x="2557272" y="5199507"/>
                  <a:pt x="3013202" y="4938014"/>
                </a:cubicBezTo>
                <a:cubicBezTo>
                  <a:pt x="3235960" y="4810252"/>
                  <a:pt x="3406394" y="4647184"/>
                  <a:pt x="3578860" y="4482338"/>
                </a:cubicBezTo>
                <a:cubicBezTo>
                  <a:pt x="3691636" y="4374388"/>
                  <a:pt x="3805301" y="4265676"/>
                  <a:pt x="3934587" y="4166235"/>
                </a:cubicBezTo>
                <a:lnTo>
                  <a:pt x="3940429" y="4173728"/>
                </a:lnTo>
                <a:lnTo>
                  <a:pt x="3934587" y="4166235"/>
                </a:lnTo>
                <a:cubicBezTo>
                  <a:pt x="4260723" y="3915283"/>
                  <a:pt x="4763262" y="3708908"/>
                  <a:pt x="5249164" y="3804539"/>
                </a:cubicBezTo>
                <a:cubicBezTo>
                  <a:pt x="5630799" y="3879723"/>
                  <a:pt x="5919851" y="4023487"/>
                  <a:pt x="6155817" y="4195826"/>
                </a:cubicBezTo>
                <a:lnTo>
                  <a:pt x="6150229" y="4203573"/>
                </a:lnTo>
                <a:lnTo>
                  <a:pt x="6155817" y="4195826"/>
                </a:lnTo>
                <a:cubicBezTo>
                  <a:pt x="6338570" y="4329176"/>
                  <a:pt x="6495796" y="4477385"/>
                  <a:pt x="6652133" y="4627499"/>
                </a:cubicBezTo>
                <a:cubicBezTo>
                  <a:pt x="6687312" y="4661408"/>
                  <a:pt x="6724650" y="4696460"/>
                  <a:pt x="6764274" y="4732401"/>
                </a:cubicBezTo>
                <a:cubicBezTo>
                  <a:pt x="6978650" y="4927346"/>
                  <a:pt x="7259320" y="5161026"/>
                  <a:pt x="7510272" y="5345430"/>
                </a:cubicBezTo>
                <a:cubicBezTo>
                  <a:pt x="7679817" y="5470017"/>
                  <a:pt x="7838821" y="5555996"/>
                  <a:pt x="8030337" y="5578348"/>
                </a:cubicBezTo>
                <a:cubicBezTo>
                  <a:pt x="8107172" y="5587365"/>
                  <a:pt x="8180705" y="5586603"/>
                  <a:pt x="8255508" y="5577459"/>
                </a:cubicBezTo>
                <a:cubicBezTo>
                  <a:pt x="8567801" y="5539359"/>
                  <a:pt x="8904351" y="5319141"/>
                  <a:pt x="9090914" y="5050028"/>
                </a:cubicBezTo>
                <a:cubicBezTo>
                  <a:pt x="9147429" y="4968494"/>
                  <a:pt x="9197340" y="4882642"/>
                  <a:pt x="9247632" y="4796282"/>
                </a:cubicBezTo>
                <a:cubicBezTo>
                  <a:pt x="9298051" y="4709414"/>
                  <a:pt x="9348978" y="4622038"/>
                  <a:pt x="9406890" y="4538472"/>
                </a:cubicBezTo>
                <a:cubicBezTo>
                  <a:pt x="9498330" y="4406519"/>
                  <a:pt x="9607931" y="4283837"/>
                  <a:pt x="9762998" y="4187063"/>
                </a:cubicBezTo>
                <a:cubicBezTo>
                  <a:pt x="10214102" y="3905885"/>
                  <a:pt x="10890377" y="3925697"/>
                  <a:pt x="11379073" y="4127881"/>
                </a:cubicBezTo>
                <a:cubicBezTo>
                  <a:pt x="11864848" y="4328795"/>
                  <a:pt x="12205462" y="4676775"/>
                  <a:pt x="12503531" y="5031994"/>
                </a:cubicBezTo>
                <a:cubicBezTo>
                  <a:pt x="12571095" y="5112512"/>
                  <a:pt x="12637516" y="5194554"/>
                  <a:pt x="12704191" y="5276977"/>
                </a:cubicBezTo>
                <a:cubicBezTo>
                  <a:pt x="12771755" y="5360416"/>
                  <a:pt x="12839573" y="5444236"/>
                  <a:pt x="12909423" y="5527421"/>
                </a:cubicBezTo>
                <a:cubicBezTo>
                  <a:pt x="13035534" y="5677789"/>
                  <a:pt x="13167996" y="5825871"/>
                  <a:pt x="13315824" y="5965317"/>
                </a:cubicBezTo>
                <a:lnTo>
                  <a:pt x="13309347" y="5972302"/>
                </a:lnTo>
                <a:lnTo>
                  <a:pt x="13315824" y="5965317"/>
                </a:lnTo>
                <a:cubicBezTo>
                  <a:pt x="13363701" y="6010275"/>
                  <a:pt x="13412850" y="6054217"/>
                  <a:pt x="13464286" y="6096508"/>
                </a:cubicBezTo>
                <a:cubicBezTo>
                  <a:pt x="13926312" y="6478270"/>
                  <a:pt x="14544676" y="6700393"/>
                  <a:pt x="15186406" y="6736080"/>
                </a:cubicBezTo>
                <a:cubicBezTo>
                  <a:pt x="15659226" y="6762750"/>
                  <a:pt x="16144240" y="6685534"/>
                  <a:pt x="16552800" y="6498844"/>
                </a:cubicBezTo>
                <a:lnTo>
                  <a:pt x="16556736" y="6507480"/>
                </a:lnTo>
                <a:lnTo>
                  <a:pt x="16552800" y="6498844"/>
                </a:lnTo>
                <a:cubicBezTo>
                  <a:pt x="16927450" y="6326378"/>
                  <a:pt x="17219675" y="6090920"/>
                  <a:pt x="17464150" y="5819394"/>
                </a:cubicBezTo>
                <a:cubicBezTo>
                  <a:pt x="17754981" y="5498846"/>
                  <a:pt x="17979390" y="5129149"/>
                  <a:pt x="18203164" y="4760341"/>
                </a:cubicBezTo>
                <a:cubicBezTo>
                  <a:pt x="18289398" y="4618101"/>
                  <a:pt x="18375630" y="4476115"/>
                  <a:pt x="18465419" y="4337177"/>
                </a:cubicBezTo>
                <a:lnTo>
                  <a:pt x="18473421" y="4342384"/>
                </a:lnTo>
                <a:lnTo>
                  <a:pt x="18465419" y="4337177"/>
                </a:lnTo>
                <a:cubicBezTo>
                  <a:pt x="18545556" y="4212844"/>
                  <a:pt x="18629250" y="4089273"/>
                  <a:pt x="18716499" y="3967226"/>
                </a:cubicBezTo>
                <a:lnTo>
                  <a:pt x="18724246" y="3972814"/>
                </a:lnTo>
                <a:lnTo>
                  <a:pt x="18716499" y="3967226"/>
                </a:lnTo>
                <a:cubicBezTo>
                  <a:pt x="19963003" y="2216277"/>
                  <a:pt x="21930868" y="722503"/>
                  <a:pt x="24472774" y="0"/>
                </a:cubicBezTo>
                <a:lnTo>
                  <a:pt x="24477981" y="18288"/>
                </a:lnTo>
                <a:cubicBezTo>
                  <a:pt x="21940266" y="739648"/>
                  <a:pt x="19976084" y="2230882"/>
                  <a:pt x="18731865" y="3978021"/>
                </a:cubicBezTo>
                <a:cubicBezTo>
                  <a:pt x="18644871" y="4099941"/>
                  <a:pt x="18561305" y="4223258"/>
                  <a:pt x="18481294" y="4347210"/>
                </a:cubicBezTo>
                <a:cubicBezTo>
                  <a:pt x="18391633" y="4485767"/>
                  <a:pt x="18305527" y="4627626"/>
                  <a:pt x="18219293" y="4769866"/>
                </a:cubicBezTo>
                <a:cubicBezTo>
                  <a:pt x="17995647" y="5138420"/>
                  <a:pt x="17770476" y="5509641"/>
                  <a:pt x="17478122" y="5831840"/>
                </a:cubicBezTo>
                <a:lnTo>
                  <a:pt x="17471009" y="5825490"/>
                </a:lnTo>
                <a:lnTo>
                  <a:pt x="17478122" y="5831840"/>
                </a:lnTo>
                <a:cubicBezTo>
                  <a:pt x="17232250" y="6105017"/>
                  <a:pt x="16937990" y="6342126"/>
                  <a:pt x="16560674" y="6515862"/>
                </a:cubicBezTo>
                <a:cubicBezTo>
                  <a:pt x="16148939" y="6703949"/>
                  <a:pt x="15660752" y="6781673"/>
                  <a:pt x="15185263" y="6754749"/>
                </a:cubicBezTo>
                <a:lnTo>
                  <a:pt x="15185772" y="6745224"/>
                </a:lnTo>
                <a:lnTo>
                  <a:pt x="15185263" y="6754749"/>
                </a:lnTo>
                <a:cubicBezTo>
                  <a:pt x="14539977" y="6718935"/>
                  <a:pt x="13917677" y="6495669"/>
                  <a:pt x="13451967" y="6110859"/>
                </a:cubicBezTo>
                <a:lnTo>
                  <a:pt x="13458063" y="6103493"/>
                </a:lnTo>
                <a:lnTo>
                  <a:pt x="13451967" y="6110859"/>
                </a:lnTo>
                <a:cubicBezTo>
                  <a:pt x="13400152" y="6068187"/>
                  <a:pt x="13350749" y="6023991"/>
                  <a:pt x="13302615" y="5978779"/>
                </a:cubicBezTo>
                <a:cubicBezTo>
                  <a:pt x="13153899" y="5838571"/>
                  <a:pt x="13021057" y="5689854"/>
                  <a:pt x="12894692" y="5539232"/>
                </a:cubicBezTo>
                <a:cubicBezTo>
                  <a:pt x="12824715" y="5455920"/>
                  <a:pt x="12756769" y="5371973"/>
                  <a:pt x="12689333" y="5288534"/>
                </a:cubicBezTo>
                <a:cubicBezTo>
                  <a:pt x="12622530" y="5206111"/>
                  <a:pt x="12556237" y="5124196"/>
                  <a:pt x="12488800" y="5043805"/>
                </a:cubicBezTo>
                <a:lnTo>
                  <a:pt x="12496039" y="5037709"/>
                </a:lnTo>
                <a:lnTo>
                  <a:pt x="12488800" y="5043805"/>
                </a:lnTo>
                <a:cubicBezTo>
                  <a:pt x="12191239" y="4689221"/>
                  <a:pt x="11853038" y="4344289"/>
                  <a:pt x="11371580" y="4145026"/>
                </a:cubicBezTo>
                <a:lnTo>
                  <a:pt x="11375264" y="4136263"/>
                </a:lnTo>
                <a:lnTo>
                  <a:pt x="11371580" y="4145026"/>
                </a:lnTo>
                <a:cubicBezTo>
                  <a:pt x="10886694" y="3944493"/>
                  <a:pt x="10217151" y="3925697"/>
                  <a:pt x="9772778" y="4202811"/>
                </a:cubicBezTo>
                <a:lnTo>
                  <a:pt x="9767698" y="4194683"/>
                </a:lnTo>
                <a:lnTo>
                  <a:pt x="9772778" y="4202811"/>
                </a:lnTo>
                <a:cubicBezTo>
                  <a:pt x="9620631" y="4297807"/>
                  <a:pt x="9512809" y="4418330"/>
                  <a:pt x="9422258" y="4548886"/>
                </a:cubicBezTo>
                <a:cubicBezTo>
                  <a:pt x="9364727" y="4631817"/>
                  <a:pt x="9314308" y="4718558"/>
                  <a:pt x="9263762" y="4805426"/>
                </a:cubicBezTo>
                <a:cubicBezTo>
                  <a:pt x="9213597" y="4891786"/>
                  <a:pt x="9163304" y="4978273"/>
                  <a:pt x="9106281" y="5060442"/>
                </a:cubicBezTo>
                <a:lnTo>
                  <a:pt x="9098408" y="5054981"/>
                </a:lnTo>
                <a:lnTo>
                  <a:pt x="9106281" y="5060442"/>
                </a:lnTo>
                <a:cubicBezTo>
                  <a:pt x="8916925" y="5333492"/>
                  <a:pt x="8575803" y="5557139"/>
                  <a:pt x="8257540" y="5596001"/>
                </a:cubicBezTo>
                <a:lnTo>
                  <a:pt x="8256398" y="5586603"/>
                </a:lnTo>
                <a:lnTo>
                  <a:pt x="8257540" y="5596001"/>
                </a:lnTo>
                <a:cubicBezTo>
                  <a:pt x="8181340" y="5605272"/>
                  <a:pt x="8106156" y="5606034"/>
                  <a:pt x="8027798" y="5596890"/>
                </a:cubicBezTo>
                <a:lnTo>
                  <a:pt x="8028940" y="5587492"/>
                </a:lnTo>
                <a:lnTo>
                  <a:pt x="8027798" y="5596890"/>
                </a:lnTo>
                <a:cubicBezTo>
                  <a:pt x="7831583" y="5574030"/>
                  <a:pt x="7669403" y="5485892"/>
                  <a:pt x="7498715" y="5360416"/>
                </a:cubicBezTo>
                <a:lnTo>
                  <a:pt x="7504303" y="5352796"/>
                </a:lnTo>
                <a:lnTo>
                  <a:pt x="7498715" y="5360416"/>
                </a:lnTo>
                <a:cubicBezTo>
                  <a:pt x="7247255" y="5175631"/>
                  <a:pt x="6965951" y="4941570"/>
                  <a:pt x="6751193" y="4746117"/>
                </a:cubicBezTo>
                <a:lnTo>
                  <a:pt x="6757543" y="4739132"/>
                </a:lnTo>
                <a:lnTo>
                  <a:pt x="6751193" y="4746244"/>
                </a:lnTo>
                <a:cubicBezTo>
                  <a:pt x="6711442" y="4710176"/>
                  <a:pt x="6673978" y="4674997"/>
                  <a:pt x="6638672" y="4640961"/>
                </a:cubicBezTo>
                <a:lnTo>
                  <a:pt x="6645276" y="4634103"/>
                </a:lnTo>
                <a:lnTo>
                  <a:pt x="6638672" y="4640961"/>
                </a:lnTo>
                <a:cubicBezTo>
                  <a:pt x="6482335" y="4490847"/>
                  <a:pt x="6325871" y="4343527"/>
                  <a:pt x="6144261" y="4210939"/>
                </a:cubicBezTo>
                <a:cubicBezTo>
                  <a:pt x="5910454" y="4040124"/>
                  <a:pt x="5623942" y="3897630"/>
                  <a:pt x="5245228" y="3822954"/>
                </a:cubicBezTo>
                <a:lnTo>
                  <a:pt x="5247006" y="3813556"/>
                </a:lnTo>
                <a:lnTo>
                  <a:pt x="5245228" y="3822954"/>
                </a:lnTo>
                <a:cubicBezTo>
                  <a:pt x="4766565" y="3728720"/>
                  <a:pt x="4269487" y="3932174"/>
                  <a:pt x="3945891" y="4181094"/>
                </a:cubicBezTo>
                <a:cubicBezTo>
                  <a:pt x="3817621" y="4279773"/>
                  <a:pt x="3704718" y="4387850"/>
                  <a:pt x="3591815" y="4495800"/>
                </a:cubicBezTo>
                <a:cubicBezTo>
                  <a:pt x="3419603" y="4660519"/>
                  <a:pt x="3247518" y="4825238"/>
                  <a:pt x="3022474" y="4954270"/>
                </a:cubicBezTo>
                <a:lnTo>
                  <a:pt x="3017775" y="4946015"/>
                </a:lnTo>
                <a:lnTo>
                  <a:pt x="3022474" y="4954270"/>
                </a:lnTo>
                <a:cubicBezTo>
                  <a:pt x="2561972" y="5218303"/>
                  <a:pt x="1901699" y="5307965"/>
                  <a:pt x="1314324" y="5163947"/>
                </a:cubicBezTo>
                <a:lnTo>
                  <a:pt x="1316610" y="5154676"/>
                </a:lnTo>
                <a:lnTo>
                  <a:pt x="1314324" y="5163947"/>
                </a:lnTo>
                <a:cubicBezTo>
                  <a:pt x="715264" y="5017516"/>
                  <a:pt x="209423" y="4637278"/>
                  <a:pt x="0" y="419760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0"/>
          <p:cNvSpPr/>
          <p:nvPr/>
        </p:nvSpPr>
        <p:spPr>
          <a:xfrm>
            <a:off x="-65214" y="5084380"/>
            <a:ext cx="18353247" cy="4879371"/>
          </a:xfrm>
          <a:custGeom>
            <a:rect b="b" l="l" r="r" t="t"/>
            <a:pathLst>
              <a:path extrusionOk="0" h="6505829" w="24470996">
                <a:moveTo>
                  <a:pt x="17272" y="3820160"/>
                </a:moveTo>
                <a:cubicBezTo>
                  <a:pt x="221234" y="4243705"/>
                  <a:pt x="710946" y="4618736"/>
                  <a:pt x="1294257" y="4770501"/>
                </a:cubicBezTo>
                <a:lnTo>
                  <a:pt x="1291844" y="4779772"/>
                </a:lnTo>
                <a:lnTo>
                  <a:pt x="1294257" y="4770501"/>
                </a:lnTo>
                <a:cubicBezTo>
                  <a:pt x="1862709" y="4918329"/>
                  <a:pt x="2502408" y="4840986"/>
                  <a:pt x="2950337" y="4598924"/>
                </a:cubicBezTo>
                <a:lnTo>
                  <a:pt x="2954909" y="4607306"/>
                </a:lnTo>
                <a:lnTo>
                  <a:pt x="2950337" y="4598924"/>
                </a:lnTo>
                <a:cubicBezTo>
                  <a:pt x="3168142" y="4481068"/>
                  <a:pt x="3335909" y="4329176"/>
                  <a:pt x="3505581" y="4175506"/>
                </a:cubicBezTo>
                <a:cubicBezTo>
                  <a:pt x="3617976" y="4073652"/>
                  <a:pt x="3731260" y="3971036"/>
                  <a:pt x="3860165" y="3877564"/>
                </a:cubicBezTo>
                <a:lnTo>
                  <a:pt x="3865753" y="3885311"/>
                </a:lnTo>
                <a:lnTo>
                  <a:pt x="3860165" y="3877564"/>
                </a:lnTo>
                <a:cubicBezTo>
                  <a:pt x="4183253" y="3643249"/>
                  <a:pt x="4678553" y="3452241"/>
                  <a:pt x="5154803" y="3545586"/>
                </a:cubicBezTo>
                <a:cubicBezTo>
                  <a:pt x="5546979" y="3622548"/>
                  <a:pt x="5851017" y="3753485"/>
                  <a:pt x="6101080" y="3909949"/>
                </a:cubicBezTo>
                <a:lnTo>
                  <a:pt x="6096000" y="3918077"/>
                </a:lnTo>
                <a:lnTo>
                  <a:pt x="6101080" y="3909949"/>
                </a:lnTo>
                <a:cubicBezTo>
                  <a:pt x="6295263" y="4031361"/>
                  <a:pt x="6465443" y="4165092"/>
                  <a:pt x="6636131" y="4305427"/>
                </a:cubicBezTo>
                <a:cubicBezTo>
                  <a:pt x="6674612" y="4337050"/>
                  <a:pt x="6715252" y="4370197"/>
                  <a:pt x="6757797" y="4404487"/>
                </a:cubicBezTo>
                <a:lnTo>
                  <a:pt x="6751828" y="4411853"/>
                </a:lnTo>
                <a:lnTo>
                  <a:pt x="6757797" y="4404360"/>
                </a:lnTo>
                <a:cubicBezTo>
                  <a:pt x="6932422" y="4543933"/>
                  <a:pt x="7145655" y="4711192"/>
                  <a:pt x="7346823" y="4868926"/>
                </a:cubicBezTo>
                <a:cubicBezTo>
                  <a:pt x="7412863" y="4920742"/>
                  <a:pt x="7477633" y="4971542"/>
                  <a:pt x="7539355" y="5020056"/>
                </a:cubicBezTo>
                <a:lnTo>
                  <a:pt x="7533513" y="5027549"/>
                </a:lnTo>
                <a:lnTo>
                  <a:pt x="7539355" y="5020056"/>
                </a:lnTo>
                <a:cubicBezTo>
                  <a:pt x="7707376" y="5152009"/>
                  <a:pt x="7855712" y="5247005"/>
                  <a:pt x="8039227" y="5280787"/>
                </a:cubicBezTo>
                <a:lnTo>
                  <a:pt x="8037449" y="5290185"/>
                </a:lnTo>
                <a:lnTo>
                  <a:pt x="8039227" y="5280787"/>
                </a:lnTo>
                <a:cubicBezTo>
                  <a:pt x="8113014" y="5294376"/>
                  <a:pt x="8184388" y="5298694"/>
                  <a:pt x="8258810" y="5294757"/>
                </a:cubicBezTo>
                <a:cubicBezTo>
                  <a:pt x="8569579" y="5278247"/>
                  <a:pt x="8935847" y="5073396"/>
                  <a:pt x="9137396" y="4803394"/>
                </a:cubicBezTo>
                <a:cubicBezTo>
                  <a:pt x="9200388" y="4719066"/>
                  <a:pt x="9255125" y="4629531"/>
                  <a:pt x="9310370" y="4539234"/>
                </a:cubicBezTo>
                <a:cubicBezTo>
                  <a:pt x="9365869" y="4448429"/>
                  <a:pt x="9421749" y="4356989"/>
                  <a:pt x="9486646" y="4270248"/>
                </a:cubicBezTo>
                <a:cubicBezTo>
                  <a:pt x="9573514" y="4154043"/>
                  <a:pt x="9676511" y="4046220"/>
                  <a:pt x="9816338" y="3959352"/>
                </a:cubicBezTo>
                <a:cubicBezTo>
                  <a:pt x="10264902" y="3681476"/>
                  <a:pt x="10929874" y="3692525"/>
                  <a:pt x="11415522" y="3882390"/>
                </a:cubicBezTo>
                <a:cubicBezTo>
                  <a:pt x="11897233" y="4070731"/>
                  <a:pt x="12241276" y="4404233"/>
                  <a:pt x="12543663" y="4748022"/>
                </a:cubicBezTo>
                <a:cubicBezTo>
                  <a:pt x="12623292" y="4838573"/>
                  <a:pt x="12701270" y="4931410"/>
                  <a:pt x="12779756" y="5024755"/>
                </a:cubicBezTo>
                <a:cubicBezTo>
                  <a:pt x="12859512" y="5119624"/>
                  <a:pt x="12939776" y="5215128"/>
                  <a:pt x="13022961" y="5309743"/>
                </a:cubicBezTo>
                <a:cubicBezTo>
                  <a:pt x="13128751" y="5430139"/>
                  <a:pt x="13239115" y="5548884"/>
                  <a:pt x="13358750" y="5662676"/>
                </a:cubicBezTo>
                <a:lnTo>
                  <a:pt x="13352146" y="5669534"/>
                </a:lnTo>
                <a:lnTo>
                  <a:pt x="13358750" y="5662676"/>
                </a:lnTo>
                <a:cubicBezTo>
                  <a:pt x="13405866" y="5707380"/>
                  <a:pt x="13454125" y="5751068"/>
                  <a:pt x="13504291" y="5793359"/>
                </a:cubicBezTo>
                <a:lnTo>
                  <a:pt x="13498196" y="5800598"/>
                </a:lnTo>
                <a:lnTo>
                  <a:pt x="13504291" y="5793359"/>
                </a:lnTo>
                <a:cubicBezTo>
                  <a:pt x="13955650" y="6173851"/>
                  <a:pt x="14547088" y="6402832"/>
                  <a:pt x="15170404" y="6450584"/>
                </a:cubicBezTo>
                <a:cubicBezTo>
                  <a:pt x="15629509" y="6486398"/>
                  <a:pt x="16105886" y="6420866"/>
                  <a:pt x="16509874" y="6246495"/>
                </a:cubicBezTo>
                <a:cubicBezTo>
                  <a:pt x="16880967" y="6086475"/>
                  <a:pt x="17172813" y="5862447"/>
                  <a:pt x="17420844" y="5603494"/>
                </a:cubicBezTo>
                <a:lnTo>
                  <a:pt x="17427703" y="5610098"/>
                </a:lnTo>
                <a:lnTo>
                  <a:pt x="17420844" y="5603494"/>
                </a:lnTo>
                <a:cubicBezTo>
                  <a:pt x="17716374" y="5294757"/>
                  <a:pt x="17948910" y="4936744"/>
                  <a:pt x="18181193" y="4578985"/>
                </a:cubicBezTo>
                <a:cubicBezTo>
                  <a:pt x="18268824" y="4444111"/>
                  <a:pt x="18356327" y="4309237"/>
                  <a:pt x="18447131" y="4177284"/>
                </a:cubicBezTo>
                <a:lnTo>
                  <a:pt x="18455005" y="4182745"/>
                </a:lnTo>
                <a:lnTo>
                  <a:pt x="18447131" y="4177411"/>
                </a:lnTo>
                <a:cubicBezTo>
                  <a:pt x="18529301" y="4057269"/>
                  <a:pt x="18615153" y="3938016"/>
                  <a:pt x="18704053" y="3820033"/>
                </a:cubicBezTo>
                <a:cubicBezTo>
                  <a:pt x="19977099" y="2129028"/>
                  <a:pt x="21945474" y="690626"/>
                  <a:pt x="24465915" y="0"/>
                </a:cubicBezTo>
                <a:lnTo>
                  <a:pt x="24470996" y="18415"/>
                </a:lnTo>
                <a:cubicBezTo>
                  <a:pt x="21954617" y="707898"/>
                  <a:pt x="19989801" y="2143887"/>
                  <a:pt x="18719292" y="3831590"/>
                </a:cubicBezTo>
                <a:lnTo>
                  <a:pt x="18711673" y="3825875"/>
                </a:lnTo>
                <a:lnTo>
                  <a:pt x="18719292" y="3831590"/>
                </a:lnTo>
                <a:cubicBezTo>
                  <a:pt x="18630647" y="3949446"/>
                  <a:pt x="18544922" y="4068445"/>
                  <a:pt x="18462879" y="4188333"/>
                </a:cubicBezTo>
                <a:cubicBezTo>
                  <a:pt x="18372200" y="4320032"/>
                  <a:pt x="18284826" y="4454652"/>
                  <a:pt x="18197196" y="4589526"/>
                </a:cubicBezTo>
                <a:cubicBezTo>
                  <a:pt x="17965039" y="4947031"/>
                  <a:pt x="17731613" y="5306695"/>
                  <a:pt x="17434560" y="5616956"/>
                </a:cubicBezTo>
                <a:cubicBezTo>
                  <a:pt x="17185132" y="5877433"/>
                  <a:pt x="16891254" y="6103112"/>
                  <a:pt x="16517366" y="6264275"/>
                </a:cubicBezTo>
                <a:lnTo>
                  <a:pt x="16513556" y="6255512"/>
                </a:lnTo>
                <a:lnTo>
                  <a:pt x="16517366" y="6264275"/>
                </a:lnTo>
                <a:cubicBezTo>
                  <a:pt x="16110076" y="6440043"/>
                  <a:pt x="15630651" y="6505829"/>
                  <a:pt x="15168880" y="6469888"/>
                </a:cubicBezTo>
                <a:lnTo>
                  <a:pt x="15169642" y="6460363"/>
                </a:lnTo>
                <a:lnTo>
                  <a:pt x="15168880" y="6469888"/>
                </a:lnTo>
                <a:cubicBezTo>
                  <a:pt x="14542008" y="6421882"/>
                  <a:pt x="13946632" y="6191504"/>
                  <a:pt x="13491973" y="5808218"/>
                </a:cubicBezTo>
                <a:cubicBezTo>
                  <a:pt x="13441553" y="5765546"/>
                  <a:pt x="13393039" y="5721731"/>
                  <a:pt x="13345668" y="5676773"/>
                </a:cubicBezTo>
                <a:cubicBezTo>
                  <a:pt x="13225525" y="5562473"/>
                  <a:pt x="13114782" y="5443220"/>
                  <a:pt x="13008737" y="5322570"/>
                </a:cubicBezTo>
                <a:cubicBezTo>
                  <a:pt x="12925425" y="5227828"/>
                  <a:pt x="12845034" y="5132070"/>
                  <a:pt x="12765278" y="5037201"/>
                </a:cubicBezTo>
                <a:cubicBezTo>
                  <a:pt x="12686792" y="4943729"/>
                  <a:pt x="12608814" y="4851146"/>
                  <a:pt x="12529439" y="4760722"/>
                </a:cubicBezTo>
                <a:lnTo>
                  <a:pt x="12536551" y="4754372"/>
                </a:lnTo>
                <a:lnTo>
                  <a:pt x="12529439" y="4760722"/>
                </a:lnTo>
                <a:cubicBezTo>
                  <a:pt x="12227687" y="4417568"/>
                  <a:pt x="11886184" y="4086860"/>
                  <a:pt x="11408664" y="3900170"/>
                </a:cubicBezTo>
                <a:lnTo>
                  <a:pt x="11412093" y="3891280"/>
                </a:lnTo>
                <a:lnTo>
                  <a:pt x="11408664" y="3900170"/>
                </a:lnTo>
                <a:cubicBezTo>
                  <a:pt x="10926826" y="3711829"/>
                  <a:pt x="10268458" y="3701796"/>
                  <a:pt x="9826371" y="3975608"/>
                </a:cubicBezTo>
                <a:lnTo>
                  <a:pt x="9821418" y="3967480"/>
                </a:lnTo>
                <a:lnTo>
                  <a:pt x="9826498" y="3975608"/>
                </a:lnTo>
                <a:cubicBezTo>
                  <a:pt x="9689211" y="4060952"/>
                  <a:pt x="9587865" y="4166870"/>
                  <a:pt x="9502013" y="4281805"/>
                </a:cubicBezTo>
                <a:cubicBezTo>
                  <a:pt x="9437878" y="4367657"/>
                  <a:pt x="9382379" y="4458462"/>
                  <a:pt x="9326753" y="4549267"/>
                </a:cubicBezTo>
                <a:cubicBezTo>
                  <a:pt x="9271635" y="4639437"/>
                  <a:pt x="9216390" y="4729861"/>
                  <a:pt x="9152763" y="4814951"/>
                </a:cubicBezTo>
                <a:lnTo>
                  <a:pt x="9145143" y="4809236"/>
                </a:lnTo>
                <a:lnTo>
                  <a:pt x="9152763" y="4814951"/>
                </a:lnTo>
                <a:cubicBezTo>
                  <a:pt x="8948039" y="5089144"/>
                  <a:pt x="8576691" y="5297043"/>
                  <a:pt x="8259826" y="5313934"/>
                </a:cubicBezTo>
                <a:lnTo>
                  <a:pt x="8259318" y="5304409"/>
                </a:lnTo>
                <a:lnTo>
                  <a:pt x="8259826" y="5313934"/>
                </a:lnTo>
                <a:cubicBezTo>
                  <a:pt x="8184008" y="5317998"/>
                  <a:pt x="8111109" y="5313553"/>
                  <a:pt x="8035798" y="5299710"/>
                </a:cubicBezTo>
                <a:cubicBezTo>
                  <a:pt x="7847458" y="5265166"/>
                  <a:pt x="7696073" y="5167757"/>
                  <a:pt x="7527544" y="5035296"/>
                </a:cubicBezTo>
                <a:cubicBezTo>
                  <a:pt x="7465822" y="4986782"/>
                  <a:pt x="7401052" y="4935982"/>
                  <a:pt x="7335012" y="4884166"/>
                </a:cubicBezTo>
                <a:cubicBezTo>
                  <a:pt x="7133844" y="4726432"/>
                  <a:pt x="6920611" y="4559173"/>
                  <a:pt x="6745859" y="4419473"/>
                </a:cubicBezTo>
                <a:cubicBezTo>
                  <a:pt x="6703187" y="4385183"/>
                  <a:pt x="6662547" y="4352036"/>
                  <a:pt x="6623939" y="4320286"/>
                </a:cubicBezTo>
                <a:lnTo>
                  <a:pt x="6630035" y="4312920"/>
                </a:lnTo>
                <a:lnTo>
                  <a:pt x="6623939" y="4320286"/>
                </a:lnTo>
                <a:cubicBezTo>
                  <a:pt x="6453505" y="4180078"/>
                  <a:pt x="6284087" y="4046982"/>
                  <a:pt x="6090920" y="3926205"/>
                </a:cubicBezTo>
                <a:cubicBezTo>
                  <a:pt x="5842762" y="3771011"/>
                  <a:pt x="5540883" y="3640963"/>
                  <a:pt x="5151120" y="3564382"/>
                </a:cubicBezTo>
                <a:lnTo>
                  <a:pt x="5152898" y="3554984"/>
                </a:lnTo>
                <a:lnTo>
                  <a:pt x="5151120" y="3564382"/>
                </a:lnTo>
                <a:cubicBezTo>
                  <a:pt x="4681855" y="3472307"/>
                  <a:pt x="4191762" y="3660648"/>
                  <a:pt x="3871341" y="3893058"/>
                </a:cubicBezTo>
                <a:cubicBezTo>
                  <a:pt x="3743325" y="3985768"/>
                  <a:pt x="3630803" y="4087749"/>
                  <a:pt x="3518281" y="4189730"/>
                </a:cubicBezTo>
                <a:cubicBezTo>
                  <a:pt x="3348736" y="4343400"/>
                  <a:pt x="3179318" y="4496816"/>
                  <a:pt x="2959227" y="4615815"/>
                </a:cubicBezTo>
                <a:cubicBezTo>
                  <a:pt x="2506726" y="4860290"/>
                  <a:pt x="1862074" y="4938014"/>
                  <a:pt x="1289304" y="4789043"/>
                </a:cubicBezTo>
                <a:cubicBezTo>
                  <a:pt x="701929" y="4636135"/>
                  <a:pt x="207010" y="4258183"/>
                  <a:pt x="0" y="382841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0"/>
          <p:cNvSpPr/>
          <p:nvPr/>
        </p:nvSpPr>
        <p:spPr>
          <a:xfrm>
            <a:off x="-60566" y="5226666"/>
            <a:ext cx="18348580" cy="4672012"/>
          </a:xfrm>
          <a:custGeom>
            <a:rect b="b" l="l" r="r" t="t"/>
            <a:pathLst>
              <a:path extrusionOk="0" h="6229350" w="24464773">
                <a:moveTo>
                  <a:pt x="17018" y="3451098"/>
                </a:moveTo>
                <a:cubicBezTo>
                  <a:pt x="218567" y="3864864"/>
                  <a:pt x="697484" y="4237736"/>
                  <a:pt x="1269492" y="4395216"/>
                </a:cubicBezTo>
                <a:cubicBezTo>
                  <a:pt x="1823339" y="4547743"/>
                  <a:pt x="2447544" y="4482592"/>
                  <a:pt x="2887599" y="4259834"/>
                </a:cubicBezTo>
                <a:cubicBezTo>
                  <a:pt x="3100705" y="4151884"/>
                  <a:pt x="3265678" y="4010914"/>
                  <a:pt x="3432810" y="3868039"/>
                </a:cubicBezTo>
                <a:cubicBezTo>
                  <a:pt x="3544697" y="3772408"/>
                  <a:pt x="3657473" y="3676015"/>
                  <a:pt x="3785997" y="3588766"/>
                </a:cubicBezTo>
                <a:lnTo>
                  <a:pt x="3791331" y="3596640"/>
                </a:lnTo>
                <a:lnTo>
                  <a:pt x="3785997" y="3588766"/>
                </a:lnTo>
                <a:cubicBezTo>
                  <a:pt x="4106291" y="3371088"/>
                  <a:pt x="4594098" y="3195574"/>
                  <a:pt x="5060823" y="3286887"/>
                </a:cubicBezTo>
                <a:lnTo>
                  <a:pt x="5059045" y="3296285"/>
                </a:lnTo>
                <a:lnTo>
                  <a:pt x="5060823" y="3286887"/>
                </a:lnTo>
                <a:cubicBezTo>
                  <a:pt x="5463540" y="3365500"/>
                  <a:pt x="5782310" y="3483991"/>
                  <a:pt x="6046724" y="3624453"/>
                </a:cubicBezTo>
                <a:cubicBezTo>
                  <a:pt x="6252718" y="3733927"/>
                  <a:pt x="6435471" y="3853307"/>
                  <a:pt x="6620256" y="3983863"/>
                </a:cubicBezTo>
                <a:cubicBezTo>
                  <a:pt x="6635496" y="3994658"/>
                  <a:pt x="6651117" y="4005707"/>
                  <a:pt x="6666992" y="4016883"/>
                </a:cubicBezTo>
                <a:cubicBezTo>
                  <a:pt x="6683375" y="4028567"/>
                  <a:pt x="6700139" y="4040378"/>
                  <a:pt x="6717157" y="4052443"/>
                </a:cubicBezTo>
                <a:cubicBezTo>
                  <a:pt x="6728587" y="4060444"/>
                  <a:pt x="6740017" y="4068699"/>
                  <a:pt x="6751701" y="4076827"/>
                </a:cubicBezTo>
                <a:lnTo>
                  <a:pt x="6746240" y="4084574"/>
                </a:lnTo>
                <a:lnTo>
                  <a:pt x="6751701" y="4076827"/>
                </a:lnTo>
                <a:cubicBezTo>
                  <a:pt x="7001510" y="4252595"/>
                  <a:pt x="7320661" y="4487418"/>
                  <a:pt x="7568819" y="4695444"/>
                </a:cubicBezTo>
                <a:cubicBezTo>
                  <a:pt x="7735189" y="4834890"/>
                  <a:pt x="7873238" y="4939030"/>
                  <a:pt x="8048879" y="4984242"/>
                </a:cubicBezTo>
                <a:cubicBezTo>
                  <a:pt x="8119618" y="5002530"/>
                  <a:pt x="8188706" y="5011928"/>
                  <a:pt x="8262747" y="5013071"/>
                </a:cubicBezTo>
                <a:cubicBezTo>
                  <a:pt x="8571992" y="5018024"/>
                  <a:pt x="8967343" y="4828667"/>
                  <a:pt x="9184513" y="4557776"/>
                </a:cubicBezTo>
                <a:lnTo>
                  <a:pt x="9192006" y="4563745"/>
                </a:lnTo>
                <a:lnTo>
                  <a:pt x="9184513" y="4557776"/>
                </a:lnTo>
                <a:cubicBezTo>
                  <a:pt x="9253474" y="4471670"/>
                  <a:pt x="9312783" y="4379341"/>
                  <a:pt x="9372473" y="4286123"/>
                </a:cubicBezTo>
                <a:cubicBezTo>
                  <a:pt x="9432544" y="4192397"/>
                  <a:pt x="9493250" y="4097782"/>
                  <a:pt x="9564497" y="4008882"/>
                </a:cubicBezTo>
                <a:cubicBezTo>
                  <a:pt x="9646920" y="3906012"/>
                  <a:pt x="9743567" y="3810635"/>
                  <a:pt x="9870440" y="3732403"/>
                </a:cubicBezTo>
                <a:cubicBezTo>
                  <a:pt x="10316210" y="3457956"/>
                  <a:pt x="10970133" y="3460115"/>
                  <a:pt x="11452987" y="3637534"/>
                </a:cubicBezTo>
                <a:cubicBezTo>
                  <a:pt x="11930761" y="3813302"/>
                  <a:pt x="12278360" y="4132326"/>
                  <a:pt x="12584684" y="4464685"/>
                </a:cubicBezTo>
                <a:cubicBezTo>
                  <a:pt x="12678664" y="4566793"/>
                  <a:pt x="12770612" y="4672203"/>
                  <a:pt x="12863195" y="4778502"/>
                </a:cubicBezTo>
                <a:cubicBezTo>
                  <a:pt x="12957683" y="4886960"/>
                  <a:pt x="13053060" y="4996434"/>
                  <a:pt x="13152628" y="5104511"/>
                </a:cubicBezTo>
                <a:cubicBezTo>
                  <a:pt x="13232638" y="5191379"/>
                  <a:pt x="13315315" y="5277231"/>
                  <a:pt x="13402310" y="5360924"/>
                </a:cubicBezTo>
                <a:lnTo>
                  <a:pt x="13395706" y="5367782"/>
                </a:lnTo>
                <a:lnTo>
                  <a:pt x="13402310" y="5360924"/>
                </a:lnTo>
                <a:cubicBezTo>
                  <a:pt x="13448665" y="5405374"/>
                  <a:pt x="13496036" y="5448681"/>
                  <a:pt x="13544931" y="5490972"/>
                </a:cubicBezTo>
                <a:lnTo>
                  <a:pt x="13538708" y="5498211"/>
                </a:lnTo>
                <a:lnTo>
                  <a:pt x="13544931" y="5490972"/>
                </a:lnTo>
                <a:cubicBezTo>
                  <a:pt x="13985747" y="5870067"/>
                  <a:pt x="14550390" y="6106160"/>
                  <a:pt x="15154910" y="6165850"/>
                </a:cubicBezTo>
                <a:cubicBezTo>
                  <a:pt x="15600298" y="6210554"/>
                  <a:pt x="16067405" y="6156198"/>
                  <a:pt x="16467201" y="5994908"/>
                </a:cubicBezTo>
                <a:lnTo>
                  <a:pt x="16470757" y="6003798"/>
                </a:lnTo>
                <a:lnTo>
                  <a:pt x="16467201" y="5994908"/>
                </a:lnTo>
                <a:cubicBezTo>
                  <a:pt x="16834231" y="5846826"/>
                  <a:pt x="17126966" y="5635244"/>
                  <a:pt x="17377919" y="5388356"/>
                </a:cubicBezTo>
                <a:cubicBezTo>
                  <a:pt x="17678781" y="5092573"/>
                  <a:pt x="17918938" y="4746752"/>
                  <a:pt x="18159221" y="4400423"/>
                </a:cubicBezTo>
                <a:cubicBezTo>
                  <a:pt x="18248248" y="4272153"/>
                  <a:pt x="18337276" y="4143756"/>
                  <a:pt x="18429478" y="4018153"/>
                </a:cubicBezTo>
                <a:lnTo>
                  <a:pt x="18437097" y="4023741"/>
                </a:lnTo>
                <a:lnTo>
                  <a:pt x="18429351" y="4018153"/>
                </a:lnTo>
                <a:cubicBezTo>
                  <a:pt x="18513806" y="3902329"/>
                  <a:pt x="18601563" y="3787140"/>
                  <a:pt x="18692369" y="3673475"/>
                </a:cubicBezTo>
                <a:lnTo>
                  <a:pt x="18699861" y="3679444"/>
                </a:lnTo>
                <a:lnTo>
                  <a:pt x="18692369" y="3673475"/>
                </a:lnTo>
                <a:cubicBezTo>
                  <a:pt x="19992340" y="2041906"/>
                  <a:pt x="21960967" y="658876"/>
                  <a:pt x="24459947" y="0"/>
                </a:cubicBezTo>
                <a:lnTo>
                  <a:pt x="24464773" y="18415"/>
                </a:lnTo>
                <a:cubicBezTo>
                  <a:pt x="21969731" y="676148"/>
                  <a:pt x="20004659" y="2056892"/>
                  <a:pt x="18707482" y="3685032"/>
                </a:cubicBezTo>
                <a:cubicBezTo>
                  <a:pt x="18616931" y="3798570"/>
                  <a:pt x="18529301" y="3913505"/>
                  <a:pt x="18444973" y="4029075"/>
                </a:cubicBezTo>
                <a:cubicBezTo>
                  <a:pt x="18353025" y="4154551"/>
                  <a:pt x="18264125" y="4282694"/>
                  <a:pt x="18175098" y="4410964"/>
                </a:cubicBezTo>
                <a:cubicBezTo>
                  <a:pt x="17934940" y="4757039"/>
                  <a:pt x="17693895" y="5104384"/>
                  <a:pt x="17391508" y="5401564"/>
                </a:cubicBezTo>
                <a:lnTo>
                  <a:pt x="17384777" y="5394833"/>
                </a:lnTo>
                <a:lnTo>
                  <a:pt x="17391508" y="5401564"/>
                </a:lnTo>
                <a:cubicBezTo>
                  <a:pt x="17139032" y="5649849"/>
                  <a:pt x="16844264" y="5862955"/>
                  <a:pt x="16474567" y="6012180"/>
                </a:cubicBezTo>
                <a:cubicBezTo>
                  <a:pt x="16071470" y="6174740"/>
                  <a:pt x="15601315" y="6229350"/>
                  <a:pt x="15153261" y="6184392"/>
                </a:cubicBezTo>
                <a:lnTo>
                  <a:pt x="15154149" y="6174867"/>
                </a:lnTo>
                <a:lnTo>
                  <a:pt x="15153261" y="6184392"/>
                </a:lnTo>
                <a:cubicBezTo>
                  <a:pt x="14545057" y="6124321"/>
                  <a:pt x="13976732" y="5886704"/>
                  <a:pt x="13532739" y="5505069"/>
                </a:cubicBezTo>
                <a:cubicBezTo>
                  <a:pt x="13483463" y="5462651"/>
                  <a:pt x="13435965" y="5418963"/>
                  <a:pt x="13389357" y="5374386"/>
                </a:cubicBezTo>
                <a:cubicBezTo>
                  <a:pt x="13301981" y="5290439"/>
                  <a:pt x="13219050" y="5204206"/>
                  <a:pt x="13138787" y="5117211"/>
                </a:cubicBezTo>
                <a:cubicBezTo>
                  <a:pt x="13039090" y="5008880"/>
                  <a:pt x="12943460" y="4899279"/>
                  <a:pt x="12849099" y="4790821"/>
                </a:cubicBezTo>
                <a:cubicBezTo>
                  <a:pt x="12756389" y="4684395"/>
                  <a:pt x="12664822" y="4579239"/>
                  <a:pt x="12570969" y="4477385"/>
                </a:cubicBezTo>
                <a:lnTo>
                  <a:pt x="12577954" y="4470908"/>
                </a:lnTo>
                <a:lnTo>
                  <a:pt x="12570969" y="4477385"/>
                </a:lnTo>
                <a:cubicBezTo>
                  <a:pt x="12265280" y="4145661"/>
                  <a:pt x="11920094" y="3829431"/>
                  <a:pt x="11446638" y="3655187"/>
                </a:cubicBezTo>
                <a:lnTo>
                  <a:pt x="11449940" y="3646297"/>
                </a:lnTo>
                <a:lnTo>
                  <a:pt x="11446638" y="3655187"/>
                </a:lnTo>
                <a:cubicBezTo>
                  <a:pt x="10967594" y="3479165"/>
                  <a:pt x="10320148" y="3477768"/>
                  <a:pt x="9880728" y="3748405"/>
                </a:cubicBezTo>
                <a:lnTo>
                  <a:pt x="9875775" y="3740277"/>
                </a:lnTo>
                <a:lnTo>
                  <a:pt x="9880728" y="3748405"/>
                </a:lnTo>
                <a:cubicBezTo>
                  <a:pt x="9756141" y="3825240"/>
                  <a:pt x="9661018" y="3919093"/>
                  <a:pt x="9579611" y="4020693"/>
                </a:cubicBezTo>
                <a:cubicBezTo>
                  <a:pt x="9509126" y="4108704"/>
                  <a:pt x="9448928" y="4202430"/>
                  <a:pt x="9388730" y="4296283"/>
                </a:cubicBezTo>
                <a:cubicBezTo>
                  <a:pt x="9329040" y="4389374"/>
                  <a:pt x="9269223" y="4482592"/>
                  <a:pt x="9199627" y="4569460"/>
                </a:cubicBezTo>
                <a:cubicBezTo>
                  <a:pt x="8979028" y="4844669"/>
                  <a:pt x="8578216" y="5037074"/>
                  <a:pt x="8262621" y="5031994"/>
                </a:cubicBezTo>
                <a:lnTo>
                  <a:pt x="8262748" y="5022469"/>
                </a:lnTo>
                <a:lnTo>
                  <a:pt x="8262621" y="5031994"/>
                </a:lnTo>
                <a:cubicBezTo>
                  <a:pt x="8187056" y="5030851"/>
                  <a:pt x="8116571" y="5021199"/>
                  <a:pt x="8044308" y="5002657"/>
                </a:cubicBezTo>
                <a:lnTo>
                  <a:pt x="8046721" y="4993386"/>
                </a:lnTo>
                <a:lnTo>
                  <a:pt x="8044308" y="5002657"/>
                </a:lnTo>
                <a:cubicBezTo>
                  <a:pt x="7864095" y="4956302"/>
                  <a:pt x="7723125" y="4849495"/>
                  <a:pt x="7556755" y="4710049"/>
                </a:cubicBezTo>
                <a:lnTo>
                  <a:pt x="7562851" y="4702810"/>
                </a:lnTo>
                <a:lnTo>
                  <a:pt x="7556755" y="4710049"/>
                </a:lnTo>
                <a:cubicBezTo>
                  <a:pt x="7309105" y="4502531"/>
                  <a:pt x="6990462" y="4268089"/>
                  <a:pt x="6740907" y="4092448"/>
                </a:cubicBezTo>
                <a:cubicBezTo>
                  <a:pt x="6729223" y="4084193"/>
                  <a:pt x="6717666" y="4076065"/>
                  <a:pt x="6706363" y="4068064"/>
                </a:cubicBezTo>
                <a:cubicBezTo>
                  <a:pt x="6689345" y="4055999"/>
                  <a:pt x="6672581" y="4044188"/>
                  <a:pt x="6656198" y="4032504"/>
                </a:cubicBezTo>
                <a:cubicBezTo>
                  <a:pt x="6640323" y="4021328"/>
                  <a:pt x="6624829" y="4010279"/>
                  <a:pt x="6609462" y="3999484"/>
                </a:cubicBezTo>
                <a:lnTo>
                  <a:pt x="6614923" y="3991737"/>
                </a:lnTo>
                <a:lnTo>
                  <a:pt x="6609462" y="3999484"/>
                </a:lnTo>
                <a:cubicBezTo>
                  <a:pt x="6425058" y="3869055"/>
                  <a:pt x="6242940" y="3750183"/>
                  <a:pt x="6037962" y="3641344"/>
                </a:cubicBezTo>
                <a:lnTo>
                  <a:pt x="6042407" y="3632962"/>
                </a:lnTo>
                <a:lnTo>
                  <a:pt x="6037962" y="3641344"/>
                </a:lnTo>
                <a:cubicBezTo>
                  <a:pt x="5775326" y="3501771"/>
                  <a:pt x="5458334" y="3384042"/>
                  <a:pt x="5057268" y="3305683"/>
                </a:cubicBezTo>
                <a:cubicBezTo>
                  <a:pt x="4597020" y="3215767"/>
                  <a:pt x="4114420" y="3388868"/>
                  <a:pt x="3796793" y="3604641"/>
                </a:cubicBezTo>
                <a:cubicBezTo>
                  <a:pt x="3669412" y="3691255"/>
                  <a:pt x="3557271" y="3787013"/>
                  <a:pt x="3445384" y="3882644"/>
                </a:cubicBezTo>
                <a:cubicBezTo>
                  <a:pt x="3278379" y="4025392"/>
                  <a:pt x="3111755" y="4167759"/>
                  <a:pt x="2896363" y="4276852"/>
                </a:cubicBezTo>
                <a:lnTo>
                  <a:pt x="2892045" y="4268343"/>
                </a:lnTo>
                <a:lnTo>
                  <a:pt x="2896363" y="4276852"/>
                </a:lnTo>
                <a:cubicBezTo>
                  <a:pt x="2451863" y="4502023"/>
                  <a:pt x="1822832" y="4567301"/>
                  <a:pt x="1264667" y="4413631"/>
                </a:cubicBezTo>
                <a:lnTo>
                  <a:pt x="1267207" y="4404487"/>
                </a:lnTo>
                <a:lnTo>
                  <a:pt x="1264667" y="4413631"/>
                </a:lnTo>
                <a:cubicBezTo>
                  <a:pt x="688467" y="4255008"/>
                  <a:pt x="204343" y="3879088"/>
                  <a:pt x="0" y="345948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0"/>
          <p:cNvSpPr/>
          <p:nvPr/>
        </p:nvSpPr>
        <p:spPr>
          <a:xfrm>
            <a:off x="-56013" y="5368833"/>
            <a:ext cx="18343626" cy="4464939"/>
          </a:xfrm>
          <a:custGeom>
            <a:rect b="b" l="l" r="r" t="t"/>
            <a:pathLst>
              <a:path extrusionOk="0" h="5953252" w="24458168">
                <a:moveTo>
                  <a:pt x="17017" y="3082163"/>
                </a:moveTo>
                <a:cubicBezTo>
                  <a:pt x="216153" y="3486150"/>
                  <a:pt x="684275" y="3856609"/>
                  <a:pt x="1244853" y="4019931"/>
                </a:cubicBezTo>
                <a:cubicBezTo>
                  <a:pt x="1784222" y="4177157"/>
                  <a:pt x="2393060" y="4124071"/>
                  <a:pt x="2824860" y="3920617"/>
                </a:cubicBezTo>
                <a:cubicBezTo>
                  <a:pt x="3033267" y="3822446"/>
                  <a:pt x="3195573" y="3692271"/>
                  <a:pt x="3360165" y="3560318"/>
                </a:cubicBezTo>
                <a:cubicBezTo>
                  <a:pt x="3471417" y="3471037"/>
                  <a:pt x="3583812" y="3380994"/>
                  <a:pt x="3711574" y="3299968"/>
                </a:cubicBezTo>
                <a:cubicBezTo>
                  <a:pt x="4029201" y="3098927"/>
                  <a:pt x="4509388" y="2938780"/>
                  <a:pt x="4966461" y="3028061"/>
                </a:cubicBezTo>
                <a:lnTo>
                  <a:pt x="4964683" y="3037459"/>
                </a:lnTo>
                <a:lnTo>
                  <a:pt x="4966461" y="3028061"/>
                </a:lnTo>
                <a:cubicBezTo>
                  <a:pt x="5379719" y="3108579"/>
                  <a:pt x="5713729" y="3214243"/>
                  <a:pt x="5991986" y="3338703"/>
                </a:cubicBezTo>
                <a:cubicBezTo>
                  <a:pt x="6209664" y="3436112"/>
                  <a:pt x="6404990" y="3541141"/>
                  <a:pt x="6604253" y="3662045"/>
                </a:cubicBezTo>
                <a:cubicBezTo>
                  <a:pt x="6649211" y="3689477"/>
                  <a:pt x="6696201" y="3718433"/>
                  <a:pt x="6745477" y="3749040"/>
                </a:cubicBezTo>
                <a:lnTo>
                  <a:pt x="6740397" y="3757168"/>
                </a:lnTo>
                <a:lnTo>
                  <a:pt x="6745477" y="3749040"/>
                </a:lnTo>
                <a:cubicBezTo>
                  <a:pt x="7012812" y="3915156"/>
                  <a:pt x="7351394" y="4150360"/>
                  <a:pt x="7598409" y="4370451"/>
                </a:cubicBezTo>
                <a:cubicBezTo>
                  <a:pt x="7763255" y="4517390"/>
                  <a:pt x="7890763" y="4630547"/>
                  <a:pt x="8058403" y="4687189"/>
                </a:cubicBezTo>
                <a:cubicBezTo>
                  <a:pt x="8126221" y="4710176"/>
                  <a:pt x="8193023" y="4724527"/>
                  <a:pt x="8266302" y="4730750"/>
                </a:cubicBezTo>
                <a:cubicBezTo>
                  <a:pt x="8574150" y="4757420"/>
                  <a:pt x="8998076" y="4583557"/>
                  <a:pt x="9231248" y="4311396"/>
                </a:cubicBezTo>
                <a:lnTo>
                  <a:pt x="9238487" y="4317619"/>
                </a:lnTo>
                <a:lnTo>
                  <a:pt x="9231248" y="4311396"/>
                </a:lnTo>
                <a:cubicBezTo>
                  <a:pt x="9305924" y="4224147"/>
                  <a:pt x="9369551" y="4129659"/>
                  <a:pt x="9433686" y="4034155"/>
                </a:cubicBezTo>
                <a:cubicBezTo>
                  <a:pt x="9498330" y="3937889"/>
                  <a:pt x="9563734" y="3840734"/>
                  <a:pt x="9641331" y="3750056"/>
                </a:cubicBezTo>
                <a:cubicBezTo>
                  <a:pt x="9719055" y="3659251"/>
                  <a:pt x="9809352" y="3575050"/>
                  <a:pt x="9924033" y="3504692"/>
                </a:cubicBezTo>
                <a:cubicBezTo>
                  <a:pt x="10367263" y="3233420"/>
                  <a:pt x="11009883" y="3226689"/>
                  <a:pt x="11489816" y="3392043"/>
                </a:cubicBezTo>
                <a:lnTo>
                  <a:pt x="11486768" y="3401060"/>
                </a:lnTo>
                <a:lnTo>
                  <a:pt x="11489816" y="3392043"/>
                </a:lnTo>
                <a:cubicBezTo>
                  <a:pt x="11963526" y="3555111"/>
                  <a:pt x="12315062" y="3859911"/>
                  <a:pt x="12625196" y="4180713"/>
                </a:cubicBezTo>
                <a:lnTo>
                  <a:pt x="12618338" y="4187317"/>
                </a:lnTo>
                <a:lnTo>
                  <a:pt x="12625196" y="4180713"/>
                </a:lnTo>
                <a:cubicBezTo>
                  <a:pt x="12737083" y="4296410"/>
                  <a:pt x="12845669" y="4417060"/>
                  <a:pt x="12955523" y="4538980"/>
                </a:cubicBezTo>
                <a:cubicBezTo>
                  <a:pt x="13068173" y="4663948"/>
                  <a:pt x="13182091" y="4790440"/>
                  <a:pt x="13302106" y="4914646"/>
                </a:cubicBezTo>
                <a:cubicBezTo>
                  <a:pt x="13348843" y="4963033"/>
                  <a:pt x="13396468" y="5011039"/>
                  <a:pt x="13445362" y="5058410"/>
                </a:cubicBezTo>
                <a:lnTo>
                  <a:pt x="13438758" y="5065268"/>
                </a:lnTo>
                <a:lnTo>
                  <a:pt x="13445362" y="5058410"/>
                </a:lnTo>
                <a:cubicBezTo>
                  <a:pt x="13490955" y="5102606"/>
                  <a:pt x="13537310" y="5145786"/>
                  <a:pt x="13585189" y="5187823"/>
                </a:cubicBezTo>
                <a:lnTo>
                  <a:pt x="13578839" y="5194935"/>
                </a:lnTo>
                <a:lnTo>
                  <a:pt x="13585062" y="5187823"/>
                </a:lnTo>
                <a:cubicBezTo>
                  <a:pt x="14015211" y="5565648"/>
                  <a:pt x="14553183" y="5808599"/>
                  <a:pt x="15139034" y="5880354"/>
                </a:cubicBezTo>
                <a:cubicBezTo>
                  <a:pt x="15570834" y="5934075"/>
                  <a:pt x="16028543" y="5890895"/>
                  <a:pt x="16424401" y="5742559"/>
                </a:cubicBezTo>
                <a:cubicBezTo>
                  <a:pt x="16787495" y="5606542"/>
                  <a:pt x="17080864" y="5407152"/>
                  <a:pt x="17334737" y="5172456"/>
                </a:cubicBezTo>
                <a:cubicBezTo>
                  <a:pt x="17641824" y="4888865"/>
                  <a:pt x="17890362" y="4553966"/>
                  <a:pt x="18139663" y="4218178"/>
                </a:cubicBezTo>
                <a:cubicBezTo>
                  <a:pt x="18229199" y="4097528"/>
                  <a:pt x="18318860" y="3976751"/>
                  <a:pt x="18411316" y="3858260"/>
                </a:cubicBezTo>
                <a:lnTo>
                  <a:pt x="18418809" y="3864102"/>
                </a:lnTo>
                <a:lnTo>
                  <a:pt x="18411316" y="3858260"/>
                </a:lnTo>
                <a:cubicBezTo>
                  <a:pt x="18497930" y="3746627"/>
                  <a:pt x="18587720" y="3635756"/>
                  <a:pt x="18680429" y="3526028"/>
                </a:cubicBezTo>
                <a:lnTo>
                  <a:pt x="18687669" y="3532124"/>
                </a:lnTo>
                <a:lnTo>
                  <a:pt x="18680429" y="3526028"/>
                </a:lnTo>
                <a:cubicBezTo>
                  <a:pt x="20007070" y="1954784"/>
                  <a:pt x="21976079" y="626999"/>
                  <a:pt x="24453469" y="0"/>
                </a:cubicBezTo>
                <a:lnTo>
                  <a:pt x="24458168" y="18415"/>
                </a:lnTo>
                <a:cubicBezTo>
                  <a:pt x="21984715" y="644398"/>
                  <a:pt x="20019136" y="1970024"/>
                  <a:pt x="18695543" y="3538474"/>
                </a:cubicBezTo>
                <a:cubicBezTo>
                  <a:pt x="18603086" y="3647948"/>
                  <a:pt x="18513425" y="3758692"/>
                  <a:pt x="18426937" y="3870071"/>
                </a:cubicBezTo>
                <a:cubicBezTo>
                  <a:pt x="18334735" y="3988308"/>
                  <a:pt x="18245201" y="4108831"/>
                  <a:pt x="18155538" y="4229608"/>
                </a:cubicBezTo>
                <a:cubicBezTo>
                  <a:pt x="17906491" y="4565142"/>
                  <a:pt x="17656809" y="4901565"/>
                  <a:pt x="17348327" y="5186553"/>
                </a:cubicBezTo>
                <a:lnTo>
                  <a:pt x="17341850" y="5179568"/>
                </a:lnTo>
                <a:lnTo>
                  <a:pt x="17348327" y="5186553"/>
                </a:lnTo>
                <a:cubicBezTo>
                  <a:pt x="17092930" y="5422646"/>
                  <a:pt x="16797528" y="5623433"/>
                  <a:pt x="16431768" y="5760466"/>
                </a:cubicBezTo>
                <a:lnTo>
                  <a:pt x="16428465" y="5751576"/>
                </a:lnTo>
                <a:lnTo>
                  <a:pt x="16431768" y="5760466"/>
                </a:lnTo>
                <a:cubicBezTo>
                  <a:pt x="16032733" y="5909945"/>
                  <a:pt x="15571851" y="5953252"/>
                  <a:pt x="15137383" y="5899277"/>
                </a:cubicBezTo>
                <a:lnTo>
                  <a:pt x="15138527" y="5889879"/>
                </a:lnTo>
                <a:lnTo>
                  <a:pt x="15137383" y="5899277"/>
                </a:lnTo>
                <a:cubicBezTo>
                  <a:pt x="14547723" y="5827014"/>
                  <a:pt x="14006195" y="5582539"/>
                  <a:pt x="13573252" y="5202174"/>
                </a:cubicBezTo>
                <a:cubicBezTo>
                  <a:pt x="13525119" y="5159883"/>
                  <a:pt x="13478509" y="5116449"/>
                  <a:pt x="13432662" y="5072126"/>
                </a:cubicBezTo>
                <a:cubicBezTo>
                  <a:pt x="13383640" y="5024501"/>
                  <a:pt x="13335761" y="4976368"/>
                  <a:pt x="13288899" y="4927981"/>
                </a:cubicBezTo>
                <a:cubicBezTo>
                  <a:pt x="13168503" y="4803521"/>
                  <a:pt x="13054456" y="4676775"/>
                  <a:pt x="12941808" y="4551807"/>
                </a:cubicBezTo>
                <a:cubicBezTo>
                  <a:pt x="12831952" y="4429760"/>
                  <a:pt x="12723495" y="4309364"/>
                  <a:pt x="12611862" y="4194048"/>
                </a:cubicBezTo>
                <a:cubicBezTo>
                  <a:pt x="12302362" y="3873881"/>
                  <a:pt x="11953494" y="3571748"/>
                  <a:pt x="11483975" y="3410077"/>
                </a:cubicBezTo>
                <a:cubicBezTo>
                  <a:pt x="11007851" y="3246120"/>
                  <a:pt x="10371455" y="3253486"/>
                  <a:pt x="9934321" y="3520948"/>
                </a:cubicBezTo>
                <a:lnTo>
                  <a:pt x="9929368" y="3512820"/>
                </a:lnTo>
                <a:lnTo>
                  <a:pt x="9934321" y="3520948"/>
                </a:lnTo>
                <a:cubicBezTo>
                  <a:pt x="9821672" y="3590036"/>
                  <a:pt x="9732899" y="3672840"/>
                  <a:pt x="9656190" y="3762375"/>
                </a:cubicBezTo>
                <a:cubicBezTo>
                  <a:pt x="9579483" y="3851910"/>
                  <a:pt x="9514713" y="3948303"/>
                  <a:pt x="9449943" y="4044696"/>
                </a:cubicBezTo>
                <a:cubicBezTo>
                  <a:pt x="9385808" y="4140073"/>
                  <a:pt x="9321673" y="4235577"/>
                  <a:pt x="9246108" y="4323715"/>
                </a:cubicBezTo>
                <a:cubicBezTo>
                  <a:pt x="9009252" y="4600067"/>
                  <a:pt x="8579485" y="4776851"/>
                  <a:pt x="8265033" y="4749673"/>
                </a:cubicBezTo>
                <a:lnTo>
                  <a:pt x="8265795" y="4740148"/>
                </a:lnTo>
                <a:lnTo>
                  <a:pt x="8265033" y="4749673"/>
                </a:lnTo>
                <a:cubicBezTo>
                  <a:pt x="8190102" y="4743323"/>
                  <a:pt x="8121776" y="4728591"/>
                  <a:pt x="8052562" y="4705096"/>
                </a:cubicBezTo>
                <a:lnTo>
                  <a:pt x="8055610" y="4696079"/>
                </a:lnTo>
                <a:lnTo>
                  <a:pt x="8052562" y="4705096"/>
                </a:lnTo>
                <a:cubicBezTo>
                  <a:pt x="7880603" y="4647057"/>
                  <a:pt x="7750175" y="4530979"/>
                  <a:pt x="7585964" y="4384548"/>
                </a:cubicBezTo>
                <a:lnTo>
                  <a:pt x="7592314" y="4377436"/>
                </a:lnTo>
                <a:lnTo>
                  <a:pt x="7585964" y="4384548"/>
                </a:lnTo>
                <a:cubicBezTo>
                  <a:pt x="7340091" y="4165473"/>
                  <a:pt x="7002526" y="3930904"/>
                  <a:pt x="6735699" y="3765169"/>
                </a:cubicBezTo>
                <a:cubicBezTo>
                  <a:pt x="6686423" y="3734435"/>
                  <a:pt x="6639560" y="3705606"/>
                  <a:pt x="6594602" y="3678174"/>
                </a:cubicBezTo>
                <a:lnTo>
                  <a:pt x="6599555" y="3670046"/>
                </a:lnTo>
                <a:lnTo>
                  <a:pt x="6594602" y="3678174"/>
                </a:lnTo>
                <a:cubicBezTo>
                  <a:pt x="6395847" y="3557651"/>
                  <a:pt x="6201156" y="3453003"/>
                  <a:pt x="5984367" y="3355975"/>
                </a:cubicBezTo>
                <a:lnTo>
                  <a:pt x="5988304" y="3347339"/>
                </a:lnTo>
                <a:lnTo>
                  <a:pt x="5984367" y="3355975"/>
                </a:lnTo>
                <a:cubicBezTo>
                  <a:pt x="5707634" y="3232150"/>
                  <a:pt x="5375021" y="3126867"/>
                  <a:pt x="4962906" y="3046603"/>
                </a:cubicBezTo>
                <a:cubicBezTo>
                  <a:pt x="4512056" y="2958592"/>
                  <a:pt x="4036822" y="3116580"/>
                  <a:pt x="3721862" y="3315970"/>
                </a:cubicBezTo>
                <a:lnTo>
                  <a:pt x="3716782" y="3307969"/>
                </a:lnTo>
                <a:lnTo>
                  <a:pt x="3721862" y="3315970"/>
                </a:lnTo>
                <a:cubicBezTo>
                  <a:pt x="3594989" y="3396234"/>
                  <a:pt x="3483483" y="3485769"/>
                  <a:pt x="3372104" y="3575050"/>
                </a:cubicBezTo>
                <a:cubicBezTo>
                  <a:pt x="3207639" y="3706876"/>
                  <a:pt x="3043682" y="3838575"/>
                  <a:pt x="2832989" y="3937762"/>
                </a:cubicBezTo>
                <a:lnTo>
                  <a:pt x="2828925" y="3929126"/>
                </a:lnTo>
                <a:lnTo>
                  <a:pt x="2832989" y="3937762"/>
                </a:lnTo>
                <a:cubicBezTo>
                  <a:pt x="2396744" y="4143375"/>
                  <a:pt x="1783080" y="4196588"/>
                  <a:pt x="1239520" y="4038092"/>
                </a:cubicBezTo>
                <a:lnTo>
                  <a:pt x="1242187" y="4028948"/>
                </a:lnTo>
                <a:lnTo>
                  <a:pt x="1239520" y="4038092"/>
                </a:lnTo>
                <a:cubicBezTo>
                  <a:pt x="675005" y="3873627"/>
                  <a:pt x="201930" y="3500247"/>
                  <a:pt x="0" y="309041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0"/>
          <p:cNvSpPr/>
          <p:nvPr/>
        </p:nvSpPr>
        <p:spPr>
          <a:xfrm>
            <a:off x="-51460" y="5511215"/>
            <a:ext cx="18338483" cy="4257960"/>
          </a:xfrm>
          <a:custGeom>
            <a:rect b="b" l="l" r="r" t="t"/>
            <a:pathLst>
              <a:path extrusionOk="0" h="5677281" w="24451310">
                <a:moveTo>
                  <a:pt x="17018" y="2712974"/>
                </a:moveTo>
                <a:cubicBezTo>
                  <a:pt x="213741" y="3107182"/>
                  <a:pt x="671195" y="3475101"/>
                  <a:pt x="1220089" y="3644519"/>
                </a:cubicBezTo>
                <a:lnTo>
                  <a:pt x="1217295" y="3653663"/>
                </a:lnTo>
                <a:lnTo>
                  <a:pt x="1220089" y="3644519"/>
                </a:lnTo>
                <a:cubicBezTo>
                  <a:pt x="1744853" y="3806317"/>
                  <a:pt x="2338197" y="3765677"/>
                  <a:pt x="2762123" y="3581527"/>
                </a:cubicBezTo>
                <a:lnTo>
                  <a:pt x="2765933" y="3590290"/>
                </a:lnTo>
                <a:lnTo>
                  <a:pt x="2762123" y="3581527"/>
                </a:lnTo>
                <a:cubicBezTo>
                  <a:pt x="2965958" y="3493008"/>
                  <a:pt x="3125724" y="3373501"/>
                  <a:pt x="3287776" y="3252216"/>
                </a:cubicBezTo>
                <a:cubicBezTo>
                  <a:pt x="3398393" y="3169412"/>
                  <a:pt x="3510280" y="3085719"/>
                  <a:pt x="3637407" y="3011297"/>
                </a:cubicBezTo>
                <a:lnTo>
                  <a:pt x="3642233" y="3019552"/>
                </a:lnTo>
                <a:lnTo>
                  <a:pt x="3637407" y="3011297"/>
                </a:lnTo>
                <a:cubicBezTo>
                  <a:pt x="3952367" y="2826766"/>
                  <a:pt x="4424553" y="2682367"/>
                  <a:pt x="4872482" y="2769235"/>
                </a:cubicBezTo>
                <a:cubicBezTo>
                  <a:pt x="5296408" y="2851531"/>
                  <a:pt x="5645531" y="2944368"/>
                  <a:pt x="5937758" y="3053080"/>
                </a:cubicBezTo>
                <a:cubicBezTo>
                  <a:pt x="6167247" y="3138424"/>
                  <a:pt x="6375146" y="3229229"/>
                  <a:pt x="6588633" y="3340354"/>
                </a:cubicBezTo>
                <a:cubicBezTo>
                  <a:pt x="6636766" y="3365500"/>
                  <a:pt x="6687058" y="3392551"/>
                  <a:pt x="6739509" y="3421380"/>
                </a:cubicBezTo>
                <a:lnTo>
                  <a:pt x="6734937" y="3429762"/>
                </a:lnTo>
                <a:lnTo>
                  <a:pt x="6739509" y="3421380"/>
                </a:lnTo>
                <a:cubicBezTo>
                  <a:pt x="7024497" y="3577844"/>
                  <a:pt x="7382510" y="3813429"/>
                  <a:pt x="7628001" y="4045331"/>
                </a:cubicBezTo>
                <a:cubicBezTo>
                  <a:pt x="7646670" y="4062984"/>
                  <a:pt x="7664831" y="4080256"/>
                  <a:pt x="7682484" y="4097147"/>
                </a:cubicBezTo>
                <a:cubicBezTo>
                  <a:pt x="7699248" y="4113149"/>
                  <a:pt x="7715631" y="4128770"/>
                  <a:pt x="7731760" y="4144010"/>
                </a:cubicBezTo>
                <a:cubicBezTo>
                  <a:pt x="7846060" y="4251960"/>
                  <a:pt x="7944358" y="4337558"/>
                  <a:pt x="8068183" y="4390263"/>
                </a:cubicBezTo>
                <a:cubicBezTo>
                  <a:pt x="8132953" y="4417949"/>
                  <a:pt x="8197469" y="4437253"/>
                  <a:pt x="8270494" y="4448810"/>
                </a:cubicBezTo>
                <a:lnTo>
                  <a:pt x="8268970" y="4458208"/>
                </a:lnTo>
                <a:lnTo>
                  <a:pt x="8270494" y="4448810"/>
                </a:lnTo>
                <a:cubicBezTo>
                  <a:pt x="8576945" y="4496943"/>
                  <a:pt x="9029065" y="4338701"/>
                  <a:pt x="9278620" y="4065524"/>
                </a:cubicBezTo>
                <a:lnTo>
                  <a:pt x="9285605" y="4072001"/>
                </a:lnTo>
                <a:lnTo>
                  <a:pt x="9278620" y="4065524"/>
                </a:lnTo>
                <a:cubicBezTo>
                  <a:pt x="9358630" y="3977894"/>
                  <a:pt x="9426194" y="3882009"/>
                  <a:pt x="9494393" y="3784981"/>
                </a:cubicBezTo>
                <a:cubicBezTo>
                  <a:pt x="9563354" y="3687064"/>
                  <a:pt x="9633077" y="3587877"/>
                  <a:pt x="9716643" y="3496310"/>
                </a:cubicBezTo>
                <a:cubicBezTo>
                  <a:pt x="9790049" y="3415919"/>
                  <a:pt x="9874250" y="3341116"/>
                  <a:pt x="9978390" y="3277616"/>
                </a:cubicBezTo>
                <a:cubicBezTo>
                  <a:pt x="10418826" y="3009773"/>
                  <a:pt x="11050270" y="2994279"/>
                  <a:pt x="11527282" y="3147060"/>
                </a:cubicBezTo>
                <a:cubicBezTo>
                  <a:pt x="11997055" y="3297555"/>
                  <a:pt x="12352147" y="3587877"/>
                  <a:pt x="12666345" y="3897376"/>
                </a:cubicBezTo>
                <a:lnTo>
                  <a:pt x="12659614" y="3904107"/>
                </a:lnTo>
                <a:lnTo>
                  <a:pt x="12666345" y="3897376"/>
                </a:lnTo>
                <a:cubicBezTo>
                  <a:pt x="12800076" y="4029075"/>
                  <a:pt x="12929235" y="4168140"/>
                  <a:pt x="13060298" y="4309110"/>
                </a:cubicBezTo>
                <a:cubicBezTo>
                  <a:pt x="13195427" y="4454525"/>
                  <a:pt x="13332460" y="4602099"/>
                  <a:pt x="13478637" y="4746117"/>
                </a:cubicBezTo>
                <a:cubicBezTo>
                  <a:pt x="13482194" y="4749546"/>
                  <a:pt x="13485748" y="4753102"/>
                  <a:pt x="13489305" y="4756531"/>
                </a:cubicBezTo>
                <a:lnTo>
                  <a:pt x="13482573" y="4763389"/>
                </a:lnTo>
                <a:lnTo>
                  <a:pt x="13489178" y="4756531"/>
                </a:lnTo>
                <a:cubicBezTo>
                  <a:pt x="13534009" y="4800346"/>
                  <a:pt x="13579474" y="4843399"/>
                  <a:pt x="13626084" y="4885309"/>
                </a:cubicBezTo>
                <a:lnTo>
                  <a:pt x="13619734" y="4892421"/>
                </a:lnTo>
                <a:lnTo>
                  <a:pt x="13626084" y="4885309"/>
                </a:lnTo>
                <a:cubicBezTo>
                  <a:pt x="14045692" y="5261737"/>
                  <a:pt x="14556867" y="5511673"/>
                  <a:pt x="15123796" y="5595493"/>
                </a:cubicBezTo>
                <a:cubicBezTo>
                  <a:pt x="15541879" y="5658231"/>
                  <a:pt x="15990571" y="5626354"/>
                  <a:pt x="16382238" y="5490845"/>
                </a:cubicBezTo>
                <a:cubicBezTo>
                  <a:pt x="16741395" y="5366766"/>
                  <a:pt x="17035526" y="5179695"/>
                  <a:pt x="17292446" y="4957191"/>
                </a:cubicBezTo>
                <a:cubicBezTo>
                  <a:pt x="17605756" y="4685919"/>
                  <a:pt x="17862931" y="4362196"/>
                  <a:pt x="18121121" y="4037076"/>
                </a:cubicBezTo>
                <a:cubicBezTo>
                  <a:pt x="18211165" y="3923792"/>
                  <a:pt x="18301335" y="3810254"/>
                  <a:pt x="18393919" y="3698875"/>
                </a:cubicBezTo>
                <a:lnTo>
                  <a:pt x="18401284" y="3704971"/>
                </a:lnTo>
                <a:lnTo>
                  <a:pt x="18393919" y="3698875"/>
                </a:lnTo>
                <a:cubicBezTo>
                  <a:pt x="18482819" y="3591560"/>
                  <a:pt x="18574512" y="3484753"/>
                  <a:pt x="18668999" y="3379216"/>
                </a:cubicBezTo>
                <a:lnTo>
                  <a:pt x="18676112" y="3385566"/>
                </a:lnTo>
                <a:lnTo>
                  <a:pt x="18668999" y="3379216"/>
                </a:lnTo>
                <a:cubicBezTo>
                  <a:pt x="20021422" y="1867535"/>
                  <a:pt x="21991066" y="595122"/>
                  <a:pt x="24446865" y="0"/>
                </a:cubicBezTo>
                <a:lnTo>
                  <a:pt x="24451310" y="18542"/>
                </a:lnTo>
                <a:cubicBezTo>
                  <a:pt x="21999322" y="612648"/>
                  <a:pt x="20033107" y="1883029"/>
                  <a:pt x="18683098" y="3392043"/>
                </a:cubicBezTo>
                <a:cubicBezTo>
                  <a:pt x="18588736" y="3497326"/>
                  <a:pt x="18497170" y="3604006"/>
                  <a:pt x="18408397" y="3711067"/>
                </a:cubicBezTo>
                <a:cubicBezTo>
                  <a:pt x="18315940" y="3822192"/>
                  <a:pt x="18225898" y="3935603"/>
                  <a:pt x="18135854" y="4048887"/>
                </a:cubicBezTo>
                <a:cubicBezTo>
                  <a:pt x="17877790" y="4373753"/>
                  <a:pt x="17619600" y="4698746"/>
                  <a:pt x="17304766" y="4971542"/>
                </a:cubicBezTo>
                <a:lnTo>
                  <a:pt x="17298544" y="4964303"/>
                </a:lnTo>
                <a:lnTo>
                  <a:pt x="17304766" y="4971542"/>
                </a:lnTo>
                <a:cubicBezTo>
                  <a:pt x="17046322" y="5195316"/>
                  <a:pt x="16750157" y="5383657"/>
                  <a:pt x="16388334" y="5508752"/>
                </a:cubicBezTo>
                <a:lnTo>
                  <a:pt x="16385159" y="5499735"/>
                </a:lnTo>
                <a:lnTo>
                  <a:pt x="16388334" y="5508752"/>
                </a:lnTo>
                <a:cubicBezTo>
                  <a:pt x="15993491" y="5645277"/>
                  <a:pt x="15541752" y="5677281"/>
                  <a:pt x="15120875" y="5614162"/>
                </a:cubicBezTo>
                <a:lnTo>
                  <a:pt x="15122272" y="5604764"/>
                </a:lnTo>
                <a:lnTo>
                  <a:pt x="15120875" y="5614162"/>
                </a:lnTo>
                <a:cubicBezTo>
                  <a:pt x="14550009" y="5529707"/>
                  <a:pt x="14035532" y="5278120"/>
                  <a:pt x="13613257" y="4899279"/>
                </a:cubicBezTo>
                <a:cubicBezTo>
                  <a:pt x="13566522" y="4857115"/>
                  <a:pt x="13520802" y="4813935"/>
                  <a:pt x="13475844" y="4769993"/>
                </a:cubicBezTo>
                <a:cubicBezTo>
                  <a:pt x="13472287" y="4766564"/>
                  <a:pt x="13468731" y="4763008"/>
                  <a:pt x="13465176" y="4759452"/>
                </a:cubicBezTo>
                <a:cubicBezTo>
                  <a:pt x="13318617" y="4615180"/>
                  <a:pt x="13181330" y="4467352"/>
                  <a:pt x="13046202" y="4321937"/>
                </a:cubicBezTo>
                <a:cubicBezTo>
                  <a:pt x="12915138" y="4180840"/>
                  <a:pt x="12786233" y="4042156"/>
                  <a:pt x="12652883" y="3910711"/>
                </a:cubicBezTo>
                <a:cubicBezTo>
                  <a:pt x="12339447" y="3601974"/>
                  <a:pt x="11986895" y="3314065"/>
                  <a:pt x="11521440" y="3164967"/>
                </a:cubicBezTo>
                <a:lnTo>
                  <a:pt x="11524361" y="3155950"/>
                </a:lnTo>
                <a:lnTo>
                  <a:pt x="11521440" y="3164967"/>
                </a:lnTo>
                <a:cubicBezTo>
                  <a:pt x="11048365" y="3013456"/>
                  <a:pt x="10422763" y="3029458"/>
                  <a:pt x="9988296" y="3293618"/>
                </a:cubicBezTo>
                <a:lnTo>
                  <a:pt x="9983344" y="3285490"/>
                </a:lnTo>
                <a:lnTo>
                  <a:pt x="9988296" y="3293618"/>
                </a:lnTo>
                <a:cubicBezTo>
                  <a:pt x="9886061" y="3355975"/>
                  <a:pt x="9803131" y="3429508"/>
                  <a:pt x="9730740" y="3508883"/>
                </a:cubicBezTo>
                <a:cubicBezTo>
                  <a:pt x="9648063" y="3599434"/>
                  <a:pt x="9578975" y="3697478"/>
                  <a:pt x="9510014" y="3795649"/>
                </a:cubicBezTo>
                <a:cubicBezTo>
                  <a:pt x="9441815" y="3892550"/>
                  <a:pt x="9373616" y="3989451"/>
                  <a:pt x="9292717" y="4078097"/>
                </a:cubicBezTo>
                <a:cubicBezTo>
                  <a:pt x="9039225" y="4355719"/>
                  <a:pt x="8580756" y="4516628"/>
                  <a:pt x="8267573" y="4467352"/>
                </a:cubicBezTo>
                <a:cubicBezTo>
                  <a:pt x="8192897" y="4455541"/>
                  <a:pt x="8126984" y="4435729"/>
                  <a:pt x="8060817" y="4407535"/>
                </a:cubicBezTo>
                <a:lnTo>
                  <a:pt x="8064500" y="4398772"/>
                </a:lnTo>
                <a:lnTo>
                  <a:pt x="8060817" y="4407535"/>
                </a:lnTo>
                <a:cubicBezTo>
                  <a:pt x="7933563" y="4353433"/>
                  <a:pt x="7832979" y="4265676"/>
                  <a:pt x="7718679" y="4157599"/>
                </a:cubicBezTo>
                <a:cubicBezTo>
                  <a:pt x="7702550" y="4142359"/>
                  <a:pt x="7686167" y="4126738"/>
                  <a:pt x="7669403" y="4110736"/>
                </a:cubicBezTo>
                <a:cubicBezTo>
                  <a:pt x="7651750" y="4093845"/>
                  <a:pt x="7633716" y="4076700"/>
                  <a:pt x="7615047" y="4059047"/>
                </a:cubicBezTo>
                <a:lnTo>
                  <a:pt x="7621651" y="4052062"/>
                </a:lnTo>
                <a:lnTo>
                  <a:pt x="7615047" y="4059047"/>
                </a:lnTo>
                <a:cubicBezTo>
                  <a:pt x="7371081" y="3828669"/>
                  <a:pt x="7014719" y="3593973"/>
                  <a:pt x="6730492" y="3437890"/>
                </a:cubicBezTo>
                <a:cubicBezTo>
                  <a:pt x="6678169" y="3409061"/>
                  <a:pt x="6628003" y="3382010"/>
                  <a:pt x="6579997" y="3356991"/>
                </a:cubicBezTo>
                <a:lnTo>
                  <a:pt x="6584442" y="3348609"/>
                </a:lnTo>
                <a:lnTo>
                  <a:pt x="6579997" y="3357118"/>
                </a:lnTo>
                <a:cubicBezTo>
                  <a:pt x="6367272" y="3246374"/>
                  <a:pt x="6160135" y="3155950"/>
                  <a:pt x="5931281" y="3070860"/>
                </a:cubicBezTo>
                <a:lnTo>
                  <a:pt x="5934583" y="3061970"/>
                </a:lnTo>
                <a:lnTo>
                  <a:pt x="5931281" y="3070860"/>
                </a:lnTo>
                <a:cubicBezTo>
                  <a:pt x="5640324" y="2962656"/>
                  <a:pt x="5292344" y="2869946"/>
                  <a:pt x="4869053" y="2787777"/>
                </a:cubicBezTo>
                <a:lnTo>
                  <a:pt x="4870831" y="2778379"/>
                </a:lnTo>
                <a:lnTo>
                  <a:pt x="4869053" y="2787777"/>
                </a:lnTo>
                <a:cubicBezTo>
                  <a:pt x="4427093" y="2702052"/>
                  <a:pt x="3959606" y="2844546"/>
                  <a:pt x="3647313" y="3027680"/>
                </a:cubicBezTo>
                <a:cubicBezTo>
                  <a:pt x="3521202" y="3101594"/>
                  <a:pt x="3410204" y="3184652"/>
                  <a:pt x="3299460" y="3267456"/>
                </a:cubicBezTo>
                <a:cubicBezTo>
                  <a:pt x="3137535" y="3388614"/>
                  <a:pt x="2976118" y="3509391"/>
                  <a:pt x="2769997" y="3599053"/>
                </a:cubicBezTo>
                <a:cubicBezTo>
                  <a:pt x="2341753" y="3785108"/>
                  <a:pt x="1743710" y="3825875"/>
                  <a:pt x="1214755" y="3662807"/>
                </a:cubicBezTo>
                <a:cubicBezTo>
                  <a:pt x="661670" y="3492119"/>
                  <a:pt x="199390" y="3121279"/>
                  <a:pt x="0" y="272148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0"/>
          <p:cNvSpPr/>
          <p:nvPr/>
        </p:nvSpPr>
        <p:spPr>
          <a:xfrm>
            <a:off x="-46765" y="5653924"/>
            <a:ext cx="18333720" cy="4050697"/>
          </a:xfrm>
          <a:custGeom>
            <a:rect b="b" l="l" r="r" t="t"/>
            <a:pathLst>
              <a:path extrusionOk="0" h="5400929" w="24444960">
                <a:moveTo>
                  <a:pt x="17018" y="2343277"/>
                </a:moveTo>
                <a:cubicBezTo>
                  <a:pt x="211201" y="2727579"/>
                  <a:pt x="657860" y="3093339"/>
                  <a:pt x="1195451" y="3268599"/>
                </a:cubicBezTo>
                <a:lnTo>
                  <a:pt x="1192530" y="3277616"/>
                </a:lnTo>
                <a:lnTo>
                  <a:pt x="1195451" y="3268599"/>
                </a:lnTo>
                <a:cubicBezTo>
                  <a:pt x="1705610" y="3434842"/>
                  <a:pt x="2283714" y="3406521"/>
                  <a:pt x="2699512" y="3241675"/>
                </a:cubicBezTo>
                <a:cubicBezTo>
                  <a:pt x="2899029" y="3162554"/>
                  <a:pt x="3056509" y="3053461"/>
                  <a:pt x="3216275" y="2942717"/>
                </a:cubicBezTo>
                <a:cubicBezTo>
                  <a:pt x="3326130" y="2866517"/>
                  <a:pt x="3437128" y="2789555"/>
                  <a:pt x="3563239" y="2721737"/>
                </a:cubicBezTo>
                <a:cubicBezTo>
                  <a:pt x="3875913" y="2553462"/>
                  <a:pt x="4340098" y="2424811"/>
                  <a:pt x="4778375" y="2509647"/>
                </a:cubicBezTo>
                <a:cubicBezTo>
                  <a:pt x="5212842" y="2593721"/>
                  <a:pt x="5577205" y="2673858"/>
                  <a:pt x="5883275" y="2766822"/>
                </a:cubicBezTo>
                <a:cubicBezTo>
                  <a:pt x="6124575" y="2840228"/>
                  <a:pt x="6345047" y="2916682"/>
                  <a:pt x="6572885" y="3018028"/>
                </a:cubicBezTo>
                <a:cubicBezTo>
                  <a:pt x="6624193" y="3041015"/>
                  <a:pt x="6677787" y="3065907"/>
                  <a:pt x="6733413" y="3093085"/>
                </a:cubicBezTo>
                <a:lnTo>
                  <a:pt x="6729222" y="3101594"/>
                </a:lnTo>
                <a:lnTo>
                  <a:pt x="6733413" y="3093085"/>
                </a:lnTo>
                <a:cubicBezTo>
                  <a:pt x="7035927" y="3239770"/>
                  <a:pt x="7413371" y="3475736"/>
                  <a:pt x="7657465" y="3719703"/>
                </a:cubicBezTo>
                <a:cubicBezTo>
                  <a:pt x="7692009" y="3754247"/>
                  <a:pt x="7724140" y="3787648"/>
                  <a:pt x="7754747" y="3819271"/>
                </a:cubicBezTo>
                <a:cubicBezTo>
                  <a:pt x="7782687" y="3848227"/>
                  <a:pt x="7809357" y="3875913"/>
                  <a:pt x="7835519" y="3902075"/>
                </a:cubicBezTo>
                <a:cubicBezTo>
                  <a:pt x="7914386" y="3980942"/>
                  <a:pt x="7988300" y="4045966"/>
                  <a:pt x="8077708" y="4092702"/>
                </a:cubicBezTo>
                <a:lnTo>
                  <a:pt x="8073263" y="4101084"/>
                </a:lnTo>
                <a:lnTo>
                  <a:pt x="8077708" y="4092702"/>
                </a:lnTo>
                <a:cubicBezTo>
                  <a:pt x="8139684" y="4125087"/>
                  <a:pt x="8201914" y="4149344"/>
                  <a:pt x="8274304" y="4165981"/>
                </a:cubicBezTo>
                <a:lnTo>
                  <a:pt x="8272145" y="4175252"/>
                </a:lnTo>
                <a:lnTo>
                  <a:pt x="8274304" y="4165981"/>
                </a:lnTo>
                <a:cubicBezTo>
                  <a:pt x="8579358" y="4235831"/>
                  <a:pt x="9059291" y="4092829"/>
                  <a:pt x="9325610" y="3818636"/>
                </a:cubicBezTo>
                <a:lnTo>
                  <a:pt x="9332468" y="3825240"/>
                </a:lnTo>
                <a:lnTo>
                  <a:pt x="9325610" y="3818636"/>
                </a:lnTo>
                <a:cubicBezTo>
                  <a:pt x="9410700" y="3731006"/>
                  <a:pt x="9482074" y="3634105"/>
                  <a:pt x="9554464" y="3535807"/>
                </a:cubicBezTo>
                <a:cubicBezTo>
                  <a:pt x="9627616" y="3436366"/>
                  <a:pt x="9701784" y="3335655"/>
                  <a:pt x="9791446" y="3243453"/>
                </a:cubicBezTo>
                <a:cubicBezTo>
                  <a:pt x="9860280" y="3172460"/>
                  <a:pt x="9938385" y="3106420"/>
                  <a:pt x="10032365" y="3049524"/>
                </a:cubicBezTo>
                <a:cubicBezTo>
                  <a:pt x="10470261" y="2785110"/>
                  <a:pt x="11090402" y="2760726"/>
                  <a:pt x="11564493" y="2901188"/>
                </a:cubicBezTo>
                <a:lnTo>
                  <a:pt x="11561826" y="2910332"/>
                </a:lnTo>
                <a:lnTo>
                  <a:pt x="11564493" y="2901188"/>
                </a:lnTo>
                <a:cubicBezTo>
                  <a:pt x="12030075" y="3039110"/>
                  <a:pt x="12388977" y="3315081"/>
                  <a:pt x="12707112" y="3613023"/>
                </a:cubicBezTo>
                <a:lnTo>
                  <a:pt x="12700635" y="3620008"/>
                </a:lnTo>
                <a:lnTo>
                  <a:pt x="12707112" y="3613023"/>
                </a:lnTo>
                <a:cubicBezTo>
                  <a:pt x="12868402" y="3764026"/>
                  <a:pt x="13023088" y="3926332"/>
                  <a:pt x="13180441" y="4091305"/>
                </a:cubicBezTo>
                <a:cubicBezTo>
                  <a:pt x="13295248" y="4211701"/>
                  <a:pt x="13411327" y="4333494"/>
                  <a:pt x="13532739" y="4453636"/>
                </a:cubicBezTo>
                <a:lnTo>
                  <a:pt x="13526008" y="4460367"/>
                </a:lnTo>
                <a:lnTo>
                  <a:pt x="13532739" y="4453636"/>
                </a:lnTo>
                <a:cubicBezTo>
                  <a:pt x="13576935" y="4497197"/>
                  <a:pt x="13621385" y="4540123"/>
                  <a:pt x="13666851" y="4581906"/>
                </a:cubicBezTo>
                <a:lnTo>
                  <a:pt x="13660373" y="4588891"/>
                </a:lnTo>
                <a:lnTo>
                  <a:pt x="13666851" y="4581906"/>
                </a:lnTo>
                <a:cubicBezTo>
                  <a:pt x="14075791" y="4957191"/>
                  <a:pt x="14560170" y="5213985"/>
                  <a:pt x="15108555" y="5309870"/>
                </a:cubicBezTo>
                <a:cubicBezTo>
                  <a:pt x="15512922" y="5381498"/>
                  <a:pt x="15952344" y="5360924"/>
                  <a:pt x="16339821" y="5238496"/>
                </a:cubicBezTo>
                <a:cubicBezTo>
                  <a:pt x="16694912" y="5126228"/>
                  <a:pt x="16989933" y="4951603"/>
                  <a:pt x="17249647" y="4741418"/>
                </a:cubicBezTo>
                <a:cubicBezTo>
                  <a:pt x="17569434" y="4482592"/>
                  <a:pt x="17835246" y="4170299"/>
                  <a:pt x="18102707" y="3856101"/>
                </a:cubicBezTo>
                <a:cubicBezTo>
                  <a:pt x="18193004" y="3750056"/>
                  <a:pt x="18283428" y="3643630"/>
                  <a:pt x="18376138" y="3539236"/>
                </a:cubicBezTo>
                <a:lnTo>
                  <a:pt x="18383249" y="3545586"/>
                </a:lnTo>
                <a:lnTo>
                  <a:pt x="18376138" y="3539236"/>
                </a:lnTo>
                <a:cubicBezTo>
                  <a:pt x="18467071" y="3436112"/>
                  <a:pt x="18560922" y="3333623"/>
                  <a:pt x="18657316" y="3232277"/>
                </a:cubicBezTo>
                <a:lnTo>
                  <a:pt x="18664173" y="3238881"/>
                </a:lnTo>
                <a:lnTo>
                  <a:pt x="18657316" y="3232277"/>
                </a:lnTo>
                <a:cubicBezTo>
                  <a:pt x="20036409" y="1780413"/>
                  <a:pt x="22006433" y="563118"/>
                  <a:pt x="24440642" y="0"/>
                </a:cubicBezTo>
                <a:lnTo>
                  <a:pt x="24444960" y="18542"/>
                </a:lnTo>
                <a:cubicBezTo>
                  <a:pt x="22014307" y="580898"/>
                  <a:pt x="20047712" y="1796161"/>
                  <a:pt x="18671032" y="3245485"/>
                </a:cubicBezTo>
                <a:cubicBezTo>
                  <a:pt x="18574766" y="3346704"/>
                  <a:pt x="18481167" y="3448939"/>
                  <a:pt x="18390362" y="3551936"/>
                </a:cubicBezTo>
                <a:cubicBezTo>
                  <a:pt x="18297779" y="3656203"/>
                  <a:pt x="18207482" y="3762375"/>
                  <a:pt x="18117185" y="3868420"/>
                </a:cubicBezTo>
                <a:cubicBezTo>
                  <a:pt x="17849978" y="4182491"/>
                  <a:pt x="17583024" y="4496181"/>
                  <a:pt x="17261586" y="4756277"/>
                </a:cubicBezTo>
                <a:lnTo>
                  <a:pt x="17255617" y="4748911"/>
                </a:lnTo>
                <a:lnTo>
                  <a:pt x="17261586" y="4756277"/>
                </a:lnTo>
                <a:cubicBezTo>
                  <a:pt x="17000348" y="4967732"/>
                  <a:pt x="16703295" y="5143754"/>
                  <a:pt x="16345535" y="5256784"/>
                </a:cubicBezTo>
                <a:lnTo>
                  <a:pt x="16342614" y="5247640"/>
                </a:lnTo>
                <a:lnTo>
                  <a:pt x="16345535" y="5256784"/>
                </a:lnTo>
                <a:cubicBezTo>
                  <a:pt x="15954883" y="5380355"/>
                  <a:pt x="15512415" y="5400929"/>
                  <a:pt x="15105253" y="5328793"/>
                </a:cubicBezTo>
                <a:lnTo>
                  <a:pt x="15106904" y="5319395"/>
                </a:lnTo>
                <a:lnTo>
                  <a:pt x="15105253" y="5328793"/>
                </a:lnTo>
                <a:cubicBezTo>
                  <a:pt x="14552930" y="5232273"/>
                  <a:pt x="14065251" y="4973574"/>
                  <a:pt x="13653898" y="4596130"/>
                </a:cubicBezTo>
                <a:cubicBezTo>
                  <a:pt x="13608304" y="4554093"/>
                  <a:pt x="13563601" y="4511167"/>
                  <a:pt x="13519404" y="4467479"/>
                </a:cubicBezTo>
                <a:cubicBezTo>
                  <a:pt x="13397865" y="4347083"/>
                  <a:pt x="13281533" y="4225036"/>
                  <a:pt x="13166726" y="4104640"/>
                </a:cubicBezTo>
                <a:cubicBezTo>
                  <a:pt x="13009246" y="3939540"/>
                  <a:pt x="12854940" y="3777742"/>
                  <a:pt x="12694158" y="3627120"/>
                </a:cubicBezTo>
                <a:cubicBezTo>
                  <a:pt x="12376785" y="3329940"/>
                  <a:pt x="12020550" y="3056255"/>
                  <a:pt x="11559159" y="2919603"/>
                </a:cubicBezTo>
                <a:cubicBezTo>
                  <a:pt x="11088878" y="2780284"/>
                  <a:pt x="10474452" y="2804922"/>
                  <a:pt x="10042271" y="3066034"/>
                </a:cubicBezTo>
                <a:lnTo>
                  <a:pt x="10037319" y="3057906"/>
                </a:lnTo>
                <a:lnTo>
                  <a:pt x="10042271" y="3066034"/>
                </a:lnTo>
                <a:cubicBezTo>
                  <a:pt x="9949942" y="3122041"/>
                  <a:pt x="9873107" y="3186938"/>
                  <a:pt x="9805162" y="3256915"/>
                </a:cubicBezTo>
                <a:cubicBezTo>
                  <a:pt x="9716644" y="3348101"/>
                  <a:pt x="9643237" y="3447796"/>
                  <a:pt x="9569832" y="3547364"/>
                </a:cubicBezTo>
                <a:cubicBezTo>
                  <a:pt x="9497569" y="3645408"/>
                  <a:pt x="9425432" y="3743452"/>
                  <a:pt x="9339326" y="3832098"/>
                </a:cubicBezTo>
                <a:cubicBezTo>
                  <a:pt x="9068816" y="4110609"/>
                  <a:pt x="8582279" y="4256278"/>
                  <a:pt x="8270113" y="4184777"/>
                </a:cubicBezTo>
                <a:cubicBezTo>
                  <a:pt x="8195945" y="4167759"/>
                  <a:pt x="8132319" y="4142740"/>
                  <a:pt x="8069072" y="4109720"/>
                </a:cubicBezTo>
                <a:cubicBezTo>
                  <a:pt x="7976997" y="4061587"/>
                  <a:pt x="7901432" y="3994912"/>
                  <a:pt x="7822184" y="3915664"/>
                </a:cubicBezTo>
                <a:cubicBezTo>
                  <a:pt x="7795895" y="3889375"/>
                  <a:pt x="7769098" y="3861562"/>
                  <a:pt x="7741158" y="3832606"/>
                </a:cubicBezTo>
                <a:cubicBezTo>
                  <a:pt x="7710551" y="3800856"/>
                  <a:pt x="7678547" y="3767709"/>
                  <a:pt x="7644131" y="3733292"/>
                </a:cubicBezTo>
                <a:lnTo>
                  <a:pt x="7650861" y="3726561"/>
                </a:lnTo>
                <a:lnTo>
                  <a:pt x="7644131" y="3733292"/>
                </a:lnTo>
                <a:cubicBezTo>
                  <a:pt x="7402195" y="3491357"/>
                  <a:pt x="7026783" y="3256534"/>
                  <a:pt x="6725285" y="3110230"/>
                </a:cubicBezTo>
                <a:cubicBezTo>
                  <a:pt x="6669786" y="3083179"/>
                  <a:pt x="6616446" y="3058287"/>
                  <a:pt x="6565265" y="3035427"/>
                </a:cubicBezTo>
                <a:lnTo>
                  <a:pt x="6569202" y="3026791"/>
                </a:lnTo>
                <a:lnTo>
                  <a:pt x="6565392" y="3035554"/>
                </a:lnTo>
                <a:cubicBezTo>
                  <a:pt x="6338570" y="2934589"/>
                  <a:pt x="6118987" y="2858389"/>
                  <a:pt x="5878068" y="2785237"/>
                </a:cubicBezTo>
                <a:lnTo>
                  <a:pt x="5880862" y="2776093"/>
                </a:lnTo>
                <a:lnTo>
                  <a:pt x="5878068" y="2785237"/>
                </a:lnTo>
                <a:cubicBezTo>
                  <a:pt x="5572887" y="2692527"/>
                  <a:pt x="5209413" y="2612644"/>
                  <a:pt x="4775073" y="2528570"/>
                </a:cubicBezTo>
                <a:lnTo>
                  <a:pt x="4776851" y="2519172"/>
                </a:lnTo>
                <a:lnTo>
                  <a:pt x="4775073" y="2528570"/>
                </a:lnTo>
                <a:cubicBezTo>
                  <a:pt x="4342257" y="2444877"/>
                  <a:pt x="3882517" y="2572004"/>
                  <a:pt x="3572510" y="2738755"/>
                </a:cubicBezTo>
                <a:lnTo>
                  <a:pt x="3567938" y="2730373"/>
                </a:lnTo>
                <a:lnTo>
                  <a:pt x="3572510" y="2738755"/>
                </a:lnTo>
                <a:cubicBezTo>
                  <a:pt x="3447542" y="2806065"/>
                  <a:pt x="3337433" y="2882392"/>
                  <a:pt x="3227451" y="2958592"/>
                </a:cubicBezTo>
                <a:cubicBezTo>
                  <a:pt x="3067812" y="3069209"/>
                  <a:pt x="2908681" y="3179572"/>
                  <a:pt x="2706878" y="3259582"/>
                </a:cubicBezTo>
                <a:lnTo>
                  <a:pt x="2703322" y="3250692"/>
                </a:lnTo>
                <a:lnTo>
                  <a:pt x="2706878" y="3259582"/>
                </a:lnTo>
                <a:cubicBezTo>
                  <a:pt x="2286762" y="3426079"/>
                  <a:pt x="1704213" y="3454527"/>
                  <a:pt x="1189990" y="3286887"/>
                </a:cubicBezTo>
                <a:cubicBezTo>
                  <a:pt x="648081" y="3110230"/>
                  <a:pt x="196977" y="2741676"/>
                  <a:pt x="0" y="235191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0"/>
          <p:cNvSpPr/>
          <p:nvPr/>
        </p:nvSpPr>
        <p:spPr>
          <a:xfrm>
            <a:off x="-42116" y="5795873"/>
            <a:ext cx="18329243" cy="3843623"/>
          </a:xfrm>
          <a:custGeom>
            <a:rect b="b" l="l" r="r" t="t"/>
            <a:pathLst>
              <a:path extrusionOk="0" h="5124831" w="24438990">
                <a:moveTo>
                  <a:pt x="16891" y="1974469"/>
                </a:moveTo>
                <a:cubicBezTo>
                  <a:pt x="208661" y="2349119"/>
                  <a:pt x="644525" y="2712085"/>
                  <a:pt x="1170813" y="2893568"/>
                </a:cubicBezTo>
                <a:cubicBezTo>
                  <a:pt x="1666367" y="3064383"/>
                  <a:pt x="2229104" y="3048381"/>
                  <a:pt x="2636901" y="2902839"/>
                </a:cubicBezTo>
                <a:cubicBezTo>
                  <a:pt x="2831973" y="2833243"/>
                  <a:pt x="2987040" y="2734564"/>
                  <a:pt x="3144393" y="2634361"/>
                </a:cubicBezTo>
                <a:cubicBezTo>
                  <a:pt x="3253613" y="2564892"/>
                  <a:pt x="3363976" y="2494534"/>
                  <a:pt x="3489198" y="2433320"/>
                </a:cubicBezTo>
                <a:cubicBezTo>
                  <a:pt x="3799713" y="2281428"/>
                  <a:pt x="4255643" y="2168398"/>
                  <a:pt x="4684268" y="2251202"/>
                </a:cubicBezTo>
                <a:lnTo>
                  <a:pt x="4682490" y="2260600"/>
                </a:lnTo>
                <a:lnTo>
                  <a:pt x="4684268" y="2251202"/>
                </a:lnTo>
                <a:cubicBezTo>
                  <a:pt x="4782566" y="2270125"/>
                  <a:pt x="4877562" y="2288159"/>
                  <a:pt x="4969510" y="2305685"/>
                </a:cubicBezTo>
                <a:cubicBezTo>
                  <a:pt x="5055489" y="2322068"/>
                  <a:pt x="5138801" y="2337816"/>
                  <a:pt x="5219446" y="2353310"/>
                </a:cubicBezTo>
                <a:cubicBezTo>
                  <a:pt x="5442839" y="2396363"/>
                  <a:pt x="5645658" y="2437384"/>
                  <a:pt x="5828665" y="2481707"/>
                </a:cubicBezTo>
                <a:lnTo>
                  <a:pt x="5826379" y="2490978"/>
                </a:lnTo>
                <a:lnTo>
                  <a:pt x="5828665" y="2481707"/>
                </a:lnTo>
                <a:cubicBezTo>
                  <a:pt x="6081903" y="2542921"/>
                  <a:pt x="6314948" y="2605278"/>
                  <a:pt x="6557010" y="2696845"/>
                </a:cubicBezTo>
                <a:cubicBezTo>
                  <a:pt x="6611620" y="2717673"/>
                  <a:pt x="6668262" y="2740533"/>
                  <a:pt x="6727317" y="2765806"/>
                </a:cubicBezTo>
                <a:cubicBezTo>
                  <a:pt x="7047611" y="2902966"/>
                  <a:pt x="7444486" y="3139059"/>
                  <a:pt x="7687056" y="3395218"/>
                </a:cubicBezTo>
                <a:cubicBezTo>
                  <a:pt x="7734808" y="3445637"/>
                  <a:pt x="7777099" y="3493897"/>
                  <a:pt x="7816596" y="3538982"/>
                </a:cubicBezTo>
                <a:cubicBezTo>
                  <a:pt x="7851521" y="3578860"/>
                  <a:pt x="7884414" y="3616325"/>
                  <a:pt x="7917180" y="3650996"/>
                </a:cubicBezTo>
                <a:cubicBezTo>
                  <a:pt x="7971155" y="3708019"/>
                  <a:pt x="8024876" y="3757168"/>
                  <a:pt x="8087487" y="3796538"/>
                </a:cubicBezTo>
                <a:lnTo>
                  <a:pt x="8082407" y="3804539"/>
                </a:lnTo>
                <a:lnTo>
                  <a:pt x="8087487" y="3796538"/>
                </a:lnTo>
                <a:cubicBezTo>
                  <a:pt x="8146415" y="3833622"/>
                  <a:pt x="8206359" y="3863086"/>
                  <a:pt x="8278241" y="3884676"/>
                </a:cubicBezTo>
                <a:cubicBezTo>
                  <a:pt x="8581898" y="3976116"/>
                  <a:pt x="9089009" y="3848608"/>
                  <a:pt x="9372854" y="3573272"/>
                </a:cubicBezTo>
                <a:lnTo>
                  <a:pt x="9379458" y="3580130"/>
                </a:lnTo>
                <a:lnTo>
                  <a:pt x="9372854" y="3573272"/>
                </a:lnTo>
                <a:cubicBezTo>
                  <a:pt x="9462770" y="3486023"/>
                  <a:pt x="9537954" y="3388487"/>
                  <a:pt x="9614281" y="3289427"/>
                </a:cubicBezTo>
                <a:cubicBezTo>
                  <a:pt x="9691751" y="3188970"/>
                  <a:pt x="9770237" y="3086989"/>
                  <a:pt x="9865741" y="2994279"/>
                </a:cubicBezTo>
                <a:cubicBezTo>
                  <a:pt x="9930003" y="2931922"/>
                  <a:pt x="10001885" y="2873756"/>
                  <a:pt x="10086594" y="2822829"/>
                </a:cubicBezTo>
                <a:cubicBezTo>
                  <a:pt x="10521823" y="2561844"/>
                  <a:pt x="11130534" y="2528570"/>
                  <a:pt x="11601958" y="2656586"/>
                </a:cubicBezTo>
                <a:cubicBezTo>
                  <a:pt x="12063349" y="2781935"/>
                  <a:pt x="12426188" y="3043428"/>
                  <a:pt x="12748387" y="3329940"/>
                </a:cubicBezTo>
                <a:cubicBezTo>
                  <a:pt x="12944602" y="3504438"/>
                  <a:pt x="13131165" y="3696208"/>
                  <a:pt x="13321411" y="3891915"/>
                </a:cubicBezTo>
                <a:cubicBezTo>
                  <a:pt x="13405358" y="3978275"/>
                  <a:pt x="13490068" y="4065270"/>
                  <a:pt x="13576681" y="4152011"/>
                </a:cubicBezTo>
                <a:lnTo>
                  <a:pt x="13569950" y="4158742"/>
                </a:lnTo>
                <a:lnTo>
                  <a:pt x="13576681" y="4152011"/>
                </a:lnTo>
                <a:cubicBezTo>
                  <a:pt x="13620115" y="4195318"/>
                  <a:pt x="13663676" y="4237863"/>
                  <a:pt x="13707999" y="4279519"/>
                </a:cubicBezTo>
                <a:lnTo>
                  <a:pt x="13701521" y="4286504"/>
                </a:lnTo>
                <a:lnTo>
                  <a:pt x="13707999" y="4279519"/>
                </a:lnTo>
                <a:cubicBezTo>
                  <a:pt x="14106525" y="4653407"/>
                  <a:pt x="14564106" y="4917186"/>
                  <a:pt x="15093570" y="5025136"/>
                </a:cubicBezTo>
                <a:cubicBezTo>
                  <a:pt x="15484095" y="5105781"/>
                  <a:pt x="15914369" y="5096383"/>
                  <a:pt x="16297910" y="4986909"/>
                </a:cubicBezTo>
                <a:cubicBezTo>
                  <a:pt x="16648938" y="4886706"/>
                  <a:pt x="16944720" y="4724273"/>
                  <a:pt x="17207357" y="4526280"/>
                </a:cubicBezTo>
                <a:cubicBezTo>
                  <a:pt x="17534255" y="4279900"/>
                  <a:pt x="17809083" y="3978656"/>
                  <a:pt x="18086324" y="3674999"/>
                </a:cubicBezTo>
                <a:cubicBezTo>
                  <a:pt x="18176368" y="3576320"/>
                  <a:pt x="18266792" y="3477387"/>
                  <a:pt x="18359119" y="3379978"/>
                </a:cubicBezTo>
                <a:lnTo>
                  <a:pt x="18365978" y="3386582"/>
                </a:lnTo>
                <a:lnTo>
                  <a:pt x="18358994" y="3380105"/>
                </a:lnTo>
                <a:cubicBezTo>
                  <a:pt x="18452084" y="3281299"/>
                  <a:pt x="18547970" y="3183001"/>
                  <a:pt x="18646268" y="3085719"/>
                </a:cubicBezTo>
                <a:lnTo>
                  <a:pt x="18652997" y="3092450"/>
                </a:lnTo>
                <a:lnTo>
                  <a:pt x="18646268" y="3085719"/>
                </a:lnTo>
                <a:cubicBezTo>
                  <a:pt x="20051903" y="1693164"/>
                  <a:pt x="22021927" y="531241"/>
                  <a:pt x="24434927" y="0"/>
                </a:cubicBezTo>
                <a:lnTo>
                  <a:pt x="24438990" y="18542"/>
                </a:lnTo>
                <a:cubicBezTo>
                  <a:pt x="22029546" y="549021"/>
                  <a:pt x="20062697" y="1709166"/>
                  <a:pt x="18659475" y="3098927"/>
                </a:cubicBezTo>
                <a:cubicBezTo>
                  <a:pt x="18561304" y="3196082"/>
                  <a:pt x="18465545" y="3294253"/>
                  <a:pt x="18372709" y="3392805"/>
                </a:cubicBezTo>
                <a:cubicBezTo>
                  <a:pt x="18280507" y="3489960"/>
                  <a:pt x="18190337" y="3588766"/>
                  <a:pt x="18100168" y="3687572"/>
                </a:cubicBezTo>
                <a:cubicBezTo>
                  <a:pt x="17823180" y="3990975"/>
                  <a:pt x="17547082" y="4293489"/>
                  <a:pt x="17218660" y="4541139"/>
                </a:cubicBezTo>
                <a:lnTo>
                  <a:pt x="17212944" y="4533519"/>
                </a:lnTo>
                <a:lnTo>
                  <a:pt x="17218660" y="4541139"/>
                </a:lnTo>
                <a:cubicBezTo>
                  <a:pt x="16954627" y="4740402"/>
                  <a:pt x="16656685" y="4903978"/>
                  <a:pt x="16302990" y="5004943"/>
                </a:cubicBezTo>
                <a:lnTo>
                  <a:pt x="16300322" y="4995799"/>
                </a:lnTo>
                <a:lnTo>
                  <a:pt x="16302990" y="5004943"/>
                </a:lnTo>
                <a:cubicBezTo>
                  <a:pt x="15916275" y="5115433"/>
                  <a:pt x="15482951" y="5124831"/>
                  <a:pt x="15089632" y="5043551"/>
                </a:cubicBezTo>
                <a:lnTo>
                  <a:pt x="15091537" y="5034280"/>
                </a:lnTo>
                <a:lnTo>
                  <a:pt x="15089632" y="5043551"/>
                </a:lnTo>
                <a:cubicBezTo>
                  <a:pt x="14555978" y="4934839"/>
                  <a:pt x="14095349" y="4669028"/>
                  <a:pt x="13694792" y="4293108"/>
                </a:cubicBezTo>
                <a:cubicBezTo>
                  <a:pt x="13650342" y="4251198"/>
                  <a:pt x="13606653" y="4208526"/>
                  <a:pt x="13563093" y="4165092"/>
                </a:cubicBezTo>
                <a:cubicBezTo>
                  <a:pt x="13476351" y="4078224"/>
                  <a:pt x="13391643" y="3991102"/>
                  <a:pt x="13307694" y="3904742"/>
                </a:cubicBezTo>
                <a:cubicBezTo>
                  <a:pt x="13117321" y="3709035"/>
                  <a:pt x="12931267" y="3517646"/>
                  <a:pt x="12735687" y="3343656"/>
                </a:cubicBezTo>
                <a:lnTo>
                  <a:pt x="12742037" y="3336544"/>
                </a:lnTo>
                <a:lnTo>
                  <a:pt x="12735687" y="3343656"/>
                </a:lnTo>
                <a:cubicBezTo>
                  <a:pt x="12414377" y="3058033"/>
                  <a:pt x="12054078" y="2798699"/>
                  <a:pt x="11596878" y="2674493"/>
                </a:cubicBezTo>
                <a:lnTo>
                  <a:pt x="11599418" y="2665349"/>
                </a:lnTo>
                <a:lnTo>
                  <a:pt x="11596878" y="2674493"/>
                </a:lnTo>
                <a:cubicBezTo>
                  <a:pt x="11129264" y="2547493"/>
                  <a:pt x="10526141" y="2580894"/>
                  <a:pt x="10096246" y="2838704"/>
                </a:cubicBezTo>
                <a:lnTo>
                  <a:pt x="10091293" y="2830576"/>
                </a:lnTo>
                <a:lnTo>
                  <a:pt x="10096246" y="2838704"/>
                </a:lnTo>
                <a:cubicBezTo>
                  <a:pt x="10013060" y="2888742"/>
                  <a:pt x="9942195" y="2946019"/>
                  <a:pt x="9878822" y="3007487"/>
                </a:cubicBezTo>
                <a:cubicBezTo>
                  <a:pt x="9784460" y="3099054"/>
                  <a:pt x="9706737" y="3199892"/>
                  <a:pt x="9629140" y="3300603"/>
                </a:cubicBezTo>
                <a:cubicBezTo>
                  <a:pt x="9552940" y="3399536"/>
                  <a:pt x="9476867" y="3498215"/>
                  <a:pt x="9385934" y="3586480"/>
                </a:cubicBezTo>
                <a:cubicBezTo>
                  <a:pt x="9097899" y="3866007"/>
                  <a:pt x="8583676" y="3996182"/>
                  <a:pt x="8272653" y="3902456"/>
                </a:cubicBezTo>
                <a:lnTo>
                  <a:pt x="8275446" y="3893312"/>
                </a:lnTo>
                <a:lnTo>
                  <a:pt x="8272653" y="3902456"/>
                </a:lnTo>
                <a:cubicBezTo>
                  <a:pt x="8198866" y="3880231"/>
                  <a:pt x="8137397" y="3850005"/>
                  <a:pt x="8077200" y="3812286"/>
                </a:cubicBezTo>
                <a:cubicBezTo>
                  <a:pt x="8012683" y="3771773"/>
                  <a:pt x="7957693" y="3721354"/>
                  <a:pt x="7903209" y="3663823"/>
                </a:cubicBezTo>
                <a:cubicBezTo>
                  <a:pt x="7870063" y="3628898"/>
                  <a:pt x="7837043" y="3591179"/>
                  <a:pt x="7802118" y="3551301"/>
                </a:cubicBezTo>
                <a:cubicBezTo>
                  <a:pt x="7762621" y="3506216"/>
                  <a:pt x="7720583" y="3458210"/>
                  <a:pt x="7673085" y="3408045"/>
                </a:cubicBezTo>
                <a:lnTo>
                  <a:pt x="7679944" y="3401441"/>
                </a:lnTo>
                <a:lnTo>
                  <a:pt x="7673085" y="3408045"/>
                </a:lnTo>
                <a:cubicBezTo>
                  <a:pt x="7433056" y="3154553"/>
                  <a:pt x="7038721" y="2919603"/>
                  <a:pt x="6719696" y="2783078"/>
                </a:cubicBezTo>
                <a:lnTo>
                  <a:pt x="6723507" y="2774315"/>
                </a:lnTo>
                <a:lnTo>
                  <a:pt x="6719824" y="2783078"/>
                </a:lnTo>
                <a:cubicBezTo>
                  <a:pt x="6660896" y="2757932"/>
                  <a:pt x="6604508" y="2735072"/>
                  <a:pt x="6550152" y="2714371"/>
                </a:cubicBezTo>
                <a:lnTo>
                  <a:pt x="6553581" y="2705481"/>
                </a:lnTo>
                <a:lnTo>
                  <a:pt x="6550152" y="2714371"/>
                </a:lnTo>
                <a:cubicBezTo>
                  <a:pt x="6309233" y="2623312"/>
                  <a:pt x="6077077" y="2561082"/>
                  <a:pt x="5824093" y="2499995"/>
                </a:cubicBezTo>
                <a:cubicBezTo>
                  <a:pt x="5641467" y="2455799"/>
                  <a:pt x="5439029" y="2414778"/>
                  <a:pt x="5215763" y="2371725"/>
                </a:cubicBezTo>
                <a:cubicBezTo>
                  <a:pt x="5135245" y="2356231"/>
                  <a:pt x="5051933" y="2340356"/>
                  <a:pt x="4965954" y="2324100"/>
                </a:cubicBezTo>
                <a:cubicBezTo>
                  <a:pt x="4874006" y="2306701"/>
                  <a:pt x="4778883" y="2288667"/>
                  <a:pt x="4680712" y="2269617"/>
                </a:cubicBezTo>
                <a:cubicBezTo>
                  <a:pt x="4257167" y="2187829"/>
                  <a:pt x="3805555" y="2299589"/>
                  <a:pt x="3497580" y="2450211"/>
                </a:cubicBezTo>
                <a:lnTo>
                  <a:pt x="3493389" y="2441702"/>
                </a:lnTo>
                <a:lnTo>
                  <a:pt x="3497580" y="2450211"/>
                </a:lnTo>
                <a:cubicBezTo>
                  <a:pt x="3373501" y="2510917"/>
                  <a:pt x="3263900" y="2580640"/>
                  <a:pt x="3154680" y="2650236"/>
                </a:cubicBezTo>
                <a:cubicBezTo>
                  <a:pt x="2997327" y="2750312"/>
                  <a:pt x="2840609" y="2850134"/>
                  <a:pt x="2643378" y="2920619"/>
                </a:cubicBezTo>
                <a:lnTo>
                  <a:pt x="2640203" y="2911602"/>
                </a:lnTo>
                <a:lnTo>
                  <a:pt x="2643378" y="2920619"/>
                </a:lnTo>
                <a:cubicBezTo>
                  <a:pt x="2231517" y="3067685"/>
                  <a:pt x="1664335" y="3083687"/>
                  <a:pt x="1164717" y="2911475"/>
                </a:cubicBezTo>
                <a:lnTo>
                  <a:pt x="1167765" y="2902458"/>
                </a:lnTo>
                <a:lnTo>
                  <a:pt x="1164717" y="2911475"/>
                </a:lnTo>
                <a:cubicBezTo>
                  <a:pt x="634746" y="2728722"/>
                  <a:pt x="194437" y="2362962"/>
                  <a:pt x="0" y="198310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0"/>
          <p:cNvSpPr/>
          <p:nvPr/>
        </p:nvSpPr>
        <p:spPr>
          <a:xfrm>
            <a:off x="-37659" y="5938365"/>
            <a:ext cx="18324195" cy="3637693"/>
          </a:xfrm>
          <a:custGeom>
            <a:rect b="b" l="l" r="r" t="t"/>
            <a:pathLst>
              <a:path extrusionOk="0" h="4850257" w="24432260">
                <a:moveTo>
                  <a:pt x="17018" y="1605153"/>
                </a:moveTo>
                <a:cubicBezTo>
                  <a:pt x="206375" y="1969897"/>
                  <a:pt x="631444" y="2330450"/>
                  <a:pt x="1146302" y="2518029"/>
                </a:cubicBezTo>
                <a:lnTo>
                  <a:pt x="1143000" y="2526919"/>
                </a:lnTo>
                <a:lnTo>
                  <a:pt x="1146302" y="2518029"/>
                </a:lnTo>
                <a:cubicBezTo>
                  <a:pt x="1627378" y="2693162"/>
                  <a:pt x="2174748" y="2689733"/>
                  <a:pt x="2574417" y="2563368"/>
                </a:cubicBezTo>
                <a:cubicBezTo>
                  <a:pt x="2765171" y="2503170"/>
                  <a:pt x="2918079" y="2414651"/>
                  <a:pt x="3073146" y="2324862"/>
                </a:cubicBezTo>
                <a:cubicBezTo>
                  <a:pt x="3181604" y="2262124"/>
                  <a:pt x="3291205" y="2198624"/>
                  <a:pt x="3415157" y="2144268"/>
                </a:cubicBezTo>
                <a:lnTo>
                  <a:pt x="3418967" y="2153031"/>
                </a:lnTo>
                <a:lnTo>
                  <a:pt x="3415157" y="2144268"/>
                </a:lnTo>
                <a:cubicBezTo>
                  <a:pt x="3723767" y="2008759"/>
                  <a:pt x="4171188" y="1911477"/>
                  <a:pt x="4590415" y="1991995"/>
                </a:cubicBezTo>
                <a:cubicBezTo>
                  <a:pt x="4851400" y="2042160"/>
                  <a:pt x="5092319" y="2081530"/>
                  <a:pt x="5313299" y="2117598"/>
                </a:cubicBezTo>
                <a:cubicBezTo>
                  <a:pt x="5478145" y="2144522"/>
                  <a:pt x="5631942" y="2169541"/>
                  <a:pt x="5774563" y="2195957"/>
                </a:cubicBezTo>
                <a:lnTo>
                  <a:pt x="5772785" y="2205355"/>
                </a:lnTo>
                <a:lnTo>
                  <a:pt x="5774563" y="2195957"/>
                </a:lnTo>
                <a:cubicBezTo>
                  <a:pt x="6039612" y="2245106"/>
                  <a:pt x="6285230" y="2293239"/>
                  <a:pt x="6541389" y="2375027"/>
                </a:cubicBezTo>
                <a:cubicBezTo>
                  <a:pt x="6599174" y="2393569"/>
                  <a:pt x="6659118" y="2414397"/>
                  <a:pt x="6721348" y="2438019"/>
                </a:cubicBezTo>
                <a:lnTo>
                  <a:pt x="6717919" y="2446909"/>
                </a:lnTo>
                <a:lnTo>
                  <a:pt x="6721221" y="2438019"/>
                </a:lnTo>
                <a:cubicBezTo>
                  <a:pt x="7059168" y="2565400"/>
                  <a:pt x="7475347" y="2801747"/>
                  <a:pt x="7716393" y="3069844"/>
                </a:cubicBezTo>
                <a:lnTo>
                  <a:pt x="7709281" y="3076194"/>
                </a:lnTo>
                <a:lnTo>
                  <a:pt x="7716393" y="3069844"/>
                </a:lnTo>
                <a:cubicBezTo>
                  <a:pt x="7774940" y="3134995"/>
                  <a:pt x="7823835" y="3197098"/>
                  <a:pt x="7868920" y="3254375"/>
                </a:cubicBezTo>
                <a:cubicBezTo>
                  <a:pt x="7908036" y="3304032"/>
                  <a:pt x="7944104" y="3350006"/>
                  <a:pt x="7981696" y="3391789"/>
                </a:cubicBezTo>
                <a:cubicBezTo>
                  <a:pt x="8017764" y="3431921"/>
                  <a:pt x="8054975" y="3467989"/>
                  <a:pt x="8097012" y="3499358"/>
                </a:cubicBezTo>
                <a:lnTo>
                  <a:pt x="8091297" y="3506978"/>
                </a:lnTo>
                <a:lnTo>
                  <a:pt x="8097012" y="3499358"/>
                </a:lnTo>
                <a:cubicBezTo>
                  <a:pt x="8153019" y="3541141"/>
                  <a:pt x="8210677" y="3575558"/>
                  <a:pt x="8281924" y="3602228"/>
                </a:cubicBezTo>
                <a:cubicBezTo>
                  <a:pt x="8584057" y="3715385"/>
                  <a:pt x="9118092" y="3603117"/>
                  <a:pt x="9419717" y="3326765"/>
                </a:cubicBezTo>
                <a:cubicBezTo>
                  <a:pt x="9514205" y="3240278"/>
                  <a:pt x="9593072" y="3142361"/>
                  <a:pt x="9673336" y="3042793"/>
                </a:cubicBezTo>
                <a:cubicBezTo>
                  <a:pt x="9754870" y="2941574"/>
                  <a:pt x="9837801" y="2838704"/>
                  <a:pt x="9939020" y="2745994"/>
                </a:cubicBezTo>
                <a:cubicBezTo>
                  <a:pt x="9998583" y="2691511"/>
                  <a:pt x="10064369" y="2640457"/>
                  <a:pt x="10140188" y="2595118"/>
                </a:cubicBezTo>
                <a:cubicBezTo>
                  <a:pt x="10572623" y="2337435"/>
                  <a:pt x="11170285" y="2295525"/>
                  <a:pt x="11638661" y="2411095"/>
                </a:cubicBezTo>
                <a:cubicBezTo>
                  <a:pt x="12095861" y="2523998"/>
                  <a:pt x="12462510" y="2771013"/>
                  <a:pt x="12788773" y="3045968"/>
                </a:cubicBezTo>
                <a:cubicBezTo>
                  <a:pt x="13030454" y="3249803"/>
                  <a:pt x="13257276" y="3480689"/>
                  <a:pt x="13489305" y="3717036"/>
                </a:cubicBezTo>
                <a:cubicBezTo>
                  <a:pt x="13532612" y="3761105"/>
                  <a:pt x="13576045" y="3805301"/>
                  <a:pt x="13619734" y="3849624"/>
                </a:cubicBezTo>
                <a:lnTo>
                  <a:pt x="13613003" y="3856355"/>
                </a:lnTo>
                <a:lnTo>
                  <a:pt x="13619734" y="3849624"/>
                </a:lnTo>
                <a:cubicBezTo>
                  <a:pt x="13662406" y="3892677"/>
                  <a:pt x="13704823" y="3935095"/>
                  <a:pt x="13748004" y="3976624"/>
                </a:cubicBezTo>
                <a:lnTo>
                  <a:pt x="13741399" y="3983482"/>
                </a:lnTo>
                <a:lnTo>
                  <a:pt x="13748004" y="3976624"/>
                </a:lnTo>
                <a:cubicBezTo>
                  <a:pt x="14135862" y="4349242"/>
                  <a:pt x="14566772" y="4620006"/>
                  <a:pt x="15077695" y="4739894"/>
                </a:cubicBezTo>
                <a:cubicBezTo>
                  <a:pt x="15454503" y="4829556"/>
                  <a:pt x="15875254" y="4831334"/>
                  <a:pt x="16255111" y="4734687"/>
                </a:cubicBezTo>
                <a:lnTo>
                  <a:pt x="16257396" y="4743958"/>
                </a:lnTo>
                <a:lnTo>
                  <a:pt x="16255111" y="4734687"/>
                </a:lnTo>
                <a:cubicBezTo>
                  <a:pt x="16602074" y="4646422"/>
                  <a:pt x="16898746" y="4496435"/>
                  <a:pt x="17164304" y="4310507"/>
                </a:cubicBezTo>
                <a:cubicBezTo>
                  <a:pt x="17499076" y="4076192"/>
                  <a:pt x="17783810" y="3785743"/>
                  <a:pt x="18071338" y="3492246"/>
                </a:cubicBezTo>
                <a:cubicBezTo>
                  <a:pt x="18160492" y="3401314"/>
                  <a:pt x="18249772" y="3310128"/>
                  <a:pt x="18340959" y="3220339"/>
                </a:cubicBezTo>
                <a:lnTo>
                  <a:pt x="18347690" y="3227070"/>
                </a:lnTo>
                <a:lnTo>
                  <a:pt x="18340959" y="3220339"/>
                </a:lnTo>
                <a:cubicBezTo>
                  <a:pt x="18436209" y="3125724"/>
                  <a:pt x="18533998" y="3031617"/>
                  <a:pt x="18634329" y="2938653"/>
                </a:cubicBezTo>
                <a:lnTo>
                  <a:pt x="18640806" y="2945638"/>
                </a:lnTo>
                <a:lnTo>
                  <a:pt x="18634329" y="2938653"/>
                </a:lnTo>
                <a:cubicBezTo>
                  <a:pt x="20066254" y="1606042"/>
                  <a:pt x="22036786" y="499364"/>
                  <a:pt x="24428322" y="0"/>
                </a:cubicBezTo>
                <a:lnTo>
                  <a:pt x="24432260" y="18669"/>
                </a:lnTo>
                <a:cubicBezTo>
                  <a:pt x="22044152" y="517398"/>
                  <a:pt x="20076667" y="1622425"/>
                  <a:pt x="18647156" y="2952496"/>
                </a:cubicBezTo>
                <a:cubicBezTo>
                  <a:pt x="18547080" y="3045333"/>
                  <a:pt x="18449416" y="3139313"/>
                  <a:pt x="18354293" y="3233674"/>
                </a:cubicBezTo>
                <a:cubicBezTo>
                  <a:pt x="18263235" y="3323336"/>
                  <a:pt x="18174081" y="3414395"/>
                  <a:pt x="18084927" y="3505327"/>
                </a:cubicBezTo>
                <a:cubicBezTo>
                  <a:pt x="17797526" y="3798570"/>
                  <a:pt x="17511521" y="4090416"/>
                  <a:pt x="17175226" y="4325874"/>
                </a:cubicBezTo>
                <a:lnTo>
                  <a:pt x="17169765" y="4318127"/>
                </a:lnTo>
                <a:lnTo>
                  <a:pt x="17175226" y="4325874"/>
                </a:lnTo>
                <a:cubicBezTo>
                  <a:pt x="16908144" y="4512945"/>
                  <a:pt x="16609440" y="4664075"/>
                  <a:pt x="16259810" y="4752975"/>
                </a:cubicBezTo>
                <a:cubicBezTo>
                  <a:pt x="15876905" y="4850257"/>
                  <a:pt x="15453106" y="4848606"/>
                  <a:pt x="15073376" y="4758182"/>
                </a:cubicBezTo>
                <a:lnTo>
                  <a:pt x="15075535" y="4748911"/>
                </a:lnTo>
                <a:lnTo>
                  <a:pt x="15073376" y="4758182"/>
                </a:lnTo>
                <a:cubicBezTo>
                  <a:pt x="14558390" y="4637278"/>
                  <a:pt x="14124559" y="4364482"/>
                  <a:pt x="13734922" y="3990086"/>
                </a:cubicBezTo>
                <a:cubicBezTo>
                  <a:pt x="13691615" y="3948430"/>
                  <a:pt x="13649070" y="3905885"/>
                  <a:pt x="13606271" y="3862705"/>
                </a:cubicBezTo>
                <a:cubicBezTo>
                  <a:pt x="13562457" y="3818382"/>
                  <a:pt x="13519022" y="3774186"/>
                  <a:pt x="13475715" y="3730117"/>
                </a:cubicBezTo>
                <a:cubicBezTo>
                  <a:pt x="13243560" y="3493770"/>
                  <a:pt x="13017372" y="3263392"/>
                  <a:pt x="12776454" y="3060319"/>
                </a:cubicBezTo>
                <a:lnTo>
                  <a:pt x="12782549" y="3053080"/>
                </a:lnTo>
                <a:lnTo>
                  <a:pt x="12776454" y="3060319"/>
                </a:lnTo>
                <a:cubicBezTo>
                  <a:pt x="12451207" y="2786253"/>
                  <a:pt x="12087097" y="2541270"/>
                  <a:pt x="11634089" y="2429383"/>
                </a:cubicBezTo>
                <a:lnTo>
                  <a:pt x="11636374" y="2420112"/>
                </a:lnTo>
                <a:lnTo>
                  <a:pt x="11634089" y="2429383"/>
                </a:lnTo>
                <a:cubicBezTo>
                  <a:pt x="11169395" y="2314702"/>
                  <a:pt x="10577195" y="2356739"/>
                  <a:pt x="10149967" y="2611247"/>
                </a:cubicBezTo>
                <a:lnTo>
                  <a:pt x="10145141" y="2603119"/>
                </a:lnTo>
                <a:lnTo>
                  <a:pt x="10149967" y="2611247"/>
                </a:lnTo>
                <a:cubicBezTo>
                  <a:pt x="10075418" y="2655824"/>
                  <a:pt x="10010520" y="2706116"/>
                  <a:pt x="9951846" y="2759837"/>
                </a:cubicBezTo>
                <a:cubicBezTo>
                  <a:pt x="9851770" y="2851531"/>
                  <a:pt x="9769729" y="2953258"/>
                  <a:pt x="9688068" y="3054604"/>
                </a:cubicBezTo>
                <a:cubicBezTo>
                  <a:pt x="9608057" y="3153918"/>
                  <a:pt x="9528174" y="3252978"/>
                  <a:pt x="9432544" y="3340608"/>
                </a:cubicBezTo>
                <a:lnTo>
                  <a:pt x="9426067" y="3333623"/>
                </a:lnTo>
                <a:lnTo>
                  <a:pt x="9432544" y="3340608"/>
                </a:lnTo>
                <a:cubicBezTo>
                  <a:pt x="9126346" y="3621024"/>
                  <a:pt x="8585072" y="3735959"/>
                  <a:pt x="8275193" y="3619881"/>
                </a:cubicBezTo>
                <a:lnTo>
                  <a:pt x="8278495" y="3610991"/>
                </a:lnTo>
                <a:lnTo>
                  <a:pt x="8275193" y="3619881"/>
                </a:lnTo>
                <a:cubicBezTo>
                  <a:pt x="8201914" y="3592449"/>
                  <a:pt x="8142732" y="3557016"/>
                  <a:pt x="8085582" y="3514471"/>
                </a:cubicBezTo>
                <a:cubicBezTo>
                  <a:pt x="8042402" y="3482213"/>
                  <a:pt x="8004174" y="3445129"/>
                  <a:pt x="7967598" y="3404362"/>
                </a:cubicBezTo>
                <a:cubicBezTo>
                  <a:pt x="7929626" y="3362071"/>
                  <a:pt x="7893049" y="3315589"/>
                  <a:pt x="7854060" y="3265932"/>
                </a:cubicBezTo>
                <a:cubicBezTo>
                  <a:pt x="7808976" y="3208528"/>
                  <a:pt x="7760461" y="3146933"/>
                  <a:pt x="7702422" y="3082290"/>
                </a:cubicBezTo>
                <a:cubicBezTo>
                  <a:pt x="7464170" y="2817241"/>
                  <a:pt x="7051040" y="2582291"/>
                  <a:pt x="6714744" y="2455545"/>
                </a:cubicBezTo>
                <a:cubicBezTo>
                  <a:pt x="6652895" y="2432177"/>
                  <a:pt x="6593205" y="2411349"/>
                  <a:pt x="6535801" y="2392934"/>
                </a:cubicBezTo>
                <a:lnTo>
                  <a:pt x="6538721" y="2383917"/>
                </a:lnTo>
                <a:lnTo>
                  <a:pt x="6535801" y="2392934"/>
                </a:lnTo>
                <a:cubicBezTo>
                  <a:pt x="6280912" y="2311654"/>
                  <a:pt x="6036310" y="2263648"/>
                  <a:pt x="5771261" y="2214499"/>
                </a:cubicBezTo>
                <a:cubicBezTo>
                  <a:pt x="5628893" y="2188083"/>
                  <a:pt x="5475351" y="2163064"/>
                  <a:pt x="5310505" y="2136140"/>
                </a:cubicBezTo>
                <a:cubicBezTo>
                  <a:pt x="5089524" y="2100072"/>
                  <a:pt x="4848352" y="2060702"/>
                  <a:pt x="4587112" y="2010537"/>
                </a:cubicBezTo>
                <a:lnTo>
                  <a:pt x="4588891" y="2001139"/>
                </a:lnTo>
                <a:lnTo>
                  <a:pt x="4587112" y="2010537"/>
                </a:lnTo>
                <a:cubicBezTo>
                  <a:pt x="4172712" y="1930908"/>
                  <a:pt x="3729228" y="2027174"/>
                  <a:pt x="3423158" y="2161540"/>
                </a:cubicBezTo>
                <a:cubicBezTo>
                  <a:pt x="3300222" y="2215515"/>
                  <a:pt x="3191510" y="2278380"/>
                  <a:pt x="3083052" y="2341245"/>
                </a:cubicBezTo>
                <a:cubicBezTo>
                  <a:pt x="2927985" y="2430907"/>
                  <a:pt x="2773553" y="2520442"/>
                  <a:pt x="2580513" y="2581402"/>
                </a:cubicBezTo>
                <a:lnTo>
                  <a:pt x="2577592" y="2572258"/>
                </a:lnTo>
                <a:lnTo>
                  <a:pt x="2580513" y="2581402"/>
                </a:lnTo>
                <a:cubicBezTo>
                  <a:pt x="2176906" y="2708910"/>
                  <a:pt x="1625092" y="2712339"/>
                  <a:pt x="1140206" y="2535809"/>
                </a:cubicBezTo>
                <a:cubicBezTo>
                  <a:pt x="621411" y="2347087"/>
                  <a:pt x="192024" y="1983740"/>
                  <a:pt x="0" y="161391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0"/>
          <p:cNvSpPr/>
          <p:nvPr/>
        </p:nvSpPr>
        <p:spPr>
          <a:xfrm>
            <a:off x="-33011" y="6080856"/>
            <a:ext cx="18319337" cy="3439193"/>
          </a:xfrm>
          <a:custGeom>
            <a:rect b="b" l="l" r="r" t="t"/>
            <a:pathLst>
              <a:path extrusionOk="0" h="4585589" w="24425783">
                <a:moveTo>
                  <a:pt x="16764" y="1235837"/>
                </a:moveTo>
                <a:cubicBezTo>
                  <a:pt x="203708" y="1590802"/>
                  <a:pt x="617855" y="1948688"/>
                  <a:pt x="1121410" y="2142490"/>
                </a:cubicBezTo>
                <a:lnTo>
                  <a:pt x="1117981" y="2151380"/>
                </a:lnTo>
                <a:lnTo>
                  <a:pt x="1121410" y="2142490"/>
                </a:lnTo>
                <a:cubicBezTo>
                  <a:pt x="1587881" y="2321941"/>
                  <a:pt x="2120011" y="2331085"/>
                  <a:pt x="2511552" y="2224024"/>
                </a:cubicBezTo>
                <a:cubicBezTo>
                  <a:pt x="2698496" y="2172970"/>
                  <a:pt x="2849372" y="2094611"/>
                  <a:pt x="3002534" y="2014982"/>
                </a:cubicBezTo>
                <a:cubicBezTo>
                  <a:pt x="3109849" y="1959229"/>
                  <a:pt x="3218434" y="1902841"/>
                  <a:pt x="3340735" y="1855343"/>
                </a:cubicBezTo>
                <a:lnTo>
                  <a:pt x="3344164" y="1864233"/>
                </a:lnTo>
                <a:lnTo>
                  <a:pt x="3340735" y="1855343"/>
                </a:lnTo>
                <a:cubicBezTo>
                  <a:pt x="3647567" y="1736217"/>
                  <a:pt x="4086352" y="1654556"/>
                  <a:pt x="4496054" y="1733042"/>
                </a:cubicBezTo>
                <a:lnTo>
                  <a:pt x="4494276" y="1742440"/>
                </a:lnTo>
                <a:lnTo>
                  <a:pt x="4496054" y="1733042"/>
                </a:lnTo>
                <a:cubicBezTo>
                  <a:pt x="4852162" y="1801241"/>
                  <a:pt x="5175250" y="1841627"/>
                  <a:pt x="5462778" y="1877568"/>
                </a:cubicBezTo>
                <a:cubicBezTo>
                  <a:pt x="5551932" y="1888744"/>
                  <a:pt x="5637657" y="1899412"/>
                  <a:pt x="5719953" y="1910461"/>
                </a:cubicBezTo>
                <a:lnTo>
                  <a:pt x="5718683" y="1919859"/>
                </a:lnTo>
                <a:lnTo>
                  <a:pt x="5719953" y="1910461"/>
                </a:lnTo>
                <a:cubicBezTo>
                  <a:pt x="5722874" y="1910842"/>
                  <a:pt x="5725922" y="1911223"/>
                  <a:pt x="5728843" y="1911604"/>
                </a:cubicBezTo>
                <a:cubicBezTo>
                  <a:pt x="5731764" y="1911985"/>
                  <a:pt x="5734685" y="1912366"/>
                  <a:pt x="5737733" y="1912747"/>
                </a:cubicBezTo>
                <a:cubicBezTo>
                  <a:pt x="6008116" y="1948815"/>
                  <a:pt x="6260973" y="1982978"/>
                  <a:pt x="6525641" y="2053336"/>
                </a:cubicBezTo>
                <a:cubicBezTo>
                  <a:pt x="6586728" y="2069719"/>
                  <a:pt x="6649847" y="2088388"/>
                  <a:pt x="6715379" y="2110232"/>
                </a:cubicBezTo>
                <a:lnTo>
                  <a:pt x="6712331" y="2119249"/>
                </a:lnTo>
                <a:lnTo>
                  <a:pt x="6715379" y="2110232"/>
                </a:lnTo>
                <a:cubicBezTo>
                  <a:pt x="7070852" y="2227834"/>
                  <a:pt x="7506716" y="2464435"/>
                  <a:pt x="7745984" y="2744724"/>
                </a:cubicBezTo>
                <a:cubicBezTo>
                  <a:pt x="7813040" y="2823337"/>
                  <a:pt x="7865364" y="2898140"/>
                  <a:pt x="7913243" y="2966720"/>
                </a:cubicBezTo>
                <a:cubicBezTo>
                  <a:pt x="7954264" y="3025394"/>
                  <a:pt x="7991856" y="3079242"/>
                  <a:pt x="8033004" y="3127375"/>
                </a:cubicBezTo>
                <a:cubicBezTo>
                  <a:pt x="8055991" y="3154426"/>
                  <a:pt x="8080121" y="3179572"/>
                  <a:pt x="8106410" y="3202686"/>
                </a:cubicBezTo>
                <a:lnTo>
                  <a:pt x="8100060" y="3209798"/>
                </a:lnTo>
                <a:lnTo>
                  <a:pt x="8106410" y="3202686"/>
                </a:lnTo>
                <a:cubicBezTo>
                  <a:pt x="8159369" y="3249295"/>
                  <a:pt x="8214741" y="3288538"/>
                  <a:pt x="8285607" y="3320288"/>
                </a:cubicBezTo>
                <a:lnTo>
                  <a:pt x="8281670" y="3328924"/>
                </a:lnTo>
                <a:lnTo>
                  <a:pt x="8285607" y="3320288"/>
                </a:lnTo>
                <a:cubicBezTo>
                  <a:pt x="8586343" y="3455162"/>
                  <a:pt x="9146794" y="3357753"/>
                  <a:pt x="9466707" y="3080639"/>
                </a:cubicBezTo>
                <a:lnTo>
                  <a:pt x="9472930" y="3087878"/>
                </a:lnTo>
                <a:lnTo>
                  <a:pt x="9466707" y="3080639"/>
                </a:lnTo>
                <a:cubicBezTo>
                  <a:pt x="9565386" y="2995041"/>
                  <a:pt x="9647936" y="2897251"/>
                  <a:pt x="9731883" y="2797810"/>
                </a:cubicBezTo>
                <a:cubicBezTo>
                  <a:pt x="9817608" y="2696210"/>
                  <a:pt x="9904730" y="2592832"/>
                  <a:pt x="10011537" y="2500249"/>
                </a:cubicBezTo>
                <a:cubicBezTo>
                  <a:pt x="10066401" y="2452624"/>
                  <a:pt x="10126472" y="2407920"/>
                  <a:pt x="10194290" y="2367661"/>
                </a:cubicBezTo>
                <a:cubicBezTo>
                  <a:pt x="10624185" y="2113407"/>
                  <a:pt x="11210290" y="2062607"/>
                  <a:pt x="11675999" y="2165858"/>
                </a:cubicBezTo>
                <a:lnTo>
                  <a:pt x="11673967" y="2175129"/>
                </a:lnTo>
                <a:lnTo>
                  <a:pt x="11675999" y="2165858"/>
                </a:lnTo>
                <a:cubicBezTo>
                  <a:pt x="12129008" y="2266061"/>
                  <a:pt x="12499594" y="2498725"/>
                  <a:pt x="12829667" y="2762250"/>
                </a:cubicBezTo>
                <a:cubicBezTo>
                  <a:pt x="13120496" y="2994533"/>
                  <a:pt x="13389483" y="3267075"/>
                  <a:pt x="13663421" y="3547364"/>
                </a:cubicBezTo>
                <a:lnTo>
                  <a:pt x="13656564" y="3553968"/>
                </a:lnTo>
                <a:lnTo>
                  <a:pt x="13663421" y="3547364"/>
                </a:lnTo>
                <a:cubicBezTo>
                  <a:pt x="13705332" y="3590163"/>
                  <a:pt x="13746861" y="3632327"/>
                  <a:pt x="13788897" y="3673729"/>
                </a:cubicBezTo>
                <a:lnTo>
                  <a:pt x="13782168" y="3680460"/>
                </a:lnTo>
                <a:lnTo>
                  <a:pt x="13788897" y="3673729"/>
                </a:lnTo>
                <a:cubicBezTo>
                  <a:pt x="14166215" y="4045204"/>
                  <a:pt x="14570456" y="4321937"/>
                  <a:pt x="15062454" y="4454779"/>
                </a:cubicBezTo>
                <a:cubicBezTo>
                  <a:pt x="15425801" y="4552950"/>
                  <a:pt x="15837027" y="4566412"/>
                  <a:pt x="16212694" y="4482719"/>
                </a:cubicBezTo>
                <a:lnTo>
                  <a:pt x="16214725" y="4491990"/>
                </a:lnTo>
                <a:lnTo>
                  <a:pt x="16212694" y="4482719"/>
                </a:lnTo>
                <a:cubicBezTo>
                  <a:pt x="16555594" y="4406392"/>
                  <a:pt x="16853154" y="4268724"/>
                  <a:pt x="17121505" y="4094988"/>
                </a:cubicBezTo>
                <a:cubicBezTo>
                  <a:pt x="17465168" y="3872484"/>
                  <a:pt x="17760950" y="3591941"/>
                  <a:pt x="18060035" y="3307969"/>
                </a:cubicBezTo>
                <a:cubicBezTo>
                  <a:pt x="18147030" y="3225419"/>
                  <a:pt x="18234406" y="3142488"/>
                  <a:pt x="18323179" y="3060700"/>
                </a:cubicBezTo>
                <a:lnTo>
                  <a:pt x="18329656" y="3067685"/>
                </a:lnTo>
                <a:lnTo>
                  <a:pt x="18323179" y="3060700"/>
                </a:lnTo>
                <a:cubicBezTo>
                  <a:pt x="18420588" y="2970530"/>
                  <a:pt x="18520410" y="2880487"/>
                  <a:pt x="18622519" y="2791587"/>
                </a:cubicBezTo>
                <a:lnTo>
                  <a:pt x="18628742" y="2798826"/>
                </a:lnTo>
                <a:lnTo>
                  <a:pt x="18622519" y="2791587"/>
                </a:lnTo>
                <a:cubicBezTo>
                  <a:pt x="20081113" y="1518793"/>
                  <a:pt x="22052026" y="467487"/>
                  <a:pt x="24422100" y="0"/>
                </a:cubicBezTo>
                <a:lnTo>
                  <a:pt x="24425783" y="18669"/>
                </a:lnTo>
                <a:cubicBezTo>
                  <a:pt x="22059138" y="485648"/>
                  <a:pt x="20091147" y="1535303"/>
                  <a:pt x="18635092" y="2805938"/>
                </a:cubicBezTo>
                <a:cubicBezTo>
                  <a:pt x="18533110" y="2894711"/>
                  <a:pt x="18433415" y="2984500"/>
                  <a:pt x="18336133" y="3074670"/>
                </a:cubicBezTo>
                <a:cubicBezTo>
                  <a:pt x="18247487" y="3156331"/>
                  <a:pt x="18160238" y="3239135"/>
                  <a:pt x="18073117" y="3321685"/>
                </a:cubicBezTo>
                <a:cubicBezTo>
                  <a:pt x="17774158" y="3605403"/>
                  <a:pt x="17477232" y="3887216"/>
                  <a:pt x="17131793" y="4110863"/>
                </a:cubicBezTo>
                <a:lnTo>
                  <a:pt x="17126585" y="4102862"/>
                </a:lnTo>
                <a:lnTo>
                  <a:pt x="17131793" y="4110863"/>
                </a:lnTo>
                <a:cubicBezTo>
                  <a:pt x="16861790" y="4285615"/>
                  <a:pt x="16562198" y="4424299"/>
                  <a:pt x="16216757" y="4501261"/>
                </a:cubicBezTo>
                <a:cubicBezTo>
                  <a:pt x="15838044" y="4585589"/>
                  <a:pt x="15423643" y="4572000"/>
                  <a:pt x="15057374" y="4473067"/>
                </a:cubicBezTo>
                <a:lnTo>
                  <a:pt x="15059914" y="4463923"/>
                </a:lnTo>
                <a:lnTo>
                  <a:pt x="15057374" y="4473067"/>
                </a:lnTo>
                <a:cubicBezTo>
                  <a:pt x="14561312" y="4339082"/>
                  <a:pt x="14154277" y="4060190"/>
                  <a:pt x="13775436" y="3687191"/>
                </a:cubicBezTo>
                <a:cubicBezTo>
                  <a:pt x="13733271" y="3645662"/>
                  <a:pt x="13691617" y="3603371"/>
                  <a:pt x="13649706" y="3560572"/>
                </a:cubicBezTo>
                <a:cubicBezTo>
                  <a:pt x="13375768" y="3280283"/>
                  <a:pt x="13107417" y="3008503"/>
                  <a:pt x="12817729" y="2777109"/>
                </a:cubicBezTo>
                <a:lnTo>
                  <a:pt x="12823698" y="2769616"/>
                </a:lnTo>
                <a:lnTo>
                  <a:pt x="12817729" y="2777109"/>
                </a:lnTo>
                <a:cubicBezTo>
                  <a:pt x="12488799" y="2514346"/>
                  <a:pt x="12120753" y="2283714"/>
                  <a:pt x="11671808" y="2184400"/>
                </a:cubicBezTo>
                <a:cubicBezTo>
                  <a:pt x="11209782" y="2081911"/>
                  <a:pt x="10628884" y="2132584"/>
                  <a:pt x="10203942" y="2383917"/>
                </a:cubicBezTo>
                <a:lnTo>
                  <a:pt x="10199116" y="2375662"/>
                </a:lnTo>
                <a:lnTo>
                  <a:pt x="10203942" y="2383790"/>
                </a:lnTo>
                <a:cubicBezTo>
                  <a:pt x="10137267" y="2423414"/>
                  <a:pt x="10078085" y="2467483"/>
                  <a:pt x="10023856" y="2514346"/>
                </a:cubicBezTo>
                <a:cubicBezTo>
                  <a:pt x="9918319" y="2605786"/>
                  <a:pt x="9832086" y="2708021"/>
                  <a:pt x="9746361" y="2809748"/>
                </a:cubicBezTo>
                <a:cubicBezTo>
                  <a:pt x="9662541" y="2909062"/>
                  <a:pt x="9579102" y="3008122"/>
                  <a:pt x="9479153" y="3094736"/>
                </a:cubicBezTo>
                <a:cubicBezTo>
                  <a:pt x="9154795" y="3375660"/>
                  <a:pt x="8586470" y="3475863"/>
                  <a:pt x="8277860" y="3337306"/>
                </a:cubicBezTo>
                <a:cubicBezTo>
                  <a:pt x="8204835" y="3304540"/>
                  <a:pt x="8147939" y="3264281"/>
                  <a:pt x="8093964" y="3216656"/>
                </a:cubicBezTo>
                <a:cubicBezTo>
                  <a:pt x="8066913" y="3192780"/>
                  <a:pt x="8042148" y="3166999"/>
                  <a:pt x="8018653" y="3139440"/>
                </a:cubicBezTo>
                <a:cubicBezTo>
                  <a:pt x="7976870" y="3090418"/>
                  <a:pt x="7938643" y="3035808"/>
                  <a:pt x="7897749" y="2977261"/>
                </a:cubicBezTo>
                <a:cubicBezTo>
                  <a:pt x="7849743" y="2908681"/>
                  <a:pt x="7797927" y="2834513"/>
                  <a:pt x="7731506" y="2756789"/>
                </a:cubicBezTo>
                <a:lnTo>
                  <a:pt x="7738745" y="2750566"/>
                </a:lnTo>
                <a:lnTo>
                  <a:pt x="7731506" y="2756789"/>
                </a:lnTo>
                <a:cubicBezTo>
                  <a:pt x="7495413" y="2480183"/>
                  <a:pt x="7063105" y="2244979"/>
                  <a:pt x="6709410" y="2128012"/>
                </a:cubicBezTo>
                <a:cubicBezTo>
                  <a:pt x="6644386" y="2106295"/>
                  <a:pt x="6581521" y="2087626"/>
                  <a:pt x="6520815" y="2071370"/>
                </a:cubicBezTo>
                <a:lnTo>
                  <a:pt x="6523228" y="2062226"/>
                </a:lnTo>
                <a:lnTo>
                  <a:pt x="6520815" y="2071370"/>
                </a:lnTo>
                <a:cubicBezTo>
                  <a:pt x="6257417" y="2001393"/>
                  <a:pt x="6005830" y="1967357"/>
                  <a:pt x="5735320" y="1931289"/>
                </a:cubicBezTo>
                <a:cubicBezTo>
                  <a:pt x="5732399" y="1930908"/>
                  <a:pt x="5729478" y="1930527"/>
                  <a:pt x="5726430" y="1930146"/>
                </a:cubicBezTo>
                <a:cubicBezTo>
                  <a:pt x="5723382" y="1929765"/>
                  <a:pt x="5720588" y="1929384"/>
                  <a:pt x="5717540" y="1929003"/>
                </a:cubicBezTo>
                <a:cubicBezTo>
                  <a:pt x="5635371" y="1918081"/>
                  <a:pt x="5549773" y="1907286"/>
                  <a:pt x="5460619" y="1896237"/>
                </a:cubicBezTo>
                <a:cubicBezTo>
                  <a:pt x="5173091" y="1860296"/>
                  <a:pt x="4849495" y="1819910"/>
                  <a:pt x="4492625" y="1751457"/>
                </a:cubicBezTo>
                <a:cubicBezTo>
                  <a:pt x="4087368" y="1673860"/>
                  <a:pt x="3652266" y="1754632"/>
                  <a:pt x="3347847" y="1872869"/>
                </a:cubicBezTo>
                <a:cubicBezTo>
                  <a:pt x="3226562" y="1919986"/>
                  <a:pt x="3118993" y="1975866"/>
                  <a:pt x="3011424" y="2031746"/>
                </a:cubicBezTo>
                <a:cubicBezTo>
                  <a:pt x="2858389" y="2111248"/>
                  <a:pt x="2705862" y="2190623"/>
                  <a:pt x="2516632" y="2242185"/>
                </a:cubicBezTo>
                <a:lnTo>
                  <a:pt x="2514092" y="2233041"/>
                </a:lnTo>
                <a:lnTo>
                  <a:pt x="2516632" y="2242185"/>
                </a:lnTo>
                <a:cubicBezTo>
                  <a:pt x="2121281" y="2350262"/>
                  <a:pt x="1584960" y="2340991"/>
                  <a:pt x="1114552" y="2160016"/>
                </a:cubicBezTo>
                <a:cubicBezTo>
                  <a:pt x="607695" y="1965071"/>
                  <a:pt x="189357" y="1604391"/>
                  <a:pt x="0" y="1244727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0"/>
          <p:cNvSpPr/>
          <p:nvPr/>
        </p:nvSpPr>
        <p:spPr>
          <a:xfrm>
            <a:off x="-28315" y="6222927"/>
            <a:ext cx="18314575" cy="3240404"/>
          </a:xfrm>
          <a:custGeom>
            <a:rect b="b" l="l" r="r" t="t"/>
            <a:pathLst>
              <a:path extrusionOk="0" h="4320540" w="24419433">
                <a:moveTo>
                  <a:pt x="16764" y="867029"/>
                </a:moveTo>
                <a:cubicBezTo>
                  <a:pt x="201295" y="1212342"/>
                  <a:pt x="604774" y="1567307"/>
                  <a:pt x="1096772" y="1767459"/>
                </a:cubicBezTo>
                <a:lnTo>
                  <a:pt x="1093216" y="1776222"/>
                </a:lnTo>
                <a:lnTo>
                  <a:pt x="1096772" y="1767459"/>
                </a:lnTo>
                <a:cubicBezTo>
                  <a:pt x="1548638" y="1951228"/>
                  <a:pt x="2065782" y="1972818"/>
                  <a:pt x="2449068" y="1885315"/>
                </a:cubicBezTo>
                <a:lnTo>
                  <a:pt x="2451227" y="1894586"/>
                </a:lnTo>
                <a:lnTo>
                  <a:pt x="2449068" y="1885315"/>
                </a:lnTo>
                <a:cubicBezTo>
                  <a:pt x="2632329" y="1843405"/>
                  <a:pt x="2781427" y="1774952"/>
                  <a:pt x="2932811" y="1705483"/>
                </a:cubicBezTo>
                <a:cubicBezTo>
                  <a:pt x="3038983" y="1656715"/>
                  <a:pt x="3146298" y="1607439"/>
                  <a:pt x="3266694" y="1566926"/>
                </a:cubicBezTo>
                <a:lnTo>
                  <a:pt x="3269742" y="1575943"/>
                </a:lnTo>
                <a:lnTo>
                  <a:pt x="3266694" y="1566926"/>
                </a:lnTo>
                <a:cubicBezTo>
                  <a:pt x="3572256" y="1464183"/>
                  <a:pt x="4001770" y="1398143"/>
                  <a:pt x="4401820" y="1474470"/>
                </a:cubicBezTo>
                <a:cubicBezTo>
                  <a:pt x="4823460" y="1554988"/>
                  <a:pt x="5204460" y="1586738"/>
                  <a:pt x="5536565" y="1614424"/>
                </a:cubicBezTo>
                <a:cubicBezTo>
                  <a:pt x="5580380" y="1618107"/>
                  <a:pt x="5623306" y="1621663"/>
                  <a:pt x="5665470" y="1625219"/>
                </a:cubicBezTo>
                <a:lnTo>
                  <a:pt x="5664708" y="1634744"/>
                </a:lnTo>
                <a:lnTo>
                  <a:pt x="5665470" y="1625219"/>
                </a:lnTo>
                <a:cubicBezTo>
                  <a:pt x="5686044" y="1626997"/>
                  <a:pt x="5706364" y="1628648"/>
                  <a:pt x="5726684" y="1630426"/>
                </a:cubicBezTo>
                <a:cubicBezTo>
                  <a:pt x="5746877" y="1632077"/>
                  <a:pt x="5766943" y="1633855"/>
                  <a:pt x="5787009" y="1635506"/>
                </a:cubicBezTo>
                <a:cubicBezTo>
                  <a:pt x="6031103" y="1656461"/>
                  <a:pt x="6265037" y="1678686"/>
                  <a:pt x="6509512" y="1732026"/>
                </a:cubicBezTo>
                <a:lnTo>
                  <a:pt x="6507480" y="1741297"/>
                </a:lnTo>
                <a:lnTo>
                  <a:pt x="6509512" y="1732026"/>
                </a:lnTo>
                <a:cubicBezTo>
                  <a:pt x="6573901" y="1745996"/>
                  <a:pt x="6640068" y="1763014"/>
                  <a:pt x="6708902" y="1782826"/>
                </a:cubicBezTo>
                <a:lnTo>
                  <a:pt x="6706235" y="1791970"/>
                </a:lnTo>
                <a:lnTo>
                  <a:pt x="6708902" y="1782826"/>
                </a:lnTo>
                <a:cubicBezTo>
                  <a:pt x="7081901" y="1890649"/>
                  <a:pt x="7537323" y="2127377"/>
                  <a:pt x="7775067" y="2419858"/>
                </a:cubicBezTo>
                <a:cubicBezTo>
                  <a:pt x="7848854" y="2510790"/>
                  <a:pt x="7902448" y="2597658"/>
                  <a:pt x="7951343" y="2676906"/>
                </a:cubicBezTo>
                <a:cubicBezTo>
                  <a:pt x="7992872" y="2744216"/>
                  <a:pt x="8030718" y="2805684"/>
                  <a:pt x="8075041" y="2860294"/>
                </a:cubicBezTo>
                <a:cubicBezTo>
                  <a:pt x="8087995" y="2876169"/>
                  <a:pt x="8101457" y="2891536"/>
                  <a:pt x="8115681" y="2906141"/>
                </a:cubicBezTo>
                <a:lnTo>
                  <a:pt x="8108823" y="2912745"/>
                </a:lnTo>
                <a:lnTo>
                  <a:pt x="8115681" y="2906141"/>
                </a:lnTo>
                <a:cubicBezTo>
                  <a:pt x="8165592" y="2957449"/>
                  <a:pt x="8218932" y="3001772"/>
                  <a:pt x="8289163" y="3038475"/>
                </a:cubicBezTo>
                <a:cubicBezTo>
                  <a:pt x="8588375" y="3195066"/>
                  <a:pt x="9174861" y="3112389"/>
                  <a:pt x="9513570" y="2834640"/>
                </a:cubicBezTo>
                <a:cubicBezTo>
                  <a:pt x="9616567" y="2750185"/>
                  <a:pt x="9702800" y="2652522"/>
                  <a:pt x="9790684" y="2552954"/>
                </a:cubicBezTo>
                <a:cubicBezTo>
                  <a:pt x="9880600" y="2451100"/>
                  <a:pt x="9972294" y="2347214"/>
                  <a:pt x="10084816" y="2254885"/>
                </a:cubicBezTo>
                <a:cubicBezTo>
                  <a:pt x="10134600" y="2213991"/>
                  <a:pt x="10188575" y="2175383"/>
                  <a:pt x="10248265" y="2140204"/>
                </a:cubicBezTo>
                <a:cubicBezTo>
                  <a:pt x="10675366" y="1889379"/>
                  <a:pt x="11250041" y="1829943"/>
                  <a:pt x="11713210" y="1920621"/>
                </a:cubicBezTo>
                <a:cubicBezTo>
                  <a:pt x="12161774" y="2008378"/>
                  <a:pt x="12536678" y="2226437"/>
                  <a:pt x="12870561" y="2478659"/>
                </a:cubicBezTo>
                <a:lnTo>
                  <a:pt x="12864846" y="2486279"/>
                </a:lnTo>
                <a:lnTo>
                  <a:pt x="12870561" y="2478659"/>
                </a:lnTo>
                <a:cubicBezTo>
                  <a:pt x="13165455" y="2701417"/>
                  <a:pt x="13437744" y="2966339"/>
                  <a:pt x="13706729" y="3245104"/>
                </a:cubicBezTo>
                <a:lnTo>
                  <a:pt x="13699870" y="3251708"/>
                </a:lnTo>
                <a:lnTo>
                  <a:pt x="13706729" y="3245104"/>
                </a:lnTo>
                <a:cubicBezTo>
                  <a:pt x="13707237" y="3245612"/>
                  <a:pt x="13707744" y="3246120"/>
                  <a:pt x="13708253" y="3246628"/>
                </a:cubicBezTo>
                <a:cubicBezTo>
                  <a:pt x="13708761" y="3247136"/>
                  <a:pt x="13709270" y="3247644"/>
                  <a:pt x="13709777" y="3248152"/>
                </a:cubicBezTo>
                <a:cubicBezTo>
                  <a:pt x="13749909" y="3289554"/>
                  <a:pt x="13789533" y="3330448"/>
                  <a:pt x="13829411" y="3370834"/>
                </a:cubicBezTo>
                <a:lnTo>
                  <a:pt x="13822680" y="3377565"/>
                </a:lnTo>
                <a:lnTo>
                  <a:pt x="13829411" y="3370834"/>
                </a:lnTo>
                <a:cubicBezTo>
                  <a:pt x="14196187" y="3741039"/>
                  <a:pt x="14573631" y="4024757"/>
                  <a:pt x="15046960" y="4169537"/>
                </a:cubicBezTo>
                <a:lnTo>
                  <a:pt x="15044167" y="4178681"/>
                </a:lnTo>
                <a:lnTo>
                  <a:pt x="15046960" y="4169537"/>
                </a:lnTo>
                <a:cubicBezTo>
                  <a:pt x="15396719" y="4276598"/>
                  <a:pt x="15798672" y="4301363"/>
                  <a:pt x="16170275" y="4230624"/>
                </a:cubicBezTo>
                <a:cubicBezTo>
                  <a:pt x="16509111" y="4166235"/>
                  <a:pt x="16807688" y="4040886"/>
                  <a:pt x="17078960" y="3879342"/>
                </a:cubicBezTo>
                <a:lnTo>
                  <a:pt x="17083786" y="3887470"/>
                </a:lnTo>
                <a:lnTo>
                  <a:pt x="17078960" y="3879342"/>
                </a:lnTo>
                <a:cubicBezTo>
                  <a:pt x="17435830" y="3666744"/>
                  <a:pt x="17746219" y="3392932"/>
                  <a:pt x="18060669" y="3115564"/>
                </a:cubicBezTo>
                <a:cubicBezTo>
                  <a:pt x="18141822" y="3043936"/>
                  <a:pt x="18223230" y="2972181"/>
                  <a:pt x="18305780" y="2901061"/>
                </a:cubicBezTo>
                <a:cubicBezTo>
                  <a:pt x="18405602" y="2815209"/>
                  <a:pt x="18507202" y="2729230"/>
                  <a:pt x="18611215" y="2644648"/>
                </a:cubicBezTo>
                <a:lnTo>
                  <a:pt x="18617184" y="2652014"/>
                </a:lnTo>
                <a:lnTo>
                  <a:pt x="18611215" y="2644648"/>
                </a:lnTo>
                <a:cubicBezTo>
                  <a:pt x="20096099" y="1431671"/>
                  <a:pt x="22067646" y="435737"/>
                  <a:pt x="24416004" y="0"/>
                </a:cubicBezTo>
                <a:lnTo>
                  <a:pt x="24419433" y="18669"/>
                </a:lnTo>
                <a:cubicBezTo>
                  <a:pt x="22074378" y="453771"/>
                  <a:pt x="20105751" y="1448308"/>
                  <a:pt x="18623280" y="2659380"/>
                </a:cubicBezTo>
                <a:cubicBezTo>
                  <a:pt x="18519393" y="2743835"/>
                  <a:pt x="18418047" y="2829687"/>
                  <a:pt x="18318226" y="2915412"/>
                </a:cubicBezTo>
                <a:lnTo>
                  <a:pt x="18312003" y="2908173"/>
                </a:lnTo>
                <a:lnTo>
                  <a:pt x="18318226" y="2915412"/>
                </a:lnTo>
                <a:cubicBezTo>
                  <a:pt x="18235803" y="2986405"/>
                  <a:pt x="18154395" y="3058160"/>
                  <a:pt x="18073242" y="3129788"/>
                </a:cubicBezTo>
                <a:cubicBezTo>
                  <a:pt x="17759044" y="3406902"/>
                  <a:pt x="17447387" y="3681984"/>
                  <a:pt x="17088612" y="3895598"/>
                </a:cubicBezTo>
                <a:cubicBezTo>
                  <a:pt x="16815815" y="4058158"/>
                  <a:pt x="16515207" y="4184269"/>
                  <a:pt x="16173704" y="4249293"/>
                </a:cubicBezTo>
                <a:lnTo>
                  <a:pt x="16171926" y="4239895"/>
                </a:lnTo>
                <a:lnTo>
                  <a:pt x="16173704" y="4249293"/>
                </a:lnTo>
                <a:cubicBezTo>
                  <a:pt x="15799054" y="4320540"/>
                  <a:pt x="15393924" y="4295521"/>
                  <a:pt x="15041244" y="4187698"/>
                </a:cubicBezTo>
                <a:cubicBezTo>
                  <a:pt x="14563725" y="4041521"/>
                  <a:pt x="14183614" y="3755517"/>
                  <a:pt x="13815694" y="3384169"/>
                </a:cubicBezTo>
                <a:cubicBezTo>
                  <a:pt x="13775690" y="3343656"/>
                  <a:pt x="13736065" y="3302762"/>
                  <a:pt x="13695934" y="3261360"/>
                </a:cubicBezTo>
                <a:cubicBezTo>
                  <a:pt x="13695426" y="3260852"/>
                  <a:pt x="13694917" y="3260344"/>
                  <a:pt x="13694410" y="3259836"/>
                </a:cubicBezTo>
                <a:cubicBezTo>
                  <a:pt x="13693902" y="3259328"/>
                  <a:pt x="13693393" y="3258820"/>
                  <a:pt x="13692886" y="3258312"/>
                </a:cubicBezTo>
                <a:cubicBezTo>
                  <a:pt x="13424027" y="2979801"/>
                  <a:pt x="13152501" y="2715641"/>
                  <a:pt x="12858877" y="2493899"/>
                </a:cubicBezTo>
                <a:cubicBezTo>
                  <a:pt x="12526137" y="2242566"/>
                  <a:pt x="12153900" y="2026412"/>
                  <a:pt x="11709400" y="1939417"/>
                </a:cubicBezTo>
                <a:lnTo>
                  <a:pt x="11711178" y="1930019"/>
                </a:lnTo>
                <a:lnTo>
                  <a:pt x="11709400" y="1939417"/>
                </a:lnTo>
                <a:cubicBezTo>
                  <a:pt x="11249787" y="1849501"/>
                  <a:pt x="10680192" y="1908683"/>
                  <a:pt x="10257790" y="2156841"/>
                </a:cubicBezTo>
                <a:lnTo>
                  <a:pt x="10252964" y="2148586"/>
                </a:lnTo>
                <a:lnTo>
                  <a:pt x="10257790" y="2156841"/>
                </a:lnTo>
                <a:cubicBezTo>
                  <a:pt x="10198989" y="2191512"/>
                  <a:pt x="10145903" y="2229485"/>
                  <a:pt x="10096754" y="2269871"/>
                </a:cubicBezTo>
                <a:cubicBezTo>
                  <a:pt x="9985629" y="2361057"/>
                  <a:pt x="9894951" y="2463673"/>
                  <a:pt x="9804907" y="2565781"/>
                </a:cubicBezTo>
                <a:cubicBezTo>
                  <a:pt x="9717151" y="2665095"/>
                  <a:pt x="9630029" y="2763901"/>
                  <a:pt x="9525634" y="2849626"/>
                </a:cubicBezTo>
                <a:lnTo>
                  <a:pt x="9519539" y="2842260"/>
                </a:lnTo>
                <a:lnTo>
                  <a:pt x="9525634" y="2849626"/>
                </a:lnTo>
                <a:cubicBezTo>
                  <a:pt x="9182481" y="3131185"/>
                  <a:pt x="8587740" y="3216529"/>
                  <a:pt x="8280400" y="3055620"/>
                </a:cubicBezTo>
                <a:lnTo>
                  <a:pt x="8284844" y="3047238"/>
                </a:lnTo>
                <a:lnTo>
                  <a:pt x="8280400" y="3055620"/>
                </a:lnTo>
                <a:cubicBezTo>
                  <a:pt x="8208009" y="3017774"/>
                  <a:pt x="8153145" y="2972054"/>
                  <a:pt x="8102092" y="2919730"/>
                </a:cubicBezTo>
                <a:cubicBezTo>
                  <a:pt x="8087487" y="2904617"/>
                  <a:pt x="8073643" y="2888869"/>
                  <a:pt x="8060308" y="2872613"/>
                </a:cubicBezTo>
                <a:cubicBezTo>
                  <a:pt x="8015096" y="2816987"/>
                  <a:pt x="7976489" y="2754376"/>
                  <a:pt x="7935214" y="2687193"/>
                </a:cubicBezTo>
                <a:cubicBezTo>
                  <a:pt x="7886318" y="2607945"/>
                  <a:pt x="7833359" y="2522093"/>
                  <a:pt x="7760462" y="2432177"/>
                </a:cubicBezTo>
                <a:lnTo>
                  <a:pt x="7767828" y="2426208"/>
                </a:lnTo>
                <a:lnTo>
                  <a:pt x="7760462" y="2432177"/>
                </a:lnTo>
                <a:cubicBezTo>
                  <a:pt x="7526146" y="2143887"/>
                  <a:pt x="7074789" y="1908683"/>
                  <a:pt x="6703821" y="1801368"/>
                </a:cubicBezTo>
                <a:cubicBezTo>
                  <a:pt x="6635369" y="1781556"/>
                  <a:pt x="6569456" y="1764792"/>
                  <a:pt x="6505575" y="1750822"/>
                </a:cubicBezTo>
                <a:cubicBezTo>
                  <a:pt x="6262370" y="1697736"/>
                  <a:pt x="6029578" y="1675511"/>
                  <a:pt x="5785484" y="1654683"/>
                </a:cubicBezTo>
                <a:cubicBezTo>
                  <a:pt x="5765419" y="1653032"/>
                  <a:pt x="5745353" y="1651254"/>
                  <a:pt x="5725287" y="1649603"/>
                </a:cubicBezTo>
                <a:cubicBezTo>
                  <a:pt x="5704966" y="1647825"/>
                  <a:pt x="5684520" y="1646174"/>
                  <a:pt x="5663946" y="1644396"/>
                </a:cubicBezTo>
                <a:cubicBezTo>
                  <a:pt x="5621909" y="1640840"/>
                  <a:pt x="5578983" y="1637157"/>
                  <a:pt x="5535168" y="1633601"/>
                </a:cubicBezTo>
                <a:cubicBezTo>
                  <a:pt x="5203063" y="1605915"/>
                  <a:pt x="4821174" y="1574165"/>
                  <a:pt x="4398390" y="1493393"/>
                </a:cubicBezTo>
                <a:lnTo>
                  <a:pt x="4400169" y="1483995"/>
                </a:lnTo>
                <a:lnTo>
                  <a:pt x="4398390" y="1493393"/>
                </a:lnTo>
                <a:cubicBezTo>
                  <a:pt x="4002404" y="1417828"/>
                  <a:pt x="3576320" y="1483233"/>
                  <a:pt x="3272916" y="1585214"/>
                </a:cubicBezTo>
                <a:cubicBezTo>
                  <a:pt x="3153663" y="1625346"/>
                  <a:pt x="3047238" y="1674241"/>
                  <a:pt x="2940812" y="1723009"/>
                </a:cubicBezTo>
                <a:cubicBezTo>
                  <a:pt x="2789554" y="1792478"/>
                  <a:pt x="2638806" y="1861693"/>
                  <a:pt x="2453385" y="1904111"/>
                </a:cubicBezTo>
                <a:cubicBezTo>
                  <a:pt x="2066416" y="1992503"/>
                  <a:pt x="1545335" y="1970659"/>
                  <a:pt x="1089660" y="1785366"/>
                </a:cubicBezTo>
                <a:cubicBezTo>
                  <a:pt x="594233" y="1583563"/>
                  <a:pt x="186944" y="1225804"/>
                  <a:pt x="0" y="875919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0"/>
          <p:cNvSpPr/>
          <p:nvPr/>
        </p:nvSpPr>
        <p:spPr>
          <a:xfrm>
            <a:off x="-23762" y="6365202"/>
            <a:ext cx="18309526" cy="3041714"/>
          </a:xfrm>
          <a:custGeom>
            <a:rect b="b" l="l" r="r" t="t"/>
            <a:pathLst>
              <a:path extrusionOk="0" h="4055618" w="24412702">
                <a:moveTo>
                  <a:pt x="16764" y="497840"/>
                </a:moveTo>
                <a:cubicBezTo>
                  <a:pt x="198882" y="833247"/>
                  <a:pt x="591566" y="1185545"/>
                  <a:pt x="1072261" y="1392047"/>
                </a:cubicBezTo>
                <a:cubicBezTo>
                  <a:pt x="1509649" y="1580007"/>
                  <a:pt x="2011553" y="1614424"/>
                  <a:pt x="2386584" y="1545971"/>
                </a:cubicBezTo>
                <a:lnTo>
                  <a:pt x="2388235" y="1555369"/>
                </a:lnTo>
                <a:lnTo>
                  <a:pt x="2386584" y="1545971"/>
                </a:lnTo>
                <a:cubicBezTo>
                  <a:pt x="2566416" y="1513205"/>
                  <a:pt x="2714117" y="1454531"/>
                  <a:pt x="2863723" y="1395095"/>
                </a:cubicBezTo>
                <a:cubicBezTo>
                  <a:pt x="2968625" y="1353439"/>
                  <a:pt x="3074543" y="1311402"/>
                  <a:pt x="3192653" y="1277874"/>
                </a:cubicBezTo>
                <a:lnTo>
                  <a:pt x="3195193" y="1287018"/>
                </a:lnTo>
                <a:lnTo>
                  <a:pt x="3192653" y="1277874"/>
                </a:lnTo>
                <a:cubicBezTo>
                  <a:pt x="3497199" y="1191641"/>
                  <a:pt x="3917315" y="1140968"/>
                  <a:pt x="4307840" y="1215263"/>
                </a:cubicBezTo>
                <a:lnTo>
                  <a:pt x="4306062" y="1224661"/>
                </a:lnTo>
                <a:lnTo>
                  <a:pt x="4307840" y="1215263"/>
                </a:lnTo>
                <a:cubicBezTo>
                  <a:pt x="4778502" y="1304925"/>
                  <a:pt x="5205095" y="1322705"/>
                  <a:pt x="5571236" y="1337945"/>
                </a:cubicBezTo>
                <a:cubicBezTo>
                  <a:pt x="5584698" y="1338453"/>
                  <a:pt x="5598033" y="1339088"/>
                  <a:pt x="5611241" y="1339596"/>
                </a:cubicBezTo>
                <a:lnTo>
                  <a:pt x="5610860" y="1349121"/>
                </a:lnTo>
                <a:lnTo>
                  <a:pt x="5611241" y="1339596"/>
                </a:lnTo>
                <a:cubicBezTo>
                  <a:pt x="5644896" y="1340993"/>
                  <a:pt x="5678424" y="1342263"/>
                  <a:pt x="5711698" y="1343660"/>
                </a:cubicBezTo>
                <a:cubicBezTo>
                  <a:pt x="5744591" y="1344930"/>
                  <a:pt x="5777357" y="1346200"/>
                  <a:pt x="5809869" y="1347597"/>
                </a:cubicBezTo>
                <a:cubicBezTo>
                  <a:pt x="6038850" y="1357122"/>
                  <a:pt x="6261608" y="1369822"/>
                  <a:pt x="6494018" y="1410462"/>
                </a:cubicBezTo>
                <a:cubicBezTo>
                  <a:pt x="6561455" y="1422273"/>
                  <a:pt x="6631051" y="1437005"/>
                  <a:pt x="6703060" y="1455293"/>
                </a:cubicBezTo>
                <a:lnTo>
                  <a:pt x="6700774" y="1464564"/>
                </a:lnTo>
                <a:lnTo>
                  <a:pt x="6703060" y="1455293"/>
                </a:lnTo>
                <a:cubicBezTo>
                  <a:pt x="7093712" y="1553337"/>
                  <a:pt x="7568692" y="1790319"/>
                  <a:pt x="7804658" y="2094738"/>
                </a:cubicBezTo>
                <a:cubicBezTo>
                  <a:pt x="7883779" y="2196846"/>
                  <a:pt x="7936484" y="2295017"/>
                  <a:pt x="7984617" y="2384298"/>
                </a:cubicBezTo>
                <a:cubicBezTo>
                  <a:pt x="8025384" y="2460117"/>
                  <a:pt x="8062722" y="2529332"/>
                  <a:pt x="8109839" y="2590292"/>
                </a:cubicBezTo>
                <a:cubicBezTo>
                  <a:pt x="8114792" y="2596769"/>
                  <a:pt x="8119999" y="2603119"/>
                  <a:pt x="8125206" y="2609342"/>
                </a:cubicBezTo>
                <a:cubicBezTo>
                  <a:pt x="8172196" y="2665476"/>
                  <a:pt x="8223123" y="2714498"/>
                  <a:pt x="8292973" y="2756408"/>
                </a:cubicBezTo>
                <a:cubicBezTo>
                  <a:pt x="8590661" y="2934843"/>
                  <a:pt x="9202928" y="2866517"/>
                  <a:pt x="9560687" y="2588387"/>
                </a:cubicBezTo>
                <a:lnTo>
                  <a:pt x="9566529" y="2595880"/>
                </a:lnTo>
                <a:lnTo>
                  <a:pt x="9560687" y="2588387"/>
                </a:lnTo>
                <a:cubicBezTo>
                  <a:pt x="9667748" y="2505202"/>
                  <a:pt x="9757664" y="2407920"/>
                  <a:pt x="9849485" y="2308606"/>
                </a:cubicBezTo>
                <a:cubicBezTo>
                  <a:pt x="9943719" y="2206625"/>
                  <a:pt x="10039985" y="2102485"/>
                  <a:pt x="10158095" y="2010664"/>
                </a:cubicBezTo>
                <a:cubicBezTo>
                  <a:pt x="10202672" y="1975993"/>
                  <a:pt x="10250297" y="1943100"/>
                  <a:pt x="10302240" y="1912747"/>
                </a:cubicBezTo>
                <a:cubicBezTo>
                  <a:pt x="10726801" y="1665097"/>
                  <a:pt x="11289919" y="1597279"/>
                  <a:pt x="11750421" y="1675384"/>
                </a:cubicBezTo>
                <a:cubicBezTo>
                  <a:pt x="12194794" y="1750695"/>
                  <a:pt x="12573635" y="1954276"/>
                  <a:pt x="12911455" y="2194814"/>
                </a:cubicBezTo>
                <a:cubicBezTo>
                  <a:pt x="13210413" y="2407920"/>
                  <a:pt x="13485876" y="2665603"/>
                  <a:pt x="13750418" y="2942717"/>
                </a:cubicBezTo>
                <a:lnTo>
                  <a:pt x="13743559" y="2949321"/>
                </a:lnTo>
                <a:lnTo>
                  <a:pt x="13750418" y="2942717"/>
                </a:lnTo>
                <a:cubicBezTo>
                  <a:pt x="13766038" y="2959100"/>
                  <a:pt x="13781659" y="2975356"/>
                  <a:pt x="13797026" y="2991485"/>
                </a:cubicBezTo>
                <a:cubicBezTo>
                  <a:pt x="13812392" y="3007487"/>
                  <a:pt x="13827633" y="3023489"/>
                  <a:pt x="13842745" y="3039364"/>
                </a:cubicBezTo>
                <a:cubicBezTo>
                  <a:pt x="13851890" y="3048889"/>
                  <a:pt x="13860907" y="3058287"/>
                  <a:pt x="13870051" y="3067812"/>
                </a:cubicBezTo>
                <a:lnTo>
                  <a:pt x="13863192" y="3074416"/>
                </a:lnTo>
                <a:lnTo>
                  <a:pt x="13870051" y="3067812"/>
                </a:lnTo>
                <a:cubicBezTo>
                  <a:pt x="14226286" y="3436747"/>
                  <a:pt x="14577187" y="3727450"/>
                  <a:pt x="15031467" y="3884295"/>
                </a:cubicBezTo>
                <a:lnTo>
                  <a:pt x="15028417" y="3893312"/>
                </a:lnTo>
                <a:lnTo>
                  <a:pt x="15031467" y="3884295"/>
                </a:lnTo>
                <a:cubicBezTo>
                  <a:pt x="15367635" y="4000373"/>
                  <a:pt x="15759938" y="4036187"/>
                  <a:pt x="16127730" y="3978529"/>
                </a:cubicBezTo>
                <a:lnTo>
                  <a:pt x="16129254" y="3987927"/>
                </a:lnTo>
                <a:lnTo>
                  <a:pt x="16127730" y="3978529"/>
                </a:lnTo>
                <a:cubicBezTo>
                  <a:pt x="16462502" y="3925951"/>
                  <a:pt x="16761967" y="3813175"/>
                  <a:pt x="17036034" y="3663696"/>
                </a:cubicBezTo>
                <a:cubicBezTo>
                  <a:pt x="17403317" y="3463417"/>
                  <a:pt x="17725770" y="3199765"/>
                  <a:pt x="18053050" y="2932176"/>
                </a:cubicBezTo>
                <a:cubicBezTo>
                  <a:pt x="18130774" y="2868549"/>
                  <a:pt x="18208879" y="2804795"/>
                  <a:pt x="18287872" y="2741549"/>
                </a:cubicBezTo>
                <a:cubicBezTo>
                  <a:pt x="18389727" y="2660015"/>
                  <a:pt x="18493486" y="2578227"/>
                  <a:pt x="18599150" y="2497709"/>
                </a:cubicBezTo>
                <a:lnTo>
                  <a:pt x="18604865" y="2505329"/>
                </a:lnTo>
                <a:lnTo>
                  <a:pt x="18599150" y="2497709"/>
                </a:lnTo>
                <a:cubicBezTo>
                  <a:pt x="20110831" y="1344422"/>
                  <a:pt x="22082506" y="403733"/>
                  <a:pt x="24409400" y="0"/>
                </a:cubicBezTo>
                <a:lnTo>
                  <a:pt x="24412702" y="18796"/>
                </a:lnTo>
                <a:cubicBezTo>
                  <a:pt x="22088983" y="422021"/>
                  <a:pt x="20119975" y="1361313"/>
                  <a:pt x="18610961" y="2512949"/>
                </a:cubicBezTo>
                <a:cubicBezTo>
                  <a:pt x="18505424" y="2593467"/>
                  <a:pt x="18401791" y="2675001"/>
                  <a:pt x="18300065" y="2756535"/>
                </a:cubicBezTo>
                <a:lnTo>
                  <a:pt x="18294095" y="2749042"/>
                </a:lnTo>
                <a:lnTo>
                  <a:pt x="18300065" y="2756535"/>
                </a:lnTo>
                <a:cubicBezTo>
                  <a:pt x="18221197" y="2819654"/>
                  <a:pt x="18143219" y="2883408"/>
                  <a:pt x="18065368" y="2947035"/>
                </a:cubicBezTo>
                <a:cubicBezTo>
                  <a:pt x="17738343" y="3214497"/>
                  <a:pt x="17414493" y="3479419"/>
                  <a:pt x="17045432" y="3680587"/>
                </a:cubicBezTo>
                <a:lnTo>
                  <a:pt x="17040860" y="3672205"/>
                </a:lnTo>
                <a:lnTo>
                  <a:pt x="17045432" y="3680587"/>
                </a:lnTo>
                <a:cubicBezTo>
                  <a:pt x="16769715" y="3830955"/>
                  <a:pt x="16468218" y="3944620"/>
                  <a:pt x="16131032" y="3997452"/>
                </a:cubicBezTo>
                <a:cubicBezTo>
                  <a:pt x="15760193" y="4055618"/>
                  <a:pt x="15364714" y="4019423"/>
                  <a:pt x="15025496" y="3902456"/>
                </a:cubicBezTo>
                <a:cubicBezTo>
                  <a:pt x="14566900" y="3744087"/>
                  <a:pt x="14213586" y="3450971"/>
                  <a:pt x="13856589" y="3081147"/>
                </a:cubicBezTo>
                <a:cubicBezTo>
                  <a:pt x="13847444" y="3071749"/>
                  <a:pt x="13838428" y="3062224"/>
                  <a:pt x="13829284" y="3052699"/>
                </a:cubicBezTo>
                <a:cubicBezTo>
                  <a:pt x="13814043" y="3036824"/>
                  <a:pt x="13798804" y="3020822"/>
                  <a:pt x="13783437" y="3004693"/>
                </a:cubicBezTo>
                <a:cubicBezTo>
                  <a:pt x="13767942" y="2988437"/>
                  <a:pt x="13752449" y="2972181"/>
                  <a:pt x="13736828" y="2955925"/>
                </a:cubicBezTo>
                <a:cubicBezTo>
                  <a:pt x="13472794" y="2679319"/>
                  <a:pt x="13198220" y="2422525"/>
                  <a:pt x="12900660" y="2210435"/>
                </a:cubicBezTo>
                <a:lnTo>
                  <a:pt x="12906248" y="2202688"/>
                </a:lnTo>
                <a:lnTo>
                  <a:pt x="12900660" y="2210435"/>
                </a:lnTo>
                <a:cubicBezTo>
                  <a:pt x="12564237" y="1970786"/>
                  <a:pt x="12188063" y="1768983"/>
                  <a:pt x="11747500" y="1694307"/>
                </a:cubicBezTo>
                <a:lnTo>
                  <a:pt x="11749151" y="1684909"/>
                </a:lnTo>
                <a:lnTo>
                  <a:pt x="11747500" y="1694307"/>
                </a:lnTo>
                <a:cubicBezTo>
                  <a:pt x="11290554" y="1616837"/>
                  <a:pt x="10732134" y="1684401"/>
                  <a:pt x="10312019" y="1929384"/>
                </a:cubicBezTo>
                <a:lnTo>
                  <a:pt x="10307193" y="1921129"/>
                </a:lnTo>
                <a:lnTo>
                  <a:pt x="10312019" y="1929384"/>
                </a:lnTo>
                <a:cubicBezTo>
                  <a:pt x="10260965" y="1959356"/>
                  <a:pt x="10213975" y="1991741"/>
                  <a:pt x="10170033" y="2025904"/>
                </a:cubicBezTo>
                <a:cubicBezTo>
                  <a:pt x="10053320" y="2116582"/>
                  <a:pt x="9958196" y="2219579"/>
                  <a:pt x="9863709" y="2321687"/>
                </a:cubicBezTo>
                <a:cubicBezTo>
                  <a:pt x="9772015" y="2420874"/>
                  <a:pt x="9681083" y="2519299"/>
                  <a:pt x="9572625" y="2603627"/>
                </a:cubicBezTo>
                <a:cubicBezTo>
                  <a:pt x="9210294" y="2885313"/>
                  <a:pt x="8589391" y="2956306"/>
                  <a:pt x="8283447" y="2772918"/>
                </a:cubicBezTo>
                <a:lnTo>
                  <a:pt x="8288401" y="2764790"/>
                </a:lnTo>
                <a:lnTo>
                  <a:pt x="8283447" y="2772918"/>
                </a:lnTo>
                <a:cubicBezTo>
                  <a:pt x="8211312" y="2729738"/>
                  <a:pt x="8158733" y="2679065"/>
                  <a:pt x="8110855" y="2621788"/>
                </a:cubicBezTo>
                <a:lnTo>
                  <a:pt x="8118221" y="2615692"/>
                </a:lnTo>
                <a:lnTo>
                  <a:pt x="8110855" y="2621788"/>
                </a:lnTo>
                <a:cubicBezTo>
                  <a:pt x="8105394" y="2615311"/>
                  <a:pt x="8100187" y="2608834"/>
                  <a:pt x="8095107" y="2602103"/>
                </a:cubicBezTo>
                <a:cubicBezTo>
                  <a:pt x="8046846" y="2539746"/>
                  <a:pt x="8008874" y="2469134"/>
                  <a:pt x="7968107" y="2393569"/>
                </a:cubicBezTo>
                <a:cubicBezTo>
                  <a:pt x="7919974" y="2304161"/>
                  <a:pt x="7867904" y="2207260"/>
                  <a:pt x="7789799" y="2106549"/>
                </a:cubicBezTo>
                <a:lnTo>
                  <a:pt x="7797292" y="2100707"/>
                </a:lnTo>
                <a:lnTo>
                  <a:pt x="7789799" y="2106549"/>
                </a:lnTo>
                <a:cubicBezTo>
                  <a:pt x="7557516" y="1806829"/>
                  <a:pt x="7087234" y="1571371"/>
                  <a:pt x="6698615" y="1473835"/>
                </a:cubicBezTo>
                <a:cubicBezTo>
                  <a:pt x="6627114" y="1455801"/>
                  <a:pt x="6557899" y="1441069"/>
                  <a:pt x="6490970" y="1429385"/>
                </a:cubicBezTo>
                <a:lnTo>
                  <a:pt x="6492621" y="1419987"/>
                </a:lnTo>
                <a:lnTo>
                  <a:pt x="6490970" y="1429385"/>
                </a:lnTo>
                <a:cubicBezTo>
                  <a:pt x="6259703" y="1388999"/>
                  <a:pt x="6038215" y="1376299"/>
                  <a:pt x="5809234" y="1366774"/>
                </a:cubicBezTo>
                <a:cubicBezTo>
                  <a:pt x="5776722" y="1365377"/>
                  <a:pt x="5743956" y="1364107"/>
                  <a:pt x="5711063" y="1362837"/>
                </a:cubicBezTo>
                <a:cubicBezTo>
                  <a:pt x="5677789" y="1361567"/>
                  <a:pt x="5644261" y="1360170"/>
                  <a:pt x="5610606" y="1358773"/>
                </a:cubicBezTo>
                <a:cubicBezTo>
                  <a:pt x="5597398" y="1358265"/>
                  <a:pt x="5583936" y="1357630"/>
                  <a:pt x="5570601" y="1357122"/>
                </a:cubicBezTo>
                <a:cubicBezTo>
                  <a:pt x="5204460" y="1341882"/>
                  <a:pt x="4776597" y="1324102"/>
                  <a:pt x="4304411" y="1234186"/>
                </a:cubicBezTo>
                <a:cubicBezTo>
                  <a:pt x="3917442" y="1160526"/>
                  <a:pt x="3500501" y="1210691"/>
                  <a:pt x="3197987" y="1296416"/>
                </a:cubicBezTo>
                <a:cubicBezTo>
                  <a:pt x="3080893" y="1329563"/>
                  <a:pt x="2975864" y="1371219"/>
                  <a:pt x="2870835" y="1413002"/>
                </a:cubicBezTo>
                <a:cubicBezTo>
                  <a:pt x="2721229" y="1472311"/>
                  <a:pt x="2572004" y="1531620"/>
                  <a:pt x="2390013" y="1564894"/>
                </a:cubicBezTo>
                <a:cubicBezTo>
                  <a:pt x="2011553" y="1633855"/>
                  <a:pt x="1505712" y="1599184"/>
                  <a:pt x="1064768" y="1409700"/>
                </a:cubicBezTo>
                <a:lnTo>
                  <a:pt x="1068578" y="1400937"/>
                </a:lnTo>
                <a:lnTo>
                  <a:pt x="1064768" y="1409700"/>
                </a:lnTo>
                <a:cubicBezTo>
                  <a:pt x="580898" y="1201801"/>
                  <a:pt x="184531" y="846836"/>
                  <a:pt x="0" y="5069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0"/>
          <p:cNvSpPr/>
          <p:nvPr/>
        </p:nvSpPr>
        <p:spPr>
          <a:xfrm>
            <a:off x="-19210" y="6507908"/>
            <a:ext cx="18304765" cy="2842640"/>
          </a:xfrm>
          <a:custGeom>
            <a:rect b="b" l="l" r="r" t="t"/>
            <a:pathLst>
              <a:path extrusionOk="0" h="3790188" w="24406352">
                <a:moveTo>
                  <a:pt x="16764" y="128270"/>
                </a:moveTo>
                <a:cubicBezTo>
                  <a:pt x="196342" y="453771"/>
                  <a:pt x="578485" y="803275"/>
                  <a:pt x="1047623" y="1016254"/>
                </a:cubicBezTo>
                <a:cubicBezTo>
                  <a:pt x="1470406" y="1208151"/>
                  <a:pt x="1957324" y="1255522"/>
                  <a:pt x="2324100" y="1206373"/>
                </a:cubicBezTo>
                <a:lnTo>
                  <a:pt x="2325370" y="1215771"/>
                </a:lnTo>
                <a:lnTo>
                  <a:pt x="2324100" y="1206373"/>
                </a:lnTo>
                <a:cubicBezTo>
                  <a:pt x="2501011" y="1182624"/>
                  <a:pt x="2647569" y="1133856"/>
                  <a:pt x="2796032" y="1084326"/>
                </a:cubicBezTo>
                <a:cubicBezTo>
                  <a:pt x="2899283" y="1049909"/>
                  <a:pt x="3003423" y="1015238"/>
                  <a:pt x="3118866" y="988695"/>
                </a:cubicBezTo>
                <a:lnTo>
                  <a:pt x="3121025" y="997966"/>
                </a:lnTo>
                <a:lnTo>
                  <a:pt x="3118866" y="988695"/>
                </a:lnTo>
                <a:cubicBezTo>
                  <a:pt x="3422777" y="918972"/>
                  <a:pt x="3832987" y="883793"/>
                  <a:pt x="4213987" y="956056"/>
                </a:cubicBezTo>
                <a:lnTo>
                  <a:pt x="4212209" y="965454"/>
                </a:lnTo>
                <a:lnTo>
                  <a:pt x="4213987" y="956056"/>
                </a:lnTo>
                <a:cubicBezTo>
                  <a:pt x="4712716" y="1050671"/>
                  <a:pt x="5168646" y="1060069"/>
                  <a:pt x="5557139" y="1053846"/>
                </a:cubicBezTo>
                <a:lnTo>
                  <a:pt x="5557266" y="1063371"/>
                </a:lnTo>
                <a:lnTo>
                  <a:pt x="5557139" y="1053846"/>
                </a:lnTo>
                <a:cubicBezTo>
                  <a:pt x="5870321" y="1048766"/>
                  <a:pt x="6165596" y="1046226"/>
                  <a:pt x="6478905" y="1088644"/>
                </a:cubicBezTo>
                <a:cubicBezTo>
                  <a:pt x="6549517" y="1098296"/>
                  <a:pt x="6622415" y="1110996"/>
                  <a:pt x="6697599" y="1127379"/>
                </a:cubicBezTo>
                <a:lnTo>
                  <a:pt x="6695567" y="1136650"/>
                </a:lnTo>
                <a:lnTo>
                  <a:pt x="6697599" y="1127379"/>
                </a:lnTo>
                <a:cubicBezTo>
                  <a:pt x="7105777" y="1215771"/>
                  <a:pt x="7600315" y="1452753"/>
                  <a:pt x="7834503" y="1769364"/>
                </a:cubicBezTo>
                <a:cubicBezTo>
                  <a:pt x="7917815" y="1882013"/>
                  <a:pt x="7968488" y="1990979"/>
                  <a:pt x="8014716" y="2090293"/>
                </a:cubicBezTo>
                <a:cubicBezTo>
                  <a:pt x="8052689" y="2171827"/>
                  <a:pt x="8087487" y="2246503"/>
                  <a:pt x="8134858" y="2312416"/>
                </a:cubicBezTo>
                <a:cubicBezTo>
                  <a:pt x="8178546" y="2373376"/>
                  <a:pt x="8227568" y="2427351"/>
                  <a:pt x="8296783" y="2474341"/>
                </a:cubicBezTo>
                <a:lnTo>
                  <a:pt x="8291449" y="2482215"/>
                </a:lnTo>
                <a:lnTo>
                  <a:pt x="8296783" y="2474341"/>
                </a:lnTo>
                <a:cubicBezTo>
                  <a:pt x="8592820" y="2674366"/>
                  <a:pt x="9230487" y="2620391"/>
                  <a:pt x="9607931" y="2342134"/>
                </a:cubicBezTo>
                <a:cubicBezTo>
                  <a:pt x="9719183" y="2260219"/>
                  <a:pt x="9812909" y="2163445"/>
                  <a:pt x="9908667" y="2064385"/>
                </a:cubicBezTo>
                <a:cubicBezTo>
                  <a:pt x="10007346" y="1962404"/>
                  <a:pt x="10108184" y="1858264"/>
                  <a:pt x="10231882" y="1767078"/>
                </a:cubicBezTo>
                <a:cubicBezTo>
                  <a:pt x="10270871" y="1738376"/>
                  <a:pt x="10312146" y="1710944"/>
                  <a:pt x="10356469" y="1685163"/>
                </a:cubicBezTo>
                <a:cubicBezTo>
                  <a:pt x="10778236" y="1440942"/>
                  <a:pt x="11330051" y="1364361"/>
                  <a:pt x="11787759" y="1429893"/>
                </a:cubicBezTo>
                <a:lnTo>
                  <a:pt x="11786362" y="1439291"/>
                </a:lnTo>
                <a:lnTo>
                  <a:pt x="11787759" y="1429893"/>
                </a:lnTo>
                <a:cubicBezTo>
                  <a:pt x="12227687" y="1492885"/>
                  <a:pt x="12610719" y="1681734"/>
                  <a:pt x="12952349" y="1910969"/>
                </a:cubicBezTo>
                <a:cubicBezTo>
                  <a:pt x="13255497" y="2114423"/>
                  <a:pt x="13534136" y="2364740"/>
                  <a:pt x="13793978" y="2640330"/>
                </a:cubicBezTo>
                <a:lnTo>
                  <a:pt x="13786994" y="2646807"/>
                </a:lnTo>
                <a:lnTo>
                  <a:pt x="13793851" y="2640203"/>
                </a:lnTo>
                <a:cubicBezTo>
                  <a:pt x="13828394" y="2676779"/>
                  <a:pt x="13862177" y="2712974"/>
                  <a:pt x="13895832" y="2748788"/>
                </a:cubicBezTo>
                <a:cubicBezTo>
                  <a:pt x="13900785" y="2754122"/>
                  <a:pt x="13905738" y="2759456"/>
                  <a:pt x="13910819" y="2764790"/>
                </a:cubicBezTo>
                <a:lnTo>
                  <a:pt x="13903833" y="2771267"/>
                </a:lnTo>
                <a:lnTo>
                  <a:pt x="13910819" y="2764790"/>
                </a:lnTo>
                <a:cubicBezTo>
                  <a:pt x="14256512" y="3132582"/>
                  <a:pt x="14580617" y="3430143"/>
                  <a:pt x="15016353" y="3599053"/>
                </a:cubicBezTo>
                <a:cubicBezTo>
                  <a:pt x="15338806" y="3724021"/>
                  <a:pt x="15721838" y="3771011"/>
                  <a:pt x="16085567" y="3726434"/>
                </a:cubicBezTo>
                <a:lnTo>
                  <a:pt x="16086709" y="3735832"/>
                </a:lnTo>
                <a:lnTo>
                  <a:pt x="16085567" y="3726434"/>
                </a:lnTo>
                <a:cubicBezTo>
                  <a:pt x="16416401" y="3685794"/>
                  <a:pt x="16716756" y="3585337"/>
                  <a:pt x="16993744" y="3448050"/>
                </a:cubicBezTo>
                <a:lnTo>
                  <a:pt x="16997934" y="3456559"/>
                </a:lnTo>
                <a:lnTo>
                  <a:pt x="16993744" y="3448050"/>
                </a:lnTo>
                <a:cubicBezTo>
                  <a:pt x="17372457" y="3260217"/>
                  <a:pt x="17708246" y="3006344"/>
                  <a:pt x="18049495" y="2748153"/>
                </a:cubicBezTo>
                <a:cubicBezTo>
                  <a:pt x="18122772" y="2692781"/>
                  <a:pt x="18196306" y="2637155"/>
                  <a:pt x="18270601" y="2581910"/>
                </a:cubicBezTo>
                <a:lnTo>
                  <a:pt x="18276317" y="2589530"/>
                </a:lnTo>
                <a:lnTo>
                  <a:pt x="18270601" y="2581910"/>
                </a:lnTo>
                <a:cubicBezTo>
                  <a:pt x="18374614" y="2504567"/>
                  <a:pt x="18480278" y="2426970"/>
                  <a:pt x="18587974" y="2350643"/>
                </a:cubicBezTo>
                <a:lnTo>
                  <a:pt x="18593435" y="2358390"/>
                </a:lnTo>
                <a:lnTo>
                  <a:pt x="18587974" y="2350643"/>
                </a:lnTo>
                <a:cubicBezTo>
                  <a:pt x="20125818" y="1257173"/>
                  <a:pt x="22097872" y="371856"/>
                  <a:pt x="24403304" y="0"/>
                </a:cubicBezTo>
                <a:lnTo>
                  <a:pt x="24406352" y="18796"/>
                </a:lnTo>
                <a:cubicBezTo>
                  <a:pt x="22103970" y="390144"/>
                  <a:pt x="20134580" y="1274318"/>
                  <a:pt x="18598895" y="2366264"/>
                </a:cubicBezTo>
                <a:cubicBezTo>
                  <a:pt x="18491454" y="2442591"/>
                  <a:pt x="18385790" y="2520061"/>
                  <a:pt x="18281904" y="2597277"/>
                </a:cubicBezTo>
                <a:cubicBezTo>
                  <a:pt x="18207736" y="2652395"/>
                  <a:pt x="18134203" y="2708021"/>
                  <a:pt x="18060924" y="2763393"/>
                </a:cubicBezTo>
                <a:cubicBezTo>
                  <a:pt x="17719802" y="3021330"/>
                  <a:pt x="17382743" y="3276346"/>
                  <a:pt x="17002125" y="3465068"/>
                </a:cubicBezTo>
                <a:cubicBezTo>
                  <a:pt x="16723614" y="3603117"/>
                  <a:pt x="16421100" y="3704336"/>
                  <a:pt x="16087852" y="3745230"/>
                </a:cubicBezTo>
                <a:cubicBezTo>
                  <a:pt x="15721203" y="3790188"/>
                  <a:pt x="15334995" y="3742944"/>
                  <a:pt x="15009494" y="3616706"/>
                </a:cubicBezTo>
                <a:lnTo>
                  <a:pt x="15012924" y="3607816"/>
                </a:lnTo>
                <a:lnTo>
                  <a:pt x="15009494" y="3616706"/>
                </a:lnTo>
                <a:cubicBezTo>
                  <a:pt x="14569568" y="3446272"/>
                  <a:pt x="14242922" y="3145917"/>
                  <a:pt x="13896975" y="2777744"/>
                </a:cubicBezTo>
                <a:cubicBezTo>
                  <a:pt x="13892021" y="2772410"/>
                  <a:pt x="13887068" y="2767076"/>
                  <a:pt x="13881989" y="2761742"/>
                </a:cubicBezTo>
                <a:cubicBezTo>
                  <a:pt x="13848461" y="2725801"/>
                  <a:pt x="13814552" y="2689606"/>
                  <a:pt x="13780135" y="2653157"/>
                </a:cubicBezTo>
                <a:cubicBezTo>
                  <a:pt x="13520928" y="2378202"/>
                  <a:pt x="13243433" y="2129028"/>
                  <a:pt x="12941681" y="1926590"/>
                </a:cubicBezTo>
                <a:lnTo>
                  <a:pt x="12947015" y="1918716"/>
                </a:lnTo>
                <a:lnTo>
                  <a:pt x="12941681" y="1926590"/>
                </a:lnTo>
                <a:cubicBezTo>
                  <a:pt x="12601448" y="1698371"/>
                  <a:pt x="12221083" y="1511046"/>
                  <a:pt x="11784965" y="1448562"/>
                </a:cubicBezTo>
                <a:cubicBezTo>
                  <a:pt x="11330813" y="1383538"/>
                  <a:pt x="10783443" y="1459738"/>
                  <a:pt x="10365994" y="1701419"/>
                </a:cubicBezTo>
                <a:lnTo>
                  <a:pt x="10361168" y="1693164"/>
                </a:lnTo>
                <a:lnTo>
                  <a:pt x="10365994" y="1701419"/>
                </a:lnTo>
                <a:cubicBezTo>
                  <a:pt x="10322433" y="1726692"/>
                  <a:pt x="10281666" y="1753870"/>
                  <a:pt x="10243184" y="1782191"/>
                </a:cubicBezTo>
                <a:cubicBezTo>
                  <a:pt x="10120884" y="1872234"/>
                  <a:pt x="10021189" y="1975358"/>
                  <a:pt x="9922256" y="2077466"/>
                </a:cubicBezTo>
                <a:cubicBezTo>
                  <a:pt x="9826625" y="2176272"/>
                  <a:pt x="9731883" y="2274189"/>
                  <a:pt x="9619107" y="2357247"/>
                </a:cubicBezTo>
                <a:lnTo>
                  <a:pt x="9613519" y="2349627"/>
                </a:lnTo>
                <a:lnTo>
                  <a:pt x="9619234" y="2357247"/>
                </a:lnTo>
                <a:cubicBezTo>
                  <a:pt x="9237345" y="2638806"/>
                  <a:pt x="8590660" y="2695702"/>
                  <a:pt x="8286115" y="2489835"/>
                </a:cubicBezTo>
                <a:cubicBezTo>
                  <a:pt x="8214614" y="2441321"/>
                  <a:pt x="8164068" y="2385568"/>
                  <a:pt x="8119364" y="2323338"/>
                </a:cubicBezTo>
                <a:lnTo>
                  <a:pt x="8127110" y="2317750"/>
                </a:lnTo>
                <a:lnTo>
                  <a:pt x="8119364" y="2323338"/>
                </a:lnTo>
                <a:cubicBezTo>
                  <a:pt x="8070850" y="2255774"/>
                  <a:pt x="8035290" y="2179320"/>
                  <a:pt x="7997444" y="2098040"/>
                </a:cubicBezTo>
                <a:cubicBezTo>
                  <a:pt x="7951216" y="1998726"/>
                  <a:pt x="7901178" y="1891284"/>
                  <a:pt x="7819135" y="1780413"/>
                </a:cubicBezTo>
                <a:lnTo>
                  <a:pt x="7826756" y="1774698"/>
                </a:lnTo>
                <a:lnTo>
                  <a:pt x="7819135" y="1780413"/>
                </a:lnTo>
                <a:cubicBezTo>
                  <a:pt x="7588884" y="1469009"/>
                  <a:pt x="7099554" y="1233551"/>
                  <a:pt x="6693534" y="1145667"/>
                </a:cubicBezTo>
                <a:cubicBezTo>
                  <a:pt x="6618859" y="1129411"/>
                  <a:pt x="6546469" y="1116838"/>
                  <a:pt x="6476238" y="1107186"/>
                </a:cubicBezTo>
                <a:lnTo>
                  <a:pt x="6477508" y="1097788"/>
                </a:lnTo>
                <a:lnTo>
                  <a:pt x="6476238" y="1107186"/>
                </a:lnTo>
                <a:cubicBezTo>
                  <a:pt x="6164580" y="1064895"/>
                  <a:pt x="5870575" y="1067562"/>
                  <a:pt x="5557393" y="1072515"/>
                </a:cubicBezTo>
                <a:cubicBezTo>
                  <a:pt x="5168392" y="1078738"/>
                  <a:pt x="4711065" y="1069340"/>
                  <a:pt x="4210431" y="974344"/>
                </a:cubicBezTo>
                <a:cubicBezTo>
                  <a:pt x="3832606" y="902589"/>
                  <a:pt x="3425190" y="937514"/>
                  <a:pt x="3123057" y="1006856"/>
                </a:cubicBezTo>
                <a:cubicBezTo>
                  <a:pt x="3008630" y="1033145"/>
                  <a:pt x="2905379" y="1067562"/>
                  <a:pt x="2802001" y="1101979"/>
                </a:cubicBezTo>
                <a:cubicBezTo>
                  <a:pt x="2653665" y="1151382"/>
                  <a:pt x="2505456" y="1200785"/>
                  <a:pt x="2326513" y="1224788"/>
                </a:cubicBezTo>
                <a:cubicBezTo>
                  <a:pt x="1956435" y="1274445"/>
                  <a:pt x="1465961" y="1226693"/>
                  <a:pt x="1039622" y="1033145"/>
                </a:cubicBezTo>
                <a:lnTo>
                  <a:pt x="1043559" y="1024509"/>
                </a:lnTo>
                <a:lnTo>
                  <a:pt x="1039622" y="1033145"/>
                </a:lnTo>
                <a:cubicBezTo>
                  <a:pt x="567563" y="819277"/>
                  <a:pt x="181991" y="467233"/>
                  <a:pt x="0" y="137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0"/>
          <p:cNvSpPr/>
          <p:nvPr/>
        </p:nvSpPr>
        <p:spPr>
          <a:xfrm>
            <a:off x="-14561" y="6469409"/>
            <a:ext cx="18299906" cy="2824829"/>
          </a:xfrm>
          <a:custGeom>
            <a:rect b="b" l="l" r="r" t="t"/>
            <a:pathLst>
              <a:path extrusionOk="0" h="3766439" w="24399875">
                <a:moveTo>
                  <a:pt x="16510" y="0"/>
                </a:moveTo>
                <a:cubicBezTo>
                  <a:pt x="193802" y="315976"/>
                  <a:pt x="565150" y="662305"/>
                  <a:pt x="1022731" y="882015"/>
                </a:cubicBezTo>
                <a:lnTo>
                  <a:pt x="1018667" y="890651"/>
                </a:lnTo>
                <a:lnTo>
                  <a:pt x="1022731" y="882015"/>
                </a:lnTo>
                <a:cubicBezTo>
                  <a:pt x="1431290" y="1077849"/>
                  <a:pt x="1902841" y="1138174"/>
                  <a:pt x="2261616" y="1108202"/>
                </a:cubicBezTo>
                <a:lnTo>
                  <a:pt x="2262378" y="1117727"/>
                </a:lnTo>
                <a:lnTo>
                  <a:pt x="2261616" y="1108202"/>
                </a:lnTo>
                <a:cubicBezTo>
                  <a:pt x="2435987" y="1093597"/>
                  <a:pt x="2581910" y="1054481"/>
                  <a:pt x="2729484" y="1014984"/>
                </a:cubicBezTo>
                <a:cubicBezTo>
                  <a:pt x="2830703" y="987806"/>
                  <a:pt x="2932811" y="960501"/>
                  <a:pt x="3044825" y="940943"/>
                </a:cubicBezTo>
                <a:lnTo>
                  <a:pt x="3046476" y="950341"/>
                </a:lnTo>
                <a:lnTo>
                  <a:pt x="3044825" y="940943"/>
                </a:lnTo>
                <a:cubicBezTo>
                  <a:pt x="3348228" y="887984"/>
                  <a:pt x="3748405" y="867791"/>
                  <a:pt x="4119753" y="938149"/>
                </a:cubicBezTo>
                <a:cubicBezTo>
                  <a:pt x="4629150" y="1034542"/>
                  <a:pt x="5100193" y="1024255"/>
                  <a:pt x="5502910" y="1009396"/>
                </a:cubicBezTo>
                <a:cubicBezTo>
                  <a:pt x="5555615" y="1007491"/>
                  <a:pt x="5607812" y="1005205"/>
                  <a:pt x="5659755" y="1003046"/>
                </a:cubicBezTo>
                <a:cubicBezTo>
                  <a:pt x="5711063" y="1000887"/>
                  <a:pt x="5762117" y="998728"/>
                  <a:pt x="5813044" y="996823"/>
                </a:cubicBezTo>
                <a:cubicBezTo>
                  <a:pt x="6028182" y="988949"/>
                  <a:pt x="6241161" y="985901"/>
                  <a:pt x="6463030" y="1008126"/>
                </a:cubicBezTo>
                <a:cubicBezTo>
                  <a:pt x="6536944" y="1015492"/>
                  <a:pt x="6613017" y="1026160"/>
                  <a:pt x="6691503" y="1040765"/>
                </a:cubicBezTo>
                <a:lnTo>
                  <a:pt x="6689725" y="1050163"/>
                </a:lnTo>
                <a:lnTo>
                  <a:pt x="6691503" y="1040765"/>
                </a:lnTo>
                <a:cubicBezTo>
                  <a:pt x="7117207" y="1119378"/>
                  <a:pt x="7631557" y="1356487"/>
                  <a:pt x="7863840" y="1685290"/>
                </a:cubicBezTo>
                <a:lnTo>
                  <a:pt x="7856093" y="1690751"/>
                </a:lnTo>
                <a:lnTo>
                  <a:pt x="7863840" y="1685290"/>
                </a:lnTo>
                <a:cubicBezTo>
                  <a:pt x="7950327" y="1807464"/>
                  <a:pt x="7997698" y="1926590"/>
                  <a:pt x="8041005" y="2035302"/>
                </a:cubicBezTo>
                <a:cubicBezTo>
                  <a:pt x="8073009" y="2115693"/>
                  <a:pt x="8102727" y="2189988"/>
                  <a:pt x="8144129" y="2256790"/>
                </a:cubicBezTo>
                <a:cubicBezTo>
                  <a:pt x="8184896" y="2322576"/>
                  <a:pt x="8231632" y="2381504"/>
                  <a:pt x="8300339" y="2433447"/>
                </a:cubicBezTo>
                <a:lnTo>
                  <a:pt x="8294624" y="2441067"/>
                </a:lnTo>
                <a:lnTo>
                  <a:pt x="8300339" y="2433447"/>
                </a:lnTo>
                <a:cubicBezTo>
                  <a:pt x="8594979" y="2655316"/>
                  <a:pt x="9257538" y="2615057"/>
                  <a:pt x="9654667" y="2337181"/>
                </a:cubicBezTo>
                <a:lnTo>
                  <a:pt x="9660128" y="2344928"/>
                </a:lnTo>
                <a:lnTo>
                  <a:pt x="9654667" y="2337181"/>
                </a:lnTo>
                <a:cubicBezTo>
                  <a:pt x="9769856" y="2256536"/>
                  <a:pt x="9867519" y="2160397"/>
                  <a:pt x="9967341" y="2061845"/>
                </a:cubicBezTo>
                <a:cubicBezTo>
                  <a:pt x="10070592" y="1960118"/>
                  <a:pt x="10176256" y="1855851"/>
                  <a:pt x="10305542" y="1765427"/>
                </a:cubicBezTo>
                <a:cubicBezTo>
                  <a:pt x="10338689" y="1742186"/>
                  <a:pt x="10373487" y="1719961"/>
                  <a:pt x="10410063" y="1698752"/>
                </a:cubicBezTo>
                <a:cubicBezTo>
                  <a:pt x="10829290" y="1457960"/>
                  <a:pt x="11369421" y="1372870"/>
                  <a:pt x="11824462" y="1425702"/>
                </a:cubicBezTo>
                <a:lnTo>
                  <a:pt x="11823319" y="1435100"/>
                </a:lnTo>
                <a:lnTo>
                  <a:pt x="11824462" y="1425702"/>
                </a:lnTo>
                <a:cubicBezTo>
                  <a:pt x="12260072" y="1476375"/>
                  <a:pt x="12647422" y="1650492"/>
                  <a:pt x="12992735" y="1868297"/>
                </a:cubicBezTo>
                <a:cubicBezTo>
                  <a:pt x="13299948" y="2062099"/>
                  <a:pt x="13581761" y="2305050"/>
                  <a:pt x="13837158" y="2579116"/>
                </a:cubicBezTo>
                <a:lnTo>
                  <a:pt x="13830173" y="2585593"/>
                </a:lnTo>
                <a:lnTo>
                  <a:pt x="13837158" y="2579116"/>
                </a:lnTo>
                <a:cubicBezTo>
                  <a:pt x="13871702" y="2615946"/>
                  <a:pt x="13905230" y="2652776"/>
                  <a:pt x="13938504" y="2689098"/>
                </a:cubicBezTo>
                <a:cubicBezTo>
                  <a:pt x="13942822" y="2693797"/>
                  <a:pt x="13947013" y="2698369"/>
                  <a:pt x="13951331" y="2703068"/>
                </a:cubicBezTo>
                <a:lnTo>
                  <a:pt x="13944345" y="2709545"/>
                </a:lnTo>
                <a:lnTo>
                  <a:pt x="13951331" y="2703068"/>
                </a:lnTo>
                <a:cubicBezTo>
                  <a:pt x="14286611" y="3069717"/>
                  <a:pt x="14583792" y="3374136"/>
                  <a:pt x="15000859" y="3555111"/>
                </a:cubicBezTo>
                <a:cubicBezTo>
                  <a:pt x="15309723" y="3689096"/>
                  <a:pt x="15683103" y="3747262"/>
                  <a:pt x="16043020" y="3715512"/>
                </a:cubicBezTo>
                <a:cubicBezTo>
                  <a:pt x="16369666" y="3686810"/>
                  <a:pt x="16671163" y="3598799"/>
                  <a:pt x="16950818" y="3473577"/>
                </a:cubicBezTo>
                <a:cubicBezTo>
                  <a:pt x="17341216" y="3298825"/>
                  <a:pt x="17690593" y="3055112"/>
                  <a:pt x="18046445" y="2806827"/>
                </a:cubicBezTo>
                <a:cubicBezTo>
                  <a:pt x="18114899" y="2759075"/>
                  <a:pt x="18183606" y="2711069"/>
                  <a:pt x="18252820" y="2663444"/>
                </a:cubicBezTo>
                <a:cubicBezTo>
                  <a:pt x="18359119" y="2590419"/>
                  <a:pt x="18466690" y="2517013"/>
                  <a:pt x="18576291" y="2444877"/>
                </a:cubicBezTo>
                <a:lnTo>
                  <a:pt x="18581497" y="2452878"/>
                </a:lnTo>
                <a:lnTo>
                  <a:pt x="18576291" y="2444877"/>
                </a:lnTo>
                <a:cubicBezTo>
                  <a:pt x="20140676" y="1410970"/>
                  <a:pt x="22113241" y="581025"/>
                  <a:pt x="24397081" y="240919"/>
                </a:cubicBezTo>
                <a:lnTo>
                  <a:pt x="24399875" y="259715"/>
                </a:lnTo>
                <a:cubicBezTo>
                  <a:pt x="22118828" y="599440"/>
                  <a:pt x="20148931" y="1428242"/>
                  <a:pt x="18586831" y="2460752"/>
                </a:cubicBezTo>
                <a:cubicBezTo>
                  <a:pt x="18477484" y="2532888"/>
                  <a:pt x="18369914" y="2606167"/>
                  <a:pt x="18263742" y="2679192"/>
                </a:cubicBezTo>
                <a:lnTo>
                  <a:pt x="18258409" y="2671318"/>
                </a:lnTo>
                <a:lnTo>
                  <a:pt x="18263742" y="2679192"/>
                </a:lnTo>
                <a:cubicBezTo>
                  <a:pt x="18194528" y="2726817"/>
                  <a:pt x="18125948" y="2774696"/>
                  <a:pt x="18057367" y="2822448"/>
                </a:cubicBezTo>
                <a:cubicBezTo>
                  <a:pt x="17701894" y="3070479"/>
                  <a:pt x="17350993" y="3315335"/>
                  <a:pt x="16958690" y="3490976"/>
                </a:cubicBezTo>
                <a:lnTo>
                  <a:pt x="16954754" y="3482340"/>
                </a:lnTo>
                <a:lnTo>
                  <a:pt x="16958690" y="3490976"/>
                </a:lnTo>
                <a:cubicBezTo>
                  <a:pt x="16677513" y="3616960"/>
                  <a:pt x="16373856" y="3705606"/>
                  <a:pt x="16044799" y="3734435"/>
                </a:cubicBezTo>
                <a:lnTo>
                  <a:pt x="16043910" y="3724910"/>
                </a:lnTo>
                <a:lnTo>
                  <a:pt x="16044799" y="3734435"/>
                </a:lnTo>
                <a:cubicBezTo>
                  <a:pt x="15681960" y="3766439"/>
                  <a:pt x="15305278" y="3707892"/>
                  <a:pt x="14993365" y="3572510"/>
                </a:cubicBezTo>
                <a:lnTo>
                  <a:pt x="14997176" y="3563747"/>
                </a:lnTo>
                <a:lnTo>
                  <a:pt x="14993365" y="3572510"/>
                </a:lnTo>
                <a:cubicBezTo>
                  <a:pt x="14572234" y="3389884"/>
                  <a:pt x="14272640" y="3082417"/>
                  <a:pt x="13937361" y="2715895"/>
                </a:cubicBezTo>
                <a:cubicBezTo>
                  <a:pt x="13933169" y="2711196"/>
                  <a:pt x="13928852" y="2706624"/>
                  <a:pt x="13924534" y="2701925"/>
                </a:cubicBezTo>
                <a:cubicBezTo>
                  <a:pt x="13891260" y="2665603"/>
                  <a:pt x="13857732" y="2628900"/>
                  <a:pt x="13823314" y="2592070"/>
                </a:cubicBezTo>
                <a:cubicBezTo>
                  <a:pt x="13568807" y="2319020"/>
                  <a:pt x="13288263" y="2077212"/>
                  <a:pt x="12982702" y="1884426"/>
                </a:cubicBezTo>
                <a:lnTo>
                  <a:pt x="12987781" y="1876425"/>
                </a:lnTo>
                <a:lnTo>
                  <a:pt x="12982702" y="1884426"/>
                </a:lnTo>
                <a:cubicBezTo>
                  <a:pt x="12638913" y="1667510"/>
                  <a:pt x="12254230" y="1494790"/>
                  <a:pt x="11822430" y="1444625"/>
                </a:cubicBezTo>
                <a:cubicBezTo>
                  <a:pt x="11370691" y="1392047"/>
                  <a:pt x="10834878" y="1476756"/>
                  <a:pt x="10419715" y="1715262"/>
                </a:cubicBezTo>
                <a:lnTo>
                  <a:pt x="10415016" y="1707007"/>
                </a:lnTo>
                <a:lnTo>
                  <a:pt x="10419715" y="1715262"/>
                </a:lnTo>
                <a:cubicBezTo>
                  <a:pt x="10383520" y="1736090"/>
                  <a:pt x="10349357" y="1758188"/>
                  <a:pt x="10316591" y="1781048"/>
                </a:cubicBezTo>
                <a:cubicBezTo>
                  <a:pt x="10188829" y="1870456"/>
                  <a:pt x="10084308" y="1973580"/>
                  <a:pt x="9980930" y="2075434"/>
                </a:cubicBezTo>
                <a:cubicBezTo>
                  <a:pt x="9881235" y="2173732"/>
                  <a:pt x="9782556" y="2271141"/>
                  <a:pt x="9665716" y="2352802"/>
                </a:cubicBezTo>
                <a:cubicBezTo>
                  <a:pt x="9264142" y="2633853"/>
                  <a:pt x="8592312" y="2677033"/>
                  <a:pt x="8289036" y="2448687"/>
                </a:cubicBezTo>
                <a:cubicBezTo>
                  <a:pt x="8217789" y="2394966"/>
                  <a:pt x="8169656" y="2334006"/>
                  <a:pt x="8128127" y="2266950"/>
                </a:cubicBezTo>
                <a:lnTo>
                  <a:pt x="8136255" y="2261870"/>
                </a:lnTo>
                <a:lnTo>
                  <a:pt x="8128127" y="2266950"/>
                </a:lnTo>
                <a:cubicBezTo>
                  <a:pt x="8085709" y="2198497"/>
                  <a:pt x="8055356" y="2122551"/>
                  <a:pt x="8023479" y="2042541"/>
                </a:cubicBezTo>
                <a:cubicBezTo>
                  <a:pt x="7980045" y="1933702"/>
                  <a:pt x="7933436" y="1816735"/>
                  <a:pt x="7848473" y="1696466"/>
                </a:cubicBezTo>
                <a:cubicBezTo>
                  <a:pt x="7620254" y="1373378"/>
                  <a:pt x="7111619" y="1137793"/>
                  <a:pt x="6688201" y="1059688"/>
                </a:cubicBezTo>
                <a:cubicBezTo>
                  <a:pt x="6610350" y="1045210"/>
                  <a:pt x="6534658" y="1034542"/>
                  <a:pt x="6461379" y="1027303"/>
                </a:cubicBezTo>
                <a:lnTo>
                  <a:pt x="6462268" y="1017778"/>
                </a:lnTo>
                <a:lnTo>
                  <a:pt x="6461379" y="1027303"/>
                </a:lnTo>
                <a:cubicBezTo>
                  <a:pt x="6240780" y="1005332"/>
                  <a:pt x="6028944" y="1008253"/>
                  <a:pt x="5814060" y="1016127"/>
                </a:cubicBezTo>
                <a:cubicBezTo>
                  <a:pt x="5763260" y="1018032"/>
                  <a:pt x="5712206" y="1020191"/>
                  <a:pt x="5660898" y="1022350"/>
                </a:cubicBezTo>
                <a:cubicBezTo>
                  <a:pt x="5608955" y="1024509"/>
                  <a:pt x="5556631" y="1026795"/>
                  <a:pt x="5503926" y="1028700"/>
                </a:cubicBezTo>
                <a:lnTo>
                  <a:pt x="5503545" y="1019175"/>
                </a:lnTo>
                <a:lnTo>
                  <a:pt x="5503926" y="1028700"/>
                </a:lnTo>
                <a:cubicBezTo>
                  <a:pt x="5101082" y="1043559"/>
                  <a:pt x="4628134" y="1053973"/>
                  <a:pt x="4116578" y="957072"/>
                </a:cubicBezTo>
                <a:lnTo>
                  <a:pt x="4118356" y="947674"/>
                </a:lnTo>
                <a:lnTo>
                  <a:pt x="4116578" y="957072"/>
                </a:lnTo>
                <a:cubicBezTo>
                  <a:pt x="3748024" y="887349"/>
                  <a:pt x="3350260" y="907288"/>
                  <a:pt x="3048508" y="959993"/>
                </a:cubicBezTo>
                <a:cubicBezTo>
                  <a:pt x="2937383" y="979424"/>
                  <a:pt x="2836164" y="1006475"/>
                  <a:pt x="2734818" y="1033653"/>
                </a:cubicBezTo>
                <a:cubicBezTo>
                  <a:pt x="2587244" y="1073150"/>
                  <a:pt x="2439797" y="1112774"/>
                  <a:pt x="2263521" y="1127506"/>
                </a:cubicBezTo>
                <a:cubicBezTo>
                  <a:pt x="1901825" y="1157732"/>
                  <a:pt x="1426718" y="1097026"/>
                  <a:pt x="1014857" y="899414"/>
                </a:cubicBezTo>
                <a:cubicBezTo>
                  <a:pt x="553974" y="678053"/>
                  <a:pt x="179451" y="329184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0"/>
          <p:cNvSpPr/>
          <p:nvPr/>
        </p:nvSpPr>
        <p:spPr>
          <a:xfrm>
            <a:off x="-9866" y="6334912"/>
            <a:ext cx="18294762" cy="2902743"/>
          </a:xfrm>
          <a:custGeom>
            <a:rect b="b" l="l" r="r" t="t"/>
            <a:pathLst>
              <a:path extrusionOk="0" h="3870325" w="24393016">
                <a:moveTo>
                  <a:pt x="16510" y="0"/>
                </a:moveTo>
                <a:cubicBezTo>
                  <a:pt x="191135" y="306070"/>
                  <a:pt x="551942" y="649478"/>
                  <a:pt x="998093" y="875792"/>
                </a:cubicBezTo>
                <a:lnTo>
                  <a:pt x="993775" y="884301"/>
                </a:lnTo>
                <a:lnTo>
                  <a:pt x="998093" y="875792"/>
                </a:lnTo>
                <a:cubicBezTo>
                  <a:pt x="1392174" y="1075563"/>
                  <a:pt x="1848739" y="1149096"/>
                  <a:pt x="2199132" y="1138174"/>
                </a:cubicBezTo>
                <a:cubicBezTo>
                  <a:pt x="2371471" y="1132840"/>
                  <a:pt x="2517267" y="1103503"/>
                  <a:pt x="2664460" y="1073912"/>
                </a:cubicBezTo>
                <a:cubicBezTo>
                  <a:pt x="2763266" y="1054100"/>
                  <a:pt x="2862707" y="1034034"/>
                  <a:pt x="2970911" y="1021207"/>
                </a:cubicBezTo>
                <a:lnTo>
                  <a:pt x="2972054" y="1030605"/>
                </a:lnTo>
                <a:lnTo>
                  <a:pt x="2970911" y="1021207"/>
                </a:lnTo>
                <a:cubicBezTo>
                  <a:pt x="3274187" y="985266"/>
                  <a:pt x="3663950" y="980059"/>
                  <a:pt x="4025773" y="1048258"/>
                </a:cubicBezTo>
                <a:cubicBezTo>
                  <a:pt x="4545838" y="1146429"/>
                  <a:pt x="5032121" y="1123061"/>
                  <a:pt x="5448808" y="1093089"/>
                </a:cubicBezTo>
                <a:lnTo>
                  <a:pt x="5449443" y="1102614"/>
                </a:lnTo>
                <a:lnTo>
                  <a:pt x="5448808" y="1093089"/>
                </a:lnTo>
                <a:cubicBezTo>
                  <a:pt x="5507736" y="1088771"/>
                  <a:pt x="5566156" y="1084199"/>
                  <a:pt x="5624322" y="1079627"/>
                </a:cubicBezTo>
                <a:cubicBezTo>
                  <a:pt x="5681853" y="1075055"/>
                  <a:pt x="5739003" y="1070610"/>
                  <a:pt x="5796026" y="1066419"/>
                </a:cubicBezTo>
                <a:cubicBezTo>
                  <a:pt x="6011037" y="1050925"/>
                  <a:pt x="6224778" y="1040892"/>
                  <a:pt x="6447663" y="1055751"/>
                </a:cubicBezTo>
                <a:cubicBezTo>
                  <a:pt x="6524752" y="1060958"/>
                  <a:pt x="6604000" y="1069594"/>
                  <a:pt x="6685661" y="1082294"/>
                </a:cubicBezTo>
                <a:lnTo>
                  <a:pt x="6684137" y="1091692"/>
                </a:lnTo>
                <a:lnTo>
                  <a:pt x="6685534" y="1082294"/>
                </a:lnTo>
                <a:cubicBezTo>
                  <a:pt x="7128891" y="1151001"/>
                  <a:pt x="7662672" y="1388364"/>
                  <a:pt x="7893177" y="1729232"/>
                </a:cubicBezTo>
                <a:cubicBezTo>
                  <a:pt x="7981950" y="1860550"/>
                  <a:pt x="8025257" y="1989201"/>
                  <a:pt x="8065008" y="2107184"/>
                </a:cubicBezTo>
                <a:cubicBezTo>
                  <a:pt x="8091805" y="2186813"/>
                  <a:pt x="8116951" y="2261235"/>
                  <a:pt x="8153146" y="2329180"/>
                </a:cubicBezTo>
                <a:cubicBezTo>
                  <a:pt x="8190738" y="2399792"/>
                  <a:pt x="8235315" y="2463673"/>
                  <a:pt x="8303768" y="2520442"/>
                </a:cubicBezTo>
                <a:lnTo>
                  <a:pt x="8297672" y="2527808"/>
                </a:lnTo>
                <a:lnTo>
                  <a:pt x="8303768" y="2520442"/>
                </a:lnTo>
                <a:cubicBezTo>
                  <a:pt x="8596757" y="2764028"/>
                  <a:pt x="9284081" y="2737358"/>
                  <a:pt x="9701530" y="2460117"/>
                </a:cubicBezTo>
                <a:cubicBezTo>
                  <a:pt x="9820910" y="2380869"/>
                  <a:pt x="9922637" y="2285238"/>
                  <a:pt x="10026904" y="2187194"/>
                </a:cubicBezTo>
                <a:cubicBezTo>
                  <a:pt x="10134981" y="2085594"/>
                  <a:pt x="10245598" y="1981581"/>
                  <a:pt x="10380726" y="1891792"/>
                </a:cubicBezTo>
                <a:cubicBezTo>
                  <a:pt x="10407396" y="1874012"/>
                  <a:pt x="10435082" y="1856867"/>
                  <a:pt x="10463911" y="1840357"/>
                </a:cubicBezTo>
                <a:cubicBezTo>
                  <a:pt x="10880344" y="1602867"/>
                  <a:pt x="11408918" y="1509268"/>
                  <a:pt x="11861546" y="1549527"/>
                </a:cubicBezTo>
                <a:cubicBezTo>
                  <a:pt x="12292711" y="1587881"/>
                  <a:pt x="12684252" y="1747266"/>
                  <a:pt x="13033375" y="1953641"/>
                </a:cubicBezTo>
                <a:lnTo>
                  <a:pt x="13028549" y="1961896"/>
                </a:lnTo>
                <a:lnTo>
                  <a:pt x="13033375" y="1953641"/>
                </a:lnTo>
                <a:cubicBezTo>
                  <a:pt x="13344779" y="2137664"/>
                  <a:pt x="13629766" y="2373503"/>
                  <a:pt x="13880466" y="2645918"/>
                </a:cubicBezTo>
                <a:lnTo>
                  <a:pt x="13873480" y="2652395"/>
                </a:lnTo>
                <a:lnTo>
                  <a:pt x="13880466" y="2645918"/>
                </a:lnTo>
                <a:cubicBezTo>
                  <a:pt x="13918691" y="2687193"/>
                  <a:pt x="13955522" y="2728468"/>
                  <a:pt x="13991591" y="2769362"/>
                </a:cubicBezTo>
                <a:lnTo>
                  <a:pt x="13984478" y="2775712"/>
                </a:lnTo>
                <a:lnTo>
                  <a:pt x="13991591" y="2769362"/>
                </a:lnTo>
                <a:cubicBezTo>
                  <a:pt x="14000226" y="2779141"/>
                  <a:pt x="14008862" y="2788793"/>
                  <a:pt x="14017498" y="2798572"/>
                </a:cubicBezTo>
                <a:cubicBezTo>
                  <a:pt x="14026134" y="2808351"/>
                  <a:pt x="14034515" y="2817749"/>
                  <a:pt x="14043025" y="2827274"/>
                </a:cubicBezTo>
                <a:cubicBezTo>
                  <a:pt x="14345540" y="3167761"/>
                  <a:pt x="14608048" y="3456559"/>
                  <a:pt x="14985238" y="3639185"/>
                </a:cubicBezTo>
                <a:lnTo>
                  <a:pt x="14981047" y="3647821"/>
                </a:lnTo>
                <a:lnTo>
                  <a:pt x="14985238" y="3639185"/>
                </a:lnTo>
                <a:cubicBezTo>
                  <a:pt x="15280386" y="3782060"/>
                  <a:pt x="15644494" y="3851402"/>
                  <a:pt x="16000476" y="3832733"/>
                </a:cubicBezTo>
                <a:cubicBezTo>
                  <a:pt x="16322929" y="3815969"/>
                  <a:pt x="16625697" y="3740277"/>
                  <a:pt x="16907890" y="3627247"/>
                </a:cubicBezTo>
                <a:lnTo>
                  <a:pt x="16911447" y="3636137"/>
                </a:lnTo>
                <a:lnTo>
                  <a:pt x="16907890" y="3627247"/>
                </a:lnTo>
                <a:cubicBezTo>
                  <a:pt x="17311497" y="3465576"/>
                  <a:pt x="17675987" y="3231515"/>
                  <a:pt x="18047715" y="2992882"/>
                </a:cubicBezTo>
                <a:cubicBezTo>
                  <a:pt x="18109818" y="2953004"/>
                  <a:pt x="18172176" y="2912999"/>
                  <a:pt x="18234915" y="2873121"/>
                </a:cubicBezTo>
                <a:lnTo>
                  <a:pt x="18239993" y="2881122"/>
                </a:lnTo>
                <a:lnTo>
                  <a:pt x="18234915" y="2873121"/>
                </a:lnTo>
                <a:cubicBezTo>
                  <a:pt x="18343244" y="2804287"/>
                  <a:pt x="18452973" y="2735072"/>
                  <a:pt x="18564352" y="2667000"/>
                </a:cubicBezTo>
                <a:lnTo>
                  <a:pt x="18569305" y="2675128"/>
                </a:lnTo>
                <a:lnTo>
                  <a:pt x="18564352" y="2667000"/>
                </a:lnTo>
                <a:cubicBezTo>
                  <a:pt x="20155154" y="1692783"/>
                  <a:pt x="22128099" y="918083"/>
                  <a:pt x="24390477" y="609981"/>
                </a:cubicBezTo>
                <a:lnTo>
                  <a:pt x="24393016" y="628904"/>
                </a:lnTo>
                <a:cubicBezTo>
                  <a:pt x="22133433" y="936625"/>
                  <a:pt x="20163028" y="1710436"/>
                  <a:pt x="18574258" y="2683256"/>
                </a:cubicBezTo>
                <a:cubicBezTo>
                  <a:pt x="18463006" y="2751201"/>
                  <a:pt x="18353405" y="2820289"/>
                  <a:pt x="18245074" y="2889123"/>
                </a:cubicBezTo>
                <a:cubicBezTo>
                  <a:pt x="18182336" y="2928874"/>
                  <a:pt x="18120106" y="2968879"/>
                  <a:pt x="18058003" y="3008757"/>
                </a:cubicBezTo>
                <a:cubicBezTo>
                  <a:pt x="17686528" y="3247263"/>
                  <a:pt x="17320513" y="3482340"/>
                  <a:pt x="16915003" y="3644773"/>
                </a:cubicBezTo>
                <a:cubicBezTo>
                  <a:pt x="16631158" y="3758438"/>
                  <a:pt x="16326358" y="3834638"/>
                  <a:pt x="16001491" y="3851529"/>
                </a:cubicBezTo>
                <a:lnTo>
                  <a:pt x="16000984" y="3842004"/>
                </a:lnTo>
                <a:lnTo>
                  <a:pt x="16001491" y="3851529"/>
                </a:lnTo>
                <a:cubicBezTo>
                  <a:pt x="15642589" y="3870325"/>
                  <a:pt x="15275179" y="3800475"/>
                  <a:pt x="14976983" y="3656076"/>
                </a:cubicBezTo>
                <a:cubicBezTo>
                  <a:pt x="14595856" y="3471545"/>
                  <a:pt x="14330934" y="3179826"/>
                  <a:pt x="14028801" y="2839720"/>
                </a:cubicBezTo>
                <a:cubicBezTo>
                  <a:pt x="14020291" y="2830195"/>
                  <a:pt x="14011783" y="2820670"/>
                  <a:pt x="14003274" y="2811018"/>
                </a:cubicBezTo>
                <a:cubicBezTo>
                  <a:pt x="13994764" y="2801366"/>
                  <a:pt x="13986002" y="2791587"/>
                  <a:pt x="13977365" y="2781808"/>
                </a:cubicBezTo>
                <a:cubicBezTo>
                  <a:pt x="13941298" y="2740914"/>
                  <a:pt x="13904594" y="2699766"/>
                  <a:pt x="13866494" y="2658745"/>
                </a:cubicBezTo>
                <a:cubicBezTo>
                  <a:pt x="13616813" y="2387600"/>
                  <a:pt x="13333349" y="2152904"/>
                  <a:pt x="13023723" y="1970024"/>
                </a:cubicBezTo>
                <a:cubicBezTo>
                  <a:pt x="12676251" y="1764538"/>
                  <a:pt x="12287377" y="1606423"/>
                  <a:pt x="11859894" y="1568450"/>
                </a:cubicBezTo>
                <a:lnTo>
                  <a:pt x="11860783" y="1558925"/>
                </a:lnTo>
                <a:lnTo>
                  <a:pt x="11859894" y="1568450"/>
                </a:lnTo>
                <a:cubicBezTo>
                  <a:pt x="11410695" y="1528572"/>
                  <a:pt x="10885931" y="1621663"/>
                  <a:pt x="10473308" y="1856867"/>
                </a:cubicBezTo>
                <a:lnTo>
                  <a:pt x="10468610" y="1848612"/>
                </a:lnTo>
                <a:lnTo>
                  <a:pt x="10473308" y="1856867"/>
                </a:lnTo>
                <a:cubicBezTo>
                  <a:pt x="10444861" y="1873123"/>
                  <a:pt x="10417555" y="1890141"/>
                  <a:pt x="10391140" y="1907667"/>
                </a:cubicBezTo>
                <a:cubicBezTo>
                  <a:pt x="10257536" y="1996313"/>
                  <a:pt x="10148062" y="2099310"/>
                  <a:pt x="10039857" y="2201037"/>
                </a:cubicBezTo>
                <a:cubicBezTo>
                  <a:pt x="9935718" y="2298827"/>
                  <a:pt x="9832975" y="2395601"/>
                  <a:pt x="9711943" y="2475992"/>
                </a:cubicBezTo>
                <a:lnTo>
                  <a:pt x="9706737" y="2468118"/>
                </a:lnTo>
                <a:lnTo>
                  <a:pt x="9711943" y="2475992"/>
                </a:lnTo>
                <a:cubicBezTo>
                  <a:pt x="9290177" y="2756154"/>
                  <a:pt x="8592947" y="2785872"/>
                  <a:pt x="8291449" y="2535174"/>
                </a:cubicBezTo>
                <a:cubicBezTo>
                  <a:pt x="8220582" y="2476246"/>
                  <a:pt x="8174608" y="2410206"/>
                  <a:pt x="8136255" y="2338197"/>
                </a:cubicBezTo>
                <a:lnTo>
                  <a:pt x="8144637" y="2333752"/>
                </a:lnTo>
                <a:lnTo>
                  <a:pt x="8136255" y="2338197"/>
                </a:lnTo>
                <a:cubicBezTo>
                  <a:pt x="8099170" y="2268601"/>
                  <a:pt x="8073517" y="2192655"/>
                  <a:pt x="8046847" y="2113280"/>
                </a:cubicBezTo>
                <a:cubicBezTo>
                  <a:pt x="8007095" y="1995297"/>
                  <a:pt x="7964424" y="1868805"/>
                  <a:pt x="7877302" y="1739900"/>
                </a:cubicBezTo>
                <a:lnTo>
                  <a:pt x="7885176" y="1734566"/>
                </a:lnTo>
                <a:lnTo>
                  <a:pt x="7877302" y="1739900"/>
                </a:lnTo>
                <a:cubicBezTo>
                  <a:pt x="7650988" y="1405382"/>
                  <a:pt x="7123556" y="1169543"/>
                  <a:pt x="6682486" y="1101090"/>
                </a:cubicBezTo>
                <a:cubicBezTo>
                  <a:pt x="6601332" y="1088517"/>
                  <a:pt x="6522719" y="1079881"/>
                  <a:pt x="6446139" y="1074674"/>
                </a:cubicBezTo>
                <a:lnTo>
                  <a:pt x="6446774" y="1065149"/>
                </a:lnTo>
                <a:lnTo>
                  <a:pt x="6446139" y="1074674"/>
                </a:lnTo>
                <a:cubicBezTo>
                  <a:pt x="6224651" y="1059942"/>
                  <a:pt x="6011926" y="1069848"/>
                  <a:pt x="5797169" y="1085342"/>
                </a:cubicBezTo>
                <a:cubicBezTo>
                  <a:pt x="5740146" y="1089406"/>
                  <a:pt x="5682996" y="1093978"/>
                  <a:pt x="5625592" y="1098550"/>
                </a:cubicBezTo>
                <a:cubicBezTo>
                  <a:pt x="5567426" y="1103122"/>
                  <a:pt x="5509006" y="1107694"/>
                  <a:pt x="5449951" y="1112012"/>
                </a:cubicBezTo>
                <a:cubicBezTo>
                  <a:pt x="5033010" y="1141984"/>
                  <a:pt x="4544568" y="1165606"/>
                  <a:pt x="4021963" y="1066927"/>
                </a:cubicBezTo>
                <a:lnTo>
                  <a:pt x="4023741" y="1057529"/>
                </a:lnTo>
                <a:lnTo>
                  <a:pt x="4021963" y="1066927"/>
                </a:lnTo>
                <a:cubicBezTo>
                  <a:pt x="3662552" y="999109"/>
                  <a:pt x="3274822" y="1004316"/>
                  <a:pt x="2972943" y="1040130"/>
                </a:cubicBezTo>
                <a:cubicBezTo>
                  <a:pt x="2865755" y="1052830"/>
                  <a:pt x="2766949" y="1072642"/>
                  <a:pt x="2668016" y="1092581"/>
                </a:cubicBezTo>
                <a:cubicBezTo>
                  <a:pt x="2520950" y="1122172"/>
                  <a:pt x="2373630" y="1151763"/>
                  <a:pt x="2199513" y="1157224"/>
                </a:cubicBezTo>
                <a:lnTo>
                  <a:pt x="2199259" y="1147699"/>
                </a:lnTo>
                <a:lnTo>
                  <a:pt x="2199513" y="1157224"/>
                </a:lnTo>
                <a:cubicBezTo>
                  <a:pt x="1846453" y="1168273"/>
                  <a:pt x="1386713" y="1094232"/>
                  <a:pt x="989330" y="892810"/>
                </a:cubicBezTo>
                <a:cubicBezTo>
                  <a:pt x="540639" y="664972"/>
                  <a:pt x="176784" y="319278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0"/>
          <p:cNvSpPr/>
          <p:nvPr/>
        </p:nvSpPr>
        <p:spPr>
          <a:xfrm>
            <a:off x="-5311" y="6200321"/>
            <a:ext cx="18289810" cy="2980754"/>
          </a:xfrm>
          <a:custGeom>
            <a:rect b="b" l="l" r="r" t="t"/>
            <a:pathLst>
              <a:path extrusionOk="0" h="3974338" w="24386413">
                <a:moveTo>
                  <a:pt x="16510" y="0"/>
                </a:moveTo>
                <a:cubicBezTo>
                  <a:pt x="188722" y="296291"/>
                  <a:pt x="538988" y="636524"/>
                  <a:pt x="973709" y="869569"/>
                </a:cubicBezTo>
                <a:cubicBezTo>
                  <a:pt x="1353439" y="1073277"/>
                  <a:pt x="1794891" y="1160018"/>
                  <a:pt x="2136902" y="1168146"/>
                </a:cubicBezTo>
                <a:lnTo>
                  <a:pt x="2136648" y="1177671"/>
                </a:lnTo>
                <a:lnTo>
                  <a:pt x="2136902" y="1168146"/>
                </a:lnTo>
                <a:cubicBezTo>
                  <a:pt x="2271014" y="1171321"/>
                  <a:pt x="2390013" y="1151636"/>
                  <a:pt x="2506726" y="1132332"/>
                </a:cubicBezTo>
                <a:cubicBezTo>
                  <a:pt x="2617343" y="1114044"/>
                  <a:pt x="2726055" y="1095883"/>
                  <a:pt x="2842514" y="1098677"/>
                </a:cubicBezTo>
                <a:cubicBezTo>
                  <a:pt x="2860929" y="1099058"/>
                  <a:pt x="2879471" y="1100074"/>
                  <a:pt x="2898267" y="1101598"/>
                </a:cubicBezTo>
                <a:lnTo>
                  <a:pt x="2897505" y="1111123"/>
                </a:lnTo>
                <a:lnTo>
                  <a:pt x="2898267" y="1101598"/>
                </a:lnTo>
                <a:cubicBezTo>
                  <a:pt x="3010535" y="1110869"/>
                  <a:pt x="3133471" y="1111885"/>
                  <a:pt x="3262249" y="1113028"/>
                </a:cubicBezTo>
                <a:cubicBezTo>
                  <a:pt x="3402330" y="1114171"/>
                  <a:pt x="3549142" y="1115441"/>
                  <a:pt x="3695192" y="1127506"/>
                </a:cubicBezTo>
                <a:cubicBezTo>
                  <a:pt x="3774567" y="1134110"/>
                  <a:pt x="3853815" y="1143762"/>
                  <a:pt x="3931666" y="1158494"/>
                </a:cubicBezTo>
                <a:lnTo>
                  <a:pt x="3929888" y="1167892"/>
                </a:lnTo>
                <a:lnTo>
                  <a:pt x="3931666" y="1158494"/>
                </a:lnTo>
                <a:cubicBezTo>
                  <a:pt x="4462526" y="1258316"/>
                  <a:pt x="4963922" y="1221994"/>
                  <a:pt x="5394452" y="1176782"/>
                </a:cubicBezTo>
                <a:lnTo>
                  <a:pt x="5395468" y="1186307"/>
                </a:lnTo>
                <a:lnTo>
                  <a:pt x="5394452" y="1176782"/>
                </a:lnTo>
                <a:cubicBezTo>
                  <a:pt x="5458841" y="1170051"/>
                  <a:pt x="5522722" y="1162812"/>
                  <a:pt x="5586222" y="1155573"/>
                </a:cubicBezTo>
                <a:cubicBezTo>
                  <a:pt x="5649087" y="1148461"/>
                  <a:pt x="5711698" y="1141349"/>
                  <a:pt x="5774182" y="1134872"/>
                </a:cubicBezTo>
                <a:cubicBezTo>
                  <a:pt x="5990717" y="1112139"/>
                  <a:pt x="6206617" y="1095248"/>
                  <a:pt x="6431788" y="1103376"/>
                </a:cubicBezTo>
                <a:cubicBezTo>
                  <a:pt x="6512052" y="1106424"/>
                  <a:pt x="6594602" y="1112901"/>
                  <a:pt x="6679438" y="1123950"/>
                </a:cubicBezTo>
                <a:lnTo>
                  <a:pt x="6678168" y="1133348"/>
                </a:lnTo>
                <a:lnTo>
                  <a:pt x="6679438" y="1123950"/>
                </a:lnTo>
                <a:cubicBezTo>
                  <a:pt x="7140321" y="1183005"/>
                  <a:pt x="7693787" y="1420368"/>
                  <a:pt x="7922387" y="1773428"/>
                </a:cubicBezTo>
                <a:cubicBezTo>
                  <a:pt x="8012684" y="1913001"/>
                  <a:pt x="8051292" y="2050796"/>
                  <a:pt x="8086979" y="2177542"/>
                </a:cubicBezTo>
                <a:cubicBezTo>
                  <a:pt x="8109331" y="2257298"/>
                  <a:pt x="8130413" y="2332355"/>
                  <a:pt x="8162290" y="2401570"/>
                </a:cubicBezTo>
                <a:lnTo>
                  <a:pt x="8153654" y="2405507"/>
                </a:lnTo>
                <a:lnTo>
                  <a:pt x="8162290" y="2401570"/>
                </a:lnTo>
                <a:cubicBezTo>
                  <a:pt x="8196834" y="2476881"/>
                  <a:pt x="8239252" y="2545715"/>
                  <a:pt x="8307324" y="2607691"/>
                </a:cubicBezTo>
                <a:lnTo>
                  <a:pt x="8300847" y="2614676"/>
                </a:lnTo>
                <a:lnTo>
                  <a:pt x="8307197" y="2607691"/>
                </a:lnTo>
                <a:cubicBezTo>
                  <a:pt x="8598662" y="2873121"/>
                  <a:pt x="9310497" y="2859405"/>
                  <a:pt x="9748520" y="2583180"/>
                </a:cubicBezTo>
                <a:cubicBezTo>
                  <a:pt x="9872345" y="2505202"/>
                  <a:pt x="9978390" y="2410079"/>
                  <a:pt x="10087356" y="2312543"/>
                </a:cubicBezTo>
                <a:cubicBezTo>
                  <a:pt x="10200513" y="2211197"/>
                  <a:pt x="10316464" y="2107184"/>
                  <a:pt x="10457561" y="2018284"/>
                </a:cubicBezTo>
                <a:cubicBezTo>
                  <a:pt x="10477119" y="2005965"/>
                  <a:pt x="10497185" y="1993900"/>
                  <a:pt x="10517886" y="1982089"/>
                </a:cubicBezTo>
                <a:cubicBezTo>
                  <a:pt x="10931652" y="1748028"/>
                  <a:pt x="11448669" y="1646047"/>
                  <a:pt x="11898630" y="1673479"/>
                </a:cubicBezTo>
                <a:lnTo>
                  <a:pt x="11897995" y="1683004"/>
                </a:lnTo>
                <a:lnTo>
                  <a:pt x="11898630" y="1673479"/>
                </a:lnTo>
                <a:cubicBezTo>
                  <a:pt x="12325350" y="1699514"/>
                  <a:pt x="12721336" y="1844167"/>
                  <a:pt x="13074268" y="2039239"/>
                </a:cubicBezTo>
                <a:cubicBezTo>
                  <a:pt x="13389737" y="2213610"/>
                  <a:pt x="13678027" y="2441956"/>
                  <a:pt x="13924153" y="2712974"/>
                </a:cubicBezTo>
                <a:lnTo>
                  <a:pt x="13917042" y="2719324"/>
                </a:lnTo>
                <a:lnTo>
                  <a:pt x="13924026" y="2712847"/>
                </a:lnTo>
                <a:cubicBezTo>
                  <a:pt x="13961492" y="2753868"/>
                  <a:pt x="13997432" y="2795016"/>
                  <a:pt x="14032357" y="2835656"/>
                </a:cubicBezTo>
                <a:lnTo>
                  <a:pt x="14025117" y="2841879"/>
                </a:lnTo>
                <a:lnTo>
                  <a:pt x="14032357" y="2835656"/>
                </a:lnTo>
                <a:cubicBezTo>
                  <a:pt x="14069694" y="2878963"/>
                  <a:pt x="14106018" y="2921635"/>
                  <a:pt x="14141831" y="2963545"/>
                </a:cubicBezTo>
                <a:cubicBezTo>
                  <a:pt x="14176375" y="3004058"/>
                  <a:pt x="14210284" y="3043809"/>
                  <a:pt x="14243812" y="3082798"/>
                </a:cubicBezTo>
                <a:cubicBezTo>
                  <a:pt x="14468093" y="3342767"/>
                  <a:pt x="14679167" y="3566287"/>
                  <a:pt x="14970125" y="3723259"/>
                </a:cubicBezTo>
                <a:cubicBezTo>
                  <a:pt x="15251557" y="3875024"/>
                  <a:pt x="15606267" y="3955415"/>
                  <a:pt x="15958185" y="3949827"/>
                </a:cubicBezTo>
                <a:cubicBezTo>
                  <a:pt x="16276447" y="3944747"/>
                  <a:pt x="16580358" y="3881755"/>
                  <a:pt x="16865345" y="3780790"/>
                </a:cubicBezTo>
                <a:lnTo>
                  <a:pt x="16868520" y="3789807"/>
                </a:lnTo>
                <a:lnTo>
                  <a:pt x="16865345" y="3780790"/>
                </a:lnTo>
                <a:cubicBezTo>
                  <a:pt x="17282922" y="3632835"/>
                  <a:pt x="17663542" y="3408680"/>
                  <a:pt x="18052034" y="3179699"/>
                </a:cubicBezTo>
                <a:cubicBezTo>
                  <a:pt x="18106898" y="3147314"/>
                  <a:pt x="18161890" y="3114929"/>
                  <a:pt x="18217261" y="3082671"/>
                </a:cubicBezTo>
                <a:lnTo>
                  <a:pt x="18222087" y="3090926"/>
                </a:lnTo>
                <a:lnTo>
                  <a:pt x="18217261" y="3082671"/>
                </a:lnTo>
                <a:cubicBezTo>
                  <a:pt x="18327624" y="3018155"/>
                  <a:pt x="18439511" y="2953131"/>
                  <a:pt x="18552794" y="2889250"/>
                </a:cubicBezTo>
                <a:lnTo>
                  <a:pt x="18557493" y="2897505"/>
                </a:lnTo>
                <a:lnTo>
                  <a:pt x="18552794" y="2889250"/>
                </a:lnTo>
                <a:cubicBezTo>
                  <a:pt x="20170141" y="1974723"/>
                  <a:pt x="22143212" y="1255395"/>
                  <a:pt x="24384127" y="979170"/>
                </a:cubicBezTo>
                <a:lnTo>
                  <a:pt x="24386413" y="998093"/>
                </a:lnTo>
                <a:cubicBezTo>
                  <a:pt x="22148166" y="1274064"/>
                  <a:pt x="20177506" y="1992503"/>
                  <a:pt x="18562192" y="2905887"/>
                </a:cubicBezTo>
                <a:cubicBezTo>
                  <a:pt x="18449036" y="2969641"/>
                  <a:pt x="18337276" y="3034538"/>
                  <a:pt x="18226913" y="3099054"/>
                </a:cubicBezTo>
                <a:cubicBezTo>
                  <a:pt x="18171667" y="3131312"/>
                  <a:pt x="18116677" y="3163697"/>
                  <a:pt x="18061813" y="3196082"/>
                </a:cubicBezTo>
                <a:cubicBezTo>
                  <a:pt x="17673574" y="3424809"/>
                  <a:pt x="17291304" y="3649980"/>
                  <a:pt x="16871695" y="3798697"/>
                </a:cubicBezTo>
                <a:cubicBezTo>
                  <a:pt x="16584930" y="3900297"/>
                  <a:pt x="16279115" y="3963670"/>
                  <a:pt x="15958440" y="3968750"/>
                </a:cubicBezTo>
                <a:lnTo>
                  <a:pt x="15958312" y="3959225"/>
                </a:lnTo>
                <a:lnTo>
                  <a:pt x="15958440" y="3968750"/>
                </a:lnTo>
                <a:cubicBezTo>
                  <a:pt x="15603601" y="3974338"/>
                  <a:pt x="15245716" y="3893439"/>
                  <a:pt x="14960981" y="3739896"/>
                </a:cubicBezTo>
                <a:lnTo>
                  <a:pt x="14965553" y="3731514"/>
                </a:lnTo>
                <a:lnTo>
                  <a:pt x="14960981" y="3739896"/>
                </a:lnTo>
                <a:cubicBezTo>
                  <a:pt x="14666722" y="3581146"/>
                  <a:pt x="14453742" y="3355340"/>
                  <a:pt x="14229334" y="3095117"/>
                </a:cubicBezTo>
                <a:cubicBezTo>
                  <a:pt x="14195679" y="3056128"/>
                  <a:pt x="14161769" y="3016250"/>
                  <a:pt x="14127226" y="2975737"/>
                </a:cubicBezTo>
                <a:cubicBezTo>
                  <a:pt x="14091540" y="2933827"/>
                  <a:pt x="14055218" y="2891155"/>
                  <a:pt x="14017879" y="2847975"/>
                </a:cubicBezTo>
                <a:cubicBezTo>
                  <a:pt x="13982954" y="2807335"/>
                  <a:pt x="13947268" y="2766441"/>
                  <a:pt x="13909929" y="2725674"/>
                </a:cubicBezTo>
                <a:cubicBezTo>
                  <a:pt x="13665073" y="2456180"/>
                  <a:pt x="13378561" y="2229104"/>
                  <a:pt x="13064870" y="2055749"/>
                </a:cubicBezTo>
                <a:lnTo>
                  <a:pt x="13069442" y="2047367"/>
                </a:lnTo>
                <a:lnTo>
                  <a:pt x="13064870" y="2055749"/>
                </a:lnTo>
                <a:cubicBezTo>
                  <a:pt x="12713589" y="1861566"/>
                  <a:pt x="12320397" y="1718183"/>
                  <a:pt x="11897233" y="1692402"/>
                </a:cubicBezTo>
                <a:cubicBezTo>
                  <a:pt x="11450574" y="1665097"/>
                  <a:pt x="10937367" y="1766443"/>
                  <a:pt x="10527030" y="1998599"/>
                </a:cubicBezTo>
                <a:lnTo>
                  <a:pt x="10522331" y="1990344"/>
                </a:lnTo>
                <a:lnTo>
                  <a:pt x="10527030" y="1998599"/>
                </a:lnTo>
                <a:cubicBezTo>
                  <a:pt x="10506710" y="2010156"/>
                  <a:pt x="10486771" y="2022094"/>
                  <a:pt x="10467467" y="2034286"/>
                </a:cubicBezTo>
                <a:cubicBezTo>
                  <a:pt x="10328021" y="2122170"/>
                  <a:pt x="10213086" y="2225167"/>
                  <a:pt x="10099802" y="2326640"/>
                </a:cubicBezTo>
                <a:cubicBezTo>
                  <a:pt x="9991090" y="2424049"/>
                  <a:pt x="9883902" y="2520188"/>
                  <a:pt x="9758426" y="2599182"/>
                </a:cubicBezTo>
                <a:lnTo>
                  <a:pt x="9753346" y="2591181"/>
                </a:lnTo>
                <a:lnTo>
                  <a:pt x="9758426" y="2599182"/>
                </a:lnTo>
                <a:cubicBezTo>
                  <a:pt x="9316212" y="2878074"/>
                  <a:pt x="8594217" y="2894965"/>
                  <a:pt x="8294116" y="2621661"/>
                </a:cubicBezTo>
                <a:cubicBezTo>
                  <a:pt x="8223631" y="2557399"/>
                  <a:pt x="8179943" y="2486279"/>
                  <a:pt x="8144637" y="2409444"/>
                </a:cubicBezTo>
                <a:cubicBezTo>
                  <a:pt x="8112125" y="2338578"/>
                  <a:pt x="8090662" y="2261997"/>
                  <a:pt x="8068310" y="2182622"/>
                </a:cubicBezTo>
                <a:cubicBezTo>
                  <a:pt x="8032623" y="2055622"/>
                  <a:pt x="7994650" y="1920494"/>
                  <a:pt x="7906004" y="1783715"/>
                </a:cubicBezTo>
                <a:lnTo>
                  <a:pt x="7914005" y="1778508"/>
                </a:lnTo>
                <a:lnTo>
                  <a:pt x="7906004" y="1783715"/>
                </a:lnTo>
                <a:cubicBezTo>
                  <a:pt x="7681849" y="1437513"/>
                  <a:pt x="7135114" y="1201547"/>
                  <a:pt x="6676644" y="1142873"/>
                </a:cubicBezTo>
                <a:cubicBezTo>
                  <a:pt x="6592316" y="1131951"/>
                  <a:pt x="6510528" y="1125474"/>
                  <a:pt x="6430645" y="1122553"/>
                </a:cubicBezTo>
                <a:lnTo>
                  <a:pt x="6431026" y="1113028"/>
                </a:lnTo>
                <a:lnTo>
                  <a:pt x="6430645" y="1122553"/>
                </a:lnTo>
                <a:cubicBezTo>
                  <a:pt x="6206871" y="1114425"/>
                  <a:pt x="5991987" y="1131189"/>
                  <a:pt x="5775706" y="1153922"/>
                </a:cubicBezTo>
                <a:cubicBezTo>
                  <a:pt x="5713222" y="1160526"/>
                  <a:pt x="5650738" y="1167511"/>
                  <a:pt x="5587873" y="1174623"/>
                </a:cubicBezTo>
                <a:cubicBezTo>
                  <a:pt x="5524373" y="1181862"/>
                  <a:pt x="5460492" y="1188974"/>
                  <a:pt x="5395976" y="1195832"/>
                </a:cubicBezTo>
                <a:cubicBezTo>
                  <a:pt x="4965192" y="1241044"/>
                  <a:pt x="4461510" y="1277620"/>
                  <a:pt x="3927729" y="1177290"/>
                </a:cubicBezTo>
                <a:cubicBezTo>
                  <a:pt x="3850640" y="1162812"/>
                  <a:pt x="3772027" y="1153160"/>
                  <a:pt x="3693160" y="1146556"/>
                </a:cubicBezTo>
                <a:cubicBezTo>
                  <a:pt x="3547872" y="1134618"/>
                  <a:pt x="3401822" y="1133348"/>
                  <a:pt x="3261614" y="1132078"/>
                </a:cubicBezTo>
                <a:cubicBezTo>
                  <a:pt x="3133090" y="1130935"/>
                  <a:pt x="3009265" y="1129919"/>
                  <a:pt x="2896235" y="1120648"/>
                </a:cubicBezTo>
                <a:cubicBezTo>
                  <a:pt x="2877820" y="1119124"/>
                  <a:pt x="2859532" y="1118235"/>
                  <a:pt x="2841498" y="1117727"/>
                </a:cubicBezTo>
                <a:cubicBezTo>
                  <a:pt x="2727071" y="1114933"/>
                  <a:pt x="2620010" y="1132713"/>
                  <a:pt x="2509266" y="1151128"/>
                </a:cubicBezTo>
                <a:cubicBezTo>
                  <a:pt x="2392680" y="1170432"/>
                  <a:pt x="2272030" y="1190498"/>
                  <a:pt x="2135886" y="1187196"/>
                </a:cubicBezTo>
                <a:cubicBezTo>
                  <a:pt x="1791462" y="1178941"/>
                  <a:pt x="1346962" y="1091692"/>
                  <a:pt x="964184" y="886333"/>
                </a:cubicBezTo>
                <a:lnTo>
                  <a:pt x="968629" y="877951"/>
                </a:lnTo>
                <a:lnTo>
                  <a:pt x="964184" y="886333"/>
                </a:lnTo>
                <a:cubicBezTo>
                  <a:pt x="527431" y="651891"/>
                  <a:pt x="174244" y="309372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0"/>
          <p:cNvSpPr/>
          <p:nvPr/>
        </p:nvSpPr>
        <p:spPr>
          <a:xfrm>
            <a:off x="-758" y="6065824"/>
            <a:ext cx="18284762" cy="3070003"/>
          </a:xfrm>
          <a:custGeom>
            <a:rect b="b" l="l" r="r" t="t"/>
            <a:pathLst>
              <a:path extrusionOk="0" h="4093337" w="24379682">
                <a:moveTo>
                  <a:pt x="16510" y="0"/>
                </a:moveTo>
                <a:cubicBezTo>
                  <a:pt x="186182" y="286512"/>
                  <a:pt x="526034" y="623316"/>
                  <a:pt x="948944" y="863346"/>
                </a:cubicBezTo>
                <a:cubicBezTo>
                  <a:pt x="1314323" y="1070737"/>
                  <a:pt x="1740789" y="1171067"/>
                  <a:pt x="2074418" y="1198372"/>
                </a:cubicBezTo>
                <a:cubicBezTo>
                  <a:pt x="2205482" y="1209167"/>
                  <a:pt x="2323846" y="1197991"/>
                  <a:pt x="2439543" y="1187069"/>
                </a:cubicBezTo>
                <a:cubicBezTo>
                  <a:pt x="2548509" y="1176782"/>
                  <a:pt x="2655316" y="1166749"/>
                  <a:pt x="2767076" y="1175893"/>
                </a:cubicBezTo>
                <a:cubicBezTo>
                  <a:pt x="2785999" y="1177417"/>
                  <a:pt x="2805176" y="1179576"/>
                  <a:pt x="2824353" y="1182370"/>
                </a:cubicBezTo>
                <a:cubicBezTo>
                  <a:pt x="2953893" y="1200912"/>
                  <a:pt x="3097784" y="1207516"/>
                  <a:pt x="3247644" y="1214374"/>
                </a:cubicBezTo>
                <a:cubicBezTo>
                  <a:pt x="3409061" y="1221867"/>
                  <a:pt x="3577336" y="1229487"/>
                  <a:pt x="3741039" y="1252982"/>
                </a:cubicBezTo>
                <a:cubicBezTo>
                  <a:pt x="3773424" y="1257554"/>
                  <a:pt x="3805555" y="1262888"/>
                  <a:pt x="3837432" y="1268857"/>
                </a:cubicBezTo>
                <a:cubicBezTo>
                  <a:pt x="4378960" y="1370203"/>
                  <a:pt x="4895723" y="1321054"/>
                  <a:pt x="5340096" y="1260729"/>
                </a:cubicBezTo>
                <a:lnTo>
                  <a:pt x="5341366" y="1270127"/>
                </a:lnTo>
                <a:lnTo>
                  <a:pt x="5340096" y="1260729"/>
                </a:lnTo>
                <a:cubicBezTo>
                  <a:pt x="5409946" y="1251204"/>
                  <a:pt x="5479288" y="1241171"/>
                  <a:pt x="5548249" y="1231265"/>
                </a:cubicBezTo>
                <a:cubicBezTo>
                  <a:pt x="5616702" y="1221359"/>
                  <a:pt x="5684774" y="1211453"/>
                  <a:pt x="5752846" y="1202309"/>
                </a:cubicBezTo>
                <a:cubicBezTo>
                  <a:pt x="5970651" y="1172718"/>
                  <a:pt x="6188710" y="1149477"/>
                  <a:pt x="6416040" y="1151382"/>
                </a:cubicBezTo>
                <a:cubicBezTo>
                  <a:pt x="6499606" y="1152144"/>
                  <a:pt x="6585331" y="1156716"/>
                  <a:pt x="6673215" y="1165860"/>
                </a:cubicBezTo>
                <a:lnTo>
                  <a:pt x="6672199" y="1175385"/>
                </a:lnTo>
                <a:lnTo>
                  <a:pt x="6673215" y="1165860"/>
                </a:lnTo>
                <a:cubicBezTo>
                  <a:pt x="7151497" y="1215136"/>
                  <a:pt x="7724902" y="1452499"/>
                  <a:pt x="7951597" y="1817751"/>
                </a:cubicBezTo>
                <a:lnTo>
                  <a:pt x="7943469" y="1822831"/>
                </a:lnTo>
                <a:lnTo>
                  <a:pt x="7951597" y="1817751"/>
                </a:lnTo>
                <a:cubicBezTo>
                  <a:pt x="8043164" y="1965325"/>
                  <a:pt x="8076692" y="2111883"/>
                  <a:pt x="8107680" y="2247646"/>
                </a:cubicBezTo>
                <a:cubicBezTo>
                  <a:pt x="8125968" y="2327656"/>
                  <a:pt x="8143367" y="2403602"/>
                  <a:pt x="8171053" y="2474468"/>
                </a:cubicBezTo>
                <a:cubicBezTo>
                  <a:pt x="8202422" y="2554605"/>
                  <a:pt x="8242554" y="2628392"/>
                  <a:pt x="8310245" y="2695321"/>
                </a:cubicBezTo>
                <a:cubicBezTo>
                  <a:pt x="8600186" y="2982468"/>
                  <a:pt x="9335897" y="2981325"/>
                  <a:pt x="9795129" y="2706751"/>
                </a:cubicBezTo>
                <a:cubicBezTo>
                  <a:pt x="9923653" y="2629916"/>
                  <a:pt x="10034397" y="2535428"/>
                  <a:pt x="10148189" y="2438273"/>
                </a:cubicBezTo>
                <a:cubicBezTo>
                  <a:pt x="10266680" y="2337054"/>
                  <a:pt x="10388346" y="2233168"/>
                  <a:pt x="10535793" y="2145030"/>
                </a:cubicBezTo>
                <a:cubicBezTo>
                  <a:pt x="10547477" y="2138045"/>
                  <a:pt x="10559415" y="2131187"/>
                  <a:pt x="10571480" y="2124329"/>
                </a:cubicBezTo>
                <a:cubicBezTo>
                  <a:pt x="10982452" y="1893697"/>
                  <a:pt x="11487912" y="1783334"/>
                  <a:pt x="11935333" y="1797812"/>
                </a:cubicBezTo>
                <a:cubicBezTo>
                  <a:pt x="12357481" y="1811655"/>
                  <a:pt x="12757785" y="1941322"/>
                  <a:pt x="13114655" y="2124964"/>
                </a:cubicBezTo>
                <a:cubicBezTo>
                  <a:pt x="13434315" y="2289683"/>
                  <a:pt x="13725779" y="2510790"/>
                  <a:pt x="13967333" y="2780157"/>
                </a:cubicBezTo>
                <a:lnTo>
                  <a:pt x="13960220" y="2786507"/>
                </a:lnTo>
                <a:lnTo>
                  <a:pt x="13967333" y="2780157"/>
                </a:lnTo>
                <a:cubicBezTo>
                  <a:pt x="14004036" y="2820924"/>
                  <a:pt x="14039088" y="2861818"/>
                  <a:pt x="14072869" y="2902458"/>
                </a:cubicBezTo>
                <a:lnTo>
                  <a:pt x="14065504" y="2908554"/>
                </a:lnTo>
                <a:lnTo>
                  <a:pt x="14072869" y="2902458"/>
                </a:lnTo>
                <a:cubicBezTo>
                  <a:pt x="14132052" y="2973197"/>
                  <a:pt x="14187932" y="3042666"/>
                  <a:pt x="14242288" y="3110103"/>
                </a:cubicBezTo>
                <a:cubicBezTo>
                  <a:pt x="14293723" y="3173984"/>
                  <a:pt x="14343761" y="3236087"/>
                  <a:pt x="14393926" y="3296031"/>
                </a:cubicBezTo>
                <a:cubicBezTo>
                  <a:pt x="14562201" y="3497199"/>
                  <a:pt x="14730730" y="3673348"/>
                  <a:pt x="14954504" y="3807841"/>
                </a:cubicBezTo>
                <a:lnTo>
                  <a:pt x="14949551" y="3815969"/>
                </a:lnTo>
                <a:lnTo>
                  <a:pt x="14954504" y="3807841"/>
                </a:lnTo>
                <a:cubicBezTo>
                  <a:pt x="15222219" y="3968623"/>
                  <a:pt x="15567406" y="4059936"/>
                  <a:pt x="15915641" y="4067429"/>
                </a:cubicBezTo>
                <a:cubicBezTo>
                  <a:pt x="16229838" y="4074287"/>
                  <a:pt x="16534766" y="4023741"/>
                  <a:pt x="16822419" y="3934841"/>
                </a:cubicBezTo>
                <a:cubicBezTo>
                  <a:pt x="17254219" y="3801491"/>
                  <a:pt x="17651222" y="3587750"/>
                  <a:pt x="18056987" y="3369310"/>
                </a:cubicBezTo>
                <a:cubicBezTo>
                  <a:pt x="18104358" y="3343783"/>
                  <a:pt x="18151856" y="3318256"/>
                  <a:pt x="18199481" y="3292729"/>
                </a:cubicBezTo>
                <a:lnTo>
                  <a:pt x="18203926" y="3301111"/>
                </a:lnTo>
                <a:lnTo>
                  <a:pt x="18199481" y="3292729"/>
                </a:lnTo>
                <a:cubicBezTo>
                  <a:pt x="18312130" y="3232404"/>
                  <a:pt x="18425794" y="3171571"/>
                  <a:pt x="18541111" y="3111881"/>
                </a:cubicBezTo>
                <a:lnTo>
                  <a:pt x="18545429" y="3120390"/>
                </a:lnTo>
                <a:lnTo>
                  <a:pt x="18540984" y="3111881"/>
                </a:lnTo>
                <a:cubicBezTo>
                  <a:pt x="20184619" y="2257044"/>
                  <a:pt x="22158198" y="1593088"/>
                  <a:pt x="24377650" y="1348740"/>
                </a:cubicBezTo>
                <a:lnTo>
                  <a:pt x="24379682" y="1367663"/>
                </a:lnTo>
                <a:cubicBezTo>
                  <a:pt x="22162769" y="1611757"/>
                  <a:pt x="20191476" y="2275078"/>
                  <a:pt x="18549747" y="3128772"/>
                </a:cubicBezTo>
                <a:cubicBezTo>
                  <a:pt x="18434685" y="3188335"/>
                  <a:pt x="18321019" y="3249168"/>
                  <a:pt x="18208370" y="3309493"/>
                </a:cubicBezTo>
                <a:cubicBezTo>
                  <a:pt x="18160745" y="3335020"/>
                  <a:pt x="18113248" y="3360547"/>
                  <a:pt x="18065877" y="3386074"/>
                </a:cubicBezTo>
                <a:cubicBezTo>
                  <a:pt x="17660367" y="3604387"/>
                  <a:pt x="17261713" y="3819144"/>
                  <a:pt x="16827881" y="3953002"/>
                </a:cubicBezTo>
                <a:lnTo>
                  <a:pt x="16825087" y="3943858"/>
                </a:lnTo>
                <a:lnTo>
                  <a:pt x="16827881" y="3953002"/>
                </a:lnTo>
                <a:cubicBezTo>
                  <a:pt x="16538448" y="4042410"/>
                  <a:pt x="16231490" y="4093337"/>
                  <a:pt x="15915005" y="4086352"/>
                </a:cubicBezTo>
                <a:lnTo>
                  <a:pt x="15915259" y="4076827"/>
                </a:lnTo>
                <a:lnTo>
                  <a:pt x="15915005" y="4086352"/>
                </a:lnTo>
                <a:cubicBezTo>
                  <a:pt x="15563977" y="4078732"/>
                  <a:pt x="15215490" y="3986784"/>
                  <a:pt x="14944470" y="3823970"/>
                </a:cubicBezTo>
                <a:cubicBezTo>
                  <a:pt x="14717903" y="3687953"/>
                  <a:pt x="14547723" y="3509772"/>
                  <a:pt x="14379068" y="3308096"/>
                </a:cubicBezTo>
                <a:cubicBezTo>
                  <a:pt x="14328775" y="3248025"/>
                  <a:pt x="14278737" y="3185795"/>
                  <a:pt x="14227175" y="3121914"/>
                </a:cubicBezTo>
                <a:cubicBezTo>
                  <a:pt x="14172820" y="3054477"/>
                  <a:pt x="14116940" y="2985135"/>
                  <a:pt x="14058011" y="2914523"/>
                </a:cubicBezTo>
                <a:cubicBezTo>
                  <a:pt x="14024356" y="2874010"/>
                  <a:pt x="13989431" y="2833370"/>
                  <a:pt x="13952982" y="2792857"/>
                </a:cubicBezTo>
                <a:cubicBezTo>
                  <a:pt x="13713079" y="2525268"/>
                  <a:pt x="13423520" y="2305558"/>
                  <a:pt x="13105766" y="2141855"/>
                </a:cubicBezTo>
                <a:lnTo>
                  <a:pt x="13110083" y="2133346"/>
                </a:lnTo>
                <a:lnTo>
                  <a:pt x="13105766" y="2141855"/>
                </a:lnTo>
                <a:cubicBezTo>
                  <a:pt x="12750800" y="1959102"/>
                  <a:pt x="12353163" y="1830578"/>
                  <a:pt x="11934571" y="1816862"/>
                </a:cubicBezTo>
                <a:lnTo>
                  <a:pt x="11934825" y="1807337"/>
                </a:lnTo>
                <a:lnTo>
                  <a:pt x="11934571" y="1816862"/>
                </a:lnTo>
                <a:cubicBezTo>
                  <a:pt x="11490325" y="1802384"/>
                  <a:pt x="10988421" y="1912112"/>
                  <a:pt x="10580624" y="2140839"/>
                </a:cubicBezTo>
                <a:lnTo>
                  <a:pt x="10575925" y="2132584"/>
                </a:lnTo>
                <a:lnTo>
                  <a:pt x="10580624" y="2140839"/>
                </a:lnTo>
                <a:cubicBezTo>
                  <a:pt x="10568686" y="2147570"/>
                  <a:pt x="10557002" y="2154428"/>
                  <a:pt x="10545445" y="2161286"/>
                </a:cubicBezTo>
                <a:cubicBezTo>
                  <a:pt x="10399522" y="2248535"/>
                  <a:pt x="10278999" y="2351405"/>
                  <a:pt x="10160381" y="2452624"/>
                </a:cubicBezTo>
                <a:cubicBezTo>
                  <a:pt x="10046843" y="2549652"/>
                  <a:pt x="9934829" y="2645283"/>
                  <a:pt x="9804781" y="2723007"/>
                </a:cubicBezTo>
                <a:lnTo>
                  <a:pt x="9799955" y="2714879"/>
                </a:lnTo>
                <a:lnTo>
                  <a:pt x="9804781" y="2723007"/>
                </a:lnTo>
                <a:cubicBezTo>
                  <a:pt x="9341612" y="2999994"/>
                  <a:pt x="8595360" y="3004439"/>
                  <a:pt x="8296783" y="2708783"/>
                </a:cubicBezTo>
                <a:lnTo>
                  <a:pt x="8303514" y="2702052"/>
                </a:lnTo>
                <a:lnTo>
                  <a:pt x="8296783" y="2708783"/>
                </a:lnTo>
                <a:cubicBezTo>
                  <a:pt x="8226679" y="2639441"/>
                  <a:pt x="8185277" y="2563114"/>
                  <a:pt x="8153273" y="2481326"/>
                </a:cubicBezTo>
                <a:lnTo>
                  <a:pt x="8162163" y="2477897"/>
                </a:lnTo>
                <a:lnTo>
                  <a:pt x="8153273" y="2481326"/>
                </a:lnTo>
                <a:cubicBezTo>
                  <a:pt x="8124952" y="2408936"/>
                  <a:pt x="8107299" y="2331593"/>
                  <a:pt x="8089011" y="2251837"/>
                </a:cubicBezTo>
                <a:cubicBezTo>
                  <a:pt x="8057896" y="2115947"/>
                  <a:pt x="8025003" y="1972310"/>
                  <a:pt x="7935341" y="1827784"/>
                </a:cubicBezTo>
                <a:cubicBezTo>
                  <a:pt x="7713218" y="1469898"/>
                  <a:pt x="7147179" y="1233805"/>
                  <a:pt x="6671183" y="1184783"/>
                </a:cubicBezTo>
                <a:cubicBezTo>
                  <a:pt x="6583807" y="1175766"/>
                  <a:pt x="6498717" y="1171194"/>
                  <a:pt x="6415786" y="1170432"/>
                </a:cubicBezTo>
                <a:lnTo>
                  <a:pt x="6415913" y="1160907"/>
                </a:lnTo>
                <a:lnTo>
                  <a:pt x="6415786" y="1170432"/>
                </a:lnTo>
                <a:cubicBezTo>
                  <a:pt x="6189726" y="1168527"/>
                  <a:pt x="5972810" y="1191641"/>
                  <a:pt x="5755259" y="1221105"/>
                </a:cubicBezTo>
                <a:cubicBezTo>
                  <a:pt x="5687187" y="1230376"/>
                  <a:pt x="5619242" y="1240155"/>
                  <a:pt x="5550789" y="1250061"/>
                </a:cubicBezTo>
                <a:cubicBezTo>
                  <a:pt x="5481828" y="1260094"/>
                  <a:pt x="5412359" y="1270127"/>
                  <a:pt x="5342382" y="1279652"/>
                </a:cubicBezTo>
                <a:cubicBezTo>
                  <a:pt x="4897501" y="1339977"/>
                  <a:pt x="4378325" y="1389634"/>
                  <a:pt x="3833622" y="1287653"/>
                </a:cubicBezTo>
                <a:lnTo>
                  <a:pt x="3835400" y="1278255"/>
                </a:lnTo>
                <a:lnTo>
                  <a:pt x="3833622" y="1287653"/>
                </a:lnTo>
                <a:cubicBezTo>
                  <a:pt x="3801999" y="1281684"/>
                  <a:pt x="3770122" y="1276477"/>
                  <a:pt x="3737991" y="1271905"/>
                </a:cubicBezTo>
                <a:cubicBezTo>
                  <a:pt x="3575431" y="1248664"/>
                  <a:pt x="3408045" y="1240917"/>
                  <a:pt x="3246501" y="1233551"/>
                </a:cubicBezTo>
                <a:cubicBezTo>
                  <a:pt x="3096895" y="1226693"/>
                  <a:pt x="2951988" y="1219962"/>
                  <a:pt x="2821432" y="1201293"/>
                </a:cubicBezTo>
                <a:lnTo>
                  <a:pt x="2822829" y="1191895"/>
                </a:lnTo>
                <a:lnTo>
                  <a:pt x="2821432" y="1201293"/>
                </a:lnTo>
                <a:cubicBezTo>
                  <a:pt x="2802509" y="1198626"/>
                  <a:pt x="2783840" y="1196467"/>
                  <a:pt x="2765171" y="1194943"/>
                </a:cubicBezTo>
                <a:cubicBezTo>
                  <a:pt x="2655443" y="1185926"/>
                  <a:pt x="2550287" y="1195832"/>
                  <a:pt x="2441067" y="1206119"/>
                </a:cubicBezTo>
                <a:cubicBezTo>
                  <a:pt x="2325497" y="1217041"/>
                  <a:pt x="2205482" y="1228344"/>
                  <a:pt x="2072640" y="1217422"/>
                </a:cubicBezTo>
                <a:lnTo>
                  <a:pt x="2073402" y="1207897"/>
                </a:lnTo>
                <a:lnTo>
                  <a:pt x="2072640" y="1217422"/>
                </a:lnTo>
                <a:cubicBezTo>
                  <a:pt x="1736979" y="1189990"/>
                  <a:pt x="1307719" y="1089152"/>
                  <a:pt x="939419" y="879983"/>
                </a:cubicBezTo>
                <a:lnTo>
                  <a:pt x="944118" y="871728"/>
                </a:lnTo>
                <a:lnTo>
                  <a:pt x="939419" y="879983"/>
                </a:lnTo>
                <a:cubicBezTo>
                  <a:pt x="514223" y="638556"/>
                  <a:pt x="171831" y="299593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0"/>
          <p:cNvSpPr/>
          <p:nvPr/>
        </p:nvSpPr>
        <p:spPr>
          <a:xfrm>
            <a:off x="3889" y="5931232"/>
            <a:ext cx="18280380" cy="3166586"/>
          </a:xfrm>
          <a:custGeom>
            <a:rect b="b" l="l" r="r" t="t"/>
            <a:pathLst>
              <a:path extrusionOk="0" h="4222115" w="24373841">
                <a:moveTo>
                  <a:pt x="16256" y="0"/>
                </a:moveTo>
                <a:cubicBezTo>
                  <a:pt x="183642" y="276733"/>
                  <a:pt x="513080" y="610362"/>
                  <a:pt x="924179" y="857250"/>
                </a:cubicBezTo>
                <a:cubicBezTo>
                  <a:pt x="1275461" y="1068324"/>
                  <a:pt x="1686560" y="1182243"/>
                  <a:pt x="2011807" y="1228471"/>
                </a:cubicBezTo>
                <a:lnTo>
                  <a:pt x="2010410" y="1237869"/>
                </a:lnTo>
                <a:lnTo>
                  <a:pt x="2011807" y="1228471"/>
                </a:lnTo>
                <a:cubicBezTo>
                  <a:pt x="2139950" y="1246632"/>
                  <a:pt x="2257552" y="1244346"/>
                  <a:pt x="2372360" y="1241933"/>
                </a:cubicBezTo>
                <a:cubicBezTo>
                  <a:pt x="2479802" y="1239774"/>
                  <a:pt x="2584831" y="1237615"/>
                  <a:pt x="2692400" y="1252855"/>
                </a:cubicBezTo>
                <a:cubicBezTo>
                  <a:pt x="2711704" y="1255649"/>
                  <a:pt x="2731008" y="1258951"/>
                  <a:pt x="2750439" y="1262888"/>
                </a:cubicBezTo>
                <a:lnTo>
                  <a:pt x="2748534" y="1272159"/>
                </a:lnTo>
                <a:lnTo>
                  <a:pt x="2750439" y="1262888"/>
                </a:lnTo>
                <a:cubicBezTo>
                  <a:pt x="2897632" y="1292860"/>
                  <a:pt x="3063240" y="1306322"/>
                  <a:pt x="3234436" y="1320165"/>
                </a:cubicBezTo>
                <a:cubicBezTo>
                  <a:pt x="3403346" y="1333881"/>
                  <a:pt x="3577590" y="1348105"/>
                  <a:pt x="3743452" y="1379093"/>
                </a:cubicBezTo>
                <a:lnTo>
                  <a:pt x="3741674" y="1388491"/>
                </a:lnTo>
                <a:lnTo>
                  <a:pt x="3743452" y="1379093"/>
                </a:lnTo>
                <a:cubicBezTo>
                  <a:pt x="4295902" y="1482217"/>
                  <a:pt x="4827651" y="1419987"/>
                  <a:pt x="5286121" y="1344295"/>
                </a:cubicBezTo>
                <a:cubicBezTo>
                  <a:pt x="5360289" y="1332103"/>
                  <a:pt x="5433822" y="1319276"/>
                  <a:pt x="5507101" y="1306449"/>
                </a:cubicBezTo>
                <a:cubicBezTo>
                  <a:pt x="5579872" y="1293749"/>
                  <a:pt x="5652262" y="1281049"/>
                  <a:pt x="5724779" y="1269111"/>
                </a:cubicBezTo>
                <a:cubicBezTo>
                  <a:pt x="5946394" y="1232662"/>
                  <a:pt x="6168771" y="1202817"/>
                  <a:pt x="6400673" y="1198753"/>
                </a:cubicBezTo>
                <a:cubicBezTo>
                  <a:pt x="6487414" y="1197356"/>
                  <a:pt x="6576187" y="1199769"/>
                  <a:pt x="6667627" y="1207135"/>
                </a:cubicBezTo>
                <a:lnTo>
                  <a:pt x="6666865" y="1216660"/>
                </a:lnTo>
                <a:lnTo>
                  <a:pt x="6667627" y="1207135"/>
                </a:lnTo>
                <a:cubicBezTo>
                  <a:pt x="7163435" y="1246759"/>
                  <a:pt x="7756525" y="1484122"/>
                  <a:pt x="7981188" y="1861312"/>
                </a:cubicBezTo>
                <a:cubicBezTo>
                  <a:pt x="8073390" y="2016252"/>
                  <a:pt x="8101457" y="2171319"/>
                  <a:pt x="8127619" y="2315464"/>
                </a:cubicBezTo>
                <a:cubicBezTo>
                  <a:pt x="8142351" y="2396363"/>
                  <a:pt x="8156321" y="2473579"/>
                  <a:pt x="8180451" y="2546350"/>
                </a:cubicBezTo>
                <a:cubicBezTo>
                  <a:pt x="8208645" y="2631186"/>
                  <a:pt x="8246745" y="2709926"/>
                  <a:pt x="8314055" y="2781935"/>
                </a:cubicBezTo>
                <a:cubicBezTo>
                  <a:pt x="8602472" y="3090926"/>
                  <a:pt x="9361932" y="3101975"/>
                  <a:pt x="9842500" y="2829306"/>
                </a:cubicBezTo>
                <a:lnTo>
                  <a:pt x="9847199" y="2837561"/>
                </a:lnTo>
                <a:lnTo>
                  <a:pt x="9842500" y="2829306"/>
                </a:lnTo>
                <a:cubicBezTo>
                  <a:pt x="9975850" y="2753614"/>
                  <a:pt x="10091547" y="2659507"/>
                  <a:pt x="10210546" y="2562860"/>
                </a:cubicBezTo>
                <a:cubicBezTo>
                  <a:pt x="10334625" y="2462022"/>
                  <a:pt x="10462133" y="2358390"/>
                  <a:pt x="10615803" y="2271014"/>
                </a:cubicBezTo>
                <a:cubicBezTo>
                  <a:pt x="10619105" y="2269109"/>
                  <a:pt x="10622407" y="2267331"/>
                  <a:pt x="10625709" y="2265426"/>
                </a:cubicBezTo>
                <a:cubicBezTo>
                  <a:pt x="11034014" y="2038223"/>
                  <a:pt x="11528171" y="1909572"/>
                  <a:pt x="11973052" y="1921256"/>
                </a:cubicBezTo>
                <a:lnTo>
                  <a:pt x="11972798" y="1930781"/>
                </a:lnTo>
                <a:lnTo>
                  <a:pt x="11973052" y="1921256"/>
                </a:lnTo>
                <a:cubicBezTo>
                  <a:pt x="12390374" y="1932178"/>
                  <a:pt x="12795123" y="2037588"/>
                  <a:pt x="13155803" y="2209927"/>
                </a:cubicBezTo>
                <a:cubicBezTo>
                  <a:pt x="13479780" y="2364867"/>
                  <a:pt x="13774292" y="2578608"/>
                  <a:pt x="14011148" y="2846578"/>
                </a:cubicBezTo>
                <a:lnTo>
                  <a:pt x="14004036" y="2852928"/>
                </a:lnTo>
                <a:lnTo>
                  <a:pt x="14011148" y="2846578"/>
                </a:lnTo>
                <a:cubicBezTo>
                  <a:pt x="14047090" y="2887091"/>
                  <a:pt x="14080998" y="2927604"/>
                  <a:pt x="14113765" y="2968244"/>
                </a:cubicBezTo>
                <a:lnTo>
                  <a:pt x="14106398" y="2974213"/>
                </a:lnTo>
                <a:lnTo>
                  <a:pt x="14113765" y="2968244"/>
                </a:lnTo>
                <a:cubicBezTo>
                  <a:pt x="14189710" y="3061970"/>
                  <a:pt x="14258798" y="3153918"/>
                  <a:pt x="14325346" y="3242564"/>
                </a:cubicBezTo>
                <a:cubicBezTo>
                  <a:pt x="14387576" y="3325368"/>
                  <a:pt x="14447647" y="3405251"/>
                  <a:pt x="14509116" y="3481197"/>
                </a:cubicBezTo>
                <a:cubicBezTo>
                  <a:pt x="14635861" y="3637661"/>
                  <a:pt x="14768830" y="3777488"/>
                  <a:pt x="14939390" y="3891534"/>
                </a:cubicBezTo>
                <a:lnTo>
                  <a:pt x="14934057" y="3899408"/>
                </a:lnTo>
                <a:lnTo>
                  <a:pt x="14939390" y="3891534"/>
                </a:lnTo>
                <a:cubicBezTo>
                  <a:pt x="15193517" y="4061206"/>
                  <a:pt x="15529306" y="4163568"/>
                  <a:pt x="15873603" y="4184269"/>
                </a:cubicBezTo>
                <a:cubicBezTo>
                  <a:pt x="16183610" y="4202938"/>
                  <a:pt x="16489680" y="4165092"/>
                  <a:pt x="16780256" y="4088257"/>
                </a:cubicBezTo>
                <a:lnTo>
                  <a:pt x="16782668" y="4097528"/>
                </a:lnTo>
                <a:lnTo>
                  <a:pt x="16780256" y="4088257"/>
                </a:lnTo>
                <a:cubicBezTo>
                  <a:pt x="17228058" y="3969766"/>
                  <a:pt x="17643602" y="3766185"/>
                  <a:pt x="18068416" y="3557905"/>
                </a:cubicBezTo>
                <a:cubicBezTo>
                  <a:pt x="18106264" y="3539363"/>
                  <a:pt x="18144236" y="3520694"/>
                  <a:pt x="18182336" y="3502152"/>
                </a:cubicBezTo>
                <a:cubicBezTo>
                  <a:pt x="18189702" y="3498596"/>
                  <a:pt x="18197067" y="3494913"/>
                  <a:pt x="18204434" y="3491357"/>
                </a:cubicBezTo>
                <a:cubicBezTo>
                  <a:pt x="18211800" y="3487801"/>
                  <a:pt x="18219165" y="3484118"/>
                  <a:pt x="18226659" y="3480562"/>
                </a:cubicBezTo>
                <a:cubicBezTo>
                  <a:pt x="18326863" y="3431667"/>
                  <a:pt x="18427954" y="3382391"/>
                  <a:pt x="18530063" y="3333877"/>
                </a:cubicBezTo>
                <a:lnTo>
                  <a:pt x="18534126" y="3342513"/>
                </a:lnTo>
                <a:lnTo>
                  <a:pt x="18530063" y="3333877"/>
                </a:lnTo>
                <a:cubicBezTo>
                  <a:pt x="20200238" y="2538730"/>
                  <a:pt x="22174200" y="1930019"/>
                  <a:pt x="24372063" y="1717548"/>
                </a:cubicBezTo>
                <a:lnTo>
                  <a:pt x="24373841" y="1736471"/>
                </a:lnTo>
                <a:cubicBezTo>
                  <a:pt x="22178390" y="1948688"/>
                  <a:pt x="20206588" y="2556764"/>
                  <a:pt x="18538191" y="3351022"/>
                </a:cubicBezTo>
                <a:cubicBezTo>
                  <a:pt x="18436209" y="3399409"/>
                  <a:pt x="18335243" y="3448685"/>
                  <a:pt x="18235040" y="3497580"/>
                </a:cubicBezTo>
                <a:cubicBezTo>
                  <a:pt x="18227675" y="3501136"/>
                  <a:pt x="18220309" y="3504819"/>
                  <a:pt x="18212815" y="3508375"/>
                </a:cubicBezTo>
                <a:cubicBezTo>
                  <a:pt x="18205323" y="3511931"/>
                  <a:pt x="18198084" y="3515614"/>
                  <a:pt x="18190717" y="3519170"/>
                </a:cubicBezTo>
                <a:lnTo>
                  <a:pt x="18186527" y="3510661"/>
                </a:lnTo>
                <a:lnTo>
                  <a:pt x="18190717" y="3519170"/>
                </a:lnTo>
                <a:cubicBezTo>
                  <a:pt x="18152617" y="3537712"/>
                  <a:pt x="18114645" y="3556381"/>
                  <a:pt x="18076799" y="3574923"/>
                </a:cubicBezTo>
                <a:cubicBezTo>
                  <a:pt x="17652239" y="3783076"/>
                  <a:pt x="17235042" y="3987546"/>
                  <a:pt x="16785082" y="4106672"/>
                </a:cubicBezTo>
                <a:cubicBezTo>
                  <a:pt x="16492855" y="4184015"/>
                  <a:pt x="16184626" y="4222115"/>
                  <a:pt x="15872460" y="4203319"/>
                </a:cubicBezTo>
                <a:lnTo>
                  <a:pt x="15873095" y="4193794"/>
                </a:lnTo>
                <a:lnTo>
                  <a:pt x="15872588" y="4203319"/>
                </a:lnTo>
                <a:cubicBezTo>
                  <a:pt x="15525623" y="4182491"/>
                  <a:pt x="15186406" y="4079367"/>
                  <a:pt x="14928977" y="3907409"/>
                </a:cubicBezTo>
                <a:cubicBezTo>
                  <a:pt x="14756130" y="3791839"/>
                  <a:pt x="14621763" y="3650488"/>
                  <a:pt x="14494383" y="3493262"/>
                </a:cubicBezTo>
                <a:cubicBezTo>
                  <a:pt x="14432534" y="3416935"/>
                  <a:pt x="14372336" y="3336798"/>
                  <a:pt x="14310106" y="3254121"/>
                </a:cubicBezTo>
                <a:cubicBezTo>
                  <a:pt x="14243431" y="3165475"/>
                  <a:pt x="14174597" y="3073781"/>
                  <a:pt x="14098905" y="2980309"/>
                </a:cubicBezTo>
                <a:cubicBezTo>
                  <a:pt x="14066392" y="2939923"/>
                  <a:pt x="14032611" y="2899537"/>
                  <a:pt x="13996924" y="2859405"/>
                </a:cubicBezTo>
                <a:cubicBezTo>
                  <a:pt x="13761847" y="2593594"/>
                  <a:pt x="13469365" y="2381250"/>
                  <a:pt x="13147548" y="2227326"/>
                </a:cubicBezTo>
                <a:lnTo>
                  <a:pt x="13151613" y="2218690"/>
                </a:lnTo>
                <a:lnTo>
                  <a:pt x="13147548" y="2227326"/>
                </a:lnTo>
                <a:cubicBezTo>
                  <a:pt x="12789154" y="2056003"/>
                  <a:pt x="12386945" y="1951355"/>
                  <a:pt x="11972544" y="1940433"/>
                </a:cubicBezTo>
                <a:cubicBezTo>
                  <a:pt x="11531346" y="1928876"/>
                  <a:pt x="11040618" y="2056511"/>
                  <a:pt x="10634980" y="2282190"/>
                </a:cubicBezTo>
                <a:lnTo>
                  <a:pt x="10630408" y="2273808"/>
                </a:lnTo>
                <a:lnTo>
                  <a:pt x="10635107" y="2282063"/>
                </a:lnTo>
                <a:cubicBezTo>
                  <a:pt x="10631805" y="2283841"/>
                  <a:pt x="10628503" y="2285746"/>
                  <a:pt x="10625328" y="2287524"/>
                </a:cubicBezTo>
                <a:cubicBezTo>
                  <a:pt x="10473309" y="2373884"/>
                  <a:pt x="10346944" y="2476627"/>
                  <a:pt x="10222611" y="2577592"/>
                </a:cubicBezTo>
                <a:cubicBezTo>
                  <a:pt x="10103866" y="2674112"/>
                  <a:pt x="9986899" y="2769235"/>
                  <a:pt x="9852025" y="2845816"/>
                </a:cubicBezTo>
                <a:cubicBezTo>
                  <a:pt x="9367647" y="3120771"/>
                  <a:pt x="8597265" y="3113024"/>
                  <a:pt x="8300339" y="2794889"/>
                </a:cubicBezTo>
                <a:lnTo>
                  <a:pt x="8307324" y="2788412"/>
                </a:lnTo>
                <a:lnTo>
                  <a:pt x="8300339" y="2794889"/>
                </a:lnTo>
                <a:cubicBezTo>
                  <a:pt x="8230616" y="2720213"/>
                  <a:pt x="8191373" y="2638806"/>
                  <a:pt x="8162671" y="2552319"/>
                </a:cubicBezTo>
                <a:lnTo>
                  <a:pt x="8171688" y="2549271"/>
                </a:lnTo>
                <a:lnTo>
                  <a:pt x="8162671" y="2552319"/>
                </a:lnTo>
                <a:cubicBezTo>
                  <a:pt x="8138033" y="2478151"/>
                  <a:pt x="8123682" y="2399538"/>
                  <a:pt x="8109077" y="2318893"/>
                </a:cubicBezTo>
                <a:cubicBezTo>
                  <a:pt x="8082915" y="2174494"/>
                  <a:pt x="8055229" y="2022602"/>
                  <a:pt x="7965059" y="1871091"/>
                </a:cubicBezTo>
                <a:lnTo>
                  <a:pt x="7973187" y="1866265"/>
                </a:lnTo>
                <a:lnTo>
                  <a:pt x="7965059" y="1871091"/>
                </a:lnTo>
                <a:cubicBezTo>
                  <a:pt x="7744841" y="1501902"/>
                  <a:pt x="7159498" y="1265682"/>
                  <a:pt x="6666103" y="1226312"/>
                </a:cubicBezTo>
                <a:cubicBezTo>
                  <a:pt x="6575425" y="1218946"/>
                  <a:pt x="6487287" y="1216533"/>
                  <a:pt x="6401054" y="1217930"/>
                </a:cubicBezTo>
                <a:lnTo>
                  <a:pt x="6400927" y="1208405"/>
                </a:lnTo>
                <a:lnTo>
                  <a:pt x="6401054" y="1217930"/>
                </a:lnTo>
                <a:cubicBezTo>
                  <a:pt x="6170549" y="1221867"/>
                  <a:pt x="5949188" y="1251585"/>
                  <a:pt x="5727954" y="1288034"/>
                </a:cubicBezTo>
                <a:cubicBezTo>
                  <a:pt x="5655564" y="1299972"/>
                  <a:pt x="5583174" y="1312545"/>
                  <a:pt x="5510403" y="1325245"/>
                </a:cubicBezTo>
                <a:cubicBezTo>
                  <a:pt x="5437124" y="1338072"/>
                  <a:pt x="5363464" y="1350899"/>
                  <a:pt x="5289169" y="1363091"/>
                </a:cubicBezTo>
                <a:lnTo>
                  <a:pt x="5287645" y="1353693"/>
                </a:lnTo>
                <a:lnTo>
                  <a:pt x="5289169" y="1363091"/>
                </a:lnTo>
                <a:cubicBezTo>
                  <a:pt x="4830191" y="1438783"/>
                  <a:pt x="4295775" y="1501521"/>
                  <a:pt x="3739896" y="1397762"/>
                </a:cubicBezTo>
                <a:cubicBezTo>
                  <a:pt x="3575177" y="1367028"/>
                  <a:pt x="3401949" y="1352931"/>
                  <a:pt x="3232912" y="1339088"/>
                </a:cubicBezTo>
                <a:cubicBezTo>
                  <a:pt x="3062097" y="1325245"/>
                  <a:pt x="2895219" y="1311656"/>
                  <a:pt x="2746629" y="1281430"/>
                </a:cubicBezTo>
                <a:cubicBezTo>
                  <a:pt x="2727579" y="1277493"/>
                  <a:pt x="2708656" y="1274318"/>
                  <a:pt x="2689733" y="1271651"/>
                </a:cubicBezTo>
                <a:cubicBezTo>
                  <a:pt x="2584069" y="1256665"/>
                  <a:pt x="2480564" y="1258697"/>
                  <a:pt x="2372868" y="1260983"/>
                </a:cubicBezTo>
                <a:cubicBezTo>
                  <a:pt x="2258314" y="1263269"/>
                  <a:pt x="2139188" y="1265809"/>
                  <a:pt x="2009267" y="1247267"/>
                </a:cubicBezTo>
                <a:cubicBezTo>
                  <a:pt x="1682242" y="1200785"/>
                  <a:pt x="1268476" y="1086231"/>
                  <a:pt x="914527" y="873506"/>
                </a:cubicBezTo>
                <a:lnTo>
                  <a:pt x="919480" y="865378"/>
                </a:lnTo>
                <a:lnTo>
                  <a:pt x="914527" y="873506"/>
                </a:lnTo>
                <a:cubicBezTo>
                  <a:pt x="501015" y="625348"/>
                  <a:pt x="169164" y="289687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0"/>
          <p:cNvSpPr/>
          <p:nvPr/>
        </p:nvSpPr>
        <p:spPr>
          <a:xfrm>
            <a:off x="8585" y="5796736"/>
            <a:ext cx="18275237" cy="3263550"/>
          </a:xfrm>
          <a:custGeom>
            <a:rect b="b" l="l" r="r" t="t"/>
            <a:pathLst>
              <a:path extrusionOk="0" h="4351401" w="24366982">
                <a:moveTo>
                  <a:pt x="16256" y="0"/>
                </a:moveTo>
                <a:cubicBezTo>
                  <a:pt x="181229" y="266954"/>
                  <a:pt x="500507" y="597027"/>
                  <a:pt x="899541" y="851027"/>
                </a:cubicBezTo>
                <a:lnTo>
                  <a:pt x="894461" y="859028"/>
                </a:lnTo>
                <a:lnTo>
                  <a:pt x="899541" y="851027"/>
                </a:lnTo>
                <a:cubicBezTo>
                  <a:pt x="1236853" y="1065657"/>
                  <a:pt x="1632331" y="1193292"/>
                  <a:pt x="1949450" y="1258570"/>
                </a:cubicBezTo>
                <a:lnTo>
                  <a:pt x="1947545" y="1267841"/>
                </a:lnTo>
                <a:lnTo>
                  <a:pt x="1949450" y="1258570"/>
                </a:lnTo>
                <a:cubicBezTo>
                  <a:pt x="2123694" y="1294384"/>
                  <a:pt x="2277110" y="1307084"/>
                  <a:pt x="2431415" y="1319911"/>
                </a:cubicBezTo>
                <a:cubicBezTo>
                  <a:pt x="2511425" y="1326515"/>
                  <a:pt x="2591689" y="1333246"/>
                  <a:pt x="2675001" y="1343152"/>
                </a:cubicBezTo>
                <a:lnTo>
                  <a:pt x="2673858" y="1352550"/>
                </a:lnTo>
                <a:lnTo>
                  <a:pt x="2675001" y="1343152"/>
                </a:lnTo>
                <a:cubicBezTo>
                  <a:pt x="2978912" y="1379347"/>
                  <a:pt x="3325876" y="1429004"/>
                  <a:pt x="3649218" y="1489202"/>
                </a:cubicBezTo>
                <a:cubicBezTo>
                  <a:pt x="4212336" y="1593977"/>
                  <a:pt x="4759198" y="1518666"/>
                  <a:pt x="5231892" y="1427988"/>
                </a:cubicBezTo>
                <a:cubicBezTo>
                  <a:pt x="5309616" y="1413129"/>
                  <a:pt x="5386832" y="1397381"/>
                  <a:pt x="5463921" y="1381887"/>
                </a:cubicBezTo>
                <a:cubicBezTo>
                  <a:pt x="5540375" y="1366393"/>
                  <a:pt x="5616702" y="1350899"/>
                  <a:pt x="5693156" y="1336294"/>
                </a:cubicBezTo>
                <a:cubicBezTo>
                  <a:pt x="5919724" y="1292860"/>
                  <a:pt x="6147562" y="1256411"/>
                  <a:pt x="6385306" y="1246505"/>
                </a:cubicBezTo>
                <a:cubicBezTo>
                  <a:pt x="6475095" y="1242949"/>
                  <a:pt x="6567297" y="1243330"/>
                  <a:pt x="6661912" y="1248791"/>
                </a:cubicBezTo>
                <a:lnTo>
                  <a:pt x="6661404" y="1258316"/>
                </a:lnTo>
                <a:lnTo>
                  <a:pt x="6661912" y="1248791"/>
                </a:lnTo>
                <a:cubicBezTo>
                  <a:pt x="7175373" y="1278509"/>
                  <a:pt x="7788021" y="1516126"/>
                  <a:pt x="8010652" y="1905508"/>
                </a:cubicBezTo>
                <a:lnTo>
                  <a:pt x="8002397" y="1910207"/>
                </a:lnTo>
                <a:lnTo>
                  <a:pt x="8010652" y="1905508"/>
                </a:lnTo>
                <a:cubicBezTo>
                  <a:pt x="8103235" y="2067433"/>
                  <a:pt x="8125587" y="2230628"/>
                  <a:pt x="8146669" y="2383155"/>
                </a:cubicBezTo>
                <a:cubicBezTo>
                  <a:pt x="8157972" y="2465324"/>
                  <a:pt x="8168767" y="2544064"/>
                  <a:pt x="8189722" y="2618740"/>
                </a:cubicBezTo>
                <a:lnTo>
                  <a:pt x="8180578" y="2621280"/>
                </a:lnTo>
                <a:lnTo>
                  <a:pt x="8189722" y="2618740"/>
                </a:lnTo>
                <a:cubicBezTo>
                  <a:pt x="8214868" y="2708402"/>
                  <a:pt x="8250809" y="2792095"/>
                  <a:pt x="8317738" y="2869184"/>
                </a:cubicBezTo>
                <a:cubicBezTo>
                  <a:pt x="8604504" y="3199892"/>
                  <a:pt x="9387459" y="3222879"/>
                  <a:pt x="9889744" y="2952496"/>
                </a:cubicBezTo>
                <a:cubicBezTo>
                  <a:pt x="10028555" y="2877820"/>
                  <a:pt x="10149840" y="2784094"/>
                  <a:pt x="10274554" y="2687574"/>
                </a:cubicBezTo>
                <a:cubicBezTo>
                  <a:pt x="10399522" y="2590927"/>
                  <a:pt x="10527919" y="2491613"/>
                  <a:pt x="10679938" y="2407412"/>
                </a:cubicBezTo>
                <a:cubicBezTo>
                  <a:pt x="11085576" y="2183384"/>
                  <a:pt x="11568049" y="2056511"/>
                  <a:pt x="12010009" y="2045462"/>
                </a:cubicBezTo>
                <a:cubicBezTo>
                  <a:pt x="12423394" y="2035175"/>
                  <a:pt x="12832461" y="2134743"/>
                  <a:pt x="13196570" y="2295779"/>
                </a:cubicBezTo>
                <a:lnTo>
                  <a:pt x="13192760" y="2304542"/>
                </a:lnTo>
                <a:lnTo>
                  <a:pt x="13196570" y="2295779"/>
                </a:lnTo>
                <a:cubicBezTo>
                  <a:pt x="13524739" y="2440813"/>
                  <a:pt x="13822426" y="2647442"/>
                  <a:pt x="14054709" y="2913888"/>
                </a:cubicBezTo>
                <a:lnTo>
                  <a:pt x="14047470" y="2920111"/>
                </a:lnTo>
                <a:lnTo>
                  <a:pt x="14054582" y="2913888"/>
                </a:lnTo>
                <a:cubicBezTo>
                  <a:pt x="14089889" y="2954147"/>
                  <a:pt x="14122781" y="2994533"/>
                  <a:pt x="14154277" y="3035046"/>
                </a:cubicBezTo>
                <a:lnTo>
                  <a:pt x="14146784" y="3040888"/>
                </a:lnTo>
                <a:lnTo>
                  <a:pt x="14154277" y="3035046"/>
                </a:lnTo>
                <a:cubicBezTo>
                  <a:pt x="14242416" y="3147568"/>
                  <a:pt x="14318996" y="3258312"/>
                  <a:pt x="14392529" y="3364484"/>
                </a:cubicBezTo>
                <a:cubicBezTo>
                  <a:pt x="14460601" y="3462909"/>
                  <a:pt x="14526006" y="3557270"/>
                  <a:pt x="14595602" y="3646170"/>
                </a:cubicBezTo>
                <a:cubicBezTo>
                  <a:pt x="14691488" y="3768725"/>
                  <a:pt x="14795118" y="3880231"/>
                  <a:pt x="14924151" y="3976116"/>
                </a:cubicBezTo>
                <a:cubicBezTo>
                  <a:pt x="15164435" y="4154805"/>
                  <a:pt x="15490825" y="4267962"/>
                  <a:pt x="15831185" y="4301871"/>
                </a:cubicBezTo>
                <a:lnTo>
                  <a:pt x="15830296" y="4311396"/>
                </a:lnTo>
                <a:lnTo>
                  <a:pt x="15831185" y="4301871"/>
                </a:lnTo>
                <a:cubicBezTo>
                  <a:pt x="16137255" y="4332351"/>
                  <a:pt x="16444467" y="4307078"/>
                  <a:pt x="16737457" y="4242308"/>
                </a:cubicBezTo>
                <a:cubicBezTo>
                  <a:pt x="17200626" y="4139946"/>
                  <a:pt x="17634331" y="3947414"/>
                  <a:pt x="18077689" y="3750691"/>
                </a:cubicBezTo>
                <a:cubicBezTo>
                  <a:pt x="18106643" y="3737864"/>
                  <a:pt x="18135600" y="3725037"/>
                  <a:pt x="18164556" y="3712210"/>
                </a:cubicBezTo>
                <a:lnTo>
                  <a:pt x="18168367" y="3720973"/>
                </a:lnTo>
                <a:lnTo>
                  <a:pt x="18164556" y="3712210"/>
                </a:lnTo>
                <a:cubicBezTo>
                  <a:pt x="18174463" y="3707765"/>
                  <a:pt x="18184495" y="3703320"/>
                  <a:pt x="18194401" y="3699002"/>
                </a:cubicBezTo>
                <a:cubicBezTo>
                  <a:pt x="18204307" y="3694684"/>
                  <a:pt x="18214341" y="3690112"/>
                  <a:pt x="18224373" y="3685667"/>
                </a:cubicBezTo>
                <a:cubicBezTo>
                  <a:pt x="18321528" y="3642487"/>
                  <a:pt x="18419572" y="3599180"/>
                  <a:pt x="18518251" y="3556635"/>
                </a:cubicBezTo>
                <a:lnTo>
                  <a:pt x="18522061" y="3565398"/>
                </a:lnTo>
                <a:lnTo>
                  <a:pt x="18518251" y="3556635"/>
                </a:lnTo>
                <a:cubicBezTo>
                  <a:pt x="20214718" y="2821178"/>
                  <a:pt x="22189186" y="2267839"/>
                  <a:pt x="24365458" y="2087118"/>
                </a:cubicBezTo>
                <a:lnTo>
                  <a:pt x="24366982" y="2106041"/>
                </a:lnTo>
                <a:cubicBezTo>
                  <a:pt x="22192868" y="2286635"/>
                  <a:pt x="20220432" y="2839339"/>
                  <a:pt x="18525743" y="3574034"/>
                </a:cubicBezTo>
                <a:cubicBezTo>
                  <a:pt x="18427066" y="3616579"/>
                  <a:pt x="18329275" y="3659886"/>
                  <a:pt x="18231992" y="3702939"/>
                </a:cubicBezTo>
                <a:cubicBezTo>
                  <a:pt x="18221960" y="3707384"/>
                  <a:pt x="18212054" y="3711829"/>
                  <a:pt x="18202021" y="3716274"/>
                </a:cubicBezTo>
                <a:cubicBezTo>
                  <a:pt x="18191989" y="3720719"/>
                  <a:pt x="18182082" y="3725164"/>
                  <a:pt x="18172176" y="3729482"/>
                </a:cubicBezTo>
                <a:cubicBezTo>
                  <a:pt x="18143220" y="3742309"/>
                  <a:pt x="18114265" y="3755136"/>
                  <a:pt x="18085308" y="3767963"/>
                </a:cubicBezTo>
                <a:cubicBezTo>
                  <a:pt x="17642205" y="3964686"/>
                  <a:pt x="17206849" y="4157980"/>
                  <a:pt x="16741393" y="4260850"/>
                </a:cubicBezTo>
                <a:lnTo>
                  <a:pt x="16739363" y="4251579"/>
                </a:lnTo>
                <a:lnTo>
                  <a:pt x="16741393" y="4260850"/>
                </a:lnTo>
                <a:cubicBezTo>
                  <a:pt x="16446627" y="4326001"/>
                  <a:pt x="16137382" y="4351401"/>
                  <a:pt x="15829153" y="4320794"/>
                </a:cubicBezTo>
                <a:cubicBezTo>
                  <a:pt x="15486126" y="4286631"/>
                  <a:pt x="15156180" y="4172585"/>
                  <a:pt x="14912593" y="3991356"/>
                </a:cubicBezTo>
                <a:lnTo>
                  <a:pt x="14918309" y="3983736"/>
                </a:lnTo>
                <a:lnTo>
                  <a:pt x="14912593" y="3991356"/>
                </a:lnTo>
                <a:cubicBezTo>
                  <a:pt x="14781784" y="3894201"/>
                  <a:pt x="14677009" y="3781171"/>
                  <a:pt x="14580490" y="3657854"/>
                </a:cubicBezTo>
                <a:cubicBezTo>
                  <a:pt x="14510513" y="3568446"/>
                  <a:pt x="14444853" y="3473577"/>
                  <a:pt x="14376781" y="3375279"/>
                </a:cubicBezTo>
                <a:cubicBezTo>
                  <a:pt x="14303248" y="3268980"/>
                  <a:pt x="14226921" y="3158744"/>
                  <a:pt x="14139165" y="3046730"/>
                </a:cubicBezTo>
                <a:cubicBezTo>
                  <a:pt x="14107795" y="3006471"/>
                  <a:pt x="14075029" y="2966339"/>
                  <a:pt x="14040104" y="2926461"/>
                </a:cubicBezTo>
                <a:cubicBezTo>
                  <a:pt x="13809853" y="2662428"/>
                  <a:pt x="13514578" y="2457450"/>
                  <a:pt x="13188568" y="2313305"/>
                </a:cubicBezTo>
                <a:cubicBezTo>
                  <a:pt x="12826492" y="2153158"/>
                  <a:pt x="12420219" y="2054479"/>
                  <a:pt x="12010136" y="2064639"/>
                </a:cubicBezTo>
                <a:lnTo>
                  <a:pt x="12009882" y="2055114"/>
                </a:lnTo>
                <a:lnTo>
                  <a:pt x="12010136" y="2064639"/>
                </a:lnTo>
                <a:cubicBezTo>
                  <a:pt x="11571097" y="2075688"/>
                  <a:pt x="11091672" y="2201799"/>
                  <a:pt x="10688828" y="2424303"/>
                </a:cubicBezTo>
                <a:lnTo>
                  <a:pt x="10684256" y="2415921"/>
                </a:lnTo>
                <a:lnTo>
                  <a:pt x="10688828" y="2424303"/>
                </a:lnTo>
                <a:cubicBezTo>
                  <a:pt x="10538333" y="2507742"/>
                  <a:pt x="10410952" y="2606167"/>
                  <a:pt x="10285857" y="2702941"/>
                </a:cubicBezTo>
                <a:cubicBezTo>
                  <a:pt x="10161270" y="2799207"/>
                  <a:pt x="10038842" y="2893949"/>
                  <a:pt x="9898380" y="2969514"/>
                </a:cubicBezTo>
                <a:lnTo>
                  <a:pt x="9893808" y="2961132"/>
                </a:lnTo>
                <a:lnTo>
                  <a:pt x="9898380" y="2969514"/>
                </a:lnTo>
                <a:cubicBezTo>
                  <a:pt x="9392539" y="3241802"/>
                  <a:pt x="8598154" y="3222498"/>
                  <a:pt x="8303006" y="2882011"/>
                </a:cubicBezTo>
                <a:lnTo>
                  <a:pt x="8310245" y="2875788"/>
                </a:lnTo>
                <a:lnTo>
                  <a:pt x="8303006" y="2882011"/>
                </a:lnTo>
                <a:cubicBezTo>
                  <a:pt x="8233664" y="2802128"/>
                  <a:pt x="8196707" y="2715514"/>
                  <a:pt x="8171053" y="2624201"/>
                </a:cubicBezTo>
                <a:cubicBezTo>
                  <a:pt x="8149717" y="2548001"/>
                  <a:pt x="8138668" y="2467864"/>
                  <a:pt x="8127492" y="2386076"/>
                </a:cubicBezTo>
                <a:cubicBezTo>
                  <a:pt x="8106410" y="2233168"/>
                  <a:pt x="8084439" y="2073529"/>
                  <a:pt x="7993888" y="1915287"/>
                </a:cubicBezTo>
                <a:cubicBezTo>
                  <a:pt x="7776083" y="1534287"/>
                  <a:pt x="7171563" y="1297813"/>
                  <a:pt x="6660515" y="1268095"/>
                </a:cubicBezTo>
                <a:cubicBezTo>
                  <a:pt x="6566535" y="1262634"/>
                  <a:pt x="6475095" y="1262253"/>
                  <a:pt x="6385814" y="1265809"/>
                </a:cubicBezTo>
                <a:lnTo>
                  <a:pt x="6385433" y="1256284"/>
                </a:lnTo>
                <a:lnTo>
                  <a:pt x="6385814" y="1265809"/>
                </a:lnTo>
                <a:cubicBezTo>
                  <a:pt x="6149467" y="1275588"/>
                  <a:pt x="5922772" y="1311910"/>
                  <a:pt x="5696458" y="1355217"/>
                </a:cubicBezTo>
                <a:cubicBezTo>
                  <a:pt x="5620131" y="1369822"/>
                  <a:pt x="5543931" y="1385316"/>
                  <a:pt x="5467477" y="1400810"/>
                </a:cubicBezTo>
                <a:cubicBezTo>
                  <a:pt x="5390515" y="1416431"/>
                  <a:pt x="5313172" y="1432052"/>
                  <a:pt x="5235321" y="1447038"/>
                </a:cubicBezTo>
                <a:lnTo>
                  <a:pt x="5233543" y="1437640"/>
                </a:lnTo>
                <a:lnTo>
                  <a:pt x="5235321" y="1447038"/>
                </a:lnTo>
                <a:cubicBezTo>
                  <a:pt x="4762119" y="1537843"/>
                  <a:pt x="4212336" y="1613789"/>
                  <a:pt x="3645662" y="1508252"/>
                </a:cubicBezTo>
                <a:lnTo>
                  <a:pt x="3647440" y="1498854"/>
                </a:lnTo>
                <a:lnTo>
                  <a:pt x="3645662" y="1508252"/>
                </a:lnTo>
                <a:cubicBezTo>
                  <a:pt x="3322828" y="1448181"/>
                  <a:pt x="2976245" y="1398524"/>
                  <a:pt x="2672715" y="1362456"/>
                </a:cubicBezTo>
                <a:cubicBezTo>
                  <a:pt x="2589784" y="1352550"/>
                  <a:pt x="2509901" y="1345946"/>
                  <a:pt x="2429764" y="1339342"/>
                </a:cubicBezTo>
                <a:cubicBezTo>
                  <a:pt x="2275586" y="1326515"/>
                  <a:pt x="2121027" y="1313688"/>
                  <a:pt x="1945513" y="1277620"/>
                </a:cubicBezTo>
                <a:cubicBezTo>
                  <a:pt x="1627124" y="1211707"/>
                  <a:pt x="1229233" y="1083437"/>
                  <a:pt x="889381" y="867156"/>
                </a:cubicBezTo>
                <a:cubicBezTo>
                  <a:pt x="488188" y="611759"/>
                  <a:pt x="166751" y="279654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0"/>
          <p:cNvSpPr/>
          <p:nvPr/>
        </p:nvSpPr>
        <p:spPr>
          <a:xfrm>
            <a:off x="13233" y="5662036"/>
            <a:ext cx="18270284" cy="3360325"/>
          </a:xfrm>
          <a:custGeom>
            <a:rect b="b" l="l" r="r" t="t"/>
            <a:pathLst>
              <a:path extrusionOk="0" h="4480433" w="24360378">
                <a:moveTo>
                  <a:pt x="16002" y="0"/>
                </a:moveTo>
                <a:cubicBezTo>
                  <a:pt x="178562" y="257302"/>
                  <a:pt x="487680" y="583946"/>
                  <a:pt x="874903" y="845058"/>
                </a:cubicBezTo>
                <a:cubicBezTo>
                  <a:pt x="1198372" y="1063244"/>
                  <a:pt x="1578356" y="1204849"/>
                  <a:pt x="1887093" y="1288796"/>
                </a:cubicBezTo>
                <a:cubicBezTo>
                  <a:pt x="2066544" y="1337691"/>
                  <a:pt x="2226056" y="1362837"/>
                  <a:pt x="2386457" y="1388110"/>
                </a:cubicBezTo>
                <a:cubicBezTo>
                  <a:pt x="2457196" y="1399286"/>
                  <a:pt x="2528189" y="1410462"/>
                  <a:pt x="2601087" y="1423670"/>
                </a:cubicBezTo>
                <a:cubicBezTo>
                  <a:pt x="2904617" y="1479169"/>
                  <a:pt x="3241421" y="1541272"/>
                  <a:pt x="3554984" y="1599438"/>
                </a:cubicBezTo>
                <a:lnTo>
                  <a:pt x="3553206" y="1608836"/>
                </a:lnTo>
                <a:lnTo>
                  <a:pt x="3554984" y="1599438"/>
                </a:lnTo>
                <a:cubicBezTo>
                  <a:pt x="4129024" y="1705864"/>
                  <a:pt x="4690872" y="1617726"/>
                  <a:pt x="5177663" y="1511808"/>
                </a:cubicBezTo>
                <a:cubicBezTo>
                  <a:pt x="5259070" y="1494155"/>
                  <a:pt x="5339715" y="1475613"/>
                  <a:pt x="5420360" y="1457198"/>
                </a:cubicBezTo>
                <a:cubicBezTo>
                  <a:pt x="5500497" y="1438910"/>
                  <a:pt x="5580507" y="1420622"/>
                  <a:pt x="5660644" y="1403223"/>
                </a:cubicBezTo>
                <a:cubicBezTo>
                  <a:pt x="5892419" y="1352931"/>
                  <a:pt x="6125845" y="1309751"/>
                  <a:pt x="6369685" y="1294257"/>
                </a:cubicBezTo>
                <a:cubicBezTo>
                  <a:pt x="6462776" y="1288288"/>
                  <a:pt x="6558153" y="1286764"/>
                  <a:pt x="6655816" y="1290447"/>
                </a:cubicBezTo>
                <a:lnTo>
                  <a:pt x="6655435" y="1299972"/>
                </a:lnTo>
                <a:lnTo>
                  <a:pt x="6655816" y="1290447"/>
                </a:lnTo>
                <a:cubicBezTo>
                  <a:pt x="7186676" y="1310386"/>
                  <a:pt x="7819136" y="1548003"/>
                  <a:pt x="8039989" y="1949577"/>
                </a:cubicBezTo>
                <a:lnTo>
                  <a:pt x="8031607" y="1954149"/>
                </a:lnTo>
                <a:lnTo>
                  <a:pt x="8039989" y="1949577"/>
                </a:lnTo>
                <a:cubicBezTo>
                  <a:pt x="8132699" y="2118106"/>
                  <a:pt x="8149209" y="2289048"/>
                  <a:pt x="8164703" y="2449830"/>
                </a:cubicBezTo>
                <a:cubicBezTo>
                  <a:pt x="8172831" y="2533523"/>
                  <a:pt x="8180578" y="2614168"/>
                  <a:pt x="8198612" y="2691130"/>
                </a:cubicBezTo>
                <a:cubicBezTo>
                  <a:pt x="8220583" y="2785618"/>
                  <a:pt x="8254492" y="2874264"/>
                  <a:pt x="8321040" y="2956306"/>
                </a:cubicBezTo>
                <a:cubicBezTo>
                  <a:pt x="8606409" y="3308731"/>
                  <a:pt x="9412478" y="3343021"/>
                  <a:pt x="9936607" y="3075559"/>
                </a:cubicBezTo>
                <a:lnTo>
                  <a:pt x="9940925" y="3084068"/>
                </a:lnTo>
                <a:lnTo>
                  <a:pt x="9936607" y="3075559"/>
                </a:lnTo>
                <a:cubicBezTo>
                  <a:pt x="10081514" y="3001518"/>
                  <a:pt x="10209149" y="2907792"/>
                  <a:pt x="10340467" y="2811272"/>
                </a:cubicBezTo>
                <a:cubicBezTo>
                  <a:pt x="10463022" y="2721229"/>
                  <a:pt x="10588625" y="2628773"/>
                  <a:pt x="10733786" y="2548890"/>
                </a:cubicBezTo>
                <a:cubicBezTo>
                  <a:pt x="11136757" y="2328291"/>
                  <a:pt x="11607546" y="2193163"/>
                  <a:pt x="12047093" y="2169160"/>
                </a:cubicBezTo>
                <a:cubicBezTo>
                  <a:pt x="12456033" y="2146935"/>
                  <a:pt x="12869418" y="2231136"/>
                  <a:pt x="13237338" y="2380996"/>
                </a:cubicBezTo>
                <a:lnTo>
                  <a:pt x="13233781" y="2389759"/>
                </a:lnTo>
                <a:lnTo>
                  <a:pt x="13237338" y="2380996"/>
                </a:lnTo>
                <a:cubicBezTo>
                  <a:pt x="13569696" y="2516251"/>
                  <a:pt x="13870432" y="2715514"/>
                  <a:pt x="14098143" y="2980563"/>
                </a:cubicBezTo>
                <a:lnTo>
                  <a:pt x="14090904" y="2986786"/>
                </a:lnTo>
                <a:lnTo>
                  <a:pt x="14098143" y="2980563"/>
                </a:lnTo>
                <a:cubicBezTo>
                  <a:pt x="14132688" y="3020568"/>
                  <a:pt x="14164690" y="3060700"/>
                  <a:pt x="14195044" y="3101086"/>
                </a:cubicBezTo>
                <a:lnTo>
                  <a:pt x="14187424" y="3106801"/>
                </a:lnTo>
                <a:lnTo>
                  <a:pt x="14195044" y="3101086"/>
                </a:lnTo>
                <a:cubicBezTo>
                  <a:pt x="14292072" y="3229483"/>
                  <a:pt x="14372082" y="3356483"/>
                  <a:pt x="14448537" y="3478022"/>
                </a:cubicBezTo>
                <a:cubicBezTo>
                  <a:pt x="14519148" y="3590290"/>
                  <a:pt x="14586838" y="3697732"/>
                  <a:pt x="14662531" y="3797808"/>
                </a:cubicBezTo>
                <a:cubicBezTo>
                  <a:pt x="14734414" y="3892931"/>
                  <a:pt x="14813534" y="3981196"/>
                  <a:pt x="14909039" y="4060190"/>
                </a:cubicBezTo>
                <a:cubicBezTo>
                  <a:pt x="15135606" y="4247769"/>
                  <a:pt x="15452725" y="4371975"/>
                  <a:pt x="15789148" y="4418965"/>
                </a:cubicBezTo>
                <a:cubicBezTo>
                  <a:pt x="16091027" y="4461129"/>
                  <a:pt x="16399383" y="4448683"/>
                  <a:pt x="16695038" y="4395851"/>
                </a:cubicBezTo>
                <a:cubicBezTo>
                  <a:pt x="17175480" y="4310126"/>
                  <a:pt x="17629251" y="4128770"/>
                  <a:pt x="18092928" y="3943223"/>
                </a:cubicBezTo>
                <a:cubicBezTo>
                  <a:pt x="18110963" y="3935984"/>
                  <a:pt x="18128996" y="3928745"/>
                  <a:pt x="18147030" y="3921633"/>
                </a:cubicBezTo>
                <a:cubicBezTo>
                  <a:pt x="18178272" y="3909187"/>
                  <a:pt x="18209388" y="3896741"/>
                  <a:pt x="18240756" y="3884168"/>
                </a:cubicBezTo>
                <a:cubicBezTo>
                  <a:pt x="18272125" y="3871595"/>
                  <a:pt x="18303494" y="3859022"/>
                  <a:pt x="18334989" y="3846449"/>
                </a:cubicBezTo>
                <a:cubicBezTo>
                  <a:pt x="18392014" y="3823716"/>
                  <a:pt x="18449164" y="3800983"/>
                  <a:pt x="18506566" y="3778504"/>
                </a:cubicBezTo>
                <a:lnTo>
                  <a:pt x="18509996" y="3787394"/>
                </a:lnTo>
                <a:lnTo>
                  <a:pt x="18506566" y="3778504"/>
                </a:lnTo>
                <a:cubicBezTo>
                  <a:pt x="20229576" y="3102737"/>
                  <a:pt x="22204299" y="2604770"/>
                  <a:pt x="24359108" y="2455926"/>
                </a:cubicBezTo>
                <a:lnTo>
                  <a:pt x="24360378" y="2474976"/>
                </a:lnTo>
                <a:cubicBezTo>
                  <a:pt x="22207601" y="2623693"/>
                  <a:pt x="20234783" y="3121279"/>
                  <a:pt x="18513425" y="3796284"/>
                </a:cubicBezTo>
                <a:cubicBezTo>
                  <a:pt x="18456021" y="3818763"/>
                  <a:pt x="18398871" y="3841496"/>
                  <a:pt x="18341848" y="3864229"/>
                </a:cubicBezTo>
                <a:cubicBezTo>
                  <a:pt x="18310352" y="3876802"/>
                  <a:pt x="18278982" y="3889375"/>
                  <a:pt x="18247613" y="3901948"/>
                </a:cubicBezTo>
                <a:cubicBezTo>
                  <a:pt x="18216245" y="3914521"/>
                  <a:pt x="18185130" y="3926967"/>
                  <a:pt x="18153887" y="3939413"/>
                </a:cubicBezTo>
                <a:lnTo>
                  <a:pt x="18150332" y="3930523"/>
                </a:lnTo>
                <a:lnTo>
                  <a:pt x="18153887" y="3939413"/>
                </a:lnTo>
                <a:cubicBezTo>
                  <a:pt x="18135854" y="3946652"/>
                  <a:pt x="18117820" y="3953891"/>
                  <a:pt x="18099785" y="3961003"/>
                </a:cubicBezTo>
                <a:cubicBezTo>
                  <a:pt x="17636362" y="4146296"/>
                  <a:pt x="17180813" y="4328541"/>
                  <a:pt x="16698086" y="4414647"/>
                </a:cubicBezTo>
                <a:lnTo>
                  <a:pt x="16696435" y="4405249"/>
                </a:lnTo>
                <a:lnTo>
                  <a:pt x="16698086" y="4414647"/>
                </a:lnTo>
                <a:cubicBezTo>
                  <a:pt x="16400653" y="4467860"/>
                  <a:pt x="16090264" y="4480433"/>
                  <a:pt x="15786227" y="4437888"/>
                </a:cubicBezTo>
                <a:lnTo>
                  <a:pt x="15787497" y="4428490"/>
                </a:lnTo>
                <a:lnTo>
                  <a:pt x="15786227" y="4437888"/>
                </a:lnTo>
                <a:cubicBezTo>
                  <a:pt x="15447263" y="4390644"/>
                  <a:pt x="15126588" y="4265295"/>
                  <a:pt x="14896591" y="4074922"/>
                </a:cubicBezTo>
                <a:lnTo>
                  <a:pt x="14902687" y="4067556"/>
                </a:lnTo>
                <a:lnTo>
                  <a:pt x="14896591" y="4074922"/>
                </a:lnTo>
                <a:cubicBezTo>
                  <a:pt x="14799690" y="3994658"/>
                  <a:pt x="14719681" y="3905250"/>
                  <a:pt x="14647036" y="3809365"/>
                </a:cubicBezTo>
                <a:cubicBezTo>
                  <a:pt x="14570836" y="3708527"/>
                  <a:pt x="14502764" y="3600323"/>
                  <a:pt x="14432153" y="3488309"/>
                </a:cubicBezTo>
                <a:cubicBezTo>
                  <a:pt x="14355572" y="3366643"/>
                  <a:pt x="14276070" y="3240405"/>
                  <a:pt x="14179550" y="3112770"/>
                </a:cubicBezTo>
                <a:cubicBezTo>
                  <a:pt x="14149324" y="3072765"/>
                  <a:pt x="14117574" y="3032887"/>
                  <a:pt x="14083410" y="2993263"/>
                </a:cubicBezTo>
                <a:cubicBezTo>
                  <a:pt x="13858112" y="2731008"/>
                  <a:pt x="13560044" y="2533396"/>
                  <a:pt x="13229971" y="2399030"/>
                </a:cubicBezTo>
                <a:cubicBezTo>
                  <a:pt x="12864338" y="2250059"/>
                  <a:pt x="12453747" y="2166493"/>
                  <a:pt x="12047982" y="2188591"/>
                </a:cubicBezTo>
                <a:lnTo>
                  <a:pt x="12047474" y="2179066"/>
                </a:lnTo>
                <a:lnTo>
                  <a:pt x="12047982" y="2188591"/>
                </a:lnTo>
                <a:cubicBezTo>
                  <a:pt x="11611356" y="2212467"/>
                  <a:pt x="11143487" y="2346706"/>
                  <a:pt x="10742802" y="2565908"/>
                </a:cubicBezTo>
                <a:lnTo>
                  <a:pt x="10738231" y="2557526"/>
                </a:lnTo>
                <a:lnTo>
                  <a:pt x="10742802" y="2565908"/>
                </a:lnTo>
                <a:cubicBezTo>
                  <a:pt x="10598912" y="2645029"/>
                  <a:pt x="10474198" y="2736723"/>
                  <a:pt x="10351643" y="2826893"/>
                </a:cubicBezTo>
                <a:cubicBezTo>
                  <a:pt x="10220578" y="2923286"/>
                  <a:pt x="10091801" y="3018028"/>
                  <a:pt x="9945243" y="3092831"/>
                </a:cubicBezTo>
                <a:cubicBezTo>
                  <a:pt x="9417685" y="3362071"/>
                  <a:pt x="8599804" y="3331464"/>
                  <a:pt x="8306181" y="2968625"/>
                </a:cubicBezTo>
                <a:lnTo>
                  <a:pt x="8313547" y="2962656"/>
                </a:lnTo>
                <a:lnTo>
                  <a:pt x="8306181" y="2968625"/>
                </a:lnTo>
                <a:cubicBezTo>
                  <a:pt x="8237220" y="2883535"/>
                  <a:pt x="8202422" y="2791968"/>
                  <a:pt x="8180070" y="2695702"/>
                </a:cubicBezTo>
                <a:lnTo>
                  <a:pt x="8189340" y="2693543"/>
                </a:lnTo>
                <a:lnTo>
                  <a:pt x="8180070" y="2695702"/>
                </a:lnTo>
                <a:cubicBezTo>
                  <a:pt x="8161782" y="2617343"/>
                  <a:pt x="8153908" y="2535301"/>
                  <a:pt x="8145779" y="2451862"/>
                </a:cubicBezTo>
                <a:cubicBezTo>
                  <a:pt x="8130159" y="2290699"/>
                  <a:pt x="8113902" y="2123567"/>
                  <a:pt x="8023351" y="1958975"/>
                </a:cubicBezTo>
                <a:cubicBezTo>
                  <a:pt x="7807451" y="1566291"/>
                  <a:pt x="7183627" y="1329563"/>
                  <a:pt x="6655181" y="1309624"/>
                </a:cubicBezTo>
                <a:cubicBezTo>
                  <a:pt x="6558152" y="1305941"/>
                  <a:pt x="6463538" y="1307465"/>
                  <a:pt x="6370954" y="1313307"/>
                </a:cubicBezTo>
                <a:lnTo>
                  <a:pt x="6370320" y="1303782"/>
                </a:lnTo>
                <a:lnTo>
                  <a:pt x="6370954" y="1313307"/>
                </a:lnTo>
                <a:cubicBezTo>
                  <a:pt x="6128512" y="1328801"/>
                  <a:pt x="5896228" y="1371600"/>
                  <a:pt x="5664708" y="1421892"/>
                </a:cubicBezTo>
                <a:cubicBezTo>
                  <a:pt x="5584697" y="1439291"/>
                  <a:pt x="5504815" y="1457579"/>
                  <a:pt x="5424551" y="1475867"/>
                </a:cubicBezTo>
                <a:cubicBezTo>
                  <a:pt x="5343906" y="1494282"/>
                  <a:pt x="5263134" y="1512824"/>
                  <a:pt x="5181600" y="1530477"/>
                </a:cubicBezTo>
                <a:lnTo>
                  <a:pt x="5179568" y="1521206"/>
                </a:lnTo>
                <a:lnTo>
                  <a:pt x="5181600" y="1530477"/>
                </a:lnTo>
                <a:cubicBezTo>
                  <a:pt x="4694301" y="1636522"/>
                  <a:pt x="4129278" y="1725295"/>
                  <a:pt x="3551428" y="1618234"/>
                </a:cubicBezTo>
                <a:cubicBezTo>
                  <a:pt x="3237865" y="1560068"/>
                  <a:pt x="2901061" y="1497965"/>
                  <a:pt x="2597531" y="1442466"/>
                </a:cubicBezTo>
                <a:lnTo>
                  <a:pt x="2599182" y="1433068"/>
                </a:lnTo>
                <a:lnTo>
                  <a:pt x="2597531" y="1442466"/>
                </a:lnTo>
                <a:cubicBezTo>
                  <a:pt x="2525014" y="1429258"/>
                  <a:pt x="2454148" y="1418082"/>
                  <a:pt x="2383409" y="1406906"/>
                </a:cubicBezTo>
                <a:cubicBezTo>
                  <a:pt x="2223008" y="1381633"/>
                  <a:pt x="2062607" y="1356360"/>
                  <a:pt x="1882013" y="1307084"/>
                </a:cubicBezTo>
                <a:lnTo>
                  <a:pt x="1884553" y="1297940"/>
                </a:lnTo>
                <a:lnTo>
                  <a:pt x="1882013" y="1307084"/>
                </a:lnTo>
                <a:cubicBezTo>
                  <a:pt x="1572260" y="1222756"/>
                  <a:pt x="1189990" y="1080389"/>
                  <a:pt x="864235" y="860679"/>
                </a:cubicBezTo>
                <a:lnTo>
                  <a:pt x="869569" y="852805"/>
                </a:lnTo>
                <a:lnTo>
                  <a:pt x="864235" y="860679"/>
                </a:lnTo>
                <a:cubicBezTo>
                  <a:pt x="475234" y="598424"/>
                  <a:pt x="164084" y="270002"/>
                  <a:pt x="0" y="1016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0"/>
          <p:cNvSpPr/>
          <p:nvPr/>
        </p:nvSpPr>
        <p:spPr>
          <a:xfrm>
            <a:off x="17787" y="5527443"/>
            <a:ext cx="18265331" cy="3457194"/>
          </a:xfrm>
          <a:custGeom>
            <a:rect b="b" l="l" r="r" t="t"/>
            <a:pathLst>
              <a:path extrusionOk="0" h="4609592" w="24353774">
                <a:moveTo>
                  <a:pt x="16002" y="0"/>
                </a:moveTo>
                <a:cubicBezTo>
                  <a:pt x="176149" y="247523"/>
                  <a:pt x="475361" y="570484"/>
                  <a:pt x="850392" y="838962"/>
                </a:cubicBezTo>
                <a:lnTo>
                  <a:pt x="844804" y="846709"/>
                </a:lnTo>
                <a:lnTo>
                  <a:pt x="850392" y="838962"/>
                </a:lnTo>
                <a:cubicBezTo>
                  <a:pt x="1160145" y="1060577"/>
                  <a:pt x="1524381" y="1216279"/>
                  <a:pt x="1824736" y="1319022"/>
                </a:cubicBezTo>
                <a:lnTo>
                  <a:pt x="1821688" y="1328039"/>
                </a:lnTo>
                <a:lnTo>
                  <a:pt x="1824736" y="1319022"/>
                </a:lnTo>
                <a:cubicBezTo>
                  <a:pt x="2012950" y="1383411"/>
                  <a:pt x="2181606" y="1422781"/>
                  <a:pt x="2351278" y="1462405"/>
                </a:cubicBezTo>
                <a:cubicBezTo>
                  <a:pt x="2409571" y="1475994"/>
                  <a:pt x="2467864" y="1489583"/>
                  <a:pt x="2527173" y="1504315"/>
                </a:cubicBezTo>
                <a:lnTo>
                  <a:pt x="2524887" y="1513586"/>
                </a:lnTo>
                <a:lnTo>
                  <a:pt x="2527173" y="1504315"/>
                </a:lnTo>
                <a:cubicBezTo>
                  <a:pt x="2830068" y="1579245"/>
                  <a:pt x="3156966" y="1653413"/>
                  <a:pt x="3461004" y="1709801"/>
                </a:cubicBezTo>
                <a:lnTo>
                  <a:pt x="3459226" y="1719199"/>
                </a:lnTo>
                <a:lnTo>
                  <a:pt x="3461004" y="1709801"/>
                </a:lnTo>
                <a:cubicBezTo>
                  <a:pt x="4045712" y="1817878"/>
                  <a:pt x="4622673" y="1716786"/>
                  <a:pt x="5123688" y="1595628"/>
                </a:cubicBezTo>
                <a:cubicBezTo>
                  <a:pt x="5208143" y="1575308"/>
                  <a:pt x="5291963" y="1553972"/>
                  <a:pt x="5375656" y="1532763"/>
                </a:cubicBezTo>
                <a:cubicBezTo>
                  <a:pt x="5459095" y="1511681"/>
                  <a:pt x="5542280" y="1490599"/>
                  <a:pt x="5625846" y="1470406"/>
                </a:cubicBezTo>
                <a:cubicBezTo>
                  <a:pt x="5863717" y="1413002"/>
                  <a:pt x="6103620" y="1363218"/>
                  <a:pt x="6354318" y="1342009"/>
                </a:cubicBezTo>
                <a:cubicBezTo>
                  <a:pt x="6450584" y="1333881"/>
                  <a:pt x="6549009" y="1330325"/>
                  <a:pt x="6650101" y="1332230"/>
                </a:cubicBezTo>
                <a:cubicBezTo>
                  <a:pt x="7198360" y="1342517"/>
                  <a:pt x="7850632" y="1580134"/>
                  <a:pt x="8069453" y="1993646"/>
                </a:cubicBezTo>
                <a:cubicBezTo>
                  <a:pt x="8161909" y="2168652"/>
                  <a:pt x="8172450" y="2347214"/>
                  <a:pt x="8182610" y="2515997"/>
                </a:cubicBezTo>
                <a:cubicBezTo>
                  <a:pt x="8187690" y="2601468"/>
                  <a:pt x="8192643" y="2684272"/>
                  <a:pt x="8207756" y="2763520"/>
                </a:cubicBezTo>
                <a:cubicBezTo>
                  <a:pt x="8226552" y="2862707"/>
                  <a:pt x="8258429" y="2956433"/>
                  <a:pt x="8324342" y="3043682"/>
                </a:cubicBezTo>
                <a:lnTo>
                  <a:pt x="8316722" y="3049397"/>
                </a:lnTo>
                <a:lnTo>
                  <a:pt x="8324342" y="3043682"/>
                </a:lnTo>
                <a:cubicBezTo>
                  <a:pt x="8608060" y="3417951"/>
                  <a:pt x="9437243" y="3463036"/>
                  <a:pt x="9983597" y="3198876"/>
                </a:cubicBezTo>
                <a:cubicBezTo>
                  <a:pt x="10135362" y="3125470"/>
                  <a:pt x="10269855" y="3031617"/>
                  <a:pt x="10408158" y="2934970"/>
                </a:cubicBezTo>
                <a:cubicBezTo>
                  <a:pt x="10527538" y="2851531"/>
                  <a:pt x="10649712" y="2766187"/>
                  <a:pt x="10787761" y="2691003"/>
                </a:cubicBezTo>
                <a:cubicBezTo>
                  <a:pt x="11188192" y="2473833"/>
                  <a:pt x="11647170" y="2330577"/>
                  <a:pt x="12084177" y="2293620"/>
                </a:cubicBezTo>
                <a:lnTo>
                  <a:pt x="12084939" y="2303145"/>
                </a:lnTo>
                <a:lnTo>
                  <a:pt x="12084177" y="2293620"/>
                </a:lnTo>
                <a:cubicBezTo>
                  <a:pt x="12488672" y="2259330"/>
                  <a:pt x="12906502" y="2328418"/>
                  <a:pt x="13277977" y="2466848"/>
                </a:cubicBezTo>
                <a:cubicBezTo>
                  <a:pt x="13614527" y="2592324"/>
                  <a:pt x="13918439" y="2784475"/>
                  <a:pt x="14141450" y="3047746"/>
                </a:cubicBezTo>
                <a:lnTo>
                  <a:pt x="14134212" y="3053842"/>
                </a:lnTo>
                <a:lnTo>
                  <a:pt x="14141450" y="3047619"/>
                </a:lnTo>
                <a:cubicBezTo>
                  <a:pt x="14175232" y="3087243"/>
                  <a:pt x="14206347" y="3127375"/>
                  <a:pt x="14235430" y="3167634"/>
                </a:cubicBezTo>
                <a:lnTo>
                  <a:pt x="14227683" y="3173222"/>
                </a:lnTo>
                <a:lnTo>
                  <a:pt x="14235430" y="3167634"/>
                </a:lnTo>
                <a:cubicBezTo>
                  <a:pt x="14338427" y="3308985"/>
                  <a:pt x="14418056" y="3449955"/>
                  <a:pt x="14494256" y="3584829"/>
                </a:cubicBezTo>
                <a:cubicBezTo>
                  <a:pt x="14564613" y="3709543"/>
                  <a:pt x="14632051" y="3828796"/>
                  <a:pt x="14712441" y="3939032"/>
                </a:cubicBezTo>
                <a:cubicBezTo>
                  <a:pt x="14765528" y="4011930"/>
                  <a:pt x="14824329" y="4080764"/>
                  <a:pt x="14893289" y="4144518"/>
                </a:cubicBezTo>
                <a:lnTo>
                  <a:pt x="14886814" y="4151503"/>
                </a:lnTo>
                <a:lnTo>
                  <a:pt x="14893289" y="4144518"/>
                </a:lnTo>
                <a:cubicBezTo>
                  <a:pt x="15106141" y="4340987"/>
                  <a:pt x="15413737" y="4476115"/>
                  <a:pt x="15746349" y="4536186"/>
                </a:cubicBezTo>
                <a:cubicBezTo>
                  <a:pt x="16044038" y="4590034"/>
                  <a:pt x="16353537" y="4590415"/>
                  <a:pt x="16652114" y="4549521"/>
                </a:cubicBezTo>
                <a:cubicBezTo>
                  <a:pt x="17150334" y="4481322"/>
                  <a:pt x="17625440" y="4311396"/>
                  <a:pt x="18110708" y="4137914"/>
                </a:cubicBezTo>
                <a:cubicBezTo>
                  <a:pt x="18116931" y="4135755"/>
                  <a:pt x="18123154" y="4133469"/>
                  <a:pt x="18129377" y="4131310"/>
                </a:cubicBezTo>
                <a:lnTo>
                  <a:pt x="18132552" y="4140327"/>
                </a:lnTo>
                <a:lnTo>
                  <a:pt x="18129377" y="4131310"/>
                </a:lnTo>
                <a:cubicBezTo>
                  <a:pt x="18161636" y="4119753"/>
                  <a:pt x="18193893" y="4108196"/>
                  <a:pt x="18226278" y="4096512"/>
                </a:cubicBezTo>
                <a:cubicBezTo>
                  <a:pt x="18258664" y="4084828"/>
                  <a:pt x="18291175" y="4073271"/>
                  <a:pt x="18323813" y="4061587"/>
                </a:cubicBezTo>
                <a:cubicBezTo>
                  <a:pt x="18380711" y="4041267"/>
                  <a:pt x="18437733" y="4020947"/>
                  <a:pt x="18495011" y="4000881"/>
                </a:cubicBezTo>
                <a:lnTo>
                  <a:pt x="18498186" y="4009898"/>
                </a:lnTo>
                <a:lnTo>
                  <a:pt x="18495011" y="4000881"/>
                </a:lnTo>
                <a:cubicBezTo>
                  <a:pt x="20244561" y="3384804"/>
                  <a:pt x="22219538" y="2942209"/>
                  <a:pt x="24352758" y="2825115"/>
                </a:cubicBezTo>
                <a:lnTo>
                  <a:pt x="24353774" y="2844165"/>
                </a:lnTo>
                <a:cubicBezTo>
                  <a:pt x="22222586" y="2961132"/>
                  <a:pt x="20249389" y="3403346"/>
                  <a:pt x="18501359" y="4018915"/>
                </a:cubicBezTo>
                <a:cubicBezTo>
                  <a:pt x="18444209" y="4038981"/>
                  <a:pt x="18387186" y="4059174"/>
                  <a:pt x="18330290" y="4079621"/>
                </a:cubicBezTo>
                <a:cubicBezTo>
                  <a:pt x="18297779" y="4091305"/>
                  <a:pt x="18265266" y="4102862"/>
                  <a:pt x="18232882" y="4114546"/>
                </a:cubicBezTo>
                <a:cubicBezTo>
                  <a:pt x="18200497" y="4126230"/>
                  <a:pt x="18168238" y="4137787"/>
                  <a:pt x="18135981" y="4149344"/>
                </a:cubicBezTo>
                <a:cubicBezTo>
                  <a:pt x="18129758" y="4151503"/>
                  <a:pt x="18123534" y="4153789"/>
                  <a:pt x="18117311" y="4155948"/>
                </a:cubicBezTo>
                <a:cubicBezTo>
                  <a:pt x="17632426" y="4329303"/>
                  <a:pt x="17155413" y="4499864"/>
                  <a:pt x="16654780" y="4568444"/>
                </a:cubicBezTo>
                <a:lnTo>
                  <a:pt x="16653509" y="4559046"/>
                </a:lnTo>
                <a:lnTo>
                  <a:pt x="16654780" y="4568444"/>
                </a:lnTo>
                <a:cubicBezTo>
                  <a:pt x="16354552" y="4609592"/>
                  <a:pt x="16043021" y="4609211"/>
                  <a:pt x="15743047" y="4554982"/>
                </a:cubicBezTo>
                <a:lnTo>
                  <a:pt x="15744698" y="4545584"/>
                </a:lnTo>
                <a:lnTo>
                  <a:pt x="15743047" y="4554982"/>
                </a:lnTo>
                <a:cubicBezTo>
                  <a:pt x="15407894" y="4494403"/>
                  <a:pt x="15096616" y="4358132"/>
                  <a:pt x="14880462" y="4158488"/>
                </a:cubicBezTo>
                <a:cubicBezTo>
                  <a:pt x="14810359" y="4093845"/>
                  <a:pt x="14750796" y="4023995"/>
                  <a:pt x="14697075" y="3950208"/>
                </a:cubicBezTo>
                <a:cubicBezTo>
                  <a:pt x="14615922" y="3838829"/>
                  <a:pt x="14547977" y="3718560"/>
                  <a:pt x="14477746" y="3594100"/>
                </a:cubicBezTo>
                <a:cubicBezTo>
                  <a:pt x="14401546" y="3459099"/>
                  <a:pt x="14322425" y="3319018"/>
                  <a:pt x="14220189" y="3178683"/>
                </a:cubicBezTo>
                <a:cubicBezTo>
                  <a:pt x="14191234" y="3138805"/>
                  <a:pt x="14160500" y="3099054"/>
                  <a:pt x="14127099" y="3059811"/>
                </a:cubicBezTo>
                <a:cubicBezTo>
                  <a:pt x="13906627" y="2799461"/>
                  <a:pt x="13605636" y="2608961"/>
                  <a:pt x="13271500" y="2484374"/>
                </a:cubicBezTo>
                <a:lnTo>
                  <a:pt x="13274802" y="2475484"/>
                </a:lnTo>
                <a:lnTo>
                  <a:pt x="13271500" y="2484374"/>
                </a:lnTo>
                <a:cubicBezTo>
                  <a:pt x="12902311" y="2346833"/>
                  <a:pt x="12487275" y="2278253"/>
                  <a:pt x="12085954" y="2312289"/>
                </a:cubicBezTo>
                <a:cubicBezTo>
                  <a:pt x="11651741" y="2348992"/>
                  <a:pt x="11195303" y="2491359"/>
                  <a:pt x="10797032" y="2707386"/>
                </a:cubicBezTo>
                <a:lnTo>
                  <a:pt x="10792460" y="2699004"/>
                </a:lnTo>
                <a:lnTo>
                  <a:pt x="10797032" y="2707386"/>
                </a:lnTo>
                <a:cubicBezTo>
                  <a:pt x="10660126" y="2781935"/>
                  <a:pt x="10538714" y="2866771"/>
                  <a:pt x="10419207" y="2950210"/>
                </a:cubicBezTo>
                <a:cubicBezTo>
                  <a:pt x="10281031" y="3046730"/>
                  <a:pt x="10145395" y="3141599"/>
                  <a:pt x="9991978" y="3215767"/>
                </a:cubicBezTo>
                <a:lnTo>
                  <a:pt x="9987788" y="3207131"/>
                </a:lnTo>
                <a:lnTo>
                  <a:pt x="9991978" y="3215767"/>
                </a:lnTo>
                <a:cubicBezTo>
                  <a:pt x="9442577" y="3481451"/>
                  <a:pt x="8601201" y="3440049"/>
                  <a:pt x="8309228" y="3054985"/>
                </a:cubicBezTo>
                <a:cubicBezTo>
                  <a:pt x="8240902" y="2964561"/>
                  <a:pt x="8208264" y="2867787"/>
                  <a:pt x="8189087" y="2766822"/>
                </a:cubicBezTo>
                <a:lnTo>
                  <a:pt x="8198485" y="2765044"/>
                </a:lnTo>
                <a:lnTo>
                  <a:pt x="8189087" y="2766822"/>
                </a:lnTo>
                <a:cubicBezTo>
                  <a:pt x="8173720" y="2686050"/>
                  <a:pt x="8168766" y="2601976"/>
                  <a:pt x="8163687" y="2516759"/>
                </a:cubicBezTo>
                <a:cubicBezTo>
                  <a:pt x="8153526" y="2347468"/>
                  <a:pt x="8142986" y="2172970"/>
                  <a:pt x="8052689" y="2002155"/>
                </a:cubicBezTo>
                <a:lnTo>
                  <a:pt x="8061071" y="1997710"/>
                </a:lnTo>
                <a:lnTo>
                  <a:pt x="8052689" y="2002155"/>
                </a:lnTo>
                <a:cubicBezTo>
                  <a:pt x="7838948" y="1597914"/>
                  <a:pt x="7195820" y="1361059"/>
                  <a:pt x="6649847" y="1350899"/>
                </a:cubicBezTo>
                <a:lnTo>
                  <a:pt x="6649974" y="1341374"/>
                </a:lnTo>
                <a:lnTo>
                  <a:pt x="6649847" y="1350899"/>
                </a:lnTo>
                <a:cubicBezTo>
                  <a:pt x="6549389" y="1348994"/>
                  <a:pt x="6451727" y="1352677"/>
                  <a:pt x="6355969" y="1360678"/>
                </a:cubicBezTo>
                <a:lnTo>
                  <a:pt x="6355207" y="1351153"/>
                </a:lnTo>
                <a:lnTo>
                  <a:pt x="6355969" y="1360678"/>
                </a:lnTo>
                <a:cubicBezTo>
                  <a:pt x="6106795" y="1381760"/>
                  <a:pt x="5867908" y="1431290"/>
                  <a:pt x="5630418" y="1488694"/>
                </a:cubicBezTo>
                <a:cubicBezTo>
                  <a:pt x="5547106" y="1508760"/>
                  <a:pt x="5463921" y="1529842"/>
                  <a:pt x="5380482" y="1551051"/>
                </a:cubicBezTo>
                <a:cubicBezTo>
                  <a:pt x="5296789" y="1572260"/>
                  <a:pt x="5212842" y="1593469"/>
                  <a:pt x="5128260" y="1613916"/>
                </a:cubicBezTo>
                <a:lnTo>
                  <a:pt x="5125973" y="1604645"/>
                </a:lnTo>
                <a:lnTo>
                  <a:pt x="5128260" y="1613916"/>
                </a:lnTo>
                <a:cubicBezTo>
                  <a:pt x="4626737" y="1735074"/>
                  <a:pt x="4046473" y="1837055"/>
                  <a:pt x="3457702" y="1728216"/>
                </a:cubicBezTo>
                <a:cubicBezTo>
                  <a:pt x="3153156" y="1671828"/>
                  <a:pt x="2825877" y="1597533"/>
                  <a:pt x="2522855" y="1522603"/>
                </a:cubicBezTo>
                <a:cubicBezTo>
                  <a:pt x="2463673" y="1507998"/>
                  <a:pt x="2405507" y="1494409"/>
                  <a:pt x="2347214" y="1480820"/>
                </a:cubicBezTo>
                <a:cubicBezTo>
                  <a:pt x="2177542" y="1441196"/>
                  <a:pt x="2007997" y="1401572"/>
                  <a:pt x="1818767" y="1336929"/>
                </a:cubicBezTo>
                <a:cubicBezTo>
                  <a:pt x="1517396" y="1233805"/>
                  <a:pt x="1151255" y="1077468"/>
                  <a:pt x="839470" y="854329"/>
                </a:cubicBezTo>
                <a:cubicBezTo>
                  <a:pt x="462661" y="584708"/>
                  <a:pt x="161544" y="260096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0"/>
          <p:cNvSpPr/>
          <p:nvPr/>
        </p:nvSpPr>
        <p:spPr>
          <a:xfrm>
            <a:off x="22434" y="5392947"/>
            <a:ext cx="18260283" cy="3563683"/>
          </a:xfrm>
          <a:custGeom>
            <a:rect b="b" l="l" r="r" t="t"/>
            <a:pathLst>
              <a:path extrusionOk="0" h="4751578" w="24347043">
                <a:moveTo>
                  <a:pt x="15748" y="0"/>
                </a:moveTo>
                <a:cubicBezTo>
                  <a:pt x="173609" y="237617"/>
                  <a:pt x="462915" y="557022"/>
                  <a:pt x="825627" y="832739"/>
                </a:cubicBezTo>
                <a:cubicBezTo>
                  <a:pt x="1121537" y="1057910"/>
                  <a:pt x="1469771" y="1227582"/>
                  <a:pt x="1762252" y="1349248"/>
                </a:cubicBezTo>
                <a:cubicBezTo>
                  <a:pt x="1966722" y="1434338"/>
                  <a:pt x="2151126" y="1491361"/>
                  <a:pt x="2337435" y="1548892"/>
                </a:cubicBezTo>
                <a:cubicBezTo>
                  <a:pt x="2375916" y="1560830"/>
                  <a:pt x="2414397" y="1572641"/>
                  <a:pt x="2453259" y="1584833"/>
                </a:cubicBezTo>
                <a:cubicBezTo>
                  <a:pt x="2754630" y="1679575"/>
                  <a:pt x="3072384" y="1765681"/>
                  <a:pt x="3366770" y="1819783"/>
                </a:cubicBezTo>
                <a:cubicBezTo>
                  <a:pt x="3962400" y="1929384"/>
                  <a:pt x="4554347" y="1815338"/>
                  <a:pt x="5069459" y="1679194"/>
                </a:cubicBezTo>
                <a:cubicBezTo>
                  <a:pt x="5156708" y="1656207"/>
                  <a:pt x="5243322" y="1632204"/>
                  <a:pt x="5330063" y="1608201"/>
                </a:cubicBezTo>
                <a:cubicBezTo>
                  <a:pt x="5416423" y="1584325"/>
                  <a:pt x="5502783" y="1560449"/>
                  <a:pt x="5589270" y="1537589"/>
                </a:cubicBezTo>
                <a:cubicBezTo>
                  <a:pt x="5833745" y="1473073"/>
                  <a:pt x="6080633" y="1416431"/>
                  <a:pt x="6338824" y="1389507"/>
                </a:cubicBezTo>
                <a:lnTo>
                  <a:pt x="6339840" y="1399032"/>
                </a:lnTo>
                <a:lnTo>
                  <a:pt x="6338824" y="1389507"/>
                </a:lnTo>
                <a:cubicBezTo>
                  <a:pt x="6438392" y="1379093"/>
                  <a:pt x="6539992" y="1373505"/>
                  <a:pt x="6644259" y="1373632"/>
                </a:cubicBezTo>
                <a:lnTo>
                  <a:pt x="6644259" y="1383157"/>
                </a:lnTo>
                <a:lnTo>
                  <a:pt x="6644259" y="1373632"/>
                </a:lnTo>
                <a:cubicBezTo>
                  <a:pt x="7209917" y="1374013"/>
                  <a:pt x="7882001" y="1611757"/>
                  <a:pt x="8098790" y="2037588"/>
                </a:cubicBezTo>
                <a:cubicBezTo>
                  <a:pt x="8190992" y="2218817"/>
                  <a:pt x="8195437" y="2404618"/>
                  <a:pt x="8199882" y="2581275"/>
                </a:cubicBezTo>
                <a:cubicBezTo>
                  <a:pt x="8202041" y="2668651"/>
                  <a:pt x="8204200" y="2753741"/>
                  <a:pt x="8216519" y="2835783"/>
                </a:cubicBezTo>
                <a:lnTo>
                  <a:pt x="8207121" y="2837180"/>
                </a:lnTo>
                <a:lnTo>
                  <a:pt x="8216519" y="2835783"/>
                </a:lnTo>
                <a:cubicBezTo>
                  <a:pt x="8232267" y="2939796"/>
                  <a:pt x="8261604" y="3038602"/>
                  <a:pt x="8327517" y="3130804"/>
                </a:cubicBezTo>
                <a:cubicBezTo>
                  <a:pt x="8608568" y="3527171"/>
                  <a:pt x="9461754" y="3582162"/>
                  <a:pt x="10030460" y="3321939"/>
                </a:cubicBezTo>
                <a:lnTo>
                  <a:pt x="10034397" y="3330575"/>
                </a:lnTo>
                <a:lnTo>
                  <a:pt x="10030460" y="3321939"/>
                </a:lnTo>
                <a:cubicBezTo>
                  <a:pt x="10190226" y="3248787"/>
                  <a:pt x="10332720" y="3154299"/>
                  <a:pt x="10479151" y="3057017"/>
                </a:cubicBezTo>
                <a:cubicBezTo>
                  <a:pt x="10594213" y="2980690"/>
                  <a:pt x="10711688" y="2902712"/>
                  <a:pt x="10841482" y="2832608"/>
                </a:cubicBezTo>
                <a:cubicBezTo>
                  <a:pt x="11239119" y="2618740"/>
                  <a:pt x="11686794" y="2467610"/>
                  <a:pt x="12121134" y="2417445"/>
                </a:cubicBezTo>
                <a:cubicBezTo>
                  <a:pt x="12521438" y="2371344"/>
                  <a:pt x="12943459" y="2424938"/>
                  <a:pt x="13318617" y="2552319"/>
                </a:cubicBezTo>
                <a:lnTo>
                  <a:pt x="13315569" y="2561336"/>
                </a:lnTo>
                <a:lnTo>
                  <a:pt x="13318617" y="2552319"/>
                </a:lnTo>
                <a:cubicBezTo>
                  <a:pt x="13659359" y="2668016"/>
                  <a:pt x="13966444" y="2852674"/>
                  <a:pt x="14184885" y="3114675"/>
                </a:cubicBezTo>
                <a:lnTo>
                  <a:pt x="14177518" y="3120771"/>
                </a:lnTo>
                <a:lnTo>
                  <a:pt x="14184757" y="3114675"/>
                </a:lnTo>
                <a:cubicBezTo>
                  <a:pt x="14217777" y="3154045"/>
                  <a:pt x="14247876" y="3193923"/>
                  <a:pt x="14275943" y="3234055"/>
                </a:cubicBezTo>
                <a:lnTo>
                  <a:pt x="14268196" y="3239516"/>
                </a:lnTo>
                <a:lnTo>
                  <a:pt x="14275943" y="3234055"/>
                </a:lnTo>
                <a:cubicBezTo>
                  <a:pt x="14382496" y="3385947"/>
                  <a:pt x="14458823" y="3539109"/>
                  <a:pt x="14531848" y="3685667"/>
                </a:cubicBezTo>
                <a:cubicBezTo>
                  <a:pt x="14599666" y="3821811"/>
                  <a:pt x="14664689" y="3952240"/>
                  <a:pt x="14748763" y="4072001"/>
                </a:cubicBezTo>
                <a:cubicBezTo>
                  <a:pt x="14787118" y="4126738"/>
                  <a:pt x="14829537" y="4179189"/>
                  <a:pt x="14877923" y="4228846"/>
                </a:cubicBezTo>
                <a:cubicBezTo>
                  <a:pt x="15076551" y="4434586"/>
                  <a:pt x="15375382" y="4580255"/>
                  <a:pt x="15703931" y="4653534"/>
                </a:cubicBezTo>
                <a:cubicBezTo>
                  <a:pt x="15997682" y="4719066"/>
                  <a:pt x="16308070" y="4732147"/>
                  <a:pt x="16609313" y="4703318"/>
                </a:cubicBezTo>
                <a:lnTo>
                  <a:pt x="16610203" y="4712843"/>
                </a:lnTo>
                <a:lnTo>
                  <a:pt x="16609313" y="4703318"/>
                </a:lnTo>
                <a:cubicBezTo>
                  <a:pt x="17116171" y="4654677"/>
                  <a:pt x="17603724" y="4501007"/>
                  <a:pt x="18101438" y="4344162"/>
                </a:cubicBezTo>
                <a:cubicBezTo>
                  <a:pt x="18104866" y="4343146"/>
                  <a:pt x="18108168" y="4342003"/>
                  <a:pt x="18111597" y="4340987"/>
                </a:cubicBezTo>
                <a:lnTo>
                  <a:pt x="18114518" y="4350131"/>
                </a:lnTo>
                <a:lnTo>
                  <a:pt x="18111597" y="4341114"/>
                </a:lnTo>
                <a:cubicBezTo>
                  <a:pt x="18124805" y="4336923"/>
                  <a:pt x="18138014" y="4332732"/>
                  <a:pt x="18151094" y="4328541"/>
                </a:cubicBezTo>
                <a:cubicBezTo>
                  <a:pt x="18164175" y="4324350"/>
                  <a:pt x="18177511" y="4320159"/>
                  <a:pt x="18190718" y="4315841"/>
                </a:cubicBezTo>
                <a:cubicBezTo>
                  <a:pt x="18287873" y="4284853"/>
                  <a:pt x="18385410" y="4253865"/>
                  <a:pt x="18483199" y="4223258"/>
                </a:cubicBezTo>
                <a:lnTo>
                  <a:pt x="18485993" y="4232402"/>
                </a:lnTo>
                <a:lnTo>
                  <a:pt x="18483199" y="4223258"/>
                </a:lnTo>
                <a:cubicBezTo>
                  <a:pt x="20259039" y="3666871"/>
                  <a:pt x="22234652" y="3279394"/>
                  <a:pt x="24346281" y="3194431"/>
                </a:cubicBezTo>
                <a:lnTo>
                  <a:pt x="24347043" y="3213481"/>
                </a:lnTo>
                <a:cubicBezTo>
                  <a:pt x="22237192" y="3298444"/>
                  <a:pt x="20263359" y="3685540"/>
                  <a:pt x="18488915" y="4241546"/>
                </a:cubicBezTo>
                <a:cubicBezTo>
                  <a:pt x="18391124" y="4272153"/>
                  <a:pt x="18293589" y="4303141"/>
                  <a:pt x="18196434" y="4334129"/>
                </a:cubicBezTo>
                <a:cubicBezTo>
                  <a:pt x="18183225" y="4338320"/>
                  <a:pt x="18170018" y="4342511"/>
                  <a:pt x="18156810" y="4346829"/>
                </a:cubicBezTo>
                <a:cubicBezTo>
                  <a:pt x="18143601" y="4351147"/>
                  <a:pt x="18130393" y="4355211"/>
                  <a:pt x="18117313" y="4359402"/>
                </a:cubicBezTo>
                <a:cubicBezTo>
                  <a:pt x="18113884" y="4360418"/>
                  <a:pt x="18110581" y="4361561"/>
                  <a:pt x="18107152" y="4362577"/>
                </a:cubicBezTo>
                <a:cubicBezTo>
                  <a:pt x="17609820" y="4519295"/>
                  <a:pt x="17120363" y="4673600"/>
                  <a:pt x="16611092" y="4722495"/>
                </a:cubicBezTo>
                <a:cubicBezTo>
                  <a:pt x="16308197" y="4751578"/>
                  <a:pt x="15995650" y="4738370"/>
                  <a:pt x="15699741" y="4672330"/>
                </a:cubicBezTo>
                <a:lnTo>
                  <a:pt x="15701772" y="4663059"/>
                </a:lnTo>
                <a:lnTo>
                  <a:pt x="15699741" y="4672330"/>
                </a:lnTo>
                <a:cubicBezTo>
                  <a:pt x="15368778" y="4598416"/>
                  <a:pt x="15066265" y="4451477"/>
                  <a:pt x="14864207" y="4242308"/>
                </a:cubicBezTo>
                <a:lnTo>
                  <a:pt x="14871066" y="4235704"/>
                </a:lnTo>
                <a:lnTo>
                  <a:pt x="14864207" y="4242308"/>
                </a:lnTo>
                <a:cubicBezTo>
                  <a:pt x="14815059" y="4191762"/>
                  <a:pt x="14772005" y="4138549"/>
                  <a:pt x="14733143" y="4083050"/>
                </a:cubicBezTo>
                <a:cubicBezTo>
                  <a:pt x="14648180" y="3961892"/>
                  <a:pt x="14582521" y="3830193"/>
                  <a:pt x="14514830" y="3694303"/>
                </a:cubicBezTo>
                <a:cubicBezTo>
                  <a:pt x="14441678" y="3547491"/>
                  <a:pt x="14365987" y="3395599"/>
                  <a:pt x="14260322" y="3245104"/>
                </a:cubicBezTo>
                <a:cubicBezTo>
                  <a:pt x="14232637" y="3205353"/>
                  <a:pt x="14202791" y="3165983"/>
                  <a:pt x="14170152" y="3127121"/>
                </a:cubicBezTo>
                <a:cubicBezTo>
                  <a:pt x="13954506" y="2868549"/>
                  <a:pt x="13650722" y="2685415"/>
                  <a:pt x="13312394" y="2570607"/>
                </a:cubicBezTo>
                <a:cubicBezTo>
                  <a:pt x="12939649" y="2444115"/>
                  <a:pt x="12520549" y="2390902"/>
                  <a:pt x="12123293" y="2436622"/>
                </a:cubicBezTo>
                <a:lnTo>
                  <a:pt x="12122150" y="2427097"/>
                </a:lnTo>
                <a:lnTo>
                  <a:pt x="12123293" y="2436622"/>
                </a:lnTo>
                <a:cubicBezTo>
                  <a:pt x="11691747" y="2486406"/>
                  <a:pt x="11246358" y="2636774"/>
                  <a:pt x="10850499" y="2849626"/>
                </a:cubicBezTo>
                <a:lnTo>
                  <a:pt x="10845927" y="2841244"/>
                </a:lnTo>
                <a:lnTo>
                  <a:pt x="10850499" y="2849626"/>
                </a:lnTo>
                <a:cubicBezTo>
                  <a:pt x="10721594" y="2919222"/>
                  <a:pt x="10604881" y="2996692"/>
                  <a:pt x="10489692" y="3073146"/>
                </a:cubicBezTo>
                <a:cubicBezTo>
                  <a:pt x="10343388" y="3170301"/>
                  <a:pt x="10199624" y="3265678"/>
                  <a:pt x="10038334" y="3339465"/>
                </a:cubicBezTo>
                <a:cubicBezTo>
                  <a:pt x="9466834" y="3600958"/>
                  <a:pt x="8601202" y="3549904"/>
                  <a:pt x="8312023" y="3141980"/>
                </a:cubicBezTo>
                <a:lnTo>
                  <a:pt x="8319771" y="3136519"/>
                </a:lnTo>
                <a:lnTo>
                  <a:pt x="8312023" y="3142107"/>
                </a:lnTo>
                <a:cubicBezTo>
                  <a:pt x="8243698" y="3046603"/>
                  <a:pt x="8213725" y="2944495"/>
                  <a:pt x="8197723" y="2838831"/>
                </a:cubicBezTo>
                <a:cubicBezTo>
                  <a:pt x="8185150" y="2755519"/>
                  <a:pt x="8182991" y="2669286"/>
                  <a:pt x="8180832" y="2582037"/>
                </a:cubicBezTo>
                <a:cubicBezTo>
                  <a:pt x="8176387" y="2404872"/>
                  <a:pt x="8171688" y="2223262"/>
                  <a:pt x="8081773" y="2046478"/>
                </a:cubicBezTo>
                <a:lnTo>
                  <a:pt x="8090281" y="2042160"/>
                </a:lnTo>
                <a:lnTo>
                  <a:pt x="8081773" y="2046478"/>
                </a:lnTo>
                <a:cubicBezTo>
                  <a:pt x="7870063" y="1630553"/>
                  <a:pt x="7207759" y="1393444"/>
                  <a:pt x="6644260" y="1392936"/>
                </a:cubicBezTo>
                <a:cubicBezTo>
                  <a:pt x="6540627" y="1392809"/>
                  <a:pt x="6439662" y="1398397"/>
                  <a:pt x="6340729" y="1408684"/>
                </a:cubicBezTo>
                <a:cubicBezTo>
                  <a:pt x="6084062" y="1435354"/>
                  <a:pt x="5838190" y="1491742"/>
                  <a:pt x="5594096" y="1556258"/>
                </a:cubicBezTo>
                <a:cubicBezTo>
                  <a:pt x="5507609" y="1579118"/>
                  <a:pt x="5421503" y="1602867"/>
                  <a:pt x="5335016" y="1626743"/>
                </a:cubicBezTo>
                <a:cubicBezTo>
                  <a:pt x="5248402" y="1650746"/>
                  <a:pt x="5161534" y="1674749"/>
                  <a:pt x="5074285" y="1697736"/>
                </a:cubicBezTo>
                <a:lnTo>
                  <a:pt x="5071872" y="1688465"/>
                </a:lnTo>
                <a:lnTo>
                  <a:pt x="5074285" y="1697736"/>
                </a:lnTo>
                <a:cubicBezTo>
                  <a:pt x="4558538" y="1834134"/>
                  <a:pt x="3963289" y="1949069"/>
                  <a:pt x="3363341" y="1838579"/>
                </a:cubicBezTo>
                <a:lnTo>
                  <a:pt x="3365119" y="1829181"/>
                </a:lnTo>
                <a:lnTo>
                  <a:pt x="3363341" y="1838579"/>
                </a:lnTo>
                <a:cubicBezTo>
                  <a:pt x="3068066" y="1784350"/>
                  <a:pt x="2749423" y="1697863"/>
                  <a:pt x="2447544" y="1603121"/>
                </a:cubicBezTo>
                <a:lnTo>
                  <a:pt x="2450338" y="1593977"/>
                </a:lnTo>
                <a:lnTo>
                  <a:pt x="2447544" y="1603121"/>
                </a:lnTo>
                <a:cubicBezTo>
                  <a:pt x="2408809" y="1590929"/>
                  <a:pt x="2370328" y="1578991"/>
                  <a:pt x="2331847" y="1567180"/>
                </a:cubicBezTo>
                <a:cubicBezTo>
                  <a:pt x="2145665" y="1509649"/>
                  <a:pt x="1960372" y="1452372"/>
                  <a:pt x="1755013" y="1366901"/>
                </a:cubicBezTo>
                <a:lnTo>
                  <a:pt x="1758696" y="1358138"/>
                </a:lnTo>
                <a:lnTo>
                  <a:pt x="1755013" y="1366901"/>
                </a:lnTo>
                <a:cubicBezTo>
                  <a:pt x="1461897" y="1245108"/>
                  <a:pt x="1112012" y="1074547"/>
                  <a:pt x="814197" y="847979"/>
                </a:cubicBezTo>
                <a:lnTo>
                  <a:pt x="819912" y="840359"/>
                </a:lnTo>
                <a:lnTo>
                  <a:pt x="814197" y="847979"/>
                </a:lnTo>
                <a:cubicBezTo>
                  <a:pt x="449834" y="571119"/>
                  <a:pt x="159004" y="250063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0"/>
          <p:cNvSpPr/>
          <p:nvPr/>
        </p:nvSpPr>
        <p:spPr>
          <a:xfrm>
            <a:off x="27129" y="5258355"/>
            <a:ext cx="18255424" cy="3670363"/>
          </a:xfrm>
          <a:custGeom>
            <a:rect b="b" l="l" r="r" t="t"/>
            <a:pathLst>
              <a:path extrusionOk="0" h="4893818" w="24340566">
                <a:moveTo>
                  <a:pt x="15748" y="0"/>
                </a:moveTo>
                <a:cubicBezTo>
                  <a:pt x="171069" y="227965"/>
                  <a:pt x="450850" y="543560"/>
                  <a:pt x="800989" y="826770"/>
                </a:cubicBezTo>
                <a:cubicBezTo>
                  <a:pt x="1083437" y="1055243"/>
                  <a:pt x="1415415" y="1239266"/>
                  <a:pt x="1699768" y="1379728"/>
                </a:cubicBezTo>
                <a:lnTo>
                  <a:pt x="1695577" y="1388237"/>
                </a:lnTo>
                <a:lnTo>
                  <a:pt x="1699768" y="1379728"/>
                </a:lnTo>
                <a:cubicBezTo>
                  <a:pt x="1933067" y="1494917"/>
                  <a:pt x="2144141" y="1575816"/>
                  <a:pt x="2359406" y="1658239"/>
                </a:cubicBezTo>
                <a:cubicBezTo>
                  <a:pt x="2366010" y="1660779"/>
                  <a:pt x="2372614" y="1663319"/>
                  <a:pt x="2379345" y="1665859"/>
                </a:cubicBezTo>
                <a:cubicBezTo>
                  <a:pt x="2678938" y="1780667"/>
                  <a:pt x="2987929" y="1878330"/>
                  <a:pt x="3272663" y="1930400"/>
                </a:cubicBezTo>
                <a:cubicBezTo>
                  <a:pt x="3879215" y="2041652"/>
                  <a:pt x="4486021" y="1914652"/>
                  <a:pt x="5015357" y="1763395"/>
                </a:cubicBezTo>
                <a:lnTo>
                  <a:pt x="5018024" y="1772539"/>
                </a:lnTo>
                <a:lnTo>
                  <a:pt x="5015357" y="1763395"/>
                </a:lnTo>
                <a:cubicBezTo>
                  <a:pt x="5104638" y="1737868"/>
                  <a:pt x="5193411" y="1711325"/>
                  <a:pt x="5282184" y="1684909"/>
                </a:cubicBezTo>
                <a:cubicBezTo>
                  <a:pt x="5370703" y="1658493"/>
                  <a:pt x="5459349" y="1632077"/>
                  <a:pt x="5548122" y="1606677"/>
                </a:cubicBezTo>
                <a:cubicBezTo>
                  <a:pt x="5800598" y="1534541"/>
                  <a:pt x="6055995" y="1470533"/>
                  <a:pt x="6323076" y="1437767"/>
                </a:cubicBezTo>
                <a:cubicBezTo>
                  <a:pt x="6425819" y="1425194"/>
                  <a:pt x="6530721" y="1417447"/>
                  <a:pt x="6638036" y="1415796"/>
                </a:cubicBezTo>
                <a:lnTo>
                  <a:pt x="6638163" y="1425321"/>
                </a:lnTo>
                <a:lnTo>
                  <a:pt x="6638036" y="1415796"/>
                </a:lnTo>
                <a:cubicBezTo>
                  <a:pt x="7221347" y="1406525"/>
                  <a:pt x="7913243" y="1644269"/>
                  <a:pt x="8127873" y="2082165"/>
                </a:cubicBezTo>
                <a:lnTo>
                  <a:pt x="8119364" y="2086356"/>
                </a:lnTo>
                <a:lnTo>
                  <a:pt x="8127873" y="2082165"/>
                </a:lnTo>
                <a:cubicBezTo>
                  <a:pt x="8219567" y="2269363"/>
                  <a:pt x="8218170" y="2462403"/>
                  <a:pt x="8216773" y="2646934"/>
                </a:cubicBezTo>
                <a:cubicBezTo>
                  <a:pt x="8216138" y="2736596"/>
                  <a:pt x="8215503" y="2823972"/>
                  <a:pt x="8225282" y="2908681"/>
                </a:cubicBezTo>
                <a:lnTo>
                  <a:pt x="8215757" y="2909824"/>
                </a:lnTo>
                <a:lnTo>
                  <a:pt x="8225282" y="2908681"/>
                </a:lnTo>
                <a:cubicBezTo>
                  <a:pt x="8237855" y="3017520"/>
                  <a:pt x="8265033" y="3121406"/>
                  <a:pt x="8330692" y="3218561"/>
                </a:cubicBezTo>
                <a:cubicBezTo>
                  <a:pt x="8610346" y="3636772"/>
                  <a:pt x="9486265" y="3701415"/>
                  <a:pt x="10077196" y="3445637"/>
                </a:cubicBezTo>
                <a:lnTo>
                  <a:pt x="10081006" y="3454400"/>
                </a:lnTo>
                <a:lnTo>
                  <a:pt x="10077196" y="3445637"/>
                </a:lnTo>
                <a:cubicBezTo>
                  <a:pt x="10246741" y="3372231"/>
                  <a:pt x="10399014" y="3276346"/>
                  <a:pt x="10555478" y="3177667"/>
                </a:cubicBezTo>
                <a:cubicBezTo>
                  <a:pt x="10664444" y="3108960"/>
                  <a:pt x="10775442" y="3038983"/>
                  <a:pt x="10895330" y="2974848"/>
                </a:cubicBezTo>
                <a:cubicBezTo>
                  <a:pt x="11290300" y="2764409"/>
                  <a:pt x="11726545" y="2605151"/>
                  <a:pt x="12157964" y="2542032"/>
                </a:cubicBezTo>
                <a:lnTo>
                  <a:pt x="12159361" y="2551430"/>
                </a:lnTo>
                <a:lnTo>
                  <a:pt x="12157964" y="2542032"/>
                </a:lnTo>
                <a:cubicBezTo>
                  <a:pt x="12553823" y="2483993"/>
                  <a:pt x="12980289" y="2522347"/>
                  <a:pt x="13359003" y="2638425"/>
                </a:cubicBezTo>
                <a:lnTo>
                  <a:pt x="13356210" y="2647569"/>
                </a:lnTo>
                <a:lnTo>
                  <a:pt x="13359003" y="2638425"/>
                </a:lnTo>
                <a:cubicBezTo>
                  <a:pt x="13703936" y="2744089"/>
                  <a:pt x="14014323" y="2921762"/>
                  <a:pt x="14228063" y="3182112"/>
                </a:cubicBezTo>
                <a:lnTo>
                  <a:pt x="14220698" y="3188208"/>
                </a:lnTo>
                <a:lnTo>
                  <a:pt x="14228063" y="3182112"/>
                </a:lnTo>
                <a:cubicBezTo>
                  <a:pt x="14260322" y="3221228"/>
                  <a:pt x="14289532" y="3260979"/>
                  <a:pt x="14316456" y="3300984"/>
                </a:cubicBezTo>
                <a:lnTo>
                  <a:pt x="14308582" y="3306318"/>
                </a:lnTo>
                <a:lnTo>
                  <a:pt x="14316456" y="3300984"/>
                </a:lnTo>
                <a:cubicBezTo>
                  <a:pt x="14424786" y="3461639"/>
                  <a:pt x="14495653" y="3625342"/>
                  <a:pt x="14563725" y="3782695"/>
                </a:cubicBezTo>
                <a:cubicBezTo>
                  <a:pt x="14627352" y="3929888"/>
                  <a:pt x="14688566" y="4071112"/>
                  <a:pt x="14775814" y="4200398"/>
                </a:cubicBezTo>
                <a:cubicBezTo>
                  <a:pt x="14802104" y="4239387"/>
                  <a:pt x="14830679" y="4277233"/>
                  <a:pt x="14862429" y="4313809"/>
                </a:cubicBezTo>
                <a:cubicBezTo>
                  <a:pt x="15047468" y="4528439"/>
                  <a:pt x="15336901" y="4684776"/>
                  <a:pt x="15661512" y="4771517"/>
                </a:cubicBezTo>
                <a:cubicBezTo>
                  <a:pt x="15951073" y="4848860"/>
                  <a:pt x="16262731" y="4874768"/>
                  <a:pt x="16566642" y="4857750"/>
                </a:cubicBezTo>
                <a:lnTo>
                  <a:pt x="16567150" y="4867275"/>
                </a:lnTo>
                <a:lnTo>
                  <a:pt x="16566642" y="4857750"/>
                </a:lnTo>
                <a:cubicBezTo>
                  <a:pt x="17082388" y="4828921"/>
                  <a:pt x="17584038" y="4692269"/>
                  <a:pt x="18093944" y="4551426"/>
                </a:cubicBezTo>
                <a:lnTo>
                  <a:pt x="18096485" y="4560570"/>
                </a:lnTo>
                <a:lnTo>
                  <a:pt x="18093944" y="4551426"/>
                </a:lnTo>
                <a:cubicBezTo>
                  <a:pt x="18125060" y="4542790"/>
                  <a:pt x="18156301" y="4534027"/>
                  <a:pt x="18187543" y="4525264"/>
                </a:cubicBezTo>
                <a:cubicBezTo>
                  <a:pt x="18218786" y="4516501"/>
                  <a:pt x="18250154" y="4507738"/>
                  <a:pt x="18281523" y="4498975"/>
                </a:cubicBezTo>
                <a:cubicBezTo>
                  <a:pt x="18344769" y="4481322"/>
                  <a:pt x="18408142" y="4463669"/>
                  <a:pt x="18471642" y="4446270"/>
                </a:cubicBezTo>
                <a:lnTo>
                  <a:pt x="18474182" y="4455414"/>
                </a:lnTo>
                <a:lnTo>
                  <a:pt x="18471642" y="4446270"/>
                </a:lnTo>
                <a:cubicBezTo>
                  <a:pt x="20274026" y="3949573"/>
                  <a:pt x="22249892" y="3617468"/>
                  <a:pt x="24340057" y="3564128"/>
                </a:cubicBezTo>
                <a:lnTo>
                  <a:pt x="24340566" y="3583178"/>
                </a:lnTo>
                <a:cubicBezTo>
                  <a:pt x="22252178" y="3636391"/>
                  <a:pt x="20277835" y="3968369"/>
                  <a:pt x="18476722" y="4464685"/>
                </a:cubicBezTo>
                <a:cubicBezTo>
                  <a:pt x="18413222" y="4482084"/>
                  <a:pt x="18349849" y="4499737"/>
                  <a:pt x="18286603" y="4517390"/>
                </a:cubicBezTo>
                <a:cubicBezTo>
                  <a:pt x="18255233" y="4526153"/>
                  <a:pt x="18223864" y="4534916"/>
                  <a:pt x="18192623" y="4543679"/>
                </a:cubicBezTo>
                <a:cubicBezTo>
                  <a:pt x="18161381" y="4552442"/>
                  <a:pt x="18130138" y="4561078"/>
                  <a:pt x="18099024" y="4569841"/>
                </a:cubicBezTo>
                <a:cubicBezTo>
                  <a:pt x="17589373" y="4710684"/>
                  <a:pt x="17085945" y="4847844"/>
                  <a:pt x="16567784" y="4876800"/>
                </a:cubicBezTo>
                <a:cubicBezTo>
                  <a:pt x="16262096" y="4893818"/>
                  <a:pt x="15948406" y="4867910"/>
                  <a:pt x="15656686" y="4789932"/>
                </a:cubicBezTo>
                <a:lnTo>
                  <a:pt x="15659100" y="4780788"/>
                </a:lnTo>
                <a:lnTo>
                  <a:pt x="15656686" y="4789932"/>
                </a:lnTo>
                <a:cubicBezTo>
                  <a:pt x="15329788" y="4702556"/>
                  <a:pt x="15036419" y="4544695"/>
                  <a:pt x="14848078" y="4326255"/>
                </a:cubicBezTo>
                <a:lnTo>
                  <a:pt x="14855317" y="4320032"/>
                </a:lnTo>
                <a:lnTo>
                  <a:pt x="14848078" y="4326255"/>
                </a:lnTo>
                <a:cubicBezTo>
                  <a:pt x="14815820" y="4289044"/>
                  <a:pt x="14786736" y="4250563"/>
                  <a:pt x="14760067" y="4211066"/>
                </a:cubicBezTo>
                <a:cubicBezTo>
                  <a:pt x="14671802" y="4080002"/>
                  <a:pt x="14609953" y="3937127"/>
                  <a:pt x="14546326" y="3790188"/>
                </a:cubicBezTo>
                <a:cubicBezTo>
                  <a:pt x="14478127" y="3632708"/>
                  <a:pt x="14407896" y="3470529"/>
                  <a:pt x="14300834" y="3311525"/>
                </a:cubicBezTo>
                <a:cubicBezTo>
                  <a:pt x="14274292" y="3272028"/>
                  <a:pt x="14245335" y="3232785"/>
                  <a:pt x="14213585" y="3194177"/>
                </a:cubicBezTo>
                <a:cubicBezTo>
                  <a:pt x="14002766" y="2937637"/>
                  <a:pt x="13696187" y="2761615"/>
                  <a:pt x="13353669" y="2656713"/>
                </a:cubicBezTo>
                <a:cubicBezTo>
                  <a:pt x="12977368" y="2541397"/>
                  <a:pt x="12553823" y="2503424"/>
                  <a:pt x="12160885" y="2560955"/>
                </a:cubicBezTo>
                <a:cubicBezTo>
                  <a:pt x="11732133" y="2623693"/>
                  <a:pt x="11297920" y="2782189"/>
                  <a:pt x="10904474" y="2991739"/>
                </a:cubicBezTo>
                <a:lnTo>
                  <a:pt x="10900029" y="2983357"/>
                </a:lnTo>
                <a:lnTo>
                  <a:pt x="10904474" y="2991739"/>
                </a:lnTo>
                <a:cubicBezTo>
                  <a:pt x="10785221" y="3055620"/>
                  <a:pt x="10674858" y="3125216"/>
                  <a:pt x="10565764" y="3193923"/>
                </a:cubicBezTo>
                <a:cubicBezTo>
                  <a:pt x="10409555" y="3292475"/>
                  <a:pt x="10256139" y="3389122"/>
                  <a:pt x="10084943" y="3463290"/>
                </a:cubicBezTo>
                <a:cubicBezTo>
                  <a:pt x="9491345" y="3720211"/>
                  <a:pt x="8602599" y="3659505"/>
                  <a:pt x="8314944" y="3229356"/>
                </a:cubicBezTo>
                <a:lnTo>
                  <a:pt x="8322818" y="3224022"/>
                </a:lnTo>
                <a:lnTo>
                  <a:pt x="8314944" y="3229356"/>
                </a:lnTo>
                <a:cubicBezTo>
                  <a:pt x="8246999" y="3128645"/>
                  <a:pt x="8219186" y="3021584"/>
                  <a:pt x="8206359" y="2910967"/>
                </a:cubicBezTo>
                <a:cubicBezTo>
                  <a:pt x="8196452" y="2824988"/>
                  <a:pt x="8197088" y="2736342"/>
                  <a:pt x="8197723" y="2646934"/>
                </a:cubicBezTo>
                <a:cubicBezTo>
                  <a:pt x="8198993" y="2461895"/>
                  <a:pt x="8200263" y="2273300"/>
                  <a:pt x="8110727" y="2090801"/>
                </a:cubicBezTo>
                <a:cubicBezTo>
                  <a:pt x="7901177" y="1663319"/>
                  <a:pt x="7219569" y="1425956"/>
                  <a:pt x="6638289" y="1435100"/>
                </a:cubicBezTo>
                <a:cubicBezTo>
                  <a:pt x="6531610" y="1436624"/>
                  <a:pt x="6427470" y="1444371"/>
                  <a:pt x="6325362" y="1456944"/>
                </a:cubicBezTo>
                <a:lnTo>
                  <a:pt x="6324219" y="1447546"/>
                </a:lnTo>
                <a:lnTo>
                  <a:pt x="6325362" y="1456944"/>
                </a:lnTo>
                <a:cubicBezTo>
                  <a:pt x="6059678" y="1489456"/>
                  <a:pt x="5805424" y="1553210"/>
                  <a:pt x="5553329" y="1625219"/>
                </a:cubicBezTo>
                <a:cubicBezTo>
                  <a:pt x="5464556" y="1650619"/>
                  <a:pt x="5376164" y="1677035"/>
                  <a:pt x="5287518" y="1703451"/>
                </a:cubicBezTo>
                <a:cubicBezTo>
                  <a:pt x="5198745" y="1729994"/>
                  <a:pt x="5109845" y="1756537"/>
                  <a:pt x="5020437" y="1782064"/>
                </a:cubicBezTo>
                <a:cubicBezTo>
                  <a:pt x="4490466" y="1933575"/>
                  <a:pt x="3880104" y="2061591"/>
                  <a:pt x="3269107" y="1949450"/>
                </a:cubicBezTo>
                <a:lnTo>
                  <a:pt x="3270885" y="1940052"/>
                </a:lnTo>
                <a:lnTo>
                  <a:pt x="3269107" y="1949450"/>
                </a:lnTo>
                <a:cubicBezTo>
                  <a:pt x="2982849" y="1896999"/>
                  <a:pt x="2672588" y="1798955"/>
                  <a:pt x="2372360" y="1683893"/>
                </a:cubicBezTo>
                <a:lnTo>
                  <a:pt x="2375789" y="1675003"/>
                </a:lnTo>
                <a:lnTo>
                  <a:pt x="2372360" y="1683893"/>
                </a:lnTo>
                <a:cubicBezTo>
                  <a:pt x="2365756" y="1681353"/>
                  <a:pt x="2359152" y="1678813"/>
                  <a:pt x="2352421" y="1676273"/>
                </a:cubicBezTo>
                <a:cubicBezTo>
                  <a:pt x="2137156" y="1593850"/>
                  <a:pt x="1925447" y="1512697"/>
                  <a:pt x="1691259" y="1397000"/>
                </a:cubicBezTo>
                <a:cubicBezTo>
                  <a:pt x="1406525" y="1256030"/>
                  <a:pt x="1073023" y="1071372"/>
                  <a:pt x="789051" y="841502"/>
                </a:cubicBezTo>
                <a:lnTo>
                  <a:pt x="795020" y="834136"/>
                </a:lnTo>
                <a:lnTo>
                  <a:pt x="789051" y="841502"/>
                </a:lnTo>
                <a:cubicBezTo>
                  <a:pt x="437515" y="557276"/>
                  <a:pt x="156464" y="240411"/>
                  <a:pt x="0" y="1066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0"/>
          <p:cNvSpPr/>
          <p:nvPr/>
        </p:nvSpPr>
        <p:spPr>
          <a:xfrm>
            <a:off x="31779" y="5123764"/>
            <a:ext cx="18250377" cy="3776281"/>
          </a:xfrm>
          <a:custGeom>
            <a:rect b="b" l="l" r="r" t="t"/>
            <a:pathLst>
              <a:path extrusionOk="0" h="5035042" w="24333836">
                <a:moveTo>
                  <a:pt x="15494" y="0"/>
                </a:moveTo>
                <a:cubicBezTo>
                  <a:pt x="168529" y="218313"/>
                  <a:pt x="438912" y="530098"/>
                  <a:pt x="776224" y="820674"/>
                </a:cubicBezTo>
                <a:cubicBezTo>
                  <a:pt x="1045337" y="1052576"/>
                  <a:pt x="1360932" y="1250823"/>
                  <a:pt x="1637157" y="1410081"/>
                </a:cubicBezTo>
                <a:lnTo>
                  <a:pt x="1632458" y="1418336"/>
                </a:lnTo>
                <a:lnTo>
                  <a:pt x="1637157" y="1410081"/>
                </a:lnTo>
                <a:cubicBezTo>
                  <a:pt x="1871472" y="1545082"/>
                  <a:pt x="2087372" y="1647825"/>
                  <a:pt x="2305050" y="1746504"/>
                </a:cubicBezTo>
                <a:cubicBezTo>
                  <a:pt x="2602357" y="1881505"/>
                  <a:pt x="2903347" y="1990471"/>
                  <a:pt x="3178302" y="2040509"/>
                </a:cubicBezTo>
                <a:cubicBezTo>
                  <a:pt x="3795522" y="2153158"/>
                  <a:pt x="4417441" y="2013458"/>
                  <a:pt x="4960874" y="1847088"/>
                </a:cubicBezTo>
                <a:cubicBezTo>
                  <a:pt x="5052568" y="1819021"/>
                  <a:pt x="5143881" y="1789811"/>
                  <a:pt x="5235194" y="1760728"/>
                </a:cubicBezTo>
                <a:cubicBezTo>
                  <a:pt x="5326507" y="1731645"/>
                  <a:pt x="5417693" y="1702435"/>
                  <a:pt x="5509260" y="1674495"/>
                </a:cubicBezTo>
                <a:cubicBezTo>
                  <a:pt x="5768975" y="1594993"/>
                  <a:pt x="6031992" y="1523873"/>
                  <a:pt x="6307328" y="1485392"/>
                </a:cubicBezTo>
                <a:cubicBezTo>
                  <a:pt x="6413246" y="1470660"/>
                  <a:pt x="6521196" y="1460881"/>
                  <a:pt x="6631940" y="1457325"/>
                </a:cubicBezTo>
                <a:lnTo>
                  <a:pt x="6632194" y="1466850"/>
                </a:lnTo>
                <a:lnTo>
                  <a:pt x="6631940" y="1457325"/>
                </a:lnTo>
                <a:cubicBezTo>
                  <a:pt x="7232650" y="1438275"/>
                  <a:pt x="7944231" y="1676019"/>
                  <a:pt x="8156829" y="2125980"/>
                </a:cubicBezTo>
                <a:lnTo>
                  <a:pt x="8148193" y="2130044"/>
                </a:lnTo>
                <a:lnTo>
                  <a:pt x="8156829" y="2125980"/>
                </a:lnTo>
                <a:cubicBezTo>
                  <a:pt x="8248015" y="2318893"/>
                  <a:pt x="8240395" y="2518918"/>
                  <a:pt x="8233283" y="2711069"/>
                </a:cubicBezTo>
                <a:cubicBezTo>
                  <a:pt x="8229854" y="2803017"/>
                  <a:pt x="8226552" y="2893187"/>
                  <a:pt x="8233791" y="2980563"/>
                </a:cubicBezTo>
                <a:lnTo>
                  <a:pt x="8224266" y="2981325"/>
                </a:lnTo>
                <a:lnTo>
                  <a:pt x="8233791" y="2980563"/>
                </a:lnTo>
                <a:cubicBezTo>
                  <a:pt x="8243189" y="3094101"/>
                  <a:pt x="8268335" y="3202940"/>
                  <a:pt x="8333613" y="3305302"/>
                </a:cubicBezTo>
                <a:cubicBezTo>
                  <a:pt x="8611743" y="3745357"/>
                  <a:pt x="9510141" y="3819271"/>
                  <a:pt x="10123805" y="3568319"/>
                </a:cubicBezTo>
                <a:cubicBezTo>
                  <a:pt x="10305034" y="3494278"/>
                  <a:pt x="10468483" y="3396361"/>
                  <a:pt x="10636504" y="3295777"/>
                </a:cubicBezTo>
                <a:cubicBezTo>
                  <a:pt x="10737596" y="3235198"/>
                  <a:pt x="10840212" y="3173730"/>
                  <a:pt x="10948924" y="3116199"/>
                </a:cubicBezTo>
                <a:cubicBezTo>
                  <a:pt x="11341100" y="2909189"/>
                  <a:pt x="11766042" y="2741930"/>
                  <a:pt x="12194667" y="2665603"/>
                </a:cubicBezTo>
                <a:lnTo>
                  <a:pt x="12196318" y="2675001"/>
                </a:lnTo>
                <a:lnTo>
                  <a:pt x="12194667" y="2665603"/>
                </a:lnTo>
                <a:cubicBezTo>
                  <a:pt x="12586335" y="2595753"/>
                  <a:pt x="13016865" y="2618613"/>
                  <a:pt x="13399516" y="2723515"/>
                </a:cubicBezTo>
                <a:lnTo>
                  <a:pt x="13396976" y="2732659"/>
                </a:lnTo>
                <a:lnTo>
                  <a:pt x="13399516" y="2723515"/>
                </a:lnTo>
                <a:cubicBezTo>
                  <a:pt x="13748639" y="2819273"/>
                  <a:pt x="14062202" y="2989834"/>
                  <a:pt x="14271371" y="3248533"/>
                </a:cubicBezTo>
                <a:lnTo>
                  <a:pt x="14264005" y="3254502"/>
                </a:lnTo>
                <a:lnTo>
                  <a:pt x="14271371" y="3248533"/>
                </a:lnTo>
                <a:cubicBezTo>
                  <a:pt x="14302867" y="3287395"/>
                  <a:pt x="14331187" y="3326892"/>
                  <a:pt x="14356842" y="3366770"/>
                </a:cubicBezTo>
                <a:lnTo>
                  <a:pt x="14348841" y="3371977"/>
                </a:lnTo>
                <a:lnTo>
                  <a:pt x="14356842" y="3366770"/>
                </a:lnTo>
                <a:cubicBezTo>
                  <a:pt x="14465300" y="3534537"/>
                  <a:pt x="14528927" y="3707638"/>
                  <a:pt x="14590395" y="3874516"/>
                </a:cubicBezTo>
                <a:cubicBezTo>
                  <a:pt x="14648435" y="4032250"/>
                  <a:pt x="14704441" y="4184269"/>
                  <a:pt x="14794230" y="4323207"/>
                </a:cubicBezTo>
                <a:cubicBezTo>
                  <a:pt x="14810612" y="4348480"/>
                  <a:pt x="14828011" y="4373245"/>
                  <a:pt x="14846809" y="4397629"/>
                </a:cubicBezTo>
                <a:cubicBezTo>
                  <a:pt x="15018259" y="4621149"/>
                  <a:pt x="15298420" y="4788408"/>
                  <a:pt x="15618968" y="4888230"/>
                </a:cubicBezTo>
                <a:lnTo>
                  <a:pt x="15616174" y="4897374"/>
                </a:lnTo>
                <a:lnTo>
                  <a:pt x="15618968" y="4888230"/>
                </a:lnTo>
                <a:cubicBezTo>
                  <a:pt x="15904591" y="4977257"/>
                  <a:pt x="16217137" y="5016119"/>
                  <a:pt x="16523716" y="5010912"/>
                </a:cubicBezTo>
                <a:cubicBezTo>
                  <a:pt x="17045051" y="5002276"/>
                  <a:pt x="17557242" y="4884420"/>
                  <a:pt x="18076164" y="4760595"/>
                </a:cubicBezTo>
                <a:lnTo>
                  <a:pt x="18078323" y="4769866"/>
                </a:lnTo>
                <a:lnTo>
                  <a:pt x="18076036" y="4760595"/>
                </a:lnTo>
                <a:cubicBezTo>
                  <a:pt x="18111470" y="4752086"/>
                  <a:pt x="18146903" y="4743450"/>
                  <a:pt x="18182462" y="4734814"/>
                </a:cubicBezTo>
                <a:cubicBezTo>
                  <a:pt x="18218023" y="4726178"/>
                  <a:pt x="18253711" y="4717542"/>
                  <a:pt x="18289270" y="4708906"/>
                </a:cubicBezTo>
                <a:cubicBezTo>
                  <a:pt x="18346039" y="4695190"/>
                  <a:pt x="18402936" y="4681474"/>
                  <a:pt x="18459832" y="4667885"/>
                </a:cubicBezTo>
                <a:lnTo>
                  <a:pt x="18461990" y="4677156"/>
                </a:lnTo>
                <a:lnTo>
                  <a:pt x="18459832" y="4667885"/>
                </a:lnTo>
                <a:cubicBezTo>
                  <a:pt x="20288759" y="4230878"/>
                  <a:pt x="22264751" y="3954018"/>
                  <a:pt x="24333582" y="3932555"/>
                </a:cubicBezTo>
                <a:lnTo>
                  <a:pt x="24333836" y="3951605"/>
                </a:lnTo>
                <a:cubicBezTo>
                  <a:pt x="22266529" y="3973068"/>
                  <a:pt x="20292061" y="4249674"/>
                  <a:pt x="18464403" y="4686427"/>
                </a:cubicBezTo>
                <a:cubicBezTo>
                  <a:pt x="18407508" y="4700016"/>
                  <a:pt x="18350737" y="4713605"/>
                  <a:pt x="18293969" y="4727321"/>
                </a:cubicBezTo>
                <a:cubicBezTo>
                  <a:pt x="18258283" y="4735957"/>
                  <a:pt x="18222722" y="4744593"/>
                  <a:pt x="18187161" y="4753229"/>
                </a:cubicBezTo>
                <a:cubicBezTo>
                  <a:pt x="18151602" y="4761865"/>
                  <a:pt x="18116169" y="4770501"/>
                  <a:pt x="18080735" y="4779010"/>
                </a:cubicBezTo>
                <a:cubicBezTo>
                  <a:pt x="17561941" y="4902835"/>
                  <a:pt x="17047845" y="5021199"/>
                  <a:pt x="16524224" y="5029835"/>
                </a:cubicBezTo>
                <a:lnTo>
                  <a:pt x="16524097" y="5020310"/>
                </a:lnTo>
                <a:lnTo>
                  <a:pt x="16524224" y="5029835"/>
                </a:lnTo>
                <a:cubicBezTo>
                  <a:pt x="16215868" y="5035042"/>
                  <a:pt x="15901161" y="4995926"/>
                  <a:pt x="15613508" y="4906264"/>
                </a:cubicBezTo>
                <a:cubicBezTo>
                  <a:pt x="15290546" y="4805680"/>
                  <a:pt x="15006447" y="4636643"/>
                  <a:pt x="14831949" y="4409059"/>
                </a:cubicBezTo>
                <a:lnTo>
                  <a:pt x="14839569" y="4403217"/>
                </a:lnTo>
                <a:lnTo>
                  <a:pt x="14832076" y="4409059"/>
                </a:lnTo>
                <a:cubicBezTo>
                  <a:pt x="14812899" y="4384294"/>
                  <a:pt x="14795246" y="4359021"/>
                  <a:pt x="14778610" y="4333367"/>
                </a:cubicBezTo>
                <a:cubicBezTo>
                  <a:pt x="14687423" y="4192524"/>
                  <a:pt x="14630782" y="4038346"/>
                  <a:pt x="14572869" y="3880993"/>
                </a:cubicBezTo>
                <a:cubicBezTo>
                  <a:pt x="14511401" y="3713861"/>
                  <a:pt x="14448283" y="3542665"/>
                  <a:pt x="14341221" y="3376930"/>
                </a:cubicBezTo>
                <a:cubicBezTo>
                  <a:pt x="14315948" y="3337560"/>
                  <a:pt x="14288136" y="3298698"/>
                  <a:pt x="14257020" y="3260344"/>
                </a:cubicBezTo>
                <a:cubicBezTo>
                  <a:pt x="14051153" y="3005709"/>
                  <a:pt x="13741654" y="2836672"/>
                  <a:pt x="13394944" y="2741676"/>
                </a:cubicBezTo>
                <a:cubicBezTo>
                  <a:pt x="13014961" y="2637409"/>
                  <a:pt x="12587224" y="2614803"/>
                  <a:pt x="12198477" y="2684145"/>
                </a:cubicBezTo>
                <a:cubicBezTo>
                  <a:pt x="11772265" y="2760091"/>
                  <a:pt x="11349228" y="2926461"/>
                  <a:pt x="10958322" y="3132836"/>
                </a:cubicBezTo>
                <a:lnTo>
                  <a:pt x="10953877" y="3124454"/>
                </a:lnTo>
                <a:lnTo>
                  <a:pt x="10958322" y="3132836"/>
                </a:lnTo>
                <a:cubicBezTo>
                  <a:pt x="10850118" y="3190113"/>
                  <a:pt x="10747883" y="3251327"/>
                  <a:pt x="10646664" y="3311906"/>
                </a:cubicBezTo>
                <a:cubicBezTo>
                  <a:pt x="10478897" y="3412363"/>
                  <a:pt x="10314178" y="3511042"/>
                  <a:pt x="10131425" y="3585718"/>
                </a:cubicBezTo>
                <a:lnTo>
                  <a:pt x="10127869" y="3576955"/>
                </a:lnTo>
                <a:lnTo>
                  <a:pt x="10131425" y="3585718"/>
                </a:lnTo>
                <a:cubicBezTo>
                  <a:pt x="9515475" y="3837559"/>
                  <a:pt x="8603869" y="3767709"/>
                  <a:pt x="8317865" y="3315208"/>
                </a:cubicBezTo>
                <a:lnTo>
                  <a:pt x="8325866" y="3310128"/>
                </a:lnTo>
                <a:lnTo>
                  <a:pt x="8317865" y="3315208"/>
                </a:lnTo>
                <a:cubicBezTo>
                  <a:pt x="8250301" y="3209290"/>
                  <a:pt x="8224647" y="3097149"/>
                  <a:pt x="8215122" y="2981706"/>
                </a:cubicBezTo>
                <a:cubicBezTo>
                  <a:pt x="8207756" y="2892933"/>
                  <a:pt x="8211185" y="2801747"/>
                  <a:pt x="8214614" y="2709926"/>
                </a:cubicBezTo>
                <a:cubicBezTo>
                  <a:pt x="8221726" y="2517140"/>
                  <a:pt x="8228838" y="2321814"/>
                  <a:pt x="8139938" y="2133727"/>
                </a:cubicBezTo>
                <a:cubicBezTo>
                  <a:pt x="7932420" y="1694561"/>
                  <a:pt x="7231507" y="1457071"/>
                  <a:pt x="6632829" y="1475994"/>
                </a:cubicBezTo>
                <a:cubicBezTo>
                  <a:pt x="6522847" y="1479423"/>
                  <a:pt x="6415532" y="1489202"/>
                  <a:pt x="6310249" y="1503807"/>
                </a:cubicBezTo>
                <a:lnTo>
                  <a:pt x="6308979" y="1494409"/>
                </a:lnTo>
                <a:lnTo>
                  <a:pt x="6310249" y="1503807"/>
                </a:lnTo>
                <a:cubicBezTo>
                  <a:pt x="6036437" y="1542034"/>
                  <a:pt x="5774436" y="1612773"/>
                  <a:pt x="5515102" y="1692275"/>
                </a:cubicBezTo>
                <a:cubicBezTo>
                  <a:pt x="5423662" y="1720342"/>
                  <a:pt x="5332476" y="1749425"/>
                  <a:pt x="5241290" y="1778508"/>
                </a:cubicBezTo>
                <a:cubicBezTo>
                  <a:pt x="5150104" y="1807591"/>
                  <a:pt x="5058537" y="1836801"/>
                  <a:pt x="4966716" y="1864995"/>
                </a:cubicBezTo>
                <a:lnTo>
                  <a:pt x="4963922" y="1855851"/>
                </a:lnTo>
                <a:lnTo>
                  <a:pt x="4966716" y="1864995"/>
                </a:lnTo>
                <a:cubicBezTo>
                  <a:pt x="4422648" y="2031619"/>
                  <a:pt x="3797046" y="2172462"/>
                  <a:pt x="3175127" y="2059051"/>
                </a:cubicBezTo>
                <a:lnTo>
                  <a:pt x="3176778" y="2049653"/>
                </a:lnTo>
                <a:lnTo>
                  <a:pt x="3175127" y="2059051"/>
                </a:lnTo>
                <a:cubicBezTo>
                  <a:pt x="2898013" y="2008632"/>
                  <a:pt x="2595372" y="1898904"/>
                  <a:pt x="2297430" y="1763649"/>
                </a:cubicBezTo>
                <a:lnTo>
                  <a:pt x="2301367" y="1755013"/>
                </a:lnTo>
                <a:lnTo>
                  <a:pt x="2297430" y="1763649"/>
                </a:lnTo>
                <a:cubicBezTo>
                  <a:pt x="2079498" y="1664843"/>
                  <a:pt x="1862963" y="1561846"/>
                  <a:pt x="1627886" y="1426337"/>
                </a:cubicBezTo>
                <a:cubicBezTo>
                  <a:pt x="1351153" y="1267206"/>
                  <a:pt x="1034288" y="1068197"/>
                  <a:pt x="763778" y="835152"/>
                </a:cubicBezTo>
                <a:lnTo>
                  <a:pt x="770001" y="827913"/>
                </a:lnTo>
                <a:lnTo>
                  <a:pt x="763778" y="835152"/>
                </a:lnTo>
                <a:cubicBezTo>
                  <a:pt x="425323" y="543560"/>
                  <a:pt x="153924" y="230505"/>
                  <a:pt x="0" y="1092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0"/>
          <p:cNvSpPr/>
          <p:nvPr/>
        </p:nvSpPr>
        <p:spPr>
          <a:xfrm>
            <a:off x="36331" y="4989172"/>
            <a:ext cx="18246185" cy="3896963"/>
          </a:xfrm>
          <a:custGeom>
            <a:rect b="b" l="l" r="r" t="t"/>
            <a:pathLst>
              <a:path extrusionOk="0" h="5195951" w="24328247">
                <a:moveTo>
                  <a:pt x="15494" y="0"/>
                </a:moveTo>
                <a:cubicBezTo>
                  <a:pt x="166116" y="208661"/>
                  <a:pt x="427101" y="516509"/>
                  <a:pt x="751840" y="814832"/>
                </a:cubicBezTo>
                <a:cubicBezTo>
                  <a:pt x="1007745" y="1050036"/>
                  <a:pt x="1306703" y="1262507"/>
                  <a:pt x="1574927" y="1440688"/>
                </a:cubicBezTo>
                <a:lnTo>
                  <a:pt x="1569720" y="1448562"/>
                </a:lnTo>
                <a:lnTo>
                  <a:pt x="1574927" y="1440561"/>
                </a:lnTo>
                <a:cubicBezTo>
                  <a:pt x="1802765" y="1591691"/>
                  <a:pt x="2017522" y="1714754"/>
                  <a:pt x="2231263" y="1827403"/>
                </a:cubicBezTo>
                <a:lnTo>
                  <a:pt x="2226818" y="1835785"/>
                </a:lnTo>
                <a:lnTo>
                  <a:pt x="2231263" y="1827403"/>
                </a:lnTo>
                <a:cubicBezTo>
                  <a:pt x="2525649" y="1982470"/>
                  <a:pt x="2819146" y="2102866"/>
                  <a:pt x="3084322" y="2150999"/>
                </a:cubicBezTo>
                <a:cubicBezTo>
                  <a:pt x="3712464" y="2265172"/>
                  <a:pt x="4349369" y="2112645"/>
                  <a:pt x="4907026" y="1931035"/>
                </a:cubicBezTo>
                <a:lnTo>
                  <a:pt x="4909947" y="1940052"/>
                </a:lnTo>
                <a:lnTo>
                  <a:pt x="4907026" y="1931035"/>
                </a:lnTo>
                <a:cubicBezTo>
                  <a:pt x="5000752" y="1900555"/>
                  <a:pt x="5094097" y="1868932"/>
                  <a:pt x="5187569" y="1837182"/>
                </a:cubicBezTo>
                <a:cubicBezTo>
                  <a:pt x="5281041" y="1805432"/>
                  <a:pt x="5374513" y="1773809"/>
                  <a:pt x="5468493" y="1743329"/>
                </a:cubicBezTo>
                <a:cubicBezTo>
                  <a:pt x="5736336" y="1656080"/>
                  <a:pt x="6007862" y="1577594"/>
                  <a:pt x="6292342" y="1533271"/>
                </a:cubicBezTo>
                <a:lnTo>
                  <a:pt x="6293866" y="1542669"/>
                </a:lnTo>
                <a:lnTo>
                  <a:pt x="6292342" y="1533271"/>
                </a:lnTo>
                <a:cubicBezTo>
                  <a:pt x="6401308" y="1516253"/>
                  <a:pt x="6512687" y="1504315"/>
                  <a:pt x="6626733" y="1499235"/>
                </a:cubicBezTo>
                <a:lnTo>
                  <a:pt x="6627114" y="1508760"/>
                </a:lnTo>
                <a:lnTo>
                  <a:pt x="6626733" y="1499235"/>
                </a:lnTo>
                <a:cubicBezTo>
                  <a:pt x="7244842" y="1470406"/>
                  <a:pt x="7977378" y="1707896"/>
                  <a:pt x="8186801" y="2170303"/>
                </a:cubicBezTo>
                <a:lnTo>
                  <a:pt x="8178165" y="2174240"/>
                </a:lnTo>
                <a:lnTo>
                  <a:pt x="8186801" y="2170303"/>
                </a:lnTo>
                <a:cubicBezTo>
                  <a:pt x="8277352" y="2368042"/>
                  <a:pt x="8263763" y="2574163"/>
                  <a:pt x="8250682" y="2773299"/>
                </a:cubicBezTo>
                <a:cubicBezTo>
                  <a:pt x="8244459" y="2868549"/>
                  <a:pt x="8238363" y="2962021"/>
                  <a:pt x="8243443" y="3053207"/>
                </a:cubicBezTo>
                <a:cubicBezTo>
                  <a:pt x="8249412" y="3171571"/>
                  <a:pt x="8272780" y="3285363"/>
                  <a:pt x="8337550" y="3392932"/>
                </a:cubicBezTo>
                <a:cubicBezTo>
                  <a:pt x="8614283" y="3854704"/>
                  <a:pt x="9535033" y="3937254"/>
                  <a:pt x="10171430" y="3692017"/>
                </a:cubicBezTo>
                <a:cubicBezTo>
                  <a:pt x="10367899" y="3616325"/>
                  <a:pt x="10545953" y="3514852"/>
                  <a:pt x="10728579" y="3410839"/>
                </a:cubicBezTo>
                <a:cubicBezTo>
                  <a:pt x="10818241" y="3359658"/>
                  <a:pt x="10909046" y="3307969"/>
                  <a:pt x="11003534" y="3258566"/>
                </a:cubicBezTo>
                <a:cubicBezTo>
                  <a:pt x="11393043" y="3054985"/>
                  <a:pt x="11806682" y="2879852"/>
                  <a:pt x="12232513" y="2790317"/>
                </a:cubicBezTo>
                <a:lnTo>
                  <a:pt x="12234418" y="2799588"/>
                </a:lnTo>
                <a:lnTo>
                  <a:pt x="12232513" y="2790317"/>
                </a:lnTo>
                <a:cubicBezTo>
                  <a:pt x="12619990" y="2708783"/>
                  <a:pt x="13054710" y="2716022"/>
                  <a:pt x="13441045" y="2809621"/>
                </a:cubicBezTo>
                <a:cubicBezTo>
                  <a:pt x="13794360" y="2895346"/>
                  <a:pt x="14110970" y="3058795"/>
                  <a:pt x="14315694" y="3316097"/>
                </a:cubicBezTo>
                <a:lnTo>
                  <a:pt x="14308201" y="3322066"/>
                </a:lnTo>
                <a:lnTo>
                  <a:pt x="14315694" y="3316097"/>
                </a:lnTo>
                <a:cubicBezTo>
                  <a:pt x="14346428" y="3354705"/>
                  <a:pt x="14373859" y="3393948"/>
                  <a:pt x="14398371" y="3433826"/>
                </a:cubicBezTo>
                <a:lnTo>
                  <a:pt x="14390243" y="3438779"/>
                </a:lnTo>
                <a:lnTo>
                  <a:pt x="14398371" y="3433826"/>
                </a:lnTo>
                <a:cubicBezTo>
                  <a:pt x="14505685" y="3607435"/>
                  <a:pt x="14560804" y="3788664"/>
                  <a:pt x="14614271" y="3964432"/>
                </a:cubicBezTo>
                <a:cubicBezTo>
                  <a:pt x="14665452" y="4132453"/>
                  <a:pt x="14714983" y="4295267"/>
                  <a:pt x="14806803" y="4443730"/>
                </a:cubicBezTo>
                <a:cubicBezTo>
                  <a:pt x="14814932" y="4456811"/>
                  <a:pt x="14823312" y="4469765"/>
                  <a:pt x="14832076" y="4482592"/>
                </a:cubicBezTo>
                <a:cubicBezTo>
                  <a:pt x="14989684" y="4715002"/>
                  <a:pt x="15260701" y="4893056"/>
                  <a:pt x="15577184" y="5006213"/>
                </a:cubicBezTo>
                <a:lnTo>
                  <a:pt x="15574009" y="5015230"/>
                </a:lnTo>
                <a:lnTo>
                  <a:pt x="15577184" y="5006213"/>
                </a:lnTo>
                <a:cubicBezTo>
                  <a:pt x="15858744" y="5106797"/>
                  <a:pt x="16172308" y="5158613"/>
                  <a:pt x="16481807" y="5165344"/>
                </a:cubicBezTo>
                <a:cubicBezTo>
                  <a:pt x="17008602" y="5176901"/>
                  <a:pt x="17531460" y="5077841"/>
                  <a:pt x="18059273" y="4970907"/>
                </a:cubicBezTo>
                <a:lnTo>
                  <a:pt x="18061178" y="4980305"/>
                </a:lnTo>
                <a:lnTo>
                  <a:pt x="18059273" y="4971034"/>
                </a:lnTo>
                <a:cubicBezTo>
                  <a:pt x="18119725" y="4958715"/>
                  <a:pt x="18180177" y="4946269"/>
                  <a:pt x="18240757" y="4933696"/>
                </a:cubicBezTo>
                <a:cubicBezTo>
                  <a:pt x="18301334" y="4921123"/>
                  <a:pt x="18362041" y="4908677"/>
                  <a:pt x="18422747" y="4896231"/>
                </a:cubicBezTo>
                <a:cubicBezTo>
                  <a:pt x="18431509" y="4894453"/>
                  <a:pt x="18440400" y="4892675"/>
                  <a:pt x="18449162" y="4890897"/>
                </a:cubicBezTo>
                <a:cubicBezTo>
                  <a:pt x="20304379" y="4513580"/>
                  <a:pt x="22280880" y="4291965"/>
                  <a:pt x="24328247" y="4302506"/>
                </a:cubicBezTo>
                <a:lnTo>
                  <a:pt x="24328120" y="4321556"/>
                </a:lnTo>
                <a:cubicBezTo>
                  <a:pt x="22282277" y="4311015"/>
                  <a:pt x="20307046" y="4532503"/>
                  <a:pt x="18452973" y="4909566"/>
                </a:cubicBezTo>
                <a:lnTo>
                  <a:pt x="18451068" y="4900295"/>
                </a:lnTo>
                <a:lnTo>
                  <a:pt x="18452973" y="4909566"/>
                </a:lnTo>
                <a:cubicBezTo>
                  <a:pt x="18444211" y="4911344"/>
                  <a:pt x="18435320" y="4913122"/>
                  <a:pt x="18426558" y="4914900"/>
                </a:cubicBezTo>
                <a:cubicBezTo>
                  <a:pt x="18365851" y="4927346"/>
                  <a:pt x="18305272" y="4939792"/>
                  <a:pt x="18244566" y="4952238"/>
                </a:cubicBezTo>
                <a:cubicBezTo>
                  <a:pt x="18183861" y="4964684"/>
                  <a:pt x="18123536" y="4977130"/>
                  <a:pt x="18063084" y="4989576"/>
                </a:cubicBezTo>
                <a:cubicBezTo>
                  <a:pt x="17535398" y="5096383"/>
                  <a:pt x="17010635" y="5195951"/>
                  <a:pt x="16481425" y="5184394"/>
                </a:cubicBezTo>
                <a:lnTo>
                  <a:pt x="16481679" y="5174869"/>
                </a:lnTo>
                <a:lnTo>
                  <a:pt x="16481425" y="5184394"/>
                </a:lnTo>
                <a:cubicBezTo>
                  <a:pt x="16170148" y="5177663"/>
                  <a:pt x="15854553" y="5125466"/>
                  <a:pt x="15570836" y="5024120"/>
                </a:cubicBezTo>
                <a:cubicBezTo>
                  <a:pt x="15252066" y="4910201"/>
                  <a:pt x="14977111" y="4730242"/>
                  <a:pt x="14816455" y="4493260"/>
                </a:cubicBezTo>
                <a:lnTo>
                  <a:pt x="14824329" y="4487926"/>
                </a:lnTo>
                <a:lnTo>
                  <a:pt x="14816455" y="4493260"/>
                </a:lnTo>
                <a:cubicBezTo>
                  <a:pt x="14807566" y="4480179"/>
                  <a:pt x="14798929" y="4466971"/>
                  <a:pt x="14790674" y="4453636"/>
                </a:cubicBezTo>
                <a:cubicBezTo>
                  <a:pt x="14697329" y="4302633"/>
                  <a:pt x="14647165" y="4137533"/>
                  <a:pt x="14596111" y="3969893"/>
                </a:cubicBezTo>
                <a:cubicBezTo>
                  <a:pt x="14542516" y="3793871"/>
                  <a:pt x="14488034" y="3614928"/>
                  <a:pt x="14382116" y="3443732"/>
                </a:cubicBezTo>
                <a:cubicBezTo>
                  <a:pt x="14357986" y="3404489"/>
                  <a:pt x="14331189" y="3365881"/>
                  <a:pt x="14300836" y="3327908"/>
                </a:cubicBezTo>
                <a:cubicBezTo>
                  <a:pt x="14099541" y="3075051"/>
                  <a:pt x="13787374" y="2913253"/>
                  <a:pt x="13436600" y="2828163"/>
                </a:cubicBezTo>
                <a:lnTo>
                  <a:pt x="13438887" y="2818892"/>
                </a:lnTo>
                <a:lnTo>
                  <a:pt x="13436600" y="2828163"/>
                </a:lnTo>
                <a:cubicBezTo>
                  <a:pt x="13053061" y="2735199"/>
                  <a:pt x="12621134" y="2727960"/>
                  <a:pt x="12236577" y="2808986"/>
                </a:cubicBezTo>
                <a:cubicBezTo>
                  <a:pt x="11813159" y="2898013"/>
                  <a:pt x="11401172" y="3072384"/>
                  <a:pt x="11012551" y="3275457"/>
                </a:cubicBezTo>
                <a:lnTo>
                  <a:pt x="11008107" y="3267075"/>
                </a:lnTo>
                <a:lnTo>
                  <a:pt x="11012551" y="3275457"/>
                </a:lnTo>
                <a:cubicBezTo>
                  <a:pt x="10918445" y="3324733"/>
                  <a:pt x="10828021" y="3376295"/>
                  <a:pt x="10738232" y="3427476"/>
                </a:cubicBezTo>
                <a:cubicBezTo>
                  <a:pt x="10555859" y="3531362"/>
                  <a:pt x="10376535" y="3633597"/>
                  <a:pt x="10178542" y="3709924"/>
                </a:cubicBezTo>
                <a:lnTo>
                  <a:pt x="10175113" y="3701034"/>
                </a:lnTo>
                <a:lnTo>
                  <a:pt x="10178542" y="3709924"/>
                </a:lnTo>
                <a:cubicBezTo>
                  <a:pt x="9540113" y="3955923"/>
                  <a:pt x="8605901" y="3877437"/>
                  <a:pt x="8321422" y="3402838"/>
                </a:cubicBezTo>
                <a:lnTo>
                  <a:pt x="8329549" y="3397885"/>
                </a:lnTo>
                <a:lnTo>
                  <a:pt x="8321422" y="3402838"/>
                </a:lnTo>
                <a:cubicBezTo>
                  <a:pt x="8254492" y="3291713"/>
                  <a:pt x="8230744" y="3174492"/>
                  <a:pt x="8224648" y="3054350"/>
                </a:cubicBezTo>
                <a:lnTo>
                  <a:pt x="8234173" y="3053842"/>
                </a:lnTo>
                <a:lnTo>
                  <a:pt x="8224648" y="3054350"/>
                </a:lnTo>
                <a:cubicBezTo>
                  <a:pt x="8219567" y="2961894"/>
                  <a:pt x="8225663" y="2867152"/>
                  <a:pt x="8231886" y="2772156"/>
                </a:cubicBezTo>
                <a:cubicBezTo>
                  <a:pt x="8244967" y="2572385"/>
                  <a:pt x="8257922" y="2371090"/>
                  <a:pt x="8169657" y="2178431"/>
                </a:cubicBezTo>
                <a:cubicBezTo>
                  <a:pt x="7965440" y="1727327"/>
                  <a:pt x="7244080" y="1489837"/>
                  <a:pt x="6627876" y="1518539"/>
                </a:cubicBezTo>
                <a:cubicBezTo>
                  <a:pt x="6514592" y="1523746"/>
                  <a:pt x="6403976" y="1535430"/>
                  <a:pt x="6295644" y="1552448"/>
                </a:cubicBezTo>
                <a:cubicBezTo>
                  <a:pt x="6012688" y="1596517"/>
                  <a:pt x="5742305" y="1674622"/>
                  <a:pt x="5474716" y="1761744"/>
                </a:cubicBezTo>
                <a:cubicBezTo>
                  <a:pt x="5380863" y="1792351"/>
                  <a:pt x="5287519" y="1823974"/>
                  <a:pt x="5194046" y="1855597"/>
                </a:cubicBezTo>
                <a:cubicBezTo>
                  <a:pt x="5100575" y="1887220"/>
                  <a:pt x="5007229" y="1918843"/>
                  <a:pt x="4913376" y="1949450"/>
                </a:cubicBezTo>
                <a:cubicBezTo>
                  <a:pt x="4355084" y="2131187"/>
                  <a:pt x="3714496" y="2285111"/>
                  <a:pt x="3081401" y="2170049"/>
                </a:cubicBezTo>
                <a:lnTo>
                  <a:pt x="3083052" y="2160651"/>
                </a:lnTo>
                <a:lnTo>
                  <a:pt x="3081401" y="2170049"/>
                </a:lnTo>
                <a:cubicBezTo>
                  <a:pt x="2813431" y="2121408"/>
                  <a:pt x="2518029" y="2000123"/>
                  <a:pt x="2222881" y="1844548"/>
                </a:cubicBezTo>
                <a:cubicBezTo>
                  <a:pt x="2008632" y="1731645"/>
                  <a:pt x="1793494" y="1608328"/>
                  <a:pt x="1564894" y="1456690"/>
                </a:cubicBezTo>
                <a:cubicBezTo>
                  <a:pt x="1296289" y="1278382"/>
                  <a:pt x="996442" y="1065149"/>
                  <a:pt x="739394" y="829056"/>
                </a:cubicBezTo>
                <a:lnTo>
                  <a:pt x="745871" y="822071"/>
                </a:lnTo>
                <a:lnTo>
                  <a:pt x="739394" y="829056"/>
                </a:lnTo>
                <a:cubicBezTo>
                  <a:pt x="413258" y="529717"/>
                  <a:pt x="151384" y="220853"/>
                  <a:pt x="0" y="1117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0"/>
          <p:cNvSpPr/>
          <p:nvPr/>
        </p:nvSpPr>
        <p:spPr>
          <a:xfrm>
            <a:off x="40981" y="4854473"/>
            <a:ext cx="18240946" cy="4027647"/>
          </a:xfrm>
          <a:custGeom>
            <a:rect b="b" l="l" r="r" t="t"/>
            <a:pathLst>
              <a:path extrusionOk="0" h="5370195" w="24321262">
                <a:moveTo>
                  <a:pt x="15240" y="0"/>
                </a:moveTo>
                <a:cubicBezTo>
                  <a:pt x="163576" y="198882"/>
                  <a:pt x="415544" y="502793"/>
                  <a:pt x="727075" y="808863"/>
                </a:cubicBezTo>
                <a:cubicBezTo>
                  <a:pt x="969899" y="1047369"/>
                  <a:pt x="1251712" y="1274318"/>
                  <a:pt x="1512316" y="1471041"/>
                </a:cubicBezTo>
                <a:cubicBezTo>
                  <a:pt x="1733677" y="1638300"/>
                  <a:pt x="1946910" y="1781810"/>
                  <a:pt x="2157095" y="1908175"/>
                </a:cubicBezTo>
                <a:lnTo>
                  <a:pt x="2152142" y="1916303"/>
                </a:lnTo>
                <a:lnTo>
                  <a:pt x="2157095" y="1908175"/>
                </a:lnTo>
                <a:cubicBezTo>
                  <a:pt x="2448052" y="2083181"/>
                  <a:pt x="2734691" y="2214626"/>
                  <a:pt x="2990088" y="2261362"/>
                </a:cubicBezTo>
                <a:lnTo>
                  <a:pt x="2988437" y="2270760"/>
                </a:lnTo>
                <a:lnTo>
                  <a:pt x="2990088" y="2261362"/>
                </a:lnTo>
                <a:cubicBezTo>
                  <a:pt x="3629533" y="2376170"/>
                  <a:pt x="4280408" y="2211070"/>
                  <a:pt x="4852797" y="2014982"/>
                </a:cubicBezTo>
                <a:lnTo>
                  <a:pt x="4855845" y="2023999"/>
                </a:lnTo>
                <a:lnTo>
                  <a:pt x="4852797" y="2014982"/>
                </a:lnTo>
                <a:cubicBezTo>
                  <a:pt x="4946142" y="1982724"/>
                  <a:pt x="5039233" y="1949450"/>
                  <a:pt x="5132451" y="1916176"/>
                </a:cubicBezTo>
                <a:cubicBezTo>
                  <a:pt x="5225669" y="1882902"/>
                  <a:pt x="5319141" y="1849374"/>
                  <a:pt x="5412994" y="1816989"/>
                </a:cubicBezTo>
                <a:cubicBezTo>
                  <a:pt x="5693410" y="1720215"/>
                  <a:pt x="5978144" y="1632331"/>
                  <a:pt x="6276594" y="1581277"/>
                </a:cubicBezTo>
                <a:lnTo>
                  <a:pt x="6278245" y="1590675"/>
                </a:lnTo>
                <a:lnTo>
                  <a:pt x="6276594" y="1581277"/>
                </a:lnTo>
                <a:cubicBezTo>
                  <a:pt x="6388862" y="1562100"/>
                  <a:pt x="6503416" y="1548257"/>
                  <a:pt x="6620383" y="1541145"/>
                </a:cubicBezTo>
                <a:lnTo>
                  <a:pt x="6621018" y="1550670"/>
                </a:lnTo>
                <a:lnTo>
                  <a:pt x="6620383" y="1541145"/>
                </a:lnTo>
                <a:cubicBezTo>
                  <a:pt x="7256018" y="1502664"/>
                  <a:pt x="8008239" y="1740154"/>
                  <a:pt x="8215503" y="2214626"/>
                </a:cubicBezTo>
                <a:lnTo>
                  <a:pt x="8206740" y="2218436"/>
                </a:lnTo>
                <a:lnTo>
                  <a:pt x="8215503" y="2214626"/>
                </a:lnTo>
                <a:cubicBezTo>
                  <a:pt x="8305292" y="2418080"/>
                  <a:pt x="8285734" y="2631059"/>
                  <a:pt x="8266938" y="2837815"/>
                </a:cubicBezTo>
                <a:cubicBezTo>
                  <a:pt x="8258048" y="2935478"/>
                  <a:pt x="8249285" y="3031744"/>
                  <a:pt x="8251825" y="3125724"/>
                </a:cubicBezTo>
                <a:cubicBezTo>
                  <a:pt x="8254619" y="3248787"/>
                  <a:pt x="8275955" y="3367659"/>
                  <a:pt x="8340344" y="3480308"/>
                </a:cubicBezTo>
                <a:cubicBezTo>
                  <a:pt x="8615680" y="3963924"/>
                  <a:pt x="9558782" y="4054602"/>
                  <a:pt x="10217912" y="3815461"/>
                </a:cubicBezTo>
                <a:cubicBezTo>
                  <a:pt x="10435590" y="3736594"/>
                  <a:pt x="10633202" y="3629025"/>
                  <a:pt x="10835640" y="3518916"/>
                </a:cubicBezTo>
                <a:cubicBezTo>
                  <a:pt x="10908538" y="3479292"/>
                  <a:pt x="10981944" y="3439414"/>
                  <a:pt x="11057001" y="3400425"/>
                </a:cubicBezTo>
                <a:cubicBezTo>
                  <a:pt x="11443716" y="3200146"/>
                  <a:pt x="11846306" y="3017266"/>
                  <a:pt x="12268962" y="2914396"/>
                </a:cubicBezTo>
                <a:cubicBezTo>
                  <a:pt x="12652375" y="2821051"/>
                  <a:pt x="13091159" y="2812796"/>
                  <a:pt x="13481050" y="2895346"/>
                </a:cubicBezTo>
                <a:cubicBezTo>
                  <a:pt x="13838556" y="2971038"/>
                  <a:pt x="14158341" y="3127502"/>
                  <a:pt x="14358493" y="3383153"/>
                </a:cubicBezTo>
                <a:lnTo>
                  <a:pt x="14351000" y="3388995"/>
                </a:lnTo>
                <a:lnTo>
                  <a:pt x="14358493" y="3383153"/>
                </a:lnTo>
                <a:cubicBezTo>
                  <a:pt x="14388592" y="3421507"/>
                  <a:pt x="14414755" y="3460623"/>
                  <a:pt x="14438249" y="3500247"/>
                </a:cubicBezTo>
                <a:cubicBezTo>
                  <a:pt x="14543406" y="3678428"/>
                  <a:pt x="14589125" y="3866896"/>
                  <a:pt x="14633575" y="4050792"/>
                </a:cubicBezTo>
                <a:cubicBezTo>
                  <a:pt x="14676756" y="4228973"/>
                  <a:pt x="14718919" y="4402582"/>
                  <a:pt x="14812391" y="4560951"/>
                </a:cubicBezTo>
                <a:cubicBezTo>
                  <a:pt x="14813533" y="4562983"/>
                  <a:pt x="14814805" y="4565015"/>
                  <a:pt x="14816074" y="4567047"/>
                </a:cubicBezTo>
                <a:cubicBezTo>
                  <a:pt x="14960092" y="4808220"/>
                  <a:pt x="15221839" y="4997069"/>
                  <a:pt x="15534258" y="5123561"/>
                </a:cubicBezTo>
                <a:cubicBezTo>
                  <a:pt x="15811882" y="5235956"/>
                  <a:pt x="16126332" y="5300472"/>
                  <a:pt x="16438499" y="5319268"/>
                </a:cubicBezTo>
                <a:lnTo>
                  <a:pt x="16437991" y="5328793"/>
                </a:lnTo>
                <a:lnTo>
                  <a:pt x="16438499" y="5319268"/>
                </a:lnTo>
                <a:cubicBezTo>
                  <a:pt x="16970755" y="5351018"/>
                  <a:pt x="17504157" y="5270754"/>
                  <a:pt x="18040984" y="5180838"/>
                </a:cubicBezTo>
                <a:lnTo>
                  <a:pt x="18042508" y="5190236"/>
                </a:lnTo>
                <a:lnTo>
                  <a:pt x="18040857" y="5180838"/>
                </a:lnTo>
                <a:cubicBezTo>
                  <a:pt x="18097500" y="5171186"/>
                  <a:pt x="18154142" y="5161534"/>
                  <a:pt x="18210910" y="5151882"/>
                </a:cubicBezTo>
                <a:cubicBezTo>
                  <a:pt x="18267681" y="5142230"/>
                  <a:pt x="18324449" y="5132451"/>
                  <a:pt x="18381218" y="5122799"/>
                </a:cubicBezTo>
                <a:cubicBezTo>
                  <a:pt x="18399759" y="5119624"/>
                  <a:pt x="18418302" y="5116576"/>
                  <a:pt x="18436844" y="5113401"/>
                </a:cubicBezTo>
                <a:lnTo>
                  <a:pt x="18438368" y="5122799"/>
                </a:lnTo>
                <a:lnTo>
                  <a:pt x="18436844" y="5113401"/>
                </a:lnTo>
                <a:cubicBezTo>
                  <a:pt x="20318603" y="4795647"/>
                  <a:pt x="22295357" y="4629404"/>
                  <a:pt x="24321262" y="4671822"/>
                </a:cubicBezTo>
                <a:lnTo>
                  <a:pt x="24320880" y="4690872"/>
                </a:lnTo>
                <a:cubicBezTo>
                  <a:pt x="22296374" y="4648581"/>
                  <a:pt x="20320762" y="4814697"/>
                  <a:pt x="18440019" y="5132197"/>
                </a:cubicBezTo>
                <a:cubicBezTo>
                  <a:pt x="18421477" y="5135372"/>
                  <a:pt x="18402934" y="5138420"/>
                  <a:pt x="18384393" y="5141595"/>
                </a:cubicBezTo>
                <a:cubicBezTo>
                  <a:pt x="18327624" y="5151247"/>
                  <a:pt x="18270856" y="5160899"/>
                  <a:pt x="18214085" y="5170678"/>
                </a:cubicBezTo>
                <a:cubicBezTo>
                  <a:pt x="18157317" y="5180457"/>
                  <a:pt x="18100675" y="5190109"/>
                  <a:pt x="18044032" y="5199634"/>
                </a:cubicBezTo>
                <a:cubicBezTo>
                  <a:pt x="17507330" y="5289550"/>
                  <a:pt x="16972026" y="5370195"/>
                  <a:pt x="16437355" y="5338318"/>
                </a:cubicBezTo>
                <a:cubicBezTo>
                  <a:pt x="16123412" y="5319522"/>
                  <a:pt x="15806928" y="5254498"/>
                  <a:pt x="15527147" y="5141341"/>
                </a:cubicBezTo>
                <a:lnTo>
                  <a:pt x="15530703" y="5132451"/>
                </a:lnTo>
                <a:lnTo>
                  <a:pt x="15527147" y="5141341"/>
                </a:lnTo>
                <a:cubicBezTo>
                  <a:pt x="15212441" y="5013960"/>
                  <a:pt x="14946631" y="4822952"/>
                  <a:pt x="14799691" y="4576953"/>
                </a:cubicBezTo>
                <a:lnTo>
                  <a:pt x="14807819" y="4572127"/>
                </a:lnTo>
                <a:lnTo>
                  <a:pt x="14799691" y="4577080"/>
                </a:lnTo>
                <a:cubicBezTo>
                  <a:pt x="14798421" y="4575048"/>
                  <a:pt x="14797151" y="4572889"/>
                  <a:pt x="14796007" y="4570857"/>
                </a:cubicBezTo>
                <a:cubicBezTo>
                  <a:pt x="14700757" y="4409567"/>
                  <a:pt x="14658085" y="4233164"/>
                  <a:pt x="14615032" y="4055491"/>
                </a:cubicBezTo>
                <a:cubicBezTo>
                  <a:pt x="14570455" y="3871341"/>
                  <a:pt x="14525371" y="3685540"/>
                  <a:pt x="14421739" y="3510153"/>
                </a:cubicBezTo>
                <a:lnTo>
                  <a:pt x="14429994" y="3505327"/>
                </a:lnTo>
                <a:lnTo>
                  <a:pt x="14421866" y="3510153"/>
                </a:lnTo>
                <a:cubicBezTo>
                  <a:pt x="14398752" y="3471164"/>
                  <a:pt x="14372971" y="3432683"/>
                  <a:pt x="14343506" y="3395091"/>
                </a:cubicBezTo>
                <a:cubicBezTo>
                  <a:pt x="14147165" y="3144139"/>
                  <a:pt x="13832078" y="2989326"/>
                  <a:pt x="13477113" y="2914142"/>
                </a:cubicBezTo>
                <a:lnTo>
                  <a:pt x="13479145" y="2904871"/>
                </a:lnTo>
                <a:lnTo>
                  <a:pt x="13477113" y="2914142"/>
                </a:lnTo>
                <a:cubicBezTo>
                  <a:pt x="13090017" y="2832227"/>
                  <a:pt x="12654153" y="2840355"/>
                  <a:pt x="12273407" y="2933065"/>
                </a:cubicBezTo>
                <a:lnTo>
                  <a:pt x="12271121" y="2923794"/>
                </a:lnTo>
                <a:lnTo>
                  <a:pt x="12273407" y="2933065"/>
                </a:lnTo>
                <a:cubicBezTo>
                  <a:pt x="11852910" y="3035554"/>
                  <a:pt x="11451971" y="3217418"/>
                  <a:pt x="11065764" y="3417570"/>
                </a:cubicBezTo>
                <a:lnTo>
                  <a:pt x="11061319" y="3409061"/>
                </a:lnTo>
                <a:lnTo>
                  <a:pt x="11065764" y="3417570"/>
                </a:lnTo>
                <a:cubicBezTo>
                  <a:pt x="10990834" y="3456432"/>
                  <a:pt x="10917555" y="3496310"/>
                  <a:pt x="10844657" y="3535934"/>
                </a:cubicBezTo>
                <a:cubicBezTo>
                  <a:pt x="10642473" y="3645916"/>
                  <a:pt x="10443591" y="3754120"/>
                  <a:pt x="10224389" y="3833622"/>
                </a:cubicBezTo>
                <a:lnTo>
                  <a:pt x="10221087" y="3824605"/>
                </a:lnTo>
                <a:lnTo>
                  <a:pt x="10224389" y="3833622"/>
                </a:lnTo>
                <a:cubicBezTo>
                  <a:pt x="9563608" y="4073525"/>
                  <a:pt x="8606536" y="3986784"/>
                  <a:pt x="8323707" y="3490087"/>
                </a:cubicBezTo>
                <a:lnTo>
                  <a:pt x="8331962" y="3485388"/>
                </a:lnTo>
                <a:lnTo>
                  <a:pt x="8323707" y="3490087"/>
                </a:lnTo>
                <a:cubicBezTo>
                  <a:pt x="8257159" y="3373755"/>
                  <a:pt x="8235569" y="3251454"/>
                  <a:pt x="8232775" y="3126486"/>
                </a:cubicBezTo>
                <a:lnTo>
                  <a:pt x="8242300" y="3126232"/>
                </a:lnTo>
                <a:lnTo>
                  <a:pt x="8232775" y="3126486"/>
                </a:lnTo>
                <a:cubicBezTo>
                  <a:pt x="8230235" y="3031109"/>
                  <a:pt x="8239125" y="2933827"/>
                  <a:pt x="8247888" y="2836291"/>
                </a:cubicBezTo>
                <a:cubicBezTo>
                  <a:pt x="8266811" y="2628773"/>
                  <a:pt x="8285480" y="2420747"/>
                  <a:pt x="8198104" y="2222627"/>
                </a:cubicBezTo>
                <a:cubicBezTo>
                  <a:pt x="7995920" y="1759966"/>
                  <a:pt x="7255510" y="1522095"/>
                  <a:pt x="6621653" y="1560576"/>
                </a:cubicBezTo>
                <a:cubicBezTo>
                  <a:pt x="6505321" y="1567561"/>
                  <a:pt x="6391529" y="1581404"/>
                  <a:pt x="6279896" y="1600454"/>
                </a:cubicBezTo>
                <a:cubicBezTo>
                  <a:pt x="5983097" y="1651254"/>
                  <a:pt x="5699506" y="1738757"/>
                  <a:pt x="5419344" y="1835404"/>
                </a:cubicBezTo>
                <a:cubicBezTo>
                  <a:pt x="5325618" y="1867789"/>
                  <a:pt x="5232273" y="1901190"/>
                  <a:pt x="5138928" y="1934464"/>
                </a:cubicBezTo>
                <a:cubicBezTo>
                  <a:pt x="5045710" y="1967738"/>
                  <a:pt x="4952619" y="2001139"/>
                  <a:pt x="4859147" y="2033397"/>
                </a:cubicBezTo>
                <a:cubicBezTo>
                  <a:pt x="4286123" y="2229739"/>
                  <a:pt x="3631311" y="2396236"/>
                  <a:pt x="2986913" y="2280539"/>
                </a:cubicBezTo>
                <a:cubicBezTo>
                  <a:pt x="2728214" y="2233295"/>
                  <a:pt x="2439289" y="2100580"/>
                  <a:pt x="2147443" y="1924939"/>
                </a:cubicBezTo>
                <a:cubicBezTo>
                  <a:pt x="1936750" y="1798193"/>
                  <a:pt x="1722882" y="1654302"/>
                  <a:pt x="1501013" y="1486662"/>
                </a:cubicBezTo>
                <a:lnTo>
                  <a:pt x="1506728" y="1479042"/>
                </a:lnTo>
                <a:lnTo>
                  <a:pt x="1501013" y="1486662"/>
                </a:lnTo>
                <a:cubicBezTo>
                  <a:pt x="1240028" y="1289304"/>
                  <a:pt x="957326" y="1061847"/>
                  <a:pt x="713740" y="822452"/>
                </a:cubicBezTo>
                <a:lnTo>
                  <a:pt x="720471" y="815721"/>
                </a:lnTo>
                <a:lnTo>
                  <a:pt x="713740" y="822579"/>
                </a:lnTo>
                <a:cubicBezTo>
                  <a:pt x="401447" y="515747"/>
                  <a:pt x="148844" y="210947"/>
                  <a:pt x="0" y="1143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0"/>
          <p:cNvSpPr/>
          <p:nvPr/>
        </p:nvSpPr>
        <p:spPr>
          <a:xfrm>
            <a:off x="45771" y="4719880"/>
            <a:ext cx="18236184" cy="4158615"/>
          </a:xfrm>
          <a:custGeom>
            <a:rect b="b" l="l" r="r" t="t"/>
            <a:pathLst>
              <a:path extrusionOk="0" h="5544820" w="24314912">
                <a:moveTo>
                  <a:pt x="14986" y="0"/>
                </a:moveTo>
                <a:cubicBezTo>
                  <a:pt x="161036" y="189103"/>
                  <a:pt x="404368" y="489331"/>
                  <a:pt x="702310" y="802894"/>
                </a:cubicBezTo>
                <a:lnTo>
                  <a:pt x="695452" y="809498"/>
                </a:lnTo>
                <a:lnTo>
                  <a:pt x="702310" y="802894"/>
                </a:lnTo>
                <a:cubicBezTo>
                  <a:pt x="932180" y="1044702"/>
                  <a:pt x="1197102" y="1285875"/>
                  <a:pt x="1449578" y="1501521"/>
                </a:cubicBezTo>
                <a:lnTo>
                  <a:pt x="1443355" y="1508760"/>
                </a:lnTo>
                <a:lnTo>
                  <a:pt x="1449578" y="1501521"/>
                </a:lnTo>
                <a:cubicBezTo>
                  <a:pt x="1664462" y="1684909"/>
                  <a:pt x="1875790" y="1848485"/>
                  <a:pt x="2082800" y="1989074"/>
                </a:cubicBezTo>
                <a:lnTo>
                  <a:pt x="2077466" y="1996948"/>
                </a:lnTo>
                <a:lnTo>
                  <a:pt x="2082800" y="1989074"/>
                </a:lnTo>
                <a:cubicBezTo>
                  <a:pt x="2370201" y="2184146"/>
                  <a:pt x="2650109" y="2327148"/>
                  <a:pt x="2895854" y="2371598"/>
                </a:cubicBezTo>
                <a:lnTo>
                  <a:pt x="2894203" y="2380996"/>
                </a:lnTo>
                <a:lnTo>
                  <a:pt x="2895854" y="2371598"/>
                </a:lnTo>
                <a:cubicBezTo>
                  <a:pt x="3546094" y="2487930"/>
                  <a:pt x="4212209" y="2310130"/>
                  <a:pt x="4798695" y="2098802"/>
                </a:cubicBezTo>
                <a:lnTo>
                  <a:pt x="4801870" y="2107819"/>
                </a:lnTo>
                <a:lnTo>
                  <a:pt x="4798568" y="2098802"/>
                </a:lnTo>
                <a:cubicBezTo>
                  <a:pt x="4894961" y="2063877"/>
                  <a:pt x="4991227" y="2027809"/>
                  <a:pt x="5087493" y="1991741"/>
                </a:cubicBezTo>
                <a:cubicBezTo>
                  <a:pt x="5184013" y="1955546"/>
                  <a:pt x="5280660" y="1919224"/>
                  <a:pt x="5377815" y="1884045"/>
                </a:cubicBezTo>
                <a:cubicBezTo>
                  <a:pt x="5664454" y="1780286"/>
                  <a:pt x="5955665" y="1685671"/>
                  <a:pt x="6261100" y="1629029"/>
                </a:cubicBezTo>
                <a:cubicBezTo>
                  <a:pt x="6376543" y="1607693"/>
                  <a:pt x="6494145" y="1591564"/>
                  <a:pt x="6614668" y="1582801"/>
                </a:cubicBezTo>
                <a:lnTo>
                  <a:pt x="6615303" y="1592326"/>
                </a:lnTo>
                <a:lnTo>
                  <a:pt x="6614541" y="1582801"/>
                </a:lnTo>
                <a:cubicBezTo>
                  <a:pt x="7267575" y="1534541"/>
                  <a:pt x="8039354" y="1772285"/>
                  <a:pt x="8244967" y="2258568"/>
                </a:cubicBezTo>
                <a:lnTo>
                  <a:pt x="8236204" y="2262251"/>
                </a:lnTo>
                <a:lnTo>
                  <a:pt x="8244967" y="2258568"/>
                </a:lnTo>
                <a:cubicBezTo>
                  <a:pt x="8333867" y="2467610"/>
                  <a:pt x="8308340" y="2687320"/>
                  <a:pt x="8283575" y="2901442"/>
                </a:cubicBezTo>
                <a:cubicBezTo>
                  <a:pt x="8272018" y="3001645"/>
                  <a:pt x="8260588" y="3100578"/>
                  <a:pt x="8260715" y="3197606"/>
                </a:cubicBezTo>
                <a:cubicBezTo>
                  <a:pt x="8260588" y="3325368"/>
                  <a:pt x="8279511" y="3449447"/>
                  <a:pt x="8343646" y="3567049"/>
                </a:cubicBezTo>
                <a:cubicBezTo>
                  <a:pt x="8617585" y="4072509"/>
                  <a:pt x="9583039" y="4170807"/>
                  <a:pt x="10265029" y="3938270"/>
                </a:cubicBezTo>
                <a:cubicBezTo>
                  <a:pt x="10512552" y="3853942"/>
                  <a:pt x="10737469" y="3736467"/>
                  <a:pt x="10966958" y="3616579"/>
                </a:cubicBezTo>
                <a:cubicBezTo>
                  <a:pt x="11014710" y="3591687"/>
                  <a:pt x="11062589" y="3566668"/>
                  <a:pt x="11110976" y="3541776"/>
                </a:cubicBezTo>
                <a:cubicBezTo>
                  <a:pt x="11495024" y="3344799"/>
                  <a:pt x="11886311" y="3154299"/>
                  <a:pt x="12306046" y="3038094"/>
                </a:cubicBezTo>
                <a:lnTo>
                  <a:pt x="12308586" y="3047238"/>
                </a:lnTo>
                <a:lnTo>
                  <a:pt x="12306046" y="3038094"/>
                </a:lnTo>
                <a:cubicBezTo>
                  <a:pt x="12685522" y="2933065"/>
                  <a:pt x="13128244" y="2909062"/>
                  <a:pt x="13521817" y="2980563"/>
                </a:cubicBezTo>
                <a:lnTo>
                  <a:pt x="13520166" y="2989961"/>
                </a:lnTo>
                <a:lnTo>
                  <a:pt x="13521817" y="2980563"/>
                </a:lnTo>
                <a:cubicBezTo>
                  <a:pt x="13883513" y="3046349"/>
                  <a:pt x="14206601" y="3195447"/>
                  <a:pt x="14402055" y="3449828"/>
                </a:cubicBezTo>
                <a:lnTo>
                  <a:pt x="14394561" y="3455670"/>
                </a:lnTo>
                <a:lnTo>
                  <a:pt x="14402055" y="3449828"/>
                </a:lnTo>
                <a:cubicBezTo>
                  <a:pt x="14431391" y="3487928"/>
                  <a:pt x="14456664" y="3526790"/>
                  <a:pt x="14478889" y="3566541"/>
                </a:cubicBezTo>
                <a:lnTo>
                  <a:pt x="14470633" y="3571240"/>
                </a:lnTo>
                <a:lnTo>
                  <a:pt x="14478889" y="3566541"/>
                </a:lnTo>
                <a:cubicBezTo>
                  <a:pt x="14580997" y="3748278"/>
                  <a:pt x="14616304" y="3943096"/>
                  <a:pt x="14651101" y="4134358"/>
                </a:cubicBezTo>
                <a:cubicBezTo>
                  <a:pt x="14683740" y="4313555"/>
                  <a:pt x="14715744" y="4489323"/>
                  <a:pt x="14800581" y="4651375"/>
                </a:cubicBezTo>
                <a:cubicBezTo>
                  <a:pt x="14931136" y="4901438"/>
                  <a:pt x="15183993" y="5100701"/>
                  <a:pt x="15491968" y="5240782"/>
                </a:cubicBezTo>
                <a:lnTo>
                  <a:pt x="15488032" y="5249418"/>
                </a:lnTo>
                <a:lnTo>
                  <a:pt x="15491968" y="5240782"/>
                </a:lnTo>
                <a:cubicBezTo>
                  <a:pt x="15766033" y="5364480"/>
                  <a:pt x="16080867" y="5442839"/>
                  <a:pt x="16395828" y="5472938"/>
                </a:cubicBezTo>
                <a:cubicBezTo>
                  <a:pt x="16933418" y="5525643"/>
                  <a:pt x="17477867" y="5463159"/>
                  <a:pt x="18023458" y="5390388"/>
                </a:cubicBezTo>
                <a:lnTo>
                  <a:pt x="18024730" y="5399786"/>
                </a:lnTo>
                <a:lnTo>
                  <a:pt x="18023458" y="5390388"/>
                </a:lnTo>
                <a:cubicBezTo>
                  <a:pt x="18098135" y="5380355"/>
                  <a:pt x="18172938" y="5370068"/>
                  <a:pt x="18247614" y="5359781"/>
                </a:cubicBezTo>
                <a:cubicBezTo>
                  <a:pt x="18306923" y="5351653"/>
                  <a:pt x="18366233" y="5343525"/>
                  <a:pt x="18425414" y="5335524"/>
                </a:cubicBezTo>
                <a:cubicBezTo>
                  <a:pt x="20333462" y="5077460"/>
                  <a:pt x="22310853" y="4966589"/>
                  <a:pt x="24314912" y="5040757"/>
                </a:cubicBezTo>
                <a:lnTo>
                  <a:pt x="24314150" y="5059807"/>
                </a:lnTo>
                <a:cubicBezTo>
                  <a:pt x="22311232" y="4985639"/>
                  <a:pt x="20334986" y="5096510"/>
                  <a:pt x="18427828" y="5354447"/>
                </a:cubicBezTo>
                <a:lnTo>
                  <a:pt x="18426558" y="5345049"/>
                </a:lnTo>
                <a:lnTo>
                  <a:pt x="18427828" y="5354447"/>
                </a:lnTo>
                <a:cubicBezTo>
                  <a:pt x="18368645" y="5362448"/>
                  <a:pt x="18309336" y="5370576"/>
                  <a:pt x="18250028" y="5378704"/>
                </a:cubicBezTo>
                <a:cubicBezTo>
                  <a:pt x="18175224" y="5388991"/>
                  <a:pt x="18100548" y="5399278"/>
                  <a:pt x="18025745" y="5409311"/>
                </a:cubicBezTo>
                <a:cubicBezTo>
                  <a:pt x="17480154" y="5482082"/>
                  <a:pt x="16933799" y="5544820"/>
                  <a:pt x="16393795" y="5491861"/>
                </a:cubicBezTo>
                <a:lnTo>
                  <a:pt x="16394683" y="5482336"/>
                </a:lnTo>
                <a:lnTo>
                  <a:pt x="16393795" y="5491861"/>
                </a:lnTo>
                <a:cubicBezTo>
                  <a:pt x="16077058" y="5461635"/>
                  <a:pt x="15760065" y="5382768"/>
                  <a:pt x="15483967" y="5258181"/>
                </a:cubicBezTo>
                <a:cubicBezTo>
                  <a:pt x="15173832" y="5117084"/>
                  <a:pt x="14916785" y="4915408"/>
                  <a:pt x="14783562" y="4660138"/>
                </a:cubicBezTo>
                <a:lnTo>
                  <a:pt x="14791944" y="4655693"/>
                </a:lnTo>
                <a:lnTo>
                  <a:pt x="14783562" y="4660138"/>
                </a:lnTo>
                <a:cubicBezTo>
                  <a:pt x="14697203" y="4495165"/>
                  <a:pt x="14664690" y="4316349"/>
                  <a:pt x="14632306" y="4137660"/>
                </a:cubicBezTo>
                <a:cubicBezTo>
                  <a:pt x="14597508" y="3946017"/>
                  <a:pt x="14562456" y="3754247"/>
                  <a:pt x="14462253" y="3575812"/>
                </a:cubicBezTo>
                <a:cubicBezTo>
                  <a:pt x="14440407" y="3536823"/>
                  <a:pt x="14415643" y="3498850"/>
                  <a:pt x="14386941" y="3461385"/>
                </a:cubicBezTo>
                <a:cubicBezTo>
                  <a:pt x="14195425" y="3212211"/>
                  <a:pt x="13877544" y="3064637"/>
                  <a:pt x="13518388" y="2999232"/>
                </a:cubicBezTo>
                <a:cubicBezTo>
                  <a:pt x="13127736" y="2928239"/>
                  <a:pt x="12687935" y="2951988"/>
                  <a:pt x="12311126" y="3056382"/>
                </a:cubicBezTo>
                <a:cubicBezTo>
                  <a:pt x="11893423" y="3172079"/>
                  <a:pt x="11503533" y="3361817"/>
                  <a:pt x="11119612" y="3558667"/>
                </a:cubicBezTo>
                <a:lnTo>
                  <a:pt x="11115294" y="3550158"/>
                </a:lnTo>
                <a:lnTo>
                  <a:pt x="11119612" y="3558667"/>
                </a:lnTo>
                <a:cubicBezTo>
                  <a:pt x="11071352" y="3583432"/>
                  <a:pt x="11023473" y="3608451"/>
                  <a:pt x="10975721" y="3633343"/>
                </a:cubicBezTo>
                <a:cubicBezTo>
                  <a:pt x="10746486" y="3753104"/>
                  <a:pt x="10520172" y="3871214"/>
                  <a:pt x="10271125" y="3956177"/>
                </a:cubicBezTo>
                <a:lnTo>
                  <a:pt x="10268077" y="3947160"/>
                </a:lnTo>
                <a:lnTo>
                  <a:pt x="10271125" y="3956177"/>
                </a:lnTo>
                <a:cubicBezTo>
                  <a:pt x="9587865" y="4189222"/>
                  <a:pt x="8608060" y="4094988"/>
                  <a:pt x="8326882" y="3576066"/>
                </a:cubicBezTo>
                <a:lnTo>
                  <a:pt x="8335264" y="3571494"/>
                </a:lnTo>
                <a:lnTo>
                  <a:pt x="8326882" y="3576066"/>
                </a:lnTo>
                <a:cubicBezTo>
                  <a:pt x="8260842" y="3454654"/>
                  <a:pt x="8241538" y="3327146"/>
                  <a:pt x="8241665" y="3197479"/>
                </a:cubicBezTo>
                <a:lnTo>
                  <a:pt x="8251190" y="3197479"/>
                </a:lnTo>
                <a:lnTo>
                  <a:pt x="8241665" y="3197479"/>
                </a:lnTo>
                <a:cubicBezTo>
                  <a:pt x="8241665" y="3099181"/>
                  <a:pt x="8253095" y="2999105"/>
                  <a:pt x="8264652" y="2899156"/>
                </a:cubicBezTo>
                <a:cubicBezTo>
                  <a:pt x="8289417" y="2684145"/>
                  <a:pt x="8313928" y="2469515"/>
                  <a:pt x="8227441" y="2265807"/>
                </a:cubicBezTo>
                <a:cubicBezTo>
                  <a:pt x="8027035" y="1791589"/>
                  <a:pt x="7267448" y="1553464"/>
                  <a:pt x="6616065" y="1601724"/>
                </a:cubicBezTo>
                <a:cubicBezTo>
                  <a:pt x="6496304" y="1610487"/>
                  <a:pt x="6379464" y="1626362"/>
                  <a:pt x="6264656" y="1647698"/>
                </a:cubicBezTo>
                <a:lnTo>
                  <a:pt x="6262878" y="1638300"/>
                </a:lnTo>
                <a:lnTo>
                  <a:pt x="6264656" y="1647698"/>
                </a:lnTo>
                <a:cubicBezTo>
                  <a:pt x="5960872" y="1704086"/>
                  <a:pt x="5670677" y="1798320"/>
                  <a:pt x="5384419" y="1901952"/>
                </a:cubicBezTo>
                <a:cubicBezTo>
                  <a:pt x="5287391" y="1937131"/>
                  <a:pt x="5190871" y="1973326"/>
                  <a:pt x="5094351" y="2009521"/>
                </a:cubicBezTo>
                <a:cubicBezTo>
                  <a:pt x="4998085" y="2045589"/>
                  <a:pt x="4901819" y="2081784"/>
                  <a:pt x="4805172" y="2116709"/>
                </a:cubicBezTo>
                <a:cubicBezTo>
                  <a:pt x="4218051" y="2328291"/>
                  <a:pt x="3547872" y="2507615"/>
                  <a:pt x="2892552" y="2390394"/>
                </a:cubicBezTo>
                <a:cubicBezTo>
                  <a:pt x="2642870" y="2345182"/>
                  <a:pt x="2360295" y="2200402"/>
                  <a:pt x="2072132" y="2004949"/>
                </a:cubicBezTo>
                <a:cubicBezTo>
                  <a:pt x="1864487" y="1863979"/>
                  <a:pt x="1652651" y="1699895"/>
                  <a:pt x="1437259" y="1516126"/>
                </a:cubicBezTo>
                <a:cubicBezTo>
                  <a:pt x="1184402" y="1300226"/>
                  <a:pt x="918972" y="1058545"/>
                  <a:pt x="688467" y="816102"/>
                </a:cubicBezTo>
                <a:cubicBezTo>
                  <a:pt x="390017" y="501777"/>
                  <a:pt x="146177" y="201041"/>
                  <a:pt x="0" y="116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0"/>
          <p:cNvSpPr/>
          <p:nvPr/>
        </p:nvSpPr>
        <p:spPr>
          <a:xfrm>
            <a:off x="50323" y="4585288"/>
            <a:ext cx="18231707" cy="4289203"/>
          </a:xfrm>
          <a:custGeom>
            <a:rect b="b" l="l" r="r" t="t"/>
            <a:pathLst>
              <a:path extrusionOk="0" h="5718937" w="24308943">
                <a:moveTo>
                  <a:pt x="14986" y="0"/>
                </a:moveTo>
                <a:cubicBezTo>
                  <a:pt x="24638" y="12065"/>
                  <a:pt x="34671" y="24638"/>
                  <a:pt x="45212" y="37846"/>
                </a:cubicBezTo>
                <a:cubicBezTo>
                  <a:pt x="56515" y="52070"/>
                  <a:pt x="68326" y="66802"/>
                  <a:pt x="80645" y="82169"/>
                </a:cubicBezTo>
                <a:cubicBezTo>
                  <a:pt x="225298" y="263017"/>
                  <a:pt x="433197" y="520700"/>
                  <a:pt x="677672" y="796925"/>
                </a:cubicBezTo>
                <a:lnTo>
                  <a:pt x="670560" y="803275"/>
                </a:lnTo>
                <a:lnTo>
                  <a:pt x="677672" y="796925"/>
                </a:lnTo>
                <a:cubicBezTo>
                  <a:pt x="894842" y="1042162"/>
                  <a:pt x="1141730" y="1297813"/>
                  <a:pt x="1387221" y="1532128"/>
                </a:cubicBezTo>
                <a:cubicBezTo>
                  <a:pt x="1595120" y="1731772"/>
                  <a:pt x="1804924" y="1915287"/>
                  <a:pt x="2008886" y="2069973"/>
                </a:cubicBezTo>
                <a:lnTo>
                  <a:pt x="2003171" y="2077593"/>
                </a:lnTo>
                <a:lnTo>
                  <a:pt x="2008886" y="2069973"/>
                </a:lnTo>
                <a:cubicBezTo>
                  <a:pt x="2292350" y="2284857"/>
                  <a:pt x="2565781" y="2439543"/>
                  <a:pt x="2801747" y="2481961"/>
                </a:cubicBezTo>
                <a:lnTo>
                  <a:pt x="2800096" y="2491359"/>
                </a:lnTo>
                <a:lnTo>
                  <a:pt x="2801747" y="2481961"/>
                </a:lnTo>
                <a:cubicBezTo>
                  <a:pt x="3462909" y="2600071"/>
                  <a:pt x="4143883" y="2409444"/>
                  <a:pt x="4744720" y="2182622"/>
                </a:cubicBezTo>
                <a:lnTo>
                  <a:pt x="4748022" y="2191512"/>
                </a:lnTo>
                <a:lnTo>
                  <a:pt x="4744593" y="2182622"/>
                </a:lnTo>
                <a:cubicBezTo>
                  <a:pt x="4843780" y="2145030"/>
                  <a:pt x="4942713" y="2106295"/>
                  <a:pt x="5041900" y="2067433"/>
                </a:cubicBezTo>
                <a:cubicBezTo>
                  <a:pt x="5141341" y="2028444"/>
                  <a:pt x="5240909" y="1989455"/>
                  <a:pt x="5341112" y="1951609"/>
                </a:cubicBezTo>
                <a:cubicBezTo>
                  <a:pt x="5634355" y="1840611"/>
                  <a:pt x="5932678" y="1739138"/>
                  <a:pt x="6245606" y="1676781"/>
                </a:cubicBezTo>
                <a:lnTo>
                  <a:pt x="6247511" y="1686179"/>
                </a:lnTo>
                <a:lnTo>
                  <a:pt x="6245606" y="1676781"/>
                </a:lnTo>
                <a:cubicBezTo>
                  <a:pt x="6364351" y="1653159"/>
                  <a:pt x="6485128" y="1635125"/>
                  <a:pt x="6608826" y="1624457"/>
                </a:cubicBezTo>
                <a:lnTo>
                  <a:pt x="6609588" y="1633982"/>
                </a:lnTo>
                <a:lnTo>
                  <a:pt x="6608826" y="1624457"/>
                </a:lnTo>
                <a:cubicBezTo>
                  <a:pt x="7279259" y="1566545"/>
                  <a:pt x="8070596" y="1804162"/>
                  <a:pt x="8274304" y="2302637"/>
                </a:cubicBezTo>
                <a:lnTo>
                  <a:pt x="8265541" y="2306193"/>
                </a:lnTo>
                <a:lnTo>
                  <a:pt x="8274304" y="2302637"/>
                </a:lnTo>
                <a:cubicBezTo>
                  <a:pt x="8362188" y="2517013"/>
                  <a:pt x="8330819" y="2743073"/>
                  <a:pt x="8300212" y="2964561"/>
                </a:cubicBezTo>
                <a:cubicBezTo>
                  <a:pt x="8285988" y="3067558"/>
                  <a:pt x="8272018" y="3169666"/>
                  <a:pt x="8269605" y="3269869"/>
                </a:cubicBezTo>
                <a:cubicBezTo>
                  <a:pt x="8266430" y="3402584"/>
                  <a:pt x="8283194" y="3531489"/>
                  <a:pt x="8346948" y="3654425"/>
                </a:cubicBezTo>
                <a:cubicBezTo>
                  <a:pt x="8619363" y="4181602"/>
                  <a:pt x="9607296" y="4287266"/>
                  <a:pt x="10312019" y="4061714"/>
                </a:cubicBezTo>
                <a:cubicBezTo>
                  <a:pt x="10605897" y="3967734"/>
                  <a:pt x="10872089" y="3832606"/>
                  <a:pt x="11142345" y="3695446"/>
                </a:cubicBezTo>
                <a:cubicBezTo>
                  <a:pt x="11149965" y="3691636"/>
                  <a:pt x="11157458" y="3687699"/>
                  <a:pt x="11165078" y="3683889"/>
                </a:cubicBezTo>
                <a:lnTo>
                  <a:pt x="11169396" y="3692398"/>
                </a:lnTo>
                <a:lnTo>
                  <a:pt x="11165078" y="3683889"/>
                </a:lnTo>
                <a:cubicBezTo>
                  <a:pt x="11186668" y="3672967"/>
                  <a:pt x="11208385" y="3661918"/>
                  <a:pt x="11229975" y="3650869"/>
                </a:cubicBezTo>
                <a:cubicBezTo>
                  <a:pt x="11251565" y="3639820"/>
                  <a:pt x="11273282" y="3628898"/>
                  <a:pt x="11294872" y="3617849"/>
                </a:cubicBezTo>
                <a:cubicBezTo>
                  <a:pt x="11633073" y="3446145"/>
                  <a:pt x="11973941" y="3277108"/>
                  <a:pt x="12343384" y="3162300"/>
                </a:cubicBezTo>
                <a:lnTo>
                  <a:pt x="12346178" y="3171444"/>
                </a:lnTo>
                <a:lnTo>
                  <a:pt x="12343384" y="3162300"/>
                </a:lnTo>
                <a:cubicBezTo>
                  <a:pt x="12718796" y="3045460"/>
                  <a:pt x="13165456" y="3005455"/>
                  <a:pt x="13562711" y="3066288"/>
                </a:cubicBezTo>
                <a:lnTo>
                  <a:pt x="13561314" y="3075686"/>
                </a:lnTo>
                <a:lnTo>
                  <a:pt x="13562711" y="3066288"/>
                </a:lnTo>
                <a:cubicBezTo>
                  <a:pt x="13928598" y="3121660"/>
                  <a:pt x="14254861" y="3264027"/>
                  <a:pt x="14445742" y="3516884"/>
                </a:cubicBezTo>
                <a:cubicBezTo>
                  <a:pt x="14474317" y="3554730"/>
                  <a:pt x="14498701" y="3593465"/>
                  <a:pt x="14519782" y="3632962"/>
                </a:cubicBezTo>
                <a:cubicBezTo>
                  <a:pt x="14618207" y="3817493"/>
                  <a:pt x="14642719" y="4017772"/>
                  <a:pt x="14667104" y="4215765"/>
                </a:cubicBezTo>
                <a:cubicBezTo>
                  <a:pt x="14689074" y="4394454"/>
                  <a:pt x="14710918" y="4571238"/>
                  <a:pt x="14785467" y="4735830"/>
                </a:cubicBezTo>
                <a:cubicBezTo>
                  <a:pt x="14902433" y="4994783"/>
                  <a:pt x="15145893" y="5205095"/>
                  <a:pt x="15449805" y="5358257"/>
                </a:cubicBezTo>
                <a:lnTo>
                  <a:pt x="15445486" y="5366766"/>
                </a:lnTo>
                <a:lnTo>
                  <a:pt x="15449805" y="5358257"/>
                </a:lnTo>
                <a:cubicBezTo>
                  <a:pt x="15719680" y="5493639"/>
                  <a:pt x="16035401" y="5584698"/>
                  <a:pt x="16353408" y="5626862"/>
                </a:cubicBezTo>
                <a:cubicBezTo>
                  <a:pt x="16896333" y="5699633"/>
                  <a:pt x="17451579" y="5656072"/>
                  <a:pt x="18006060" y="5600319"/>
                </a:cubicBezTo>
                <a:lnTo>
                  <a:pt x="18007076" y="5609844"/>
                </a:lnTo>
                <a:lnTo>
                  <a:pt x="18006060" y="5600319"/>
                </a:lnTo>
                <a:cubicBezTo>
                  <a:pt x="18076037" y="5593207"/>
                  <a:pt x="18145887" y="5585968"/>
                  <a:pt x="18215864" y="5578602"/>
                </a:cubicBezTo>
                <a:cubicBezTo>
                  <a:pt x="18282032" y="5571744"/>
                  <a:pt x="18348071" y="5564759"/>
                  <a:pt x="18414111" y="5558028"/>
                </a:cubicBezTo>
                <a:lnTo>
                  <a:pt x="18415128" y="5567553"/>
                </a:lnTo>
                <a:lnTo>
                  <a:pt x="18414111" y="5558028"/>
                </a:lnTo>
                <a:cubicBezTo>
                  <a:pt x="20348703" y="5359654"/>
                  <a:pt x="22326346" y="5303901"/>
                  <a:pt x="24308943" y="5409946"/>
                </a:cubicBezTo>
                <a:lnTo>
                  <a:pt x="24307928" y="5428996"/>
                </a:lnTo>
                <a:cubicBezTo>
                  <a:pt x="22326346" y="5322951"/>
                  <a:pt x="20349591" y="5378704"/>
                  <a:pt x="18416016" y="5577078"/>
                </a:cubicBezTo>
                <a:cubicBezTo>
                  <a:pt x="18349976" y="5583809"/>
                  <a:pt x="18283936" y="5590667"/>
                  <a:pt x="18217769" y="5597652"/>
                </a:cubicBezTo>
                <a:cubicBezTo>
                  <a:pt x="18147919" y="5604891"/>
                  <a:pt x="18077942" y="5612257"/>
                  <a:pt x="18007965" y="5619369"/>
                </a:cubicBezTo>
                <a:cubicBezTo>
                  <a:pt x="17453484" y="5675122"/>
                  <a:pt x="16896208" y="5718937"/>
                  <a:pt x="16350869" y="5645785"/>
                </a:cubicBezTo>
                <a:lnTo>
                  <a:pt x="16352139" y="5636387"/>
                </a:lnTo>
                <a:lnTo>
                  <a:pt x="16350869" y="5645785"/>
                </a:lnTo>
                <a:cubicBezTo>
                  <a:pt x="16031084" y="5603494"/>
                  <a:pt x="15713203" y="5511927"/>
                  <a:pt x="15441168" y="5375402"/>
                </a:cubicBezTo>
                <a:cubicBezTo>
                  <a:pt x="15134971" y="5221097"/>
                  <a:pt x="14887448" y="5008245"/>
                  <a:pt x="14768068" y="4743831"/>
                </a:cubicBezTo>
                <a:lnTo>
                  <a:pt x="14776705" y="4739894"/>
                </a:lnTo>
                <a:lnTo>
                  <a:pt x="14768068" y="4743831"/>
                </a:lnTo>
                <a:cubicBezTo>
                  <a:pt x="14692249" y="4576191"/>
                  <a:pt x="14670151" y="4396486"/>
                  <a:pt x="14648181" y="4218305"/>
                </a:cubicBezTo>
                <a:cubicBezTo>
                  <a:pt x="14623669" y="4019804"/>
                  <a:pt x="14599412" y="3822954"/>
                  <a:pt x="14502892" y="3642106"/>
                </a:cubicBezTo>
                <a:lnTo>
                  <a:pt x="14511274" y="3637661"/>
                </a:lnTo>
                <a:lnTo>
                  <a:pt x="14502892" y="3642106"/>
                </a:lnTo>
                <a:cubicBezTo>
                  <a:pt x="14482191" y="3603498"/>
                  <a:pt x="14458442" y="3565525"/>
                  <a:pt x="14430503" y="3528568"/>
                </a:cubicBezTo>
                <a:lnTo>
                  <a:pt x="14438122" y="3522853"/>
                </a:lnTo>
                <a:lnTo>
                  <a:pt x="14430503" y="3528568"/>
                </a:lnTo>
                <a:cubicBezTo>
                  <a:pt x="14243812" y="3281299"/>
                  <a:pt x="13923264" y="3140329"/>
                  <a:pt x="13559790" y="3085338"/>
                </a:cubicBezTo>
                <a:cubicBezTo>
                  <a:pt x="13165583" y="3024886"/>
                  <a:pt x="12721718" y="3064637"/>
                  <a:pt x="12348972" y="3180715"/>
                </a:cubicBezTo>
                <a:cubicBezTo>
                  <a:pt x="11981307" y="3295015"/>
                  <a:pt x="11641709" y="3463290"/>
                  <a:pt x="11303508" y="3634994"/>
                </a:cubicBezTo>
                <a:cubicBezTo>
                  <a:pt x="11281919" y="3645916"/>
                  <a:pt x="11260201" y="3656965"/>
                  <a:pt x="11238611" y="3668014"/>
                </a:cubicBezTo>
                <a:cubicBezTo>
                  <a:pt x="11217021" y="3679063"/>
                  <a:pt x="11195305" y="3689985"/>
                  <a:pt x="11173715" y="3701034"/>
                </a:cubicBezTo>
                <a:cubicBezTo>
                  <a:pt x="11166094" y="3704844"/>
                  <a:pt x="11158601" y="3708781"/>
                  <a:pt x="11150981" y="3712591"/>
                </a:cubicBezTo>
                <a:cubicBezTo>
                  <a:pt x="10880980" y="3849624"/>
                  <a:pt x="10613391" y="3985514"/>
                  <a:pt x="10317861" y="4080002"/>
                </a:cubicBezTo>
                <a:lnTo>
                  <a:pt x="10314941" y="4070985"/>
                </a:lnTo>
                <a:lnTo>
                  <a:pt x="10317861" y="4080002"/>
                </a:lnTo>
                <a:cubicBezTo>
                  <a:pt x="9612249" y="4305935"/>
                  <a:pt x="8609711" y="4204335"/>
                  <a:pt x="8330057" y="3663315"/>
                </a:cubicBezTo>
                <a:lnTo>
                  <a:pt x="8338567" y="3658997"/>
                </a:lnTo>
                <a:lnTo>
                  <a:pt x="8330057" y="3663315"/>
                </a:lnTo>
                <a:cubicBezTo>
                  <a:pt x="8264398" y="3536569"/>
                  <a:pt x="8247380" y="3404108"/>
                  <a:pt x="8250682" y="3269488"/>
                </a:cubicBezTo>
                <a:lnTo>
                  <a:pt x="8260207" y="3269742"/>
                </a:lnTo>
                <a:lnTo>
                  <a:pt x="8250682" y="3269488"/>
                </a:lnTo>
                <a:cubicBezTo>
                  <a:pt x="8253095" y="3168015"/>
                  <a:pt x="8267319" y="3064764"/>
                  <a:pt x="8281417" y="2962021"/>
                </a:cubicBezTo>
                <a:cubicBezTo>
                  <a:pt x="8312023" y="2739644"/>
                  <a:pt x="8342249" y="2518664"/>
                  <a:pt x="8256651" y="2309876"/>
                </a:cubicBezTo>
                <a:cubicBezTo>
                  <a:pt x="8058150" y="1823974"/>
                  <a:pt x="7279386" y="1585722"/>
                  <a:pt x="6610478" y="1643507"/>
                </a:cubicBezTo>
                <a:cubicBezTo>
                  <a:pt x="6487541" y="1654175"/>
                  <a:pt x="6367399" y="1671955"/>
                  <a:pt x="6249416" y="1695450"/>
                </a:cubicBezTo>
                <a:cubicBezTo>
                  <a:pt x="5938012" y="1757426"/>
                  <a:pt x="5640832" y="1858518"/>
                  <a:pt x="5347971" y="1969389"/>
                </a:cubicBezTo>
                <a:cubicBezTo>
                  <a:pt x="5247894" y="2007235"/>
                  <a:pt x="5148453" y="2046224"/>
                  <a:pt x="5049012" y="2085213"/>
                </a:cubicBezTo>
                <a:cubicBezTo>
                  <a:pt x="4949825" y="2124075"/>
                  <a:pt x="4850765" y="2162810"/>
                  <a:pt x="4751578" y="2200402"/>
                </a:cubicBezTo>
                <a:cubicBezTo>
                  <a:pt x="4150234" y="2427351"/>
                  <a:pt x="3465068" y="2619629"/>
                  <a:pt x="2798572" y="2500630"/>
                </a:cubicBezTo>
                <a:cubicBezTo>
                  <a:pt x="2558034" y="2457323"/>
                  <a:pt x="2281682" y="2300351"/>
                  <a:pt x="1997583" y="2084959"/>
                </a:cubicBezTo>
                <a:cubicBezTo>
                  <a:pt x="1792859" y="1929638"/>
                  <a:pt x="1582547" y="1745615"/>
                  <a:pt x="1374267" y="1545717"/>
                </a:cubicBezTo>
                <a:lnTo>
                  <a:pt x="1380871" y="1538859"/>
                </a:lnTo>
                <a:lnTo>
                  <a:pt x="1374267" y="1545717"/>
                </a:lnTo>
                <a:cubicBezTo>
                  <a:pt x="1128141" y="1311148"/>
                  <a:pt x="880999" y="1055243"/>
                  <a:pt x="663448" y="809498"/>
                </a:cubicBezTo>
                <a:cubicBezTo>
                  <a:pt x="418592" y="532892"/>
                  <a:pt x="210566" y="274955"/>
                  <a:pt x="65659" y="93980"/>
                </a:cubicBezTo>
                <a:cubicBezTo>
                  <a:pt x="53340" y="78613"/>
                  <a:pt x="41529" y="63881"/>
                  <a:pt x="30226" y="49657"/>
                </a:cubicBezTo>
                <a:cubicBezTo>
                  <a:pt x="19812" y="36576"/>
                  <a:pt x="9779" y="24003"/>
                  <a:pt x="0" y="1193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0"/>
          <p:cNvSpPr/>
          <p:nvPr/>
        </p:nvSpPr>
        <p:spPr>
          <a:xfrm>
            <a:off x="54972" y="4450696"/>
            <a:ext cx="18226945" cy="4429221"/>
          </a:xfrm>
          <a:custGeom>
            <a:rect b="b" l="l" r="r" t="t"/>
            <a:pathLst>
              <a:path extrusionOk="0" h="5905627" w="24302593">
                <a:moveTo>
                  <a:pt x="14732" y="0"/>
                </a:moveTo>
                <a:cubicBezTo>
                  <a:pt x="79502" y="77851"/>
                  <a:pt x="162306" y="181610"/>
                  <a:pt x="259080" y="302768"/>
                </a:cubicBezTo>
                <a:cubicBezTo>
                  <a:pt x="395224" y="473329"/>
                  <a:pt x="558927" y="678561"/>
                  <a:pt x="739394" y="895350"/>
                </a:cubicBezTo>
                <a:cubicBezTo>
                  <a:pt x="1351153" y="1630426"/>
                  <a:pt x="2149983" y="2492756"/>
                  <a:pt x="2707640" y="2592197"/>
                </a:cubicBezTo>
                <a:cubicBezTo>
                  <a:pt x="3379470" y="2711958"/>
                  <a:pt x="4075684" y="2508631"/>
                  <a:pt x="4690618" y="2266442"/>
                </a:cubicBezTo>
                <a:cubicBezTo>
                  <a:pt x="4792726" y="2226183"/>
                  <a:pt x="4894707" y="2184654"/>
                  <a:pt x="4996815" y="2143125"/>
                </a:cubicBezTo>
                <a:cubicBezTo>
                  <a:pt x="5099304" y="2101342"/>
                  <a:pt x="5202047" y="2059432"/>
                  <a:pt x="5305425" y="2018792"/>
                </a:cubicBezTo>
                <a:cubicBezTo>
                  <a:pt x="5719191" y="1855851"/>
                  <a:pt x="6143117" y="1711452"/>
                  <a:pt x="6602984" y="1666113"/>
                </a:cubicBezTo>
                <a:cubicBezTo>
                  <a:pt x="7290816" y="1598295"/>
                  <a:pt x="8101711" y="1836166"/>
                  <a:pt x="8303514" y="2346579"/>
                </a:cubicBezTo>
                <a:lnTo>
                  <a:pt x="8294624" y="2350135"/>
                </a:lnTo>
                <a:lnTo>
                  <a:pt x="8303514" y="2346579"/>
                </a:lnTo>
                <a:cubicBezTo>
                  <a:pt x="8390509" y="2566416"/>
                  <a:pt x="8353171" y="2799207"/>
                  <a:pt x="8316722" y="3028061"/>
                </a:cubicBezTo>
                <a:cubicBezTo>
                  <a:pt x="8280273" y="3256661"/>
                  <a:pt x="8244713" y="3481451"/>
                  <a:pt x="8328025" y="3691763"/>
                </a:cubicBezTo>
                <a:cubicBezTo>
                  <a:pt x="8334629" y="3708400"/>
                  <a:pt x="8341868" y="3724910"/>
                  <a:pt x="8349996" y="3741420"/>
                </a:cubicBezTo>
                <a:cubicBezTo>
                  <a:pt x="8621141" y="4290441"/>
                  <a:pt x="9631680" y="4402582"/>
                  <a:pt x="10358882" y="4184777"/>
                </a:cubicBezTo>
                <a:lnTo>
                  <a:pt x="10361676" y="4193921"/>
                </a:lnTo>
                <a:lnTo>
                  <a:pt x="10358882" y="4184777"/>
                </a:lnTo>
                <a:cubicBezTo>
                  <a:pt x="10745724" y="4068953"/>
                  <a:pt x="11091418" y="3891661"/>
                  <a:pt x="11438382" y="3713607"/>
                </a:cubicBezTo>
                <a:cubicBezTo>
                  <a:pt x="11742166" y="3557778"/>
                  <a:pt x="12046966" y="3401441"/>
                  <a:pt x="12380215" y="3286379"/>
                </a:cubicBezTo>
                <a:lnTo>
                  <a:pt x="12383263" y="3295396"/>
                </a:lnTo>
                <a:lnTo>
                  <a:pt x="12380215" y="3286379"/>
                </a:lnTo>
                <a:cubicBezTo>
                  <a:pt x="13092811" y="3040126"/>
                  <a:pt x="14101572" y="3060827"/>
                  <a:pt x="14489049" y="3583813"/>
                </a:cubicBezTo>
                <a:cubicBezTo>
                  <a:pt x="14648561" y="3799205"/>
                  <a:pt x="14664817" y="4047744"/>
                  <a:pt x="14681201" y="4295013"/>
                </a:cubicBezTo>
                <a:cubicBezTo>
                  <a:pt x="14693138" y="4474083"/>
                  <a:pt x="14704949" y="4652518"/>
                  <a:pt x="14769719" y="4820158"/>
                </a:cubicBezTo>
                <a:cubicBezTo>
                  <a:pt x="14964918" y="5326126"/>
                  <a:pt x="15626969" y="5665216"/>
                  <a:pt x="16310484" y="5780532"/>
                </a:cubicBezTo>
                <a:cubicBezTo>
                  <a:pt x="16937990" y="5886450"/>
                  <a:pt x="17588611" y="5839206"/>
                  <a:pt x="18232120" y="5792470"/>
                </a:cubicBezTo>
                <a:cubicBezTo>
                  <a:pt x="18288889" y="5788406"/>
                  <a:pt x="18345659" y="5784215"/>
                  <a:pt x="18402301" y="5780278"/>
                </a:cubicBezTo>
                <a:cubicBezTo>
                  <a:pt x="20363434" y="5641594"/>
                  <a:pt x="22341460" y="5641086"/>
                  <a:pt x="24302593" y="5779008"/>
                </a:cubicBezTo>
                <a:lnTo>
                  <a:pt x="24301196" y="5798058"/>
                </a:lnTo>
                <a:cubicBezTo>
                  <a:pt x="22340952" y="5660263"/>
                  <a:pt x="20363815" y="5660644"/>
                  <a:pt x="18403570" y="5799328"/>
                </a:cubicBezTo>
                <a:lnTo>
                  <a:pt x="18402935" y="5789803"/>
                </a:lnTo>
                <a:lnTo>
                  <a:pt x="18403570" y="5799328"/>
                </a:lnTo>
                <a:cubicBezTo>
                  <a:pt x="18346929" y="5803392"/>
                  <a:pt x="18290159" y="5807456"/>
                  <a:pt x="18233390" y="5811520"/>
                </a:cubicBezTo>
                <a:cubicBezTo>
                  <a:pt x="17590389" y="5858256"/>
                  <a:pt x="16937356" y="5905627"/>
                  <a:pt x="16307182" y="5799328"/>
                </a:cubicBezTo>
                <a:lnTo>
                  <a:pt x="16308706" y="5789930"/>
                </a:lnTo>
                <a:lnTo>
                  <a:pt x="16307182" y="5799328"/>
                </a:lnTo>
                <a:cubicBezTo>
                  <a:pt x="15622016" y="5683631"/>
                  <a:pt x="14950821" y="5342890"/>
                  <a:pt x="14751812" y="4827016"/>
                </a:cubicBezTo>
                <a:lnTo>
                  <a:pt x="14760703" y="4823587"/>
                </a:lnTo>
                <a:lnTo>
                  <a:pt x="14751812" y="4827016"/>
                </a:lnTo>
                <a:cubicBezTo>
                  <a:pt x="14685899" y="4656201"/>
                  <a:pt x="14673961" y="4474845"/>
                  <a:pt x="14662023" y="4296283"/>
                </a:cubicBezTo>
                <a:cubicBezTo>
                  <a:pt x="14645513" y="4048252"/>
                  <a:pt x="14629258" y="3805428"/>
                  <a:pt x="14473556" y="3595243"/>
                </a:cubicBezTo>
                <a:lnTo>
                  <a:pt x="14481176" y="3589528"/>
                </a:lnTo>
                <a:lnTo>
                  <a:pt x="14473556" y="3595243"/>
                </a:lnTo>
                <a:cubicBezTo>
                  <a:pt x="14094207" y="3083179"/>
                  <a:pt x="13097637" y="3058668"/>
                  <a:pt x="12386310" y="3304413"/>
                </a:cubicBezTo>
                <a:cubicBezTo>
                  <a:pt x="12054586" y="3419094"/>
                  <a:pt x="11750929" y="3574796"/>
                  <a:pt x="11446891" y="3730625"/>
                </a:cubicBezTo>
                <a:cubicBezTo>
                  <a:pt x="11100181" y="3908425"/>
                  <a:pt x="10752836" y="4086606"/>
                  <a:pt x="10364089" y="4203065"/>
                </a:cubicBezTo>
                <a:cubicBezTo>
                  <a:pt x="9636252" y="4421124"/>
                  <a:pt x="8610727" y="4313174"/>
                  <a:pt x="8332724" y="3749929"/>
                </a:cubicBezTo>
                <a:lnTo>
                  <a:pt x="8341233" y="3745738"/>
                </a:lnTo>
                <a:lnTo>
                  <a:pt x="8332724" y="3749929"/>
                </a:lnTo>
                <a:cubicBezTo>
                  <a:pt x="8324342" y="3733038"/>
                  <a:pt x="8316849" y="3716020"/>
                  <a:pt x="8310118" y="3698875"/>
                </a:cubicBezTo>
                <a:cubicBezTo>
                  <a:pt x="8224647" y="3482848"/>
                  <a:pt x="8261477" y="3252724"/>
                  <a:pt x="8297799" y="3025140"/>
                </a:cubicBezTo>
                <a:cubicBezTo>
                  <a:pt x="8334375" y="2795270"/>
                  <a:pt x="8370443" y="2567813"/>
                  <a:pt x="8285607" y="2353564"/>
                </a:cubicBezTo>
                <a:cubicBezTo>
                  <a:pt x="8089011" y="1856105"/>
                  <a:pt x="7291070" y="1617345"/>
                  <a:pt x="6604635" y="1685036"/>
                </a:cubicBezTo>
                <a:lnTo>
                  <a:pt x="6603746" y="1675511"/>
                </a:lnTo>
                <a:lnTo>
                  <a:pt x="6604635" y="1685036"/>
                </a:lnTo>
                <a:cubicBezTo>
                  <a:pt x="6147562" y="1730121"/>
                  <a:pt x="5725541" y="1873758"/>
                  <a:pt x="5312283" y="2036445"/>
                </a:cubicBezTo>
                <a:cubicBezTo>
                  <a:pt x="5209032" y="2077085"/>
                  <a:pt x="5106416" y="2118995"/>
                  <a:pt x="5003800" y="2160778"/>
                </a:cubicBezTo>
                <a:cubicBezTo>
                  <a:pt x="4901692" y="2202434"/>
                  <a:pt x="4799584" y="2243963"/>
                  <a:pt x="4697349" y="2284222"/>
                </a:cubicBezTo>
                <a:lnTo>
                  <a:pt x="4693920" y="2275332"/>
                </a:lnTo>
                <a:lnTo>
                  <a:pt x="4697349" y="2284222"/>
                </a:lnTo>
                <a:cubicBezTo>
                  <a:pt x="4081907" y="2526665"/>
                  <a:pt x="3381375" y="2731770"/>
                  <a:pt x="2703957" y="2610993"/>
                </a:cubicBezTo>
                <a:lnTo>
                  <a:pt x="2705608" y="2601595"/>
                </a:lnTo>
                <a:lnTo>
                  <a:pt x="2703957" y="2610993"/>
                </a:lnTo>
                <a:cubicBezTo>
                  <a:pt x="2137791" y="2510028"/>
                  <a:pt x="1334135" y="1640205"/>
                  <a:pt x="724408" y="907669"/>
                </a:cubicBezTo>
                <a:cubicBezTo>
                  <a:pt x="544195" y="690626"/>
                  <a:pt x="380238" y="485267"/>
                  <a:pt x="244094" y="314706"/>
                </a:cubicBezTo>
                <a:cubicBezTo>
                  <a:pt x="147320" y="193421"/>
                  <a:pt x="64770" y="89916"/>
                  <a:pt x="0" y="1219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"/>
          <p:cNvSpPr/>
          <p:nvPr/>
        </p:nvSpPr>
        <p:spPr>
          <a:xfrm>
            <a:off x="1925280" y="1806795"/>
            <a:ext cx="14482579" cy="7934989"/>
          </a:xfrm>
          <a:custGeom>
            <a:rect b="b" l="l" r="r" t="t"/>
            <a:pathLst>
              <a:path extrusionOk="0" h="7934989" w="14482579">
                <a:moveTo>
                  <a:pt x="0" y="0"/>
                </a:moveTo>
                <a:lnTo>
                  <a:pt x="14482579" y="0"/>
                </a:lnTo>
                <a:lnTo>
                  <a:pt x="14482579" y="7934990"/>
                </a:lnTo>
                <a:lnTo>
                  <a:pt x="0" y="79349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239" l="-2378" r="-1908" t="-2131"/>
            </a:stretch>
          </a:blipFill>
          <a:ln>
            <a:noFill/>
          </a:ln>
        </p:spPr>
      </p:sp>
      <p:sp>
        <p:nvSpPr>
          <p:cNvPr id="601" name="Google Shape;601;p10"/>
          <p:cNvSpPr txBox="1"/>
          <p:nvPr/>
        </p:nvSpPr>
        <p:spPr>
          <a:xfrm>
            <a:off x="3217305" y="919508"/>
            <a:ext cx="11770758" cy="697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BC3E"/>
                </a:solidFill>
                <a:latin typeface="Roboto"/>
                <a:ea typeface="Roboto"/>
                <a:cs typeface="Roboto"/>
                <a:sym typeface="Roboto"/>
              </a:rPr>
              <a:t>TRIỂN KHAI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242F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1"/>
          <p:cNvSpPr/>
          <p:nvPr/>
        </p:nvSpPr>
        <p:spPr>
          <a:xfrm rot="5400000">
            <a:off x="-694415" y="9178846"/>
            <a:ext cx="1697451" cy="172498"/>
          </a:xfrm>
          <a:custGeom>
            <a:rect b="b" l="l" r="r" t="t"/>
            <a:pathLst>
              <a:path extrusionOk="0" h="229997" w="2263267">
                <a:moveTo>
                  <a:pt x="1617091" y="192151"/>
                </a:moveTo>
                <a:cubicBezTo>
                  <a:pt x="1621536" y="192024"/>
                  <a:pt x="1625981" y="193929"/>
                  <a:pt x="1629029" y="197358"/>
                </a:cubicBezTo>
                <a:cubicBezTo>
                  <a:pt x="1632077" y="200787"/>
                  <a:pt x="1633982" y="205232"/>
                  <a:pt x="1633982" y="210058"/>
                </a:cubicBezTo>
                <a:cubicBezTo>
                  <a:pt x="1633982" y="214884"/>
                  <a:pt x="1632204" y="219583"/>
                  <a:pt x="1629029" y="223012"/>
                </a:cubicBezTo>
                <a:cubicBezTo>
                  <a:pt x="1625854" y="226441"/>
                  <a:pt x="1621536" y="228346"/>
                  <a:pt x="1617091" y="228219"/>
                </a:cubicBezTo>
                <a:cubicBezTo>
                  <a:pt x="1612646" y="228346"/>
                  <a:pt x="1608201" y="226441"/>
                  <a:pt x="1605153" y="223012"/>
                </a:cubicBezTo>
                <a:cubicBezTo>
                  <a:pt x="1602105" y="219583"/>
                  <a:pt x="1600200" y="214884"/>
                  <a:pt x="1600200" y="210058"/>
                </a:cubicBezTo>
                <a:cubicBezTo>
                  <a:pt x="1600073" y="205232"/>
                  <a:pt x="1601851" y="200660"/>
                  <a:pt x="1605153" y="197358"/>
                </a:cubicBezTo>
                <a:cubicBezTo>
                  <a:pt x="1608455" y="194056"/>
                  <a:pt x="1612646" y="192024"/>
                  <a:pt x="1617091" y="192151"/>
                </a:cubicBezTo>
                <a:close/>
                <a:moveTo>
                  <a:pt x="1926336" y="81280"/>
                </a:moveTo>
                <a:cubicBezTo>
                  <a:pt x="1910715" y="81153"/>
                  <a:pt x="1895729" y="88011"/>
                  <a:pt x="1885061" y="100203"/>
                </a:cubicBezTo>
                <a:cubicBezTo>
                  <a:pt x="1873758" y="112141"/>
                  <a:pt x="1867408" y="128524"/>
                  <a:pt x="1867662" y="145542"/>
                </a:cubicBezTo>
                <a:cubicBezTo>
                  <a:pt x="1867662" y="156845"/>
                  <a:pt x="1870329" y="167894"/>
                  <a:pt x="1875663" y="177673"/>
                </a:cubicBezTo>
                <a:cubicBezTo>
                  <a:pt x="1880616" y="187325"/>
                  <a:pt x="1887982" y="195453"/>
                  <a:pt x="1896999" y="200787"/>
                </a:cubicBezTo>
                <a:cubicBezTo>
                  <a:pt x="1906016" y="206121"/>
                  <a:pt x="1916049" y="208788"/>
                  <a:pt x="1926336" y="208788"/>
                </a:cubicBezTo>
                <a:cubicBezTo>
                  <a:pt x="1936623" y="208788"/>
                  <a:pt x="1946656" y="206121"/>
                  <a:pt x="1955673" y="200787"/>
                </a:cubicBezTo>
                <a:cubicBezTo>
                  <a:pt x="1964563" y="195199"/>
                  <a:pt x="1971929" y="187198"/>
                  <a:pt x="1977009" y="177673"/>
                </a:cubicBezTo>
                <a:cubicBezTo>
                  <a:pt x="1982216" y="167894"/>
                  <a:pt x="1984883" y="156718"/>
                  <a:pt x="1984756" y="145542"/>
                </a:cubicBezTo>
                <a:cubicBezTo>
                  <a:pt x="1985010" y="128524"/>
                  <a:pt x="1978787" y="112141"/>
                  <a:pt x="1967357" y="100203"/>
                </a:cubicBezTo>
                <a:cubicBezTo>
                  <a:pt x="1956816" y="87884"/>
                  <a:pt x="1941957" y="81026"/>
                  <a:pt x="1926336" y="81280"/>
                </a:cubicBezTo>
                <a:close/>
                <a:moveTo>
                  <a:pt x="307086" y="81026"/>
                </a:moveTo>
                <a:cubicBezTo>
                  <a:pt x="296672" y="80899"/>
                  <a:pt x="286512" y="83820"/>
                  <a:pt x="277622" y="89535"/>
                </a:cubicBezTo>
                <a:cubicBezTo>
                  <a:pt x="268605" y="95123"/>
                  <a:pt x="261112" y="103251"/>
                  <a:pt x="256032" y="112903"/>
                </a:cubicBezTo>
                <a:cubicBezTo>
                  <a:pt x="250698" y="122682"/>
                  <a:pt x="247904" y="133731"/>
                  <a:pt x="247777" y="145034"/>
                </a:cubicBezTo>
                <a:cubicBezTo>
                  <a:pt x="247904" y="156337"/>
                  <a:pt x="250698" y="167386"/>
                  <a:pt x="256032" y="177165"/>
                </a:cubicBezTo>
                <a:cubicBezTo>
                  <a:pt x="261112" y="186944"/>
                  <a:pt x="268732" y="195199"/>
                  <a:pt x="277876" y="200787"/>
                </a:cubicBezTo>
                <a:cubicBezTo>
                  <a:pt x="286766" y="206502"/>
                  <a:pt x="296799" y="209550"/>
                  <a:pt x="307213" y="209550"/>
                </a:cubicBezTo>
                <a:cubicBezTo>
                  <a:pt x="317627" y="209550"/>
                  <a:pt x="327914" y="206502"/>
                  <a:pt x="336931" y="201041"/>
                </a:cubicBezTo>
                <a:cubicBezTo>
                  <a:pt x="345948" y="195580"/>
                  <a:pt x="353568" y="187706"/>
                  <a:pt x="358775" y="178181"/>
                </a:cubicBezTo>
                <a:cubicBezTo>
                  <a:pt x="363982" y="168275"/>
                  <a:pt x="366649" y="156972"/>
                  <a:pt x="366522" y="145542"/>
                </a:cubicBezTo>
                <a:cubicBezTo>
                  <a:pt x="366903" y="128397"/>
                  <a:pt x="360680" y="111760"/>
                  <a:pt x="349377" y="99441"/>
                </a:cubicBezTo>
                <a:cubicBezTo>
                  <a:pt x="338582" y="87630"/>
                  <a:pt x="323723" y="81026"/>
                  <a:pt x="308102" y="81026"/>
                </a:cubicBezTo>
                <a:close/>
                <a:moveTo>
                  <a:pt x="499110" y="80772"/>
                </a:moveTo>
                <a:cubicBezTo>
                  <a:pt x="485140" y="80518"/>
                  <a:pt x="471678" y="85979"/>
                  <a:pt x="461391" y="96012"/>
                </a:cubicBezTo>
                <a:cubicBezTo>
                  <a:pt x="452755" y="105029"/>
                  <a:pt x="446659" y="116332"/>
                  <a:pt x="443865" y="128905"/>
                </a:cubicBezTo>
                <a:lnTo>
                  <a:pt x="555371" y="128905"/>
                </a:lnTo>
                <a:cubicBezTo>
                  <a:pt x="553466" y="119380"/>
                  <a:pt x="549656" y="110490"/>
                  <a:pt x="544068" y="102743"/>
                </a:cubicBezTo>
                <a:cubicBezTo>
                  <a:pt x="538861" y="95885"/>
                  <a:pt x="532257" y="90424"/>
                  <a:pt x="524637" y="86741"/>
                </a:cubicBezTo>
                <a:cubicBezTo>
                  <a:pt x="516636" y="82804"/>
                  <a:pt x="507873" y="80772"/>
                  <a:pt x="499110" y="80772"/>
                </a:cubicBezTo>
                <a:close/>
                <a:moveTo>
                  <a:pt x="1476883" y="80264"/>
                </a:moveTo>
                <a:cubicBezTo>
                  <a:pt x="1466469" y="80137"/>
                  <a:pt x="1456309" y="83058"/>
                  <a:pt x="1447419" y="88773"/>
                </a:cubicBezTo>
                <a:cubicBezTo>
                  <a:pt x="1438402" y="94361"/>
                  <a:pt x="1430909" y="102489"/>
                  <a:pt x="1425829" y="112141"/>
                </a:cubicBezTo>
                <a:cubicBezTo>
                  <a:pt x="1420495" y="121920"/>
                  <a:pt x="1417701" y="132969"/>
                  <a:pt x="1417574" y="144272"/>
                </a:cubicBezTo>
                <a:cubicBezTo>
                  <a:pt x="1417701" y="155575"/>
                  <a:pt x="1420495" y="166624"/>
                  <a:pt x="1425829" y="176403"/>
                </a:cubicBezTo>
                <a:cubicBezTo>
                  <a:pt x="1430909" y="186182"/>
                  <a:pt x="1438529" y="194437"/>
                  <a:pt x="1447673" y="200025"/>
                </a:cubicBezTo>
                <a:cubicBezTo>
                  <a:pt x="1456563" y="205740"/>
                  <a:pt x="1466596" y="208788"/>
                  <a:pt x="1477010" y="208788"/>
                </a:cubicBezTo>
                <a:cubicBezTo>
                  <a:pt x="1487424" y="208788"/>
                  <a:pt x="1497711" y="205740"/>
                  <a:pt x="1506728" y="200279"/>
                </a:cubicBezTo>
                <a:cubicBezTo>
                  <a:pt x="1515745" y="194818"/>
                  <a:pt x="1523365" y="186944"/>
                  <a:pt x="1528572" y="177419"/>
                </a:cubicBezTo>
                <a:cubicBezTo>
                  <a:pt x="1533779" y="167513"/>
                  <a:pt x="1536446" y="156210"/>
                  <a:pt x="1536319" y="144780"/>
                </a:cubicBezTo>
                <a:cubicBezTo>
                  <a:pt x="1536700" y="127635"/>
                  <a:pt x="1530477" y="110998"/>
                  <a:pt x="1519174" y="98679"/>
                </a:cubicBezTo>
                <a:cubicBezTo>
                  <a:pt x="1507998" y="86868"/>
                  <a:pt x="1492758" y="80518"/>
                  <a:pt x="1477010" y="81026"/>
                </a:cubicBezTo>
                <a:close/>
                <a:moveTo>
                  <a:pt x="1058291" y="81026"/>
                </a:moveTo>
                <a:cubicBezTo>
                  <a:pt x="1047877" y="80899"/>
                  <a:pt x="1037590" y="83820"/>
                  <a:pt x="1028573" y="89535"/>
                </a:cubicBezTo>
                <a:cubicBezTo>
                  <a:pt x="1019556" y="95250"/>
                  <a:pt x="1012063" y="103251"/>
                  <a:pt x="1006983" y="112903"/>
                </a:cubicBezTo>
                <a:cubicBezTo>
                  <a:pt x="1001776" y="122682"/>
                  <a:pt x="998982" y="133731"/>
                  <a:pt x="998982" y="145034"/>
                </a:cubicBezTo>
                <a:cubicBezTo>
                  <a:pt x="998982" y="156337"/>
                  <a:pt x="1001649" y="167386"/>
                  <a:pt x="1006983" y="177165"/>
                </a:cubicBezTo>
                <a:cubicBezTo>
                  <a:pt x="1012317" y="186944"/>
                  <a:pt x="1019683" y="195199"/>
                  <a:pt x="1028827" y="200787"/>
                </a:cubicBezTo>
                <a:cubicBezTo>
                  <a:pt x="1037717" y="206502"/>
                  <a:pt x="1047750" y="209550"/>
                  <a:pt x="1058164" y="209550"/>
                </a:cubicBezTo>
                <a:cubicBezTo>
                  <a:pt x="1068705" y="209423"/>
                  <a:pt x="1078992" y="206502"/>
                  <a:pt x="1088136" y="201041"/>
                </a:cubicBezTo>
                <a:cubicBezTo>
                  <a:pt x="1097280" y="195580"/>
                  <a:pt x="1104646" y="187706"/>
                  <a:pt x="1109726" y="178181"/>
                </a:cubicBezTo>
                <a:cubicBezTo>
                  <a:pt x="1114933" y="168275"/>
                  <a:pt x="1117600" y="156972"/>
                  <a:pt x="1117473" y="145542"/>
                </a:cubicBezTo>
                <a:cubicBezTo>
                  <a:pt x="1117854" y="128397"/>
                  <a:pt x="1111631" y="111760"/>
                  <a:pt x="1100328" y="99441"/>
                </a:cubicBezTo>
                <a:cubicBezTo>
                  <a:pt x="1089025" y="87376"/>
                  <a:pt x="1073404" y="81026"/>
                  <a:pt x="1057402" y="81788"/>
                </a:cubicBezTo>
                <a:close/>
                <a:moveTo>
                  <a:pt x="176530" y="65405"/>
                </a:moveTo>
                <a:lnTo>
                  <a:pt x="196469" y="65405"/>
                </a:lnTo>
                <a:lnTo>
                  <a:pt x="196469" y="224282"/>
                </a:lnTo>
                <a:lnTo>
                  <a:pt x="177292" y="224282"/>
                </a:lnTo>
                <a:close/>
                <a:moveTo>
                  <a:pt x="1345311" y="223520"/>
                </a:moveTo>
                <a:lnTo>
                  <a:pt x="1364488" y="223520"/>
                </a:lnTo>
                <a:lnTo>
                  <a:pt x="1345311" y="223520"/>
                </a:lnTo>
                <a:close/>
                <a:moveTo>
                  <a:pt x="497840" y="61849"/>
                </a:moveTo>
                <a:cubicBezTo>
                  <a:pt x="521589" y="60960"/>
                  <a:pt x="544322" y="72390"/>
                  <a:pt x="558800" y="92456"/>
                </a:cubicBezTo>
                <a:cubicBezTo>
                  <a:pt x="569976" y="107950"/>
                  <a:pt x="575945" y="127127"/>
                  <a:pt x="575437" y="146812"/>
                </a:cubicBezTo>
                <a:lnTo>
                  <a:pt x="440817" y="146812"/>
                </a:lnTo>
                <a:cubicBezTo>
                  <a:pt x="440563" y="163703"/>
                  <a:pt x="446532" y="179959"/>
                  <a:pt x="457454" y="192151"/>
                </a:cubicBezTo>
                <a:cubicBezTo>
                  <a:pt x="467741" y="203962"/>
                  <a:pt x="482219" y="210439"/>
                  <a:pt x="497332" y="210058"/>
                </a:cubicBezTo>
                <a:cubicBezTo>
                  <a:pt x="504825" y="210058"/>
                  <a:pt x="512318" y="208534"/>
                  <a:pt x="519303" y="205867"/>
                </a:cubicBezTo>
                <a:cubicBezTo>
                  <a:pt x="526034" y="203200"/>
                  <a:pt x="532257" y="199390"/>
                  <a:pt x="537845" y="194691"/>
                </a:cubicBezTo>
                <a:cubicBezTo>
                  <a:pt x="544322" y="187833"/>
                  <a:pt x="549910" y="180086"/>
                  <a:pt x="554228" y="171577"/>
                </a:cubicBezTo>
                <a:lnTo>
                  <a:pt x="570357" y="180848"/>
                </a:lnTo>
                <a:cubicBezTo>
                  <a:pt x="565658" y="190881"/>
                  <a:pt x="559435" y="199898"/>
                  <a:pt x="551815" y="207518"/>
                </a:cubicBezTo>
                <a:cubicBezTo>
                  <a:pt x="544957" y="214249"/>
                  <a:pt x="537083" y="219583"/>
                  <a:pt x="528447" y="223266"/>
                </a:cubicBezTo>
                <a:cubicBezTo>
                  <a:pt x="518922" y="226949"/>
                  <a:pt x="509016" y="228727"/>
                  <a:pt x="498983" y="228473"/>
                </a:cubicBezTo>
                <a:cubicBezTo>
                  <a:pt x="477393" y="229997"/>
                  <a:pt x="456184" y="220853"/>
                  <a:pt x="441833" y="203581"/>
                </a:cubicBezTo>
                <a:cubicBezTo>
                  <a:pt x="428498" y="187833"/>
                  <a:pt x="421132" y="167259"/>
                  <a:pt x="421259" y="146050"/>
                </a:cubicBezTo>
                <a:cubicBezTo>
                  <a:pt x="421132" y="126492"/>
                  <a:pt x="427228" y="107569"/>
                  <a:pt x="438658" y="92202"/>
                </a:cubicBezTo>
                <a:cubicBezTo>
                  <a:pt x="452501" y="72390"/>
                  <a:pt x="474726" y="61087"/>
                  <a:pt x="497967" y="62103"/>
                </a:cubicBezTo>
                <a:close/>
                <a:moveTo>
                  <a:pt x="1926590" y="61595"/>
                </a:moveTo>
                <a:cubicBezTo>
                  <a:pt x="1948434" y="60960"/>
                  <a:pt x="1969262" y="70612"/>
                  <a:pt x="1983740" y="88011"/>
                </a:cubicBezTo>
                <a:cubicBezTo>
                  <a:pt x="1997329" y="103632"/>
                  <a:pt x="2004695" y="124206"/>
                  <a:pt x="2004314" y="145542"/>
                </a:cubicBezTo>
                <a:cubicBezTo>
                  <a:pt x="2004568" y="167132"/>
                  <a:pt x="1996694" y="188087"/>
                  <a:pt x="1982470" y="203581"/>
                </a:cubicBezTo>
                <a:cubicBezTo>
                  <a:pt x="1968119" y="220091"/>
                  <a:pt x="1947672" y="229235"/>
                  <a:pt x="1926463" y="228473"/>
                </a:cubicBezTo>
                <a:cubicBezTo>
                  <a:pt x="1905254" y="229235"/>
                  <a:pt x="1884680" y="220218"/>
                  <a:pt x="1870202" y="203581"/>
                </a:cubicBezTo>
                <a:cubicBezTo>
                  <a:pt x="1855978" y="188087"/>
                  <a:pt x="1848231" y="167132"/>
                  <a:pt x="1848358" y="145542"/>
                </a:cubicBezTo>
                <a:cubicBezTo>
                  <a:pt x="1848104" y="124333"/>
                  <a:pt x="1855470" y="103886"/>
                  <a:pt x="1868932" y="88265"/>
                </a:cubicBezTo>
                <a:cubicBezTo>
                  <a:pt x="1883410" y="70866"/>
                  <a:pt x="1904492" y="61087"/>
                  <a:pt x="1926336" y="61595"/>
                </a:cubicBezTo>
                <a:close/>
                <a:moveTo>
                  <a:pt x="1751076" y="61595"/>
                </a:moveTo>
                <a:cubicBezTo>
                  <a:pt x="1760728" y="61468"/>
                  <a:pt x="1770380" y="63119"/>
                  <a:pt x="1779651" y="66294"/>
                </a:cubicBezTo>
                <a:cubicBezTo>
                  <a:pt x="1788033" y="69088"/>
                  <a:pt x="1796034" y="73406"/>
                  <a:pt x="1803019" y="78994"/>
                </a:cubicBezTo>
                <a:cubicBezTo>
                  <a:pt x="1809369" y="84455"/>
                  <a:pt x="1814703" y="91059"/>
                  <a:pt x="1818767" y="98679"/>
                </a:cubicBezTo>
                <a:lnTo>
                  <a:pt x="1803527" y="108585"/>
                </a:lnTo>
                <a:cubicBezTo>
                  <a:pt x="1791081" y="90297"/>
                  <a:pt x="1770888" y="79883"/>
                  <a:pt x="1749679" y="80645"/>
                </a:cubicBezTo>
                <a:cubicBezTo>
                  <a:pt x="1732788" y="80137"/>
                  <a:pt x="1716405" y="86868"/>
                  <a:pt x="1704213" y="99314"/>
                </a:cubicBezTo>
                <a:cubicBezTo>
                  <a:pt x="1692529" y="111125"/>
                  <a:pt x="1685925" y="127508"/>
                  <a:pt x="1686179" y="144653"/>
                </a:cubicBezTo>
                <a:cubicBezTo>
                  <a:pt x="1686179" y="156083"/>
                  <a:pt x="1689100" y="167386"/>
                  <a:pt x="1694561" y="177292"/>
                </a:cubicBezTo>
                <a:cubicBezTo>
                  <a:pt x="1699895" y="187833"/>
                  <a:pt x="1708023" y="196469"/>
                  <a:pt x="1717929" y="202184"/>
                </a:cubicBezTo>
                <a:cubicBezTo>
                  <a:pt x="1727835" y="207899"/>
                  <a:pt x="1739011" y="210693"/>
                  <a:pt x="1750314" y="210693"/>
                </a:cubicBezTo>
                <a:cubicBezTo>
                  <a:pt x="1771396" y="211074"/>
                  <a:pt x="1791462" y="200660"/>
                  <a:pt x="1804162" y="182753"/>
                </a:cubicBezTo>
                <a:lnTo>
                  <a:pt x="1819402" y="193167"/>
                </a:lnTo>
                <a:cubicBezTo>
                  <a:pt x="1812163" y="204597"/>
                  <a:pt x="1802257" y="213868"/>
                  <a:pt x="1790573" y="219837"/>
                </a:cubicBezTo>
                <a:cubicBezTo>
                  <a:pt x="1777746" y="226314"/>
                  <a:pt x="1763522" y="229489"/>
                  <a:pt x="1749298" y="229362"/>
                </a:cubicBezTo>
                <a:cubicBezTo>
                  <a:pt x="1727454" y="229870"/>
                  <a:pt x="1706245" y="220853"/>
                  <a:pt x="1690751" y="204470"/>
                </a:cubicBezTo>
                <a:cubicBezTo>
                  <a:pt x="1675511" y="189484"/>
                  <a:pt x="1667002" y="168275"/>
                  <a:pt x="1667383" y="146177"/>
                </a:cubicBezTo>
                <a:cubicBezTo>
                  <a:pt x="1667383" y="131064"/>
                  <a:pt x="1671193" y="116332"/>
                  <a:pt x="1678432" y="103378"/>
                </a:cubicBezTo>
                <a:cubicBezTo>
                  <a:pt x="1685671" y="90424"/>
                  <a:pt x="1695958" y="79629"/>
                  <a:pt x="1708404" y="72517"/>
                </a:cubicBezTo>
                <a:cubicBezTo>
                  <a:pt x="1721485" y="65151"/>
                  <a:pt x="1736217" y="61341"/>
                  <a:pt x="1751076" y="61595"/>
                </a:cubicBezTo>
                <a:close/>
                <a:moveTo>
                  <a:pt x="645668" y="60960"/>
                </a:moveTo>
                <a:cubicBezTo>
                  <a:pt x="661289" y="62357"/>
                  <a:pt x="675894" y="70231"/>
                  <a:pt x="686181" y="82931"/>
                </a:cubicBezTo>
                <a:lnTo>
                  <a:pt x="673989" y="96393"/>
                </a:lnTo>
                <a:cubicBezTo>
                  <a:pt x="666242" y="87122"/>
                  <a:pt x="655447" y="81534"/>
                  <a:pt x="643763" y="80645"/>
                </a:cubicBezTo>
                <a:cubicBezTo>
                  <a:pt x="637794" y="80518"/>
                  <a:pt x="631952" y="82804"/>
                  <a:pt x="627634" y="87122"/>
                </a:cubicBezTo>
                <a:cubicBezTo>
                  <a:pt x="623443" y="90932"/>
                  <a:pt x="621157" y="96520"/>
                  <a:pt x="621030" y="102362"/>
                </a:cubicBezTo>
                <a:cubicBezTo>
                  <a:pt x="621284" y="107823"/>
                  <a:pt x="623062" y="113157"/>
                  <a:pt x="626364" y="117348"/>
                </a:cubicBezTo>
                <a:cubicBezTo>
                  <a:pt x="633222" y="124333"/>
                  <a:pt x="641096" y="129921"/>
                  <a:pt x="649732" y="133985"/>
                </a:cubicBezTo>
                <a:cubicBezTo>
                  <a:pt x="660781" y="139319"/>
                  <a:pt x="670814" y="147066"/>
                  <a:pt x="679069" y="156591"/>
                </a:cubicBezTo>
                <a:cubicBezTo>
                  <a:pt x="683895" y="163830"/>
                  <a:pt x="686562" y="172593"/>
                  <a:pt x="686562" y="181483"/>
                </a:cubicBezTo>
                <a:cubicBezTo>
                  <a:pt x="686689" y="193929"/>
                  <a:pt x="681990" y="205867"/>
                  <a:pt x="673735" y="214630"/>
                </a:cubicBezTo>
                <a:cubicBezTo>
                  <a:pt x="665099" y="223520"/>
                  <a:pt x="653415" y="228473"/>
                  <a:pt x="641350" y="228092"/>
                </a:cubicBezTo>
                <a:cubicBezTo>
                  <a:pt x="632714" y="228092"/>
                  <a:pt x="624332" y="226060"/>
                  <a:pt x="616458" y="222123"/>
                </a:cubicBezTo>
                <a:cubicBezTo>
                  <a:pt x="608838" y="218313"/>
                  <a:pt x="602234" y="212725"/>
                  <a:pt x="597027" y="205740"/>
                </a:cubicBezTo>
                <a:lnTo>
                  <a:pt x="609219" y="191008"/>
                </a:lnTo>
                <a:cubicBezTo>
                  <a:pt x="616585" y="201549"/>
                  <a:pt x="628015" y="208026"/>
                  <a:pt x="640334" y="208661"/>
                </a:cubicBezTo>
                <a:cubicBezTo>
                  <a:pt x="647573" y="208915"/>
                  <a:pt x="654685" y="206121"/>
                  <a:pt x="660019" y="200914"/>
                </a:cubicBezTo>
                <a:cubicBezTo>
                  <a:pt x="665099" y="196215"/>
                  <a:pt x="668147" y="189484"/>
                  <a:pt x="668274" y="182245"/>
                </a:cubicBezTo>
                <a:cubicBezTo>
                  <a:pt x="668274" y="176530"/>
                  <a:pt x="666369" y="170942"/>
                  <a:pt x="662940" y="166497"/>
                </a:cubicBezTo>
                <a:cubicBezTo>
                  <a:pt x="656082" y="159512"/>
                  <a:pt x="648081" y="153924"/>
                  <a:pt x="639572" y="149606"/>
                </a:cubicBezTo>
                <a:cubicBezTo>
                  <a:pt x="628904" y="144653"/>
                  <a:pt x="619506" y="137287"/>
                  <a:pt x="611886" y="127889"/>
                </a:cubicBezTo>
                <a:cubicBezTo>
                  <a:pt x="606933" y="120650"/>
                  <a:pt x="604393" y="111887"/>
                  <a:pt x="604647" y="102997"/>
                </a:cubicBezTo>
                <a:cubicBezTo>
                  <a:pt x="604393" y="91694"/>
                  <a:pt x="608584" y="80645"/>
                  <a:pt x="616331" y="72898"/>
                </a:cubicBezTo>
                <a:cubicBezTo>
                  <a:pt x="624205" y="64897"/>
                  <a:pt x="634746" y="60579"/>
                  <a:pt x="645668" y="60960"/>
                </a:cubicBezTo>
                <a:close/>
                <a:moveTo>
                  <a:pt x="48895" y="60960"/>
                </a:moveTo>
                <a:cubicBezTo>
                  <a:pt x="64516" y="62484"/>
                  <a:pt x="78867" y="70358"/>
                  <a:pt x="89154" y="82931"/>
                </a:cubicBezTo>
                <a:lnTo>
                  <a:pt x="76708" y="96266"/>
                </a:lnTo>
                <a:cubicBezTo>
                  <a:pt x="69088" y="87122"/>
                  <a:pt x="58293" y="81407"/>
                  <a:pt x="46736" y="80645"/>
                </a:cubicBezTo>
                <a:cubicBezTo>
                  <a:pt x="40767" y="80518"/>
                  <a:pt x="34925" y="82804"/>
                  <a:pt x="30607" y="87122"/>
                </a:cubicBezTo>
                <a:cubicBezTo>
                  <a:pt x="26416" y="90932"/>
                  <a:pt x="24130" y="96520"/>
                  <a:pt x="24003" y="102362"/>
                </a:cubicBezTo>
                <a:cubicBezTo>
                  <a:pt x="24257" y="107823"/>
                  <a:pt x="26035" y="113157"/>
                  <a:pt x="29337" y="117348"/>
                </a:cubicBezTo>
                <a:cubicBezTo>
                  <a:pt x="36195" y="124333"/>
                  <a:pt x="44069" y="129921"/>
                  <a:pt x="52705" y="133985"/>
                </a:cubicBezTo>
                <a:cubicBezTo>
                  <a:pt x="63754" y="139319"/>
                  <a:pt x="73660" y="147066"/>
                  <a:pt x="81788" y="156591"/>
                </a:cubicBezTo>
                <a:cubicBezTo>
                  <a:pt x="86868" y="163830"/>
                  <a:pt x="89535" y="172593"/>
                  <a:pt x="89535" y="181483"/>
                </a:cubicBezTo>
                <a:cubicBezTo>
                  <a:pt x="89662" y="193929"/>
                  <a:pt x="84963" y="205994"/>
                  <a:pt x="76454" y="214630"/>
                </a:cubicBezTo>
                <a:cubicBezTo>
                  <a:pt x="67945" y="223647"/>
                  <a:pt x="56388" y="228473"/>
                  <a:pt x="44323" y="228092"/>
                </a:cubicBezTo>
                <a:cubicBezTo>
                  <a:pt x="35687" y="228092"/>
                  <a:pt x="27178" y="226060"/>
                  <a:pt x="19431" y="222123"/>
                </a:cubicBezTo>
                <a:cubicBezTo>
                  <a:pt x="11811" y="218313"/>
                  <a:pt x="5207" y="212725"/>
                  <a:pt x="0" y="205740"/>
                </a:cubicBezTo>
                <a:lnTo>
                  <a:pt x="12192" y="191008"/>
                </a:lnTo>
                <a:cubicBezTo>
                  <a:pt x="19558" y="201549"/>
                  <a:pt x="30988" y="208026"/>
                  <a:pt x="43307" y="208661"/>
                </a:cubicBezTo>
                <a:cubicBezTo>
                  <a:pt x="50546" y="208915"/>
                  <a:pt x="57658" y="206121"/>
                  <a:pt x="62992" y="200914"/>
                </a:cubicBezTo>
                <a:cubicBezTo>
                  <a:pt x="68199" y="196215"/>
                  <a:pt x="71120" y="189484"/>
                  <a:pt x="71247" y="182245"/>
                </a:cubicBezTo>
                <a:cubicBezTo>
                  <a:pt x="71247" y="176530"/>
                  <a:pt x="69342" y="170942"/>
                  <a:pt x="65913" y="166497"/>
                </a:cubicBezTo>
                <a:cubicBezTo>
                  <a:pt x="59055" y="159512"/>
                  <a:pt x="51054" y="153797"/>
                  <a:pt x="42545" y="149606"/>
                </a:cubicBezTo>
                <a:cubicBezTo>
                  <a:pt x="32004" y="144526"/>
                  <a:pt x="22733" y="137160"/>
                  <a:pt x="15113" y="127889"/>
                </a:cubicBezTo>
                <a:cubicBezTo>
                  <a:pt x="10160" y="120650"/>
                  <a:pt x="7620" y="111887"/>
                  <a:pt x="7874" y="102997"/>
                </a:cubicBezTo>
                <a:cubicBezTo>
                  <a:pt x="7493" y="91567"/>
                  <a:pt x="11811" y="80645"/>
                  <a:pt x="19558" y="72898"/>
                </a:cubicBezTo>
                <a:cubicBezTo>
                  <a:pt x="27432" y="64897"/>
                  <a:pt x="37973" y="60579"/>
                  <a:pt x="48895" y="60960"/>
                </a:cubicBezTo>
                <a:close/>
                <a:moveTo>
                  <a:pt x="2110105" y="60706"/>
                </a:moveTo>
                <a:cubicBezTo>
                  <a:pt x="2117217" y="60706"/>
                  <a:pt x="2124202" y="62230"/>
                  <a:pt x="2130679" y="65151"/>
                </a:cubicBezTo>
                <a:cubicBezTo>
                  <a:pt x="2136775" y="67818"/>
                  <a:pt x="2142236" y="71882"/>
                  <a:pt x="2146554" y="77089"/>
                </a:cubicBezTo>
                <a:cubicBezTo>
                  <a:pt x="2151507" y="83439"/>
                  <a:pt x="2155190" y="90805"/>
                  <a:pt x="2157349" y="98806"/>
                </a:cubicBezTo>
                <a:cubicBezTo>
                  <a:pt x="2162683" y="87376"/>
                  <a:pt x="2170811" y="77597"/>
                  <a:pt x="2180717" y="70358"/>
                </a:cubicBezTo>
                <a:cubicBezTo>
                  <a:pt x="2189988" y="64008"/>
                  <a:pt x="2200656" y="60579"/>
                  <a:pt x="2211705" y="60706"/>
                </a:cubicBezTo>
                <a:cubicBezTo>
                  <a:pt x="2221357" y="60452"/>
                  <a:pt x="2231009" y="63373"/>
                  <a:pt x="2239137" y="68961"/>
                </a:cubicBezTo>
                <a:cubicBezTo>
                  <a:pt x="2247138" y="74549"/>
                  <a:pt x="2253234" y="82677"/>
                  <a:pt x="2256663" y="92075"/>
                </a:cubicBezTo>
                <a:cubicBezTo>
                  <a:pt x="2261235" y="106553"/>
                  <a:pt x="2263267" y="121666"/>
                  <a:pt x="2262505" y="136906"/>
                </a:cubicBezTo>
                <a:lnTo>
                  <a:pt x="2262505" y="223647"/>
                </a:lnTo>
                <a:lnTo>
                  <a:pt x="2242947" y="223647"/>
                </a:lnTo>
                <a:lnTo>
                  <a:pt x="2242947" y="136906"/>
                </a:lnTo>
                <a:cubicBezTo>
                  <a:pt x="2243582" y="125095"/>
                  <a:pt x="2242439" y="113157"/>
                  <a:pt x="2239391" y="101727"/>
                </a:cubicBezTo>
                <a:cubicBezTo>
                  <a:pt x="2237232" y="95377"/>
                  <a:pt x="2233168" y="89916"/>
                  <a:pt x="2227707" y="86233"/>
                </a:cubicBezTo>
                <a:cubicBezTo>
                  <a:pt x="2221865" y="82169"/>
                  <a:pt x="2215007" y="80137"/>
                  <a:pt x="2208022" y="80518"/>
                </a:cubicBezTo>
                <a:cubicBezTo>
                  <a:pt x="2198878" y="80391"/>
                  <a:pt x="2189861" y="83439"/>
                  <a:pt x="2182495" y="89281"/>
                </a:cubicBezTo>
                <a:cubicBezTo>
                  <a:pt x="2174748" y="94996"/>
                  <a:pt x="2168906" y="103124"/>
                  <a:pt x="2165604" y="112395"/>
                </a:cubicBezTo>
                <a:cubicBezTo>
                  <a:pt x="2161159" y="128524"/>
                  <a:pt x="2159381" y="145415"/>
                  <a:pt x="2160270" y="162179"/>
                </a:cubicBezTo>
                <a:lnTo>
                  <a:pt x="2160270" y="224409"/>
                </a:lnTo>
                <a:lnTo>
                  <a:pt x="2141347" y="224409"/>
                </a:lnTo>
                <a:lnTo>
                  <a:pt x="2141347" y="143129"/>
                </a:lnTo>
                <a:cubicBezTo>
                  <a:pt x="2141855" y="130048"/>
                  <a:pt x="2140839" y="116967"/>
                  <a:pt x="2138045" y="104267"/>
                </a:cubicBezTo>
                <a:cubicBezTo>
                  <a:pt x="2135886" y="97536"/>
                  <a:pt x="2131822" y="91694"/>
                  <a:pt x="2126361" y="87630"/>
                </a:cubicBezTo>
                <a:cubicBezTo>
                  <a:pt x="2120392" y="83566"/>
                  <a:pt x="2113534" y="81407"/>
                  <a:pt x="2106422" y="81661"/>
                </a:cubicBezTo>
                <a:cubicBezTo>
                  <a:pt x="2097405" y="81661"/>
                  <a:pt x="2088642" y="84582"/>
                  <a:pt x="2081403" y="90170"/>
                </a:cubicBezTo>
                <a:cubicBezTo>
                  <a:pt x="2073656" y="95885"/>
                  <a:pt x="2067687" y="103759"/>
                  <a:pt x="2064258" y="113030"/>
                </a:cubicBezTo>
                <a:cubicBezTo>
                  <a:pt x="2059940" y="127381"/>
                  <a:pt x="2058035" y="142367"/>
                  <a:pt x="2058670" y="157353"/>
                </a:cubicBezTo>
                <a:lnTo>
                  <a:pt x="2058670" y="224663"/>
                </a:lnTo>
                <a:lnTo>
                  <a:pt x="2039493" y="224663"/>
                </a:lnTo>
                <a:lnTo>
                  <a:pt x="2039747" y="64770"/>
                </a:lnTo>
                <a:lnTo>
                  <a:pt x="2058924" y="64770"/>
                </a:lnTo>
                <a:lnTo>
                  <a:pt x="2058924" y="92075"/>
                </a:lnTo>
                <a:cubicBezTo>
                  <a:pt x="2064385" y="83439"/>
                  <a:pt x="2071497" y="75819"/>
                  <a:pt x="2079498" y="69850"/>
                </a:cubicBezTo>
                <a:cubicBezTo>
                  <a:pt x="2088769" y="63881"/>
                  <a:pt x="2099310" y="60706"/>
                  <a:pt x="2110232" y="60579"/>
                </a:cubicBezTo>
                <a:close/>
                <a:moveTo>
                  <a:pt x="790829" y="60579"/>
                </a:moveTo>
                <a:cubicBezTo>
                  <a:pt x="797941" y="60579"/>
                  <a:pt x="804926" y="62103"/>
                  <a:pt x="811403" y="65024"/>
                </a:cubicBezTo>
                <a:cubicBezTo>
                  <a:pt x="817499" y="67691"/>
                  <a:pt x="822960" y="71755"/>
                  <a:pt x="827278" y="76962"/>
                </a:cubicBezTo>
                <a:cubicBezTo>
                  <a:pt x="832104" y="83439"/>
                  <a:pt x="835787" y="90805"/>
                  <a:pt x="838073" y="98679"/>
                </a:cubicBezTo>
                <a:cubicBezTo>
                  <a:pt x="843407" y="87249"/>
                  <a:pt x="851535" y="77470"/>
                  <a:pt x="861441" y="70231"/>
                </a:cubicBezTo>
                <a:cubicBezTo>
                  <a:pt x="870712" y="63881"/>
                  <a:pt x="881380" y="60452"/>
                  <a:pt x="892429" y="60579"/>
                </a:cubicBezTo>
                <a:cubicBezTo>
                  <a:pt x="902081" y="60452"/>
                  <a:pt x="911606" y="63246"/>
                  <a:pt x="919861" y="68834"/>
                </a:cubicBezTo>
                <a:cubicBezTo>
                  <a:pt x="927735" y="74549"/>
                  <a:pt x="933831" y="82677"/>
                  <a:pt x="937387" y="91948"/>
                </a:cubicBezTo>
                <a:cubicBezTo>
                  <a:pt x="941705" y="106426"/>
                  <a:pt x="943610" y="121539"/>
                  <a:pt x="942975" y="136779"/>
                </a:cubicBezTo>
                <a:lnTo>
                  <a:pt x="942975" y="223520"/>
                </a:lnTo>
                <a:lnTo>
                  <a:pt x="923544" y="223520"/>
                </a:lnTo>
                <a:lnTo>
                  <a:pt x="923544" y="136906"/>
                </a:lnTo>
                <a:cubicBezTo>
                  <a:pt x="924179" y="125095"/>
                  <a:pt x="923036" y="113157"/>
                  <a:pt x="919988" y="101727"/>
                </a:cubicBezTo>
                <a:cubicBezTo>
                  <a:pt x="917702" y="95377"/>
                  <a:pt x="913638" y="89916"/>
                  <a:pt x="908304" y="86233"/>
                </a:cubicBezTo>
                <a:cubicBezTo>
                  <a:pt x="902462" y="82296"/>
                  <a:pt x="895604" y="80264"/>
                  <a:pt x="888619" y="80518"/>
                </a:cubicBezTo>
                <a:cubicBezTo>
                  <a:pt x="879475" y="80391"/>
                  <a:pt x="870458" y="83439"/>
                  <a:pt x="863092" y="89281"/>
                </a:cubicBezTo>
                <a:cubicBezTo>
                  <a:pt x="855345" y="94996"/>
                  <a:pt x="849503" y="103124"/>
                  <a:pt x="846201" y="112395"/>
                </a:cubicBezTo>
                <a:cubicBezTo>
                  <a:pt x="841629" y="128524"/>
                  <a:pt x="839851" y="145415"/>
                  <a:pt x="840867" y="162179"/>
                </a:cubicBezTo>
                <a:lnTo>
                  <a:pt x="840867" y="224409"/>
                </a:lnTo>
                <a:lnTo>
                  <a:pt x="821690" y="224409"/>
                </a:lnTo>
                <a:lnTo>
                  <a:pt x="821690" y="143129"/>
                </a:lnTo>
                <a:cubicBezTo>
                  <a:pt x="822325" y="130048"/>
                  <a:pt x="821182" y="116967"/>
                  <a:pt x="818134" y="104267"/>
                </a:cubicBezTo>
                <a:cubicBezTo>
                  <a:pt x="816102" y="97409"/>
                  <a:pt x="811911" y="91567"/>
                  <a:pt x="806450" y="87630"/>
                </a:cubicBezTo>
                <a:cubicBezTo>
                  <a:pt x="800481" y="83566"/>
                  <a:pt x="793623" y="81407"/>
                  <a:pt x="786511" y="81661"/>
                </a:cubicBezTo>
                <a:cubicBezTo>
                  <a:pt x="777621" y="81661"/>
                  <a:pt x="768858" y="84582"/>
                  <a:pt x="761619" y="90170"/>
                </a:cubicBezTo>
                <a:cubicBezTo>
                  <a:pt x="753872" y="95885"/>
                  <a:pt x="747903" y="103759"/>
                  <a:pt x="744474" y="113030"/>
                </a:cubicBezTo>
                <a:cubicBezTo>
                  <a:pt x="740156" y="127381"/>
                  <a:pt x="738251" y="142367"/>
                  <a:pt x="738886" y="157353"/>
                </a:cubicBezTo>
                <a:lnTo>
                  <a:pt x="738886" y="224663"/>
                </a:lnTo>
                <a:lnTo>
                  <a:pt x="719709" y="224663"/>
                </a:lnTo>
                <a:lnTo>
                  <a:pt x="720217" y="64643"/>
                </a:lnTo>
                <a:lnTo>
                  <a:pt x="739394" y="64643"/>
                </a:lnTo>
                <a:lnTo>
                  <a:pt x="739394" y="92075"/>
                </a:lnTo>
                <a:cubicBezTo>
                  <a:pt x="744855" y="83439"/>
                  <a:pt x="751967" y="75819"/>
                  <a:pt x="759968" y="69850"/>
                </a:cubicBezTo>
                <a:cubicBezTo>
                  <a:pt x="769239" y="63754"/>
                  <a:pt x="779780" y="60579"/>
                  <a:pt x="790702" y="60579"/>
                </a:cubicBezTo>
                <a:close/>
                <a:moveTo>
                  <a:pt x="1251331" y="60071"/>
                </a:moveTo>
                <a:cubicBezTo>
                  <a:pt x="1261872" y="59817"/>
                  <a:pt x="1272286" y="62992"/>
                  <a:pt x="1281049" y="69088"/>
                </a:cubicBezTo>
                <a:cubicBezTo>
                  <a:pt x="1289685" y="75184"/>
                  <a:pt x="1296416" y="83820"/>
                  <a:pt x="1300226" y="93980"/>
                </a:cubicBezTo>
                <a:cubicBezTo>
                  <a:pt x="1304925" y="109347"/>
                  <a:pt x="1307084" y="125603"/>
                  <a:pt x="1306322" y="141859"/>
                </a:cubicBezTo>
                <a:lnTo>
                  <a:pt x="1306322" y="223520"/>
                </a:lnTo>
                <a:lnTo>
                  <a:pt x="1287145" y="223520"/>
                </a:lnTo>
                <a:lnTo>
                  <a:pt x="1287145" y="148844"/>
                </a:lnTo>
                <a:cubicBezTo>
                  <a:pt x="1287526" y="136652"/>
                  <a:pt x="1286891" y="124333"/>
                  <a:pt x="1284986" y="112268"/>
                </a:cubicBezTo>
                <a:cubicBezTo>
                  <a:pt x="1283589" y="102616"/>
                  <a:pt x="1279017" y="93726"/>
                  <a:pt x="1272159" y="87376"/>
                </a:cubicBezTo>
                <a:cubicBezTo>
                  <a:pt x="1265047" y="81788"/>
                  <a:pt x="1256411" y="78994"/>
                  <a:pt x="1247521" y="79375"/>
                </a:cubicBezTo>
                <a:cubicBezTo>
                  <a:pt x="1235964" y="79248"/>
                  <a:pt x="1224788" y="83693"/>
                  <a:pt x="1216152" y="91821"/>
                </a:cubicBezTo>
                <a:cubicBezTo>
                  <a:pt x="1207262" y="99441"/>
                  <a:pt x="1200912" y="110109"/>
                  <a:pt x="1198118" y="121920"/>
                </a:cubicBezTo>
                <a:cubicBezTo>
                  <a:pt x="1195832" y="136271"/>
                  <a:pt x="1194816" y="150749"/>
                  <a:pt x="1195324" y="165227"/>
                </a:cubicBezTo>
                <a:lnTo>
                  <a:pt x="1195324" y="223520"/>
                </a:lnTo>
                <a:lnTo>
                  <a:pt x="1176147" y="223520"/>
                </a:lnTo>
                <a:lnTo>
                  <a:pt x="1176147" y="64643"/>
                </a:lnTo>
                <a:lnTo>
                  <a:pt x="1195324" y="64643"/>
                </a:lnTo>
                <a:lnTo>
                  <a:pt x="1195324" y="93091"/>
                </a:lnTo>
                <a:cubicBezTo>
                  <a:pt x="1202055" y="82931"/>
                  <a:pt x="1210818" y="74422"/>
                  <a:pt x="1220851" y="68199"/>
                </a:cubicBezTo>
                <a:cubicBezTo>
                  <a:pt x="1230249" y="62865"/>
                  <a:pt x="1240663" y="60198"/>
                  <a:pt x="1251331" y="60198"/>
                </a:cubicBezTo>
                <a:close/>
                <a:moveTo>
                  <a:pt x="1474216" y="59690"/>
                </a:moveTo>
                <a:cubicBezTo>
                  <a:pt x="1485773" y="59563"/>
                  <a:pt x="1497203" y="62357"/>
                  <a:pt x="1507490" y="67945"/>
                </a:cubicBezTo>
                <a:cubicBezTo>
                  <a:pt x="1517904" y="74041"/>
                  <a:pt x="1526794" y="82550"/>
                  <a:pt x="1533525" y="92837"/>
                </a:cubicBezTo>
                <a:lnTo>
                  <a:pt x="1533525" y="64643"/>
                </a:lnTo>
                <a:lnTo>
                  <a:pt x="1552702" y="64643"/>
                </a:lnTo>
                <a:lnTo>
                  <a:pt x="1552702" y="223520"/>
                </a:lnTo>
                <a:lnTo>
                  <a:pt x="1533779" y="223520"/>
                </a:lnTo>
                <a:lnTo>
                  <a:pt x="1533779" y="196215"/>
                </a:lnTo>
                <a:cubicBezTo>
                  <a:pt x="1526540" y="205994"/>
                  <a:pt x="1517269" y="213995"/>
                  <a:pt x="1506855" y="219583"/>
                </a:cubicBezTo>
                <a:cubicBezTo>
                  <a:pt x="1496568" y="225044"/>
                  <a:pt x="1485265" y="227838"/>
                  <a:pt x="1473835" y="227584"/>
                </a:cubicBezTo>
                <a:cubicBezTo>
                  <a:pt x="1453261" y="227711"/>
                  <a:pt x="1433703" y="218694"/>
                  <a:pt x="1419733" y="202692"/>
                </a:cubicBezTo>
                <a:cubicBezTo>
                  <a:pt x="1404620" y="187071"/>
                  <a:pt x="1396111" y="165608"/>
                  <a:pt x="1396365" y="143129"/>
                </a:cubicBezTo>
                <a:cubicBezTo>
                  <a:pt x="1396238" y="121031"/>
                  <a:pt x="1404620" y="99822"/>
                  <a:pt x="1419733" y="84582"/>
                </a:cubicBezTo>
                <a:cubicBezTo>
                  <a:pt x="1433830" y="68453"/>
                  <a:pt x="1453642" y="59436"/>
                  <a:pt x="1474343" y="59690"/>
                </a:cubicBezTo>
                <a:close/>
                <a:moveTo>
                  <a:pt x="1055370" y="59690"/>
                </a:moveTo>
                <a:cubicBezTo>
                  <a:pt x="1066927" y="59563"/>
                  <a:pt x="1078357" y="62357"/>
                  <a:pt x="1088644" y="67945"/>
                </a:cubicBezTo>
                <a:cubicBezTo>
                  <a:pt x="1099058" y="74041"/>
                  <a:pt x="1107948" y="82550"/>
                  <a:pt x="1114679" y="92837"/>
                </a:cubicBezTo>
                <a:lnTo>
                  <a:pt x="1114679" y="64643"/>
                </a:lnTo>
                <a:lnTo>
                  <a:pt x="1133856" y="64643"/>
                </a:lnTo>
                <a:lnTo>
                  <a:pt x="1133856" y="223520"/>
                </a:lnTo>
                <a:lnTo>
                  <a:pt x="1114806" y="223520"/>
                </a:lnTo>
                <a:lnTo>
                  <a:pt x="1114806" y="196215"/>
                </a:lnTo>
                <a:cubicBezTo>
                  <a:pt x="1107567" y="205994"/>
                  <a:pt x="1098296" y="213995"/>
                  <a:pt x="1087882" y="219583"/>
                </a:cubicBezTo>
                <a:cubicBezTo>
                  <a:pt x="1077595" y="225044"/>
                  <a:pt x="1066292" y="227838"/>
                  <a:pt x="1054862" y="227584"/>
                </a:cubicBezTo>
                <a:cubicBezTo>
                  <a:pt x="1034288" y="227711"/>
                  <a:pt x="1014730" y="218694"/>
                  <a:pt x="1000760" y="202692"/>
                </a:cubicBezTo>
                <a:cubicBezTo>
                  <a:pt x="985647" y="187071"/>
                  <a:pt x="977138" y="165608"/>
                  <a:pt x="977392" y="143129"/>
                </a:cubicBezTo>
                <a:cubicBezTo>
                  <a:pt x="977265" y="121031"/>
                  <a:pt x="985774" y="99822"/>
                  <a:pt x="1000760" y="84582"/>
                </a:cubicBezTo>
                <a:cubicBezTo>
                  <a:pt x="1014857" y="68453"/>
                  <a:pt x="1034669" y="59436"/>
                  <a:pt x="1055370" y="59690"/>
                </a:cubicBezTo>
                <a:close/>
                <a:moveTo>
                  <a:pt x="120269" y="4064"/>
                </a:moveTo>
                <a:lnTo>
                  <a:pt x="139446" y="4064"/>
                </a:lnTo>
                <a:lnTo>
                  <a:pt x="139446" y="224282"/>
                </a:lnTo>
                <a:lnTo>
                  <a:pt x="120269" y="224282"/>
                </a:lnTo>
                <a:close/>
                <a:moveTo>
                  <a:pt x="364744" y="3175"/>
                </a:moveTo>
                <a:lnTo>
                  <a:pt x="383921" y="4191"/>
                </a:lnTo>
                <a:lnTo>
                  <a:pt x="383921" y="224282"/>
                </a:lnTo>
                <a:lnTo>
                  <a:pt x="364998" y="224282"/>
                </a:lnTo>
                <a:lnTo>
                  <a:pt x="364998" y="196850"/>
                </a:lnTo>
                <a:cubicBezTo>
                  <a:pt x="357759" y="206629"/>
                  <a:pt x="348488" y="214630"/>
                  <a:pt x="338074" y="220218"/>
                </a:cubicBezTo>
                <a:cubicBezTo>
                  <a:pt x="327787" y="225679"/>
                  <a:pt x="316484" y="228473"/>
                  <a:pt x="305054" y="228219"/>
                </a:cubicBezTo>
                <a:cubicBezTo>
                  <a:pt x="284480" y="228346"/>
                  <a:pt x="264922" y="219329"/>
                  <a:pt x="250952" y="203327"/>
                </a:cubicBezTo>
                <a:cubicBezTo>
                  <a:pt x="235839" y="187706"/>
                  <a:pt x="227330" y="166243"/>
                  <a:pt x="227584" y="143764"/>
                </a:cubicBezTo>
                <a:cubicBezTo>
                  <a:pt x="227457" y="121666"/>
                  <a:pt x="235966" y="100457"/>
                  <a:pt x="250952" y="85217"/>
                </a:cubicBezTo>
                <a:cubicBezTo>
                  <a:pt x="265049" y="69088"/>
                  <a:pt x="284861" y="60071"/>
                  <a:pt x="305562" y="60325"/>
                </a:cubicBezTo>
                <a:cubicBezTo>
                  <a:pt x="317119" y="60198"/>
                  <a:pt x="328549" y="62992"/>
                  <a:pt x="338836" y="68580"/>
                </a:cubicBezTo>
                <a:cubicBezTo>
                  <a:pt x="349250" y="74676"/>
                  <a:pt x="358140" y="83185"/>
                  <a:pt x="364871" y="93472"/>
                </a:cubicBezTo>
                <a:close/>
                <a:moveTo>
                  <a:pt x="1354201" y="127"/>
                </a:moveTo>
                <a:cubicBezTo>
                  <a:pt x="1358519" y="0"/>
                  <a:pt x="1362583" y="1778"/>
                  <a:pt x="1365504" y="5080"/>
                </a:cubicBezTo>
                <a:cubicBezTo>
                  <a:pt x="1368552" y="8255"/>
                  <a:pt x="1370203" y="12573"/>
                  <a:pt x="1370203" y="17018"/>
                </a:cubicBezTo>
                <a:cubicBezTo>
                  <a:pt x="1370203" y="21463"/>
                  <a:pt x="1368552" y="25654"/>
                  <a:pt x="1365504" y="28702"/>
                </a:cubicBezTo>
                <a:cubicBezTo>
                  <a:pt x="1362583" y="31877"/>
                  <a:pt x="1358519" y="33782"/>
                  <a:pt x="1354201" y="33655"/>
                </a:cubicBezTo>
                <a:cubicBezTo>
                  <a:pt x="1349883" y="33528"/>
                  <a:pt x="1346073" y="31877"/>
                  <a:pt x="1343152" y="28702"/>
                </a:cubicBezTo>
                <a:cubicBezTo>
                  <a:pt x="1340231" y="25527"/>
                  <a:pt x="1338453" y="21463"/>
                  <a:pt x="1338453" y="17018"/>
                </a:cubicBezTo>
                <a:cubicBezTo>
                  <a:pt x="1338453" y="12573"/>
                  <a:pt x="1340104" y="8255"/>
                  <a:pt x="1343152" y="5080"/>
                </a:cubicBezTo>
                <a:cubicBezTo>
                  <a:pt x="1345946" y="1778"/>
                  <a:pt x="1350010" y="0"/>
                  <a:pt x="1354201" y="127"/>
                </a:cubicBezTo>
                <a:close/>
                <a:moveTo>
                  <a:pt x="186182" y="127"/>
                </a:moveTo>
                <a:cubicBezTo>
                  <a:pt x="190500" y="0"/>
                  <a:pt x="194564" y="1778"/>
                  <a:pt x="197485" y="5080"/>
                </a:cubicBezTo>
                <a:cubicBezTo>
                  <a:pt x="200533" y="8255"/>
                  <a:pt x="202184" y="12573"/>
                  <a:pt x="202184" y="17018"/>
                </a:cubicBezTo>
                <a:cubicBezTo>
                  <a:pt x="202184" y="21463"/>
                  <a:pt x="200533" y="25654"/>
                  <a:pt x="197485" y="28702"/>
                </a:cubicBezTo>
                <a:cubicBezTo>
                  <a:pt x="194564" y="31877"/>
                  <a:pt x="190500" y="33782"/>
                  <a:pt x="186182" y="33655"/>
                </a:cubicBezTo>
                <a:cubicBezTo>
                  <a:pt x="181864" y="33528"/>
                  <a:pt x="178054" y="31877"/>
                  <a:pt x="175133" y="28702"/>
                </a:cubicBezTo>
                <a:cubicBezTo>
                  <a:pt x="172212" y="25527"/>
                  <a:pt x="170434" y="21463"/>
                  <a:pt x="170434" y="17018"/>
                </a:cubicBezTo>
                <a:cubicBezTo>
                  <a:pt x="170434" y="12573"/>
                  <a:pt x="172085" y="8255"/>
                  <a:pt x="175133" y="5080"/>
                </a:cubicBezTo>
                <a:cubicBezTo>
                  <a:pt x="177927" y="1778"/>
                  <a:pt x="181991" y="0"/>
                  <a:pt x="186182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1"/>
          <p:cNvSpPr/>
          <p:nvPr/>
        </p:nvSpPr>
        <p:spPr>
          <a:xfrm>
            <a:off x="-88264" y="4372884"/>
            <a:ext cx="18377535" cy="6068091"/>
          </a:xfrm>
          <a:custGeom>
            <a:rect b="b" l="l" r="r" t="t"/>
            <a:pathLst>
              <a:path extrusionOk="0" h="8090789" w="24503380">
                <a:moveTo>
                  <a:pt x="17272" y="5665851"/>
                </a:moveTo>
                <a:cubicBezTo>
                  <a:pt x="233426" y="6138418"/>
                  <a:pt x="776478" y="6524244"/>
                  <a:pt x="1417701" y="6647434"/>
                </a:cubicBezTo>
                <a:lnTo>
                  <a:pt x="1415923" y="6656832"/>
                </a:lnTo>
                <a:lnTo>
                  <a:pt x="1417701" y="6647434"/>
                </a:lnTo>
                <a:cubicBezTo>
                  <a:pt x="2058924" y="6770624"/>
                  <a:pt x="2776474" y="6633337"/>
                  <a:pt x="3263900" y="6294882"/>
                </a:cubicBezTo>
                <a:cubicBezTo>
                  <a:pt x="3506470" y="6126480"/>
                  <a:pt x="3688207" y="5917819"/>
                  <a:pt x="3871341" y="5707761"/>
                </a:cubicBezTo>
                <a:cubicBezTo>
                  <a:pt x="3985895" y="5576189"/>
                  <a:pt x="4101084" y="5444109"/>
                  <a:pt x="4231513" y="5321681"/>
                </a:cubicBezTo>
                <a:lnTo>
                  <a:pt x="4237990" y="5328666"/>
                </a:lnTo>
                <a:lnTo>
                  <a:pt x="4231513" y="5321681"/>
                </a:lnTo>
                <a:cubicBezTo>
                  <a:pt x="4570222" y="5003546"/>
                  <a:pt x="5101717" y="4735576"/>
                  <a:pt x="5625211" y="4840224"/>
                </a:cubicBezTo>
                <a:cubicBezTo>
                  <a:pt x="6212459" y="4957826"/>
                  <a:pt x="6473825" y="5457063"/>
                  <a:pt x="6698234" y="5884418"/>
                </a:cubicBezTo>
                <a:cubicBezTo>
                  <a:pt x="6703695" y="5894959"/>
                  <a:pt x="6709283" y="5905373"/>
                  <a:pt x="6714744" y="5915787"/>
                </a:cubicBezTo>
                <a:lnTo>
                  <a:pt x="6706362" y="5920232"/>
                </a:lnTo>
                <a:lnTo>
                  <a:pt x="6714744" y="5915787"/>
                </a:lnTo>
                <a:cubicBezTo>
                  <a:pt x="6943090" y="6349873"/>
                  <a:pt x="7387336" y="6832092"/>
                  <a:pt x="7991983" y="6767068"/>
                </a:cubicBezTo>
                <a:cubicBezTo>
                  <a:pt x="8450961" y="6717792"/>
                  <a:pt x="8740267" y="6367272"/>
                  <a:pt x="8902446" y="6034913"/>
                </a:cubicBezTo>
                <a:lnTo>
                  <a:pt x="8910955" y="6039104"/>
                </a:lnTo>
                <a:lnTo>
                  <a:pt x="8902446" y="6034913"/>
                </a:lnTo>
                <a:cubicBezTo>
                  <a:pt x="8929497" y="5979414"/>
                  <a:pt x="8955405" y="5922899"/>
                  <a:pt x="8981440" y="5866003"/>
                </a:cubicBezTo>
                <a:cubicBezTo>
                  <a:pt x="9007602" y="5808726"/>
                  <a:pt x="9034018" y="5750941"/>
                  <a:pt x="9061831" y="5693918"/>
                </a:cubicBezTo>
                <a:cubicBezTo>
                  <a:pt x="9172067" y="5467858"/>
                  <a:pt x="9305798" y="5250434"/>
                  <a:pt x="9546717" y="5096637"/>
                </a:cubicBezTo>
                <a:lnTo>
                  <a:pt x="9551797" y="5104638"/>
                </a:lnTo>
                <a:lnTo>
                  <a:pt x="9546717" y="5096637"/>
                </a:lnTo>
                <a:cubicBezTo>
                  <a:pt x="10008362" y="4801870"/>
                  <a:pt x="10728706" y="4857369"/>
                  <a:pt x="11229721" y="5108829"/>
                </a:cubicBezTo>
                <a:lnTo>
                  <a:pt x="11225403" y="5117338"/>
                </a:lnTo>
                <a:lnTo>
                  <a:pt x="11229721" y="5108829"/>
                </a:lnTo>
                <a:cubicBezTo>
                  <a:pt x="11731117" y="5360416"/>
                  <a:pt x="12057761" y="5765546"/>
                  <a:pt x="12339447" y="6166612"/>
                </a:cubicBezTo>
                <a:cubicBezTo>
                  <a:pt x="12375261" y="6217539"/>
                  <a:pt x="12410694" y="6268720"/>
                  <a:pt x="12446127" y="6320028"/>
                </a:cubicBezTo>
                <a:cubicBezTo>
                  <a:pt x="12481687" y="6371463"/>
                  <a:pt x="12517247" y="6422898"/>
                  <a:pt x="12553315" y="6474079"/>
                </a:cubicBezTo>
                <a:cubicBezTo>
                  <a:pt x="12764262" y="6774434"/>
                  <a:pt x="12988798" y="7067931"/>
                  <a:pt x="13301473" y="7307834"/>
                </a:cubicBezTo>
                <a:lnTo>
                  <a:pt x="13295630" y="7315327"/>
                </a:lnTo>
                <a:lnTo>
                  <a:pt x="13301473" y="7307834"/>
                </a:lnTo>
                <a:cubicBezTo>
                  <a:pt x="14178025" y="7980553"/>
                  <a:pt x="15720823" y="8070469"/>
                  <a:pt x="16722472" y="7506716"/>
                </a:cubicBezTo>
                <a:cubicBezTo>
                  <a:pt x="17569942" y="7029958"/>
                  <a:pt x="17937225" y="6243828"/>
                  <a:pt x="18298160" y="5470906"/>
                </a:cubicBezTo>
                <a:cubicBezTo>
                  <a:pt x="18376138" y="5303901"/>
                  <a:pt x="18453862" y="5137404"/>
                  <a:pt x="18536031" y="4975098"/>
                </a:cubicBezTo>
                <a:lnTo>
                  <a:pt x="18544540" y="4979416"/>
                </a:lnTo>
                <a:lnTo>
                  <a:pt x="18536031" y="4975098"/>
                </a:lnTo>
                <a:cubicBezTo>
                  <a:pt x="19632168" y="2808986"/>
                  <a:pt x="21686266" y="909320"/>
                  <a:pt x="24497538" y="0"/>
                </a:cubicBezTo>
                <a:lnTo>
                  <a:pt x="24503380" y="18161"/>
                </a:lnTo>
                <a:cubicBezTo>
                  <a:pt x="21696934" y="925957"/>
                  <a:pt x="19646774" y="2822067"/>
                  <a:pt x="18552923" y="4983734"/>
                </a:cubicBezTo>
                <a:cubicBezTo>
                  <a:pt x="18470880" y="5145786"/>
                  <a:pt x="18393283" y="5311902"/>
                  <a:pt x="18315305" y="5479034"/>
                </a:cubicBezTo>
                <a:cubicBezTo>
                  <a:pt x="17954626" y="6251321"/>
                  <a:pt x="17585182" y="7043293"/>
                  <a:pt x="16731615" y="7523480"/>
                </a:cubicBezTo>
                <a:lnTo>
                  <a:pt x="16726916" y="7515225"/>
                </a:lnTo>
                <a:lnTo>
                  <a:pt x="16731615" y="7523480"/>
                </a:lnTo>
                <a:cubicBezTo>
                  <a:pt x="15723616" y="8090789"/>
                  <a:pt x="14172565" y="8000619"/>
                  <a:pt x="13289661" y="7323074"/>
                </a:cubicBezTo>
                <a:cubicBezTo>
                  <a:pt x="12974701" y="7081266"/>
                  <a:pt x="12748641" y="6785737"/>
                  <a:pt x="12537567" y="6485128"/>
                </a:cubicBezTo>
                <a:cubicBezTo>
                  <a:pt x="12501499" y="6433820"/>
                  <a:pt x="12465939" y="6382258"/>
                  <a:pt x="12430379" y="6330950"/>
                </a:cubicBezTo>
                <a:cubicBezTo>
                  <a:pt x="12394819" y="6279642"/>
                  <a:pt x="12359513" y="6228461"/>
                  <a:pt x="12323826" y="6177661"/>
                </a:cubicBezTo>
                <a:lnTo>
                  <a:pt x="12331573" y="6172200"/>
                </a:lnTo>
                <a:lnTo>
                  <a:pt x="12323826" y="6177661"/>
                </a:lnTo>
                <a:cubicBezTo>
                  <a:pt x="12042521" y="5777103"/>
                  <a:pt x="11718036" y="5375275"/>
                  <a:pt x="11221085" y="5125847"/>
                </a:cubicBezTo>
                <a:cubicBezTo>
                  <a:pt x="10723880" y="4876292"/>
                  <a:pt x="10011029" y="4822698"/>
                  <a:pt x="9556877" y="5112639"/>
                </a:cubicBezTo>
                <a:cubicBezTo>
                  <a:pt x="9320403" y="5263515"/>
                  <a:pt x="9188704" y="5477129"/>
                  <a:pt x="9078849" y="5702173"/>
                </a:cubicBezTo>
                <a:cubicBezTo>
                  <a:pt x="9051163" y="5758942"/>
                  <a:pt x="9024874" y="5816473"/>
                  <a:pt x="8998585" y="5873750"/>
                </a:cubicBezTo>
                <a:cubicBezTo>
                  <a:pt x="8972550" y="5930646"/>
                  <a:pt x="8946642" y="5987415"/>
                  <a:pt x="8919464" y="6043168"/>
                </a:cubicBezTo>
                <a:cubicBezTo>
                  <a:pt x="8756142" y="6377940"/>
                  <a:pt x="8462518" y="6735572"/>
                  <a:pt x="7993888" y="6785991"/>
                </a:cubicBezTo>
                <a:lnTo>
                  <a:pt x="7992873" y="6776466"/>
                </a:lnTo>
                <a:lnTo>
                  <a:pt x="7993888" y="6785991"/>
                </a:lnTo>
                <a:cubicBezTo>
                  <a:pt x="7377049" y="6852285"/>
                  <a:pt x="6927088" y="6360541"/>
                  <a:pt x="6697853" y="5924677"/>
                </a:cubicBezTo>
                <a:cubicBezTo>
                  <a:pt x="6692392" y="5914263"/>
                  <a:pt x="6686931" y="5903849"/>
                  <a:pt x="6681343" y="5893308"/>
                </a:cubicBezTo>
                <a:cubicBezTo>
                  <a:pt x="6456299" y="5464429"/>
                  <a:pt x="6198616" y="4974463"/>
                  <a:pt x="5621528" y="4859020"/>
                </a:cubicBezTo>
                <a:lnTo>
                  <a:pt x="5623433" y="4849622"/>
                </a:lnTo>
                <a:lnTo>
                  <a:pt x="5621528" y="4859020"/>
                </a:lnTo>
                <a:cubicBezTo>
                  <a:pt x="5106543" y="4756023"/>
                  <a:pt x="4580890" y="5019802"/>
                  <a:pt x="4244594" y="5335651"/>
                </a:cubicBezTo>
                <a:cubicBezTo>
                  <a:pt x="4114927" y="5457444"/>
                  <a:pt x="4000373" y="5588762"/>
                  <a:pt x="3885692" y="5720461"/>
                </a:cubicBezTo>
                <a:cubicBezTo>
                  <a:pt x="3702812" y="5930392"/>
                  <a:pt x="3519551" y="6140831"/>
                  <a:pt x="3274822" y="6310757"/>
                </a:cubicBezTo>
                <a:lnTo>
                  <a:pt x="3269361" y="6302883"/>
                </a:lnTo>
                <a:lnTo>
                  <a:pt x="3274822" y="6310757"/>
                </a:lnTo>
                <a:cubicBezTo>
                  <a:pt x="2782697" y="6652387"/>
                  <a:pt x="2059813" y="6790309"/>
                  <a:pt x="1414145" y="6666356"/>
                </a:cubicBezTo>
                <a:cubicBezTo>
                  <a:pt x="768350" y="6542024"/>
                  <a:pt x="219329" y="6153277"/>
                  <a:pt x="0" y="567372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1"/>
          <p:cNvSpPr/>
          <p:nvPr/>
        </p:nvSpPr>
        <p:spPr>
          <a:xfrm>
            <a:off x="-83712" y="4514956"/>
            <a:ext cx="18372773" cy="5708524"/>
          </a:xfrm>
          <a:custGeom>
            <a:rect b="b" l="l" r="r" t="t"/>
            <a:pathLst>
              <a:path extrusionOk="0" h="7611364" w="24497030">
                <a:moveTo>
                  <a:pt x="17272" y="5297043"/>
                </a:moveTo>
                <a:cubicBezTo>
                  <a:pt x="231013" y="5759958"/>
                  <a:pt x="763397" y="6143625"/>
                  <a:pt x="1392936" y="6272276"/>
                </a:cubicBezTo>
                <a:lnTo>
                  <a:pt x="1391031" y="6281547"/>
                </a:lnTo>
                <a:lnTo>
                  <a:pt x="1392936" y="6272276"/>
                </a:lnTo>
                <a:cubicBezTo>
                  <a:pt x="2019808" y="6400419"/>
                  <a:pt x="2721737" y="6275451"/>
                  <a:pt x="3201162" y="5955919"/>
                </a:cubicBezTo>
                <a:cubicBezTo>
                  <a:pt x="3438906" y="5797931"/>
                  <a:pt x="3617976" y="5600700"/>
                  <a:pt x="3798316" y="5401945"/>
                </a:cubicBezTo>
                <a:cubicBezTo>
                  <a:pt x="3912362" y="5276215"/>
                  <a:pt x="4027043" y="5149850"/>
                  <a:pt x="4157091" y="5033137"/>
                </a:cubicBezTo>
                <a:lnTo>
                  <a:pt x="4163441" y="5040249"/>
                </a:lnTo>
                <a:lnTo>
                  <a:pt x="4157091" y="5033137"/>
                </a:lnTo>
                <a:cubicBezTo>
                  <a:pt x="4492625" y="4731893"/>
                  <a:pt x="5017008" y="4479036"/>
                  <a:pt x="5531104" y="4581652"/>
                </a:cubicBezTo>
                <a:lnTo>
                  <a:pt x="5529199" y="4591050"/>
                </a:lnTo>
                <a:lnTo>
                  <a:pt x="5531104" y="4581652"/>
                </a:lnTo>
                <a:cubicBezTo>
                  <a:pt x="5881370" y="4651248"/>
                  <a:pt x="6126988" y="4833747"/>
                  <a:pt x="6318758" y="5053838"/>
                </a:cubicBezTo>
                <a:lnTo>
                  <a:pt x="6311519" y="5060061"/>
                </a:lnTo>
                <a:lnTo>
                  <a:pt x="6318631" y="5053838"/>
                </a:lnTo>
                <a:cubicBezTo>
                  <a:pt x="6458077" y="5212588"/>
                  <a:pt x="6570726" y="5391023"/>
                  <a:pt x="6677787" y="5560568"/>
                </a:cubicBezTo>
                <a:cubicBezTo>
                  <a:pt x="6684899" y="5571744"/>
                  <a:pt x="6691884" y="5582920"/>
                  <a:pt x="6698996" y="5594096"/>
                </a:cubicBezTo>
                <a:lnTo>
                  <a:pt x="6690995" y="5599176"/>
                </a:lnTo>
                <a:lnTo>
                  <a:pt x="6698996" y="5594096"/>
                </a:lnTo>
                <a:cubicBezTo>
                  <a:pt x="6724650" y="5634609"/>
                  <a:pt x="6752336" y="5675630"/>
                  <a:pt x="6782181" y="5716905"/>
                </a:cubicBezTo>
                <a:cubicBezTo>
                  <a:pt x="6943725" y="5940552"/>
                  <a:pt x="7167245" y="6171692"/>
                  <a:pt x="7421118" y="6321171"/>
                </a:cubicBezTo>
                <a:lnTo>
                  <a:pt x="7416292" y="6329426"/>
                </a:lnTo>
                <a:lnTo>
                  <a:pt x="7421118" y="6321171"/>
                </a:lnTo>
                <a:cubicBezTo>
                  <a:pt x="7596124" y="6423279"/>
                  <a:pt x="7786243" y="6482969"/>
                  <a:pt x="8001381" y="6470396"/>
                </a:cubicBezTo>
                <a:cubicBezTo>
                  <a:pt x="8087233" y="6465570"/>
                  <a:pt x="8167624" y="6449695"/>
                  <a:pt x="8243697" y="6425057"/>
                </a:cubicBezTo>
                <a:cubicBezTo>
                  <a:pt x="8560689" y="6322695"/>
                  <a:pt x="8805291" y="6057138"/>
                  <a:pt x="8949436" y="5789168"/>
                </a:cubicBezTo>
                <a:cubicBezTo>
                  <a:pt x="8984488" y="5724017"/>
                  <a:pt x="9017254" y="5657215"/>
                  <a:pt x="9050274" y="5589905"/>
                </a:cubicBezTo>
                <a:cubicBezTo>
                  <a:pt x="9083421" y="5522214"/>
                  <a:pt x="9116949" y="5454015"/>
                  <a:pt x="9152890" y="5387213"/>
                </a:cubicBezTo>
                <a:cubicBezTo>
                  <a:pt x="9258427" y="5191379"/>
                  <a:pt x="9386824" y="5005578"/>
                  <a:pt x="9600565" y="4869815"/>
                </a:cubicBezTo>
                <a:cubicBezTo>
                  <a:pt x="10059670" y="4578477"/>
                  <a:pt x="10768584" y="4625340"/>
                  <a:pt x="11266678" y="4864100"/>
                </a:cubicBezTo>
                <a:cubicBezTo>
                  <a:pt x="11763883" y="5103495"/>
                  <a:pt x="12094464" y="5493639"/>
                  <a:pt x="12380087" y="5883402"/>
                </a:cubicBezTo>
                <a:lnTo>
                  <a:pt x="12372340" y="5888990"/>
                </a:lnTo>
                <a:lnTo>
                  <a:pt x="12379960" y="5883402"/>
                </a:lnTo>
                <a:cubicBezTo>
                  <a:pt x="12422632" y="5941441"/>
                  <a:pt x="12464796" y="5999988"/>
                  <a:pt x="12506960" y="6058535"/>
                </a:cubicBezTo>
                <a:cubicBezTo>
                  <a:pt x="12549378" y="6117336"/>
                  <a:pt x="12591796" y="6176264"/>
                  <a:pt x="12634849" y="6235065"/>
                </a:cubicBezTo>
                <a:cubicBezTo>
                  <a:pt x="12798679" y="6458077"/>
                  <a:pt x="12971526" y="6677152"/>
                  <a:pt x="13184632" y="6872351"/>
                </a:cubicBezTo>
                <a:lnTo>
                  <a:pt x="13178155" y="6879336"/>
                </a:lnTo>
                <a:lnTo>
                  <a:pt x="13184632" y="6872351"/>
                </a:lnTo>
                <a:cubicBezTo>
                  <a:pt x="13234798" y="6918198"/>
                  <a:pt x="13286867" y="6962648"/>
                  <a:pt x="13341731" y="7005574"/>
                </a:cubicBezTo>
                <a:lnTo>
                  <a:pt x="13335889" y="7013067"/>
                </a:lnTo>
                <a:lnTo>
                  <a:pt x="13341731" y="7005574"/>
                </a:lnTo>
                <a:cubicBezTo>
                  <a:pt x="13835634" y="7391400"/>
                  <a:pt x="14534388" y="7592695"/>
                  <a:pt x="15232253" y="7592060"/>
                </a:cubicBezTo>
                <a:cubicBezTo>
                  <a:pt x="15746223" y="7591806"/>
                  <a:pt x="16259176" y="7481062"/>
                  <a:pt x="16679673" y="7255256"/>
                </a:cubicBezTo>
                <a:lnTo>
                  <a:pt x="16684117" y="7263638"/>
                </a:lnTo>
                <a:lnTo>
                  <a:pt x="16679546" y="7255256"/>
                </a:lnTo>
                <a:cubicBezTo>
                  <a:pt x="17066260" y="7047103"/>
                  <a:pt x="17355948" y="6774053"/>
                  <a:pt x="17591913" y="6466332"/>
                </a:cubicBezTo>
                <a:cubicBezTo>
                  <a:pt x="17868774" y="6105906"/>
                  <a:pt x="18071847" y="5698617"/>
                  <a:pt x="18273396" y="5294249"/>
                </a:cubicBezTo>
                <a:cubicBezTo>
                  <a:pt x="18353659" y="5133213"/>
                  <a:pt x="18433669" y="4972812"/>
                  <a:pt x="18517998" y="4816094"/>
                </a:cubicBezTo>
                <a:lnTo>
                  <a:pt x="18526379" y="4820666"/>
                </a:lnTo>
                <a:lnTo>
                  <a:pt x="18517998" y="4816094"/>
                </a:lnTo>
                <a:cubicBezTo>
                  <a:pt x="18591657" y="4678934"/>
                  <a:pt x="18669381" y="4543044"/>
                  <a:pt x="18750788" y="4408170"/>
                </a:cubicBezTo>
                <a:cubicBezTo>
                  <a:pt x="19918173" y="2478024"/>
                  <a:pt x="21884894" y="818134"/>
                  <a:pt x="24491315" y="0"/>
                </a:cubicBezTo>
                <a:lnTo>
                  <a:pt x="24497030" y="18161"/>
                </a:lnTo>
                <a:cubicBezTo>
                  <a:pt x="21895054" y="834898"/>
                  <a:pt x="19932142" y="2491740"/>
                  <a:pt x="18767299" y="4417568"/>
                </a:cubicBezTo>
                <a:lnTo>
                  <a:pt x="18759171" y="4412615"/>
                </a:lnTo>
                <a:lnTo>
                  <a:pt x="18767299" y="4417568"/>
                </a:lnTo>
                <a:cubicBezTo>
                  <a:pt x="18686018" y="4552061"/>
                  <a:pt x="18608422" y="4687824"/>
                  <a:pt x="18534888" y="4824603"/>
                </a:cubicBezTo>
                <a:cubicBezTo>
                  <a:pt x="18450814" y="4980940"/>
                  <a:pt x="18370931" y="5141214"/>
                  <a:pt x="18290540" y="5302250"/>
                </a:cubicBezTo>
                <a:cubicBezTo>
                  <a:pt x="18089118" y="5706364"/>
                  <a:pt x="17885156" y="6115304"/>
                  <a:pt x="17607027" y="6477508"/>
                </a:cubicBezTo>
                <a:lnTo>
                  <a:pt x="17599533" y="6471666"/>
                </a:lnTo>
                <a:lnTo>
                  <a:pt x="17607153" y="6477508"/>
                </a:lnTo>
                <a:cubicBezTo>
                  <a:pt x="17369917" y="6786880"/>
                  <a:pt x="17078326" y="7061962"/>
                  <a:pt x="16688689" y="7271639"/>
                </a:cubicBezTo>
                <a:cubicBezTo>
                  <a:pt x="16264890" y="7499223"/>
                  <a:pt x="15748889" y="7610348"/>
                  <a:pt x="15232380" y="7610729"/>
                </a:cubicBezTo>
                <a:lnTo>
                  <a:pt x="15232380" y="7601204"/>
                </a:lnTo>
                <a:lnTo>
                  <a:pt x="15232380" y="7610729"/>
                </a:lnTo>
                <a:cubicBezTo>
                  <a:pt x="14531340" y="7611364"/>
                  <a:pt x="13828141" y="7409180"/>
                  <a:pt x="13330175" y="7020179"/>
                </a:cubicBezTo>
                <a:cubicBezTo>
                  <a:pt x="13274930" y="6976999"/>
                  <a:pt x="13222352" y="6932168"/>
                  <a:pt x="13171932" y="6886067"/>
                </a:cubicBezTo>
                <a:cubicBezTo>
                  <a:pt x="12957556" y="6689598"/>
                  <a:pt x="12783693" y="6469380"/>
                  <a:pt x="12619736" y="6245987"/>
                </a:cubicBezTo>
                <a:cubicBezTo>
                  <a:pt x="12576556" y="6187186"/>
                  <a:pt x="12534138" y="6128258"/>
                  <a:pt x="12491721" y="6069330"/>
                </a:cubicBezTo>
                <a:cubicBezTo>
                  <a:pt x="12449556" y="6010656"/>
                  <a:pt x="12407392" y="5952236"/>
                  <a:pt x="12364847" y="5894324"/>
                </a:cubicBezTo>
                <a:cubicBezTo>
                  <a:pt x="12079733" y="5505069"/>
                  <a:pt x="11751310" y="5118227"/>
                  <a:pt x="11258550" y="4880991"/>
                </a:cubicBezTo>
                <a:lnTo>
                  <a:pt x="11262741" y="4872355"/>
                </a:lnTo>
                <a:lnTo>
                  <a:pt x="11258677" y="4880991"/>
                </a:lnTo>
                <a:cubicBezTo>
                  <a:pt x="10764266" y="4644136"/>
                  <a:pt x="10062846" y="4598797"/>
                  <a:pt x="9610979" y="4885690"/>
                </a:cubicBezTo>
                <a:lnTo>
                  <a:pt x="9605899" y="4877689"/>
                </a:lnTo>
                <a:lnTo>
                  <a:pt x="9610979" y="4885690"/>
                </a:lnTo>
                <a:cubicBezTo>
                  <a:pt x="9401175" y="5018913"/>
                  <a:pt x="9274810" y="5201412"/>
                  <a:pt x="9169909" y="5396103"/>
                </a:cubicBezTo>
                <a:cubicBezTo>
                  <a:pt x="9134094" y="5462651"/>
                  <a:pt x="9100821" y="5530469"/>
                  <a:pt x="9067546" y="5598160"/>
                </a:cubicBezTo>
                <a:cubicBezTo>
                  <a:pt x="9034526" y="5665470"/>
                  <a:pt x="9001634" y="5732653"/>
                  <a:pt x="8966327" y="5798058"/>
                </a:cubicBezTo>
                <a:lnTo>
                  <a:pt x="8957946" y="5793486"/>
                </a:lnTo>
                <a:lnTo>
                  <a:pt x="8966327" y="5798058"/>
                </a:lnTo>
                <a:cubicBezTo>
                  <a:pt x="8820659" y="6068568"/>
                  <a:pt x="8572754" y="6338570"/>
                  <a:pt x="8249666" y="6442964"/>
                </a:cubicBezTo>
                <a:lnTo>
                  <a:pt x="8246746" y="6433947"/>
                </a:lnTo>
                <a:lnTo>
                  <a:pt x="8249666" y="6442964"/>
                </a:lnTo>
                <a:cubicBezTo>
                  <a:pt x="8172069" y="6468110"/>
                  <a:pt x="8090027" y="6484239"/>
                  <a:pt x="8002524" y="6489192"/>
                </a:cubicBezTo>
                <a:lnTo>
                  <a:pt x="8002016" y="6479667"/>
                </a:lnTo>
                <a:lnTo>
                  <a:pt x="8002524" y="6489192"/>
                </a:lnTo>
                <a:cubicBezTo>
                  <a:pt x="7782814" y="6502019"/>
                  <a:pt x="7589012" y="6440932"/>
                  <a:pt x="7411466" y="6337427"/>
                </a:cubicBezTo>
                <a:cubicBezTo>
                  <a:pt x="7154672" y="6186297"/>
                  <a:pt x="6929374" y="5953125"/>
                  <a:pt x="6766814" y="5727954"/>
                </a:cubicBezTo>
                <a:lnTo>
                  <a:pt x="6774561" y="5722366"/>
                </a:lnTo>
                <a:lnTo>
                  <a:pt x="6766814" y="5727954"/>
                </a:lnTo>
                <a:cubicBezTo>
                  <a:pt x="6736715" y="5686298"/>
                  <a:pt x="6708902" y="5644896"/>
                  <a:pt x="6682994" y="5604129"/>
                </a:cubicBezTo>
                <a:cubicBezTo>
                  <a:pt x="6676009" y="5592953"/>
                  <a:pt x="6668897" y="5581904"/>
                  <a:pt x="6661785" y="5570601"/>
                </a:cubicBezTo>
                <a:cubicBezTo>
                  <a:pt x="6554597" y="5400802"/>
                  <a:pt x="6442710" y="5223764"/>
                  <a:pt x="6304407" y="5066284"/>
                </a:cubicBezTo>
                <a:cubicBezTo>
                  <a:pt x="6114542" y="4848479"/>
                  <a:pt x="5872480" y="4668901"/>
                  <a:pt x="5527294" y="4600194"/>
                </a:cubicBezTo>
                <a:cubicBezTo>
                  <a:pt x="5021453" y="4499229"/>
                  <a:pt x="4502785" y="4748149"/>
                  <a:pt x="4169791" y="5047234"/>
                </a:cubicBezTo>
                <a:cubicBezTo>
                  <a:pt x="4040505" y="5163312"/>
                  <a:pt x="3926459" y="5288915"/>
                  <a:pt x="3812286" y="5414772"/>
                </a:cubicBezTo>
                <a:cubicBezTo>
                  <a:pt x="3632073" y="5613400"/>
                  <a:pt x="3451606" y="5812282"/>
                  <a:pt x="3211576" y="5971794"/>
                </a:cubicBezTo>
                <a:lnTo>
                  <a:pt x="3206242" y="5963920"/>
                </a:lnTo>
                <a:lnTo>
                  <a:pt x="3211576" y="5971794"/>
                </a:lnTo>
                <a:cubicBezTo>
                  <a:pt x="2727579" y="6294374"/>
                  <a:pt x="2020316" y="6419977"/>
                  <a:pt x="1388999" y="6290945"/>
                </a:cubicBezTo>
                <a:cubicBezTo>
                  <a:pt x="755142" y="6161278"/>
                  <a:pt x="216916" y="5774690"/>
                  <a:pt x="0" y="530504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1"/>
          <p:cNvSpPr/>
          <p:nvPr/>
        </p:nvSpPr>
        <p:spPr>
          <a:xfrm>
            <a:off x="-79017" y="4657326"/>
            <a:ext cx="18367725" cy="5500687"/>
          </a:xfrm>
          <a:custGeom>
            <a:rect b="b" l="l" r="r" t="t"/>
            <a:pathLst>
              <a:path extrusionOk="0" h="7334250" w="24490300">
                <a:moveTo>
                  <a:pt x="17272" y="4927854"/>
                </a:moveTo>
                <a:cubicBezTo>
                  <a:pt x="228600" y="5380863"/>
                  <a:pt x="750316" y="5762498"/>
                  <a:pt x="1368425" y="5896864"/>
                </a:cubicBezTo>
                <a:cubicBezTo>
                  <a:pt x="1980692" y="6030087"/>
                  <a:pt x="2667254" y="5917057"/>
                  <a:pt x="3138551" y="5616829"/>
                </a:cubicBezTo>
                <a:cubicBezTo>
                  <a:pt x="3371469" y="5469128"/>
                  <a:pt x="3547618" y="5283327"/>
                  <a:pt x="3725291" y="5095875"/>
                </a:cubicBezTo>
                <a:cubicBezTo>
                  <a:pt x="3838829" y="4975987"/>
                  <a:pt x="3953129" y="4855464"/>
                  <a:pt x="4083050" y="4744339"/>
                </a:cubicBezTo>
                <a:lnTo>
                  <a:pt x="4089273" y="4751578"/>
                </a:lnTo>
                <a:lnTo>
                  <a:pt x="4083050" y="4744339"/>
                </a:lnTo>
                <a:cubicBezTo>
                  <a:pt x="4415409" y="4459986"/>
                  <a:pt x="4932680" y="4221988"/>
                  <a:pt x="5437124" y="4322826"/>
                </a:cubicBezTo>
                <a:lnTo>
                  <a:pt x="5435219" y="4332224"/>
                </a:lnTo>
                <a:lnTo>
                  <a:pt x="5437124" y="4322826"/>
                </a:lnTo>
                <a:cubicBezTo>
                  <a:pt x="5797804" y="4394073"/>
                  <a:pt x="6057519" y="4563872"/>
                  <a:pt x="6264402" y="4767961"/>
                </a:cubicBezTo>
                <a:lnTo>
                  <a:pt x="6257671" y="4774692"/>
                </a:lnTo>
                <a:lnTo>
                  <a:pt x="6264402" y="4767961"/>
                </a:lnTo>
                <a:cubicBezTo>
                  <a:pt x="6416929" y="4918456"/>
                  <a:pt x="6543802" y="5086731"/>
                  <a:pt x="6666484" y="5249418"/>
                </a:cubicBezTo>
                <a:cubicBezTo>
                  <a:pt x="6672199" y="5256911"/>
                  <a:pt x="6677787" y="5264404"/>
                  <a:pt x="6683375" y="5271897"/>
                </a:cubicBezTo>
                <a:cubicBezTo>
                  <a:pt x="6712077" y="5310251"/>
                  <a:pt x="6743065" y="5349240"/>
                  <a:pt x="6776212" y="5388737"/>
                </a:cubicBezTo>
                <a:cubicBezTo>
                  <a:pt x="6955282" y="5602859"/>
                  <a:pt x="7197598" y="5835269"/>
                  <a:pt x="7450709" y="5995797"/>
                </a:cubicBezTo>
                <a:cubicBezTo>
                  <a:pt x="7623556" y="6105652"/>
                  <a:pt x="7803388" y="6173597"/>
                  <a:pt x="8010906" y="6172835"/>
                </a:cubicBezTo>
                <a:cubicBezTo>
                  <a:pt x="8093710" y="6172581"/>
                  <a:pt x="8171815" y="6161659"/>
                  <a:pt x="8247634" y="6142355"/>
                </a:cubicBezTo>
                <a:lnTo>
                  <a:pt x="8250047" y="6151626"/>
                </a:lnTo>
                <a:lnTo>
                  <a:pt x="8247634" y="6142355"/>
                </a:lnTo>
                <a:cubicBezTo>
                  <a:pt x="8562721" y="6061202"/>
                  <a:pt x="8838819" y="5810504"/>
                  <a:pt x="8996680" y="5542661"/>
                </a:cubicBezTo>
                <a:cubicBezTo>
                  <a:pt x="9039225" y="5470398"/>
                  <a:pt x="9078214" y="5395722"/>
                  <a:pt x="9117457" y="5320538"/>
                </a:cubicBezTo>
                <a:cubicBezTo>
                  <a:pt x="9156827" y="5244973"/>
                  <a:pt x="9196578" y="5168900"/>
                  <a:pt x="9240266" y="5094859"/>
                </a:cubicBezTo>
                <a:cubicBezTo>
                  <a:pt x="9341104" y="4923790"/>
                  <a:pt x="9463532" y="4763008"/>
                  <a:pt x="9654921" y="4642231"/>
                </a:cubicBezTo>
                <a:cubicBezTo>
                  <a:pt x="10111359" y="4354195"/>
                  <a:pt x="10809605" y="4391914"/>
                  <a:pt x="11304397" y="4618736"/>
                </a:cubicBezTo>
                <a:lnTo>
                  <a:pt x="11300460" y="4627372"/>
                </a:lnTo>
                <a:lnTo>
                  <a:pt x="11304397" y="4618736"/>
                </a:lnTo>
                <a:cubicBezTo>
                  <a:pt x="11797919" y="4845050"/>
                  <a:pt x="12132056" y="5221224"/>
                  <a:pt x="12421362" y="5599684"/>
                </a:cubicBezTo>
                <a:lnTo>
                  <a:pt x="12413742" y="5605526"/>
                </a:lnTo>
                <a:lnTo>
                  <a:pt x="12421235" y="5599684"/>
                </a:lnTo>
                <a:cubicBezTo>
                  <a:pt x="12472162" y="5665978"/>
                  <a:pt x="12522454" y="5732907"/>
                  <a:pt x="12572746" y="5800090"/>
                </a:cubicBezTo>
                <a:cubicBezTo>
                  <a:pt x="12623419" y="5867654"/>
                  <a:pt x="12674219" y="5935472"/>
                  <a:pt x="12726035" y="6002782"/>
                </a:cubicBezTo>
                <a:cubicBezTo>
                  <a:pt x="12877800" y="6200013"/>
                  <a:pt x="13037948" y="6393815"/>
                  <a:pt x="13228448" y="6569964"/>
                </a:cubicBezTo>
                <a:lnTo>
                  <a:pt x="13221971" y="6576949"/>
                </a:lnTo>
                <a:lnTo>
                  <a:pt x="13228448" y="6569964"/>
                </a:lnTo>
                <a:cubicBezTo>
                  <a:pt x="13277851" y="6615430"/>
                  <a:pt x="13329031" y="6659880"/>
                  <a:pt x="13382499" y="6702425"/>
                </a:cubicBezTo>
                <a:lnTo>
                  <a:pt x="13376529" y="6709918"/>
                </a:lnTo>
                <a:lnTo>
                  <a:pt x="13382499" y="6702425"/>
                </a:lnTo>
                <a:cubicBezTo>
                  <a:pt x="13865860" y="7086854"/>
                  <a:pt x="14537690" y="7295134"/>
                  <a:pt x="15216886" y="7306564"/>
                </a:cubicBezTo>
                <a:cubicBezTo>
                  <a:pt x="15717266" y="7315200"/>
                  <a:pt x="16220567" y="7215759"/>
                  <a:pt x="16637254" y="7002907"/>
                </a:cubicBezTo>
                <a:lnTo>
                  <a:pt x="16641573" y="7011416"/>
                </a:lnTo>
                <a:lnTo>
                  <a:pt x="16637254" y="7002907"/>
                </a:lnTo>
                <a:cubicBezTo>
                  <a:pt x="17020032" y="6806692"/>
                  <a:pt x="17310481" y="6546215"/>
                  <a:pt x="17549114" y="6250432"/>
                </a:cubicBezTo>
                <a:cubicBezTo>
                  <a:pt x="17830419" y="5903595"/>
                  <a:pt x="18040478" y="5509006"/>
                  <a:pt x="18249138" y="5116703"/>
                </a:cubicBezTo>
                <a:cubicBezTo>
                  <a:pt x="18331561" y="4961763"/>
                  <a:pt x="18413857" y="4807204"/>
                  <a:pt x="18500217" y="4656201"/>
                </a:cubicBezTo>
                <a:lnTo>
                  <a:pt x="18508473" y="4660900"/>
                </a:lnTo>
                <a:lnTo>
                  <a:pt x="18500217" y="4656201"/>
                </a:lnTo>
                <a:cubicBezTo>
                  <a:pt x="18576036" y="4523359"/>
                  <a:pt x="18655792" y="4391533"/>
                  <a:pt x="18739104" y="4260977"/>
                </a:cubicBezTo>
                <a:lnTo>
                  <a:pt x="18747105" y="4266057"/>
                </a:lnTo>
                <a:lnTo>
                  <a:pt x="18739104" y="4260977"/>
                </a:lnTo>
                <a:cubicBezTo>
                  <a:pt x="19932904" y="2390902"/>
                  <a:pt x="21899753" y="786511"/>
                  <a:pt x="24484711" y="0"/>
                </a:cubicBezTo>
                <a:lnTo>
                  <a:pt x="24490300" y="18288"/>
                </a:lnTo>
                <a:cubicBezTo>
                  <a:pt x="21909786" y="803402"/>
                  <a:pt x="19946621" y="2404999"/>
                  <a:pt x="18755233" y="4271264"/>
                </a:cubicBezTo>
                <a:cubicBezTo>
                  <a:pt x="18672049" y="4401439"/>
                  <a:pt x="18592419" y="4533138"/>
                  <a:pt x="18516855" y="4665726"/>
                </a:cubicBezTo>
                <a:cubicBezTo>
                  <a:pt x="18430749" y="4816348"/>
                  <a:pt x="18348580" y="4970780"/>
                  <a:pt x="18266156" y="5125720"/>
                </a:cubicBezTo>
                <a:cubicBezTo>
                  <a:pt x="18057496" y="5517769"/>
                  <a:pt x="17846803" y="5914009"/>
                  <a:pt x="17564101" y="6262497"/>
                </a:cubicBezTo>
                <a:lnTo>
                  <a:pt x="17556734" y="6256528"/>
                </a:lnTo>
                <a:lnTo>
                  <a:pt x="17564101" y="6262497"/>
                </a:lnTo>
                <a:cubicBezTo>
                  <a:pt x="17323943" y="6559931"/>
                  <a:pt x="17031589" y="6822313"/>
                  <a:pt x="16646017" y="7019925"/>
                </a:cubicBezTo>
                <a:cubicBezTo>
                  <a:pt x="16226029" y="7234428"/>
                  <a:pt x="15719426" y="7334250"/>
                  <a:pt x="15216632" y="7325614"/>
                </a:cubicBezTo>
                <a:lnTo>
                  <a:pt x="15216759" y="7316089"/>
                </a:lnTo>
                <a:lnTo>
                  <a:pt x="15216632" y="7325614"/>
                </a:lnTo>
                <a:cubicBezTo>
                  <a:pt x="14534134" y="7314057"/>
                  <a:pt x="13857859" y="7104888"/>
                  <a:pt x="13370687" y="6717284"/>
                </a:cubicBezTo>
                <a:cubicBezTo>
                  <a:pt x="13316839" y="6674358"/>
                  <a:pt x="13265151" y="6629654"/>
                  <a:pt x="13215493" y="6583934"/>
                </a:cubicBezTo>
                <a:cubicBezTo>
                  <a:pt x="13023851" y="6406642"/>
                  <a:pt x="12862814" y="6211951"/>
                  <a:pt x="12710923" y="6014339"/>
                </a:cubicBezTo>
                <a:cubicBezTo>
                  <a:pt x="12658979" y="5946902"/>
                  <a:pt x="12608179" y="5878957"/>
                  <a:pt x="12557506" y="5811393"/>
                </a:cubicBezTo>
                <a:cubicBezTo>
                  <a:pt x="12507087" y="5744210"/>
                  <a:pt x="12456922" y="5677281"/>
                  <a:pt x="12406122" y="5611114"/>
                </a:cubicBezTo>
                <a:cubicBezTo>
                  <a:pt x="12117197" y="5233289"/>
                  <a:pt x="11785473" y="4860290"/>
                  <a:pt x="11296269" y="4636008"/>
                </a:cubicBezTo>
                <a:cubicBezTo>
                  <a:pt x="10805287" y="4410837"/>
                  <a:pt x="10114153" y="4374769"/>
                  <a:pt x="9664827" y="4658360"/>
                </a:cubicBezTo>
                <a:lnTo>
                  <a:pt x="9659747" y="4650359"/>
                </a:lnTo>
                <a:lnTo>
                  <a:pt x="9664827" y="4658360"/>
                </a:lnTo>
                <a:cubicBezTo>
                  <a:pt x="9476994" y="4776978"/>
                  <a:pt x="9356471" y="4934839"/>
                  <a:pt x="9256396" y="5104638"/>
                </a:cubicBezTo>
                <a:cubicBezTo>
                  <a:pt x="9213088" y="5178171"/>
                  <a:pt x="9173591" y="5253863"/>
                  <a:pt x="9134094" y="5329555"/>
                </a:cubicBezTo>
                <a:cubicBezTo>
                  <a:pt x="9094851" y="5404739"/>
                  <a:pt x="9055735" y="5479923"/>
                  <a:pt x="9012809" y="5552567"/>
                </a:cubicBezTo>
                <a:lnTo>
                  <a:pt x="9004554" y="5547741"/>
                </a:lnTo>
                <a:lnTo>
                  <a:pt x="9012809" y="5552567"/>
                </a:lnTo>
                <a:cubicBezTo>
                  <a:pt x="8853043" y="5823712"/>
                  <a:pt x="8573262" y="6078347"/>
                  <a:pt x="8252079" y="6161024"/>
                </a:cubicBezTo>
                <a:cubicBezTo>
                  <a:pt x="8174863" y="6180836"/>
                  <a:pt x="8095234" y="6191885"/>
                  <a:pt x="8010652" y="6192139"/>
                </a:cubicBezTo>
                <a:lnTo>
                  <a:pt x="8010652" y="6182614"/>
                </a:lnTo>
                <a:lnTo>
                  <a:pt x="8010652" y="6192139"/>
                </a:lnTo>
                <a:cubicBezTo>
                  <a:pt x="7798562" y="6193028"/>
                  <a:pt x="7615174" y="6123305"/>
                  <a:pt x="7440168" y="6012180"/>
                </a:cubicBezTo>
                <a:lnTo>
                  <a:pt x="7445248" y="6004179"/>
                </a:lnTo>
                <a:lnTo>
                  <a:pt x="7440168" y="6012180"/>
                </a:lnTo>
                <a:cubicBezTo>
                  <a:pt x="7184898" y="5850382"/>
                  <a:pt x="6941185" y="5616448"/>
                  <a:pt x="6761226" y="5401310"/>
                </a:cubicBezTo>
                <a:lnTo>
                  <a:pt x="6768592" y="5395214"/>
                </a:lnTo>
                <a:lnTo>
                  <a:pt x="6761353" y="5401310"/>
                </a:lnTo>
                <a:cubicBezTo>
                  <a:pt x="6728079" y="5361559"/>
                  <a:pt x="6696837" y="5322316"/>
                  <a:pt x="6667881" y="5283708"/>
                </a:cubicBezTo>
                <a:lnTo>
                  <a:pt x="6675501" y="5277993"/>
                </a:lnTo>
                <a:lnTo>
                  <a:pt x="6667881" y="5283708"/>
                </a:lnTo>
                <a:cubicBezTo>
                  <a:pt x="6662293" y="5276215"/>
                  <a:pt x="6656578" y="5268722"/>
                  <a:pt x="6650863" y="5261229"/>
                </a:cubicBezTo>
                <a:cubicBezTo>
                  <a:pt x="6528054" y="5098415"/>
                  <a:pt x="6401943" y="4931283"/>
                  <a:pt x="6250559" y="4781931"/>
                </a:cubicBezTo>
                <a:cubicBezTo>
                  <a:pt x="6045835" y="4579874"/>
                  <a:pt x="5789422" y="4412361"/>
                  <a:pt x="5433060" y="4341876"/>
                </a:cubicBezTo>
                <a:cubicBezTo>
                  <a:pt x="4936490" y="4242689"/>
                  <a:pt x="4424934" y="4477004"/>
                  <a:pt x="4095115" y="4759198"/>
                </a:cubicBezTo>
                <a:cubicBezTo>
                  <a:pt x="3966210" y="4869561"/>
                  <a:pt x="3852545" y="4989449"/>
                  <a:pt x="3738880" y="5109337"/>
                </a:cubicBezTo>
                <a:cubicBezTo>
                  <a:pt x="3561334" y="5296662"/>
                  <a:pt x="3383661" y="5484114"/>
                  <a:pt x="3148584" y="5633339"/>
                </a:cubicBezTo>
                <a:lnTo>
                  <a:pt x="3143504" y="5625338"/>
                </a:lnTo>
                <a:lnTo>
                  <a:pt x="3148584" y="5633339"/>
                </a:lnTo>
                <a:cubicBezTo>
                  <a:pt x="2672715" y="5936615"/>
                  <a:pt x="1980946" y="6050026"/>
                  <a:pt x="1364234" y="5915914"/>
                </a:cubicBezTo>
                <a:lnTo>
                  <a:pt x="1366266" y="5906643"/>
                </a:lnTo>
                <a:lnTo>
                  <a:pt x="1364234" y="5915914"/>
                </a:lnTo>
                <a:cubicBezTo>
                  <a:pt x="741807" y="5780151"/>
                  <a:pt x="214376" y="5395468"/>
                  <a:pt x="0" y="493585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1"/>
          <p:cNvSpPr/>
          <p:nvPr/>
        </p:nvSpPr>
        <p:spPr>
          <a:xfrm>
            <a:off x="-74463" y="4799722"/>
            <a:ext cx="18362772" cy="5293422"/>
          </a:xfrm>
          <a:custGeom>
            <a:rect b="b" l="l" r="r" t="t"/>
            <a:pathLst>
              <a:path extrusionOk="0" h="7057897" w="24483696">
                <a:moveTo>
                  <a:pt x="17272" y="4558538"/>
                </a:moveTo>
                <a:cubicBezTo>
                  <a:pt x="226187" y="5001641"/>
                  <a:pt x="737235" y="5381117"/>
                  <a:pt x="1343660" y="5521325"/>
                </a:cubicBezTo>
                <a:cubicBezTo>
                  <a:pt x="1941322" y="5659374"/>
                  <a:pt x="2612644" y="5558663"/>
                  <a:pt x="3075813" y="5277485"/>
                </a:cubicBezTo>
                <a:cubicBezTo>
                  <a:pt x="3304032" y="5139944"/>
                  <a:pt x="3477260" y="4965446"/>
                  <a:pt x="3652393" y="4789043"/>
                </a:cubicBezTo>
                <a:cubicBezTo>
                  <a:pt x="3765423" y="4675251"/>
                  <a:pt x="3879215" y="4560570"/>
                  <a:pt x="4008628" y="4455287"/>
                </a:cubicBezTo>
                <a:lnTo>
                  <a:pt x="4014597" y="4462653"/>
                </a:lnTo>
                <a:lnTo>
                  <a:pt x="4008628" y="4455287"/>
                </a:lnTo>
                <a:cubicBezTo>
                  <a:pt x="4337685" y="4187571"/>
                  <a:pt x="4847971" y="3965067"/>
                  <a:pt x="5343017" y="4063619"/>
                </a:cubicBezTo>
                <a:lnTo>
                  <a:pt x="5341112" y="4073017"/>
                </a:lnTo>
                <a:lnTo>
                  <a:pt x="5342890" y="4063619"/>
                </a:lnTo>
                <a:cubicBezTo>
                  <a:pt x="5714111" y="4136390"/>
                  <a:pt x="5988304" y="4293489"/>
                  <a:pt x="6209792" y="4481830"/>
                </a:cubicBezTo>
                <a:lnTo>
                  <a:pt x="6203569" y="4489069"/>
                </a:lnTo>
                <a:lnTo>
                  <a:pt x="6209792" y="4481830"/>
                </a:lnTo>
                <a:cubicBezTo>
                  <a:pt x="6380861" y="4627118"/>
                  <a:pt x="6525133" y="4789551"/>
                  <a:pt x="6667119" y="4949317"/>
                </a:cubicBezTo>
                <a:cubicBezTo>
                  <a:pt x="6667246" y="4949444"/>
                  <a:pt x="6667246" y="4949444"/>
                  <a:pt x="6667373" y="4949571"/>
                </a:cubicBezTo>
                <a:cubicBezTo>
                  <a:pt x="6699377" y="4985639"/>
                  <a:pt x="6733540" y="5022723"/>
                  <a:pt x="6769735" y="5060442"/>
                </a:cubicBezTo>
                <a:lnTo>
                  <a:pt x="6762877" y="5067046"/>
                </a:lnTo>
                <a:lnTo>
                  <a:pt x="6769735" y="5060442"/>
                </a:lnTo>
                <a:cubicBezTo>
                  <a:pt x="6966458" y="5265039"/>
                  <a:pt x="7227824" y="5498084"/>
                  <a:pt x="7479919" y="5670423"/>
                </a:cubicBezTo>
                <a:lnTo>
                  <a:pt x="7474585" y="5678297"/>
                </a:lnTo>
                <a:lnTo>
                  <a:pt x="7479919" y="5670423"/>
                </a:lnTo>
                <a:cubicBezTo>
                  <a:pt x="7651115" y="5787517"/>
                  <a:pt x="7820406" y="5864479"/>
                  <a:pt x="8019923" y="5875274"/>
                </a:cubicBezTo>
                <a:lnTo>
                  <a:pt x="8019415" y="5884799"/>
                </a:lnTo>
                <a:lnTo>
                  <a:pt x="8019923" y="5875274"/>
                </a:lnTo>
                <a:cubicBezTo>
                  <a:pt x="8099806" y="5879592"/>
                  <a:pt x="8175625" y="5873877"/>
                  <a:pt x="8250809" y="5859526"/>
                </a:cubicBezTo>
                <a:lnTo>
                  <a:pt x="8252587" y="5868924"/>
                </a:lnTo>
                <a:lnTo>
                  <a:pt x="8250809" y="5859526"/>
                </a:lnTo>
                <a:cubicBezTo>
                  <a:pt x="8564372" y="5799836"/>
                  <a:pt x="8870950" y="5564378"/>
                  <a:pt x="9043035" y="5295900"/>
                </a:cubicBezTo>
                <a:cubicBezTo>
                  <a:pt x="9092819" y="5218303"/>
                  <a:pt x="9137523" y="5137277"/>
                  <a:pt x="9182481" y="5055743"/>
                </a:cubicBezTo>
                <a:cubicBezTo>
                  <a:pt x="9227693" y="4973828"/>
                  <a:pt x="9273159" y="4891278"/>
                  <a:pt x="9324213" y="4811776"/>
                </a:cubicBezTo>
                <a:cubicBezTo>
                  <a:pt x="9420352" y="4661916"/>
                  <a:pt x="9536303" y="4522089"/>
                  <a:pt x="9708134" y="4414266"/>
                </a:cubicBezTo>
                <a:cubicBezTo>
                  <a:pt x="10161905" y="4129659"/>
                  <a:pt x="10849229" y="4158361"/>
                  <a:pt x="11340973" y="4372991"/>
                </a:cubicBezTo>
                <a:lnTo>
                  <a:pt x="11337163" y="4381754"/>
                </a:lnTo>
                <a:lnTo>
                  <a:pt x="11340973" y="4372991"/>
                </a:lnTo>
                <a:cubicBezTo>
                  <a:pt x="11830685" y="4586732"/>
                  <a:pt x="12168505" y="4948301"/>
                  <a:pt x="12461875" y="5315458"/>
                </a:cubicBezTo>
                <a:lnTo>
                  <a:pt x="12454383" y="5321427"/>
                </a:lnTo>
                <a:lnTo>
                  <a:pt x="12461748" y="5315458"/>
                </a:lnTo>
                <a:cubicBezTo>
                  <a:pt x="12522073" y="5390261"/>
                  <a:pt x="12581255" y="5466334"/>
                  <a:pt x="12640818" y="5542661"/>
                </a:cubicBezTo>
                <a:cubicBezTo>
                  <a:pt x="12700889" y="5619623"/>
                  <a:pt x="12761087" y="5696839"/>
                  <a:pt x="12822809" y="5773547"/>
                </a:cubicBezTo>
                <a:cubicBezTo>
                  <a:pt x="12960223" y="5944235"/>
                  <a:pt x="13105130" y="6111875"/>
                  <a:pt x="13271501" y="6267323"/>
                </a:cubicBezTo>
                <a:lnTo>
                  <a:pt x="13265024" y="6274308"/>
                </a:lnTo>
                <a:lnTo>
                  <a:pt x="13271501" y="6267323"/>
                </a:lnTo>
                <a:cubicBezTo>
                  <a:pt x="13320141" y="6312535"/>
                  <a:pt x="13370179" y="6356604"/>
                  <a:pt x="13422757" y="6399276"/>
                </a:cubicBezTo>
                <a:lnTo>
                  <a:pt x="13416788" y="6406642"/>
                </a:lnTo>
                <a:lnTo>
                  <a:pt x="13422757" y="6399276"/>
                </a:lnTo>
                <a:cubicBezTo>
                  <a:pt x="13895325" y="6782308"/>
                  <a:pt x="14540611" y="6997573"/>
                  <a:pt x="15201138" y="7021195"/>
                </a:cubicBezTo>
                <a:cubicBezTo>
                  <a:pt x="15687803" y="7038848"/>
                  <a:pt x="16181959" y="6950456"/>
                  <a:pt x="16594455" y="6750812"/>
                </a:cubicBezTo>
                <a:lnTo>
                  <a:pt x="16598647" y="6759448"/>
                </a:lnTo>
                <a:lnTo>
                  <a:pt x="16594455" y="6750939"/>
                </a:lnTo>
                <a:cubicBezTo>
                  <a:pt x="16973042" y="6566662"/>
                  <a:pt x="17264634" y="6318631"/>
                  <a:pt x="17505934" y="6035040"/>
                </a:cubicBezTo>
                <a:cubicBezTo>
                  <a:pt x="17791938" y="5701411"/>
                  <a:pt x="18009108" y="5319395"/>
                  <a:pt x="18225262" y="4938903"/>
                </a:cubicBezTo>
                <a:cubicBezTo>
                  <a:pt x="18309717" y="4790186"/>
                  <a:pt x="18394046" y="4641850"/>
                  <a:pt x="18482310" y="4496816"/>
                </a:cubicBezTo>
                <a:lnTo>
                  <a:pt x="18490438" y="4501769"/>
                </a:lnTo>
                <a:lnTo>
                  <a:pt x="18482310" y="4496816"/>
                </a:lnTo>
                <a:cubicBezTo>
                  <a:pt x="18560415" y="4368165"/>
                  <a:pt x="18642075" y="4240657"/>
                  <a:pt x="18727293" y="4114165"/>
                </a:cubicBezTo>
                <a:lnTo>
                  <a:pt x="18735167" y="4119499"/>
                </a:lnTo>
                <a:lnTo>
                  <a:pt x="18727293" y="4114165"/>
                </a:lnTo>
                <a:cubicBezTo>
                  <a:pt x="19947509" y="2303653"/>
                  <a:pt x="21914993" y="754507"/>
                  <a:pt x="24478361" y="0"/>
                </a:cubicBezTo>
                <a:lnTo>
                  <a:pt x="24483696" y="18288"/>
                </a:lnTo>
                <a:cubicBezTo>
                  <a:pt x="21924518" y="771525"/>
                  <a:pt x="19960717" y="2317877"/>
                  <a:pt x="18743041" y="4124579"/>
                </a:cubicBezTo>
                <a:cubicBezTo>
                  <a:pt x="18657952" y="4250817"/>
                  <a:pt x="18576417" y="4378071"/>
                  <a:pt x="18498566" y="4506468"/>
                </a:cubicBezTo>
                <a:cubicBezTo>
                  <a:pt x="18410555" y="4651248"/>
                  <a:pt x="18326354" y="4799330"/>
                  <a:pt x="18241900" y="4948047"/>
                </a:cubicBezTo>
                <a:cubicBezTo>
                  <a:pt x="18025873" y="5328158"/>
                  <a:pt x="17807940" y="5711825"/>
                  <a:pt x="17520539" y="6047105"/>
                </a:cubicBezTo>
                <a:lnTo>
                  <a:pt x="17513301" y="6040882"/>
                </a:lnTo>
                <a:lnTo>
                  <a:pt x="17520539" y="6047105"/>
                </a:lnTo>
                <a:cubicBezTo>
                  <a:pt x="17277715" y="6332474"/>
                  <a:pt x="16984218" y="6582156"/>
                  <a:pt x="16602837" y="6767830"/>
                </a:cubicBezTo>
                <a:cubicBezTo>
                  <a:pt x="16187039" y="6969125"/>
                  <a:pt x="15689834" y="7057897"/>
                  <a:pt x="15200503" y="7040118"/>
                </a:cubicBezTo>
                <a:lnTo>
                  <a:pt x="15200884" y="7030593"/>
                </a:lnTo>
                <a:lnTo>
                  <a:pt x="15200503" y="7040118"/>
                </a:lnTo>
                <a:cubicBezTo>
                  <a:pt x="14536548" y="7016496"/>
                  <a:pt x="13887069" y="6800088"/>
                  <a:pt x="13410819" y="6414008"/>
                </a:cubicBezTo>
                <a:cubicBezTo>
                  <a:pt x="13357860" y="6371082"/>
                  <a:pt x="13307441" y="6326759"/>
                  <a:pt x="13258547" y="6281166"/>
                </a:cubicBezTo>
                <a:cubicBezTo>
                  <a:pt x="13091160" y="6124956"/>
                  <a:pt x="12945746" y="5956427"/>
                  <a:pt x="12808077" y="5785485"/>
                </a:cubicBezTo>
                <a:cubicBezTo>
                  <a:pt x="12746228" y="5708650"/>
                  <a:pt x="12685903" y="5631307"/>
                  <a:pt x="12625833" y="5554345"/>
                </a:cubicBezTo>
                <a:cubicBezTo>
                  <a:pt x="12566396" y="5478018"/>
                  <a:pt x="12507087" y="5402199"/>
                  <a:pt x="12447016" y="5327396"/>
                </a:cubicBezTo>
                <a:cubicBezTo>
                  <a:pt x="12154154" y="4960874"/>
                  <a:pt x="11818747" y="4602226"/>
                  <a:pt x="11333480" y="4390517"/>
                </a:cubicBezTo>
                <a:cubicBezTo>
                  <a:pt x="10845546" y="4177538"/>
                  <a:pt x="10165334" y="4150233"/>
                  <a:pt x="9718421" y="4430522"/>
                </a:cubicBezTo>
                <a:lnTo>
                  <a:pt x="9713341" y="4422394"/>
                </a:lnTo>
                <a:lnTo>
                  <a:pt x="9718421" y="4430522"/>
                </a:lnTo>
                <a:cubicBezTo>
                  <a:pt x="9549765" y="4536440"/>
                  <a:pt x="9435592" y="4673727"/>
                  <a:pt x="9340469" y="4822190"/>
                </a:cubicBezTo>
                <a:cubicBezTo>
                  <a:pt x="9289796" y="4901057"/>
                  <a:pt x="9244711" y="4983099"/>
                  <a:pt x="9199372" y="5065014"/>
                </a:cubicBezTo>
                <a:cubicBezTo>
                  <a:pt x="9154414" y="5146548"/>
                  <a:pt x="9109456" y="5228082"/>
                  <a:pt x="9059291" y="5306314"/>
                </a:cubicBezTo>
                <a:lnTo>
                  <a:pt x="9051290" y="5301234"/>
                </a:lnTo>
                <a:lnTo>
                  <a:pt x="9059291" y="5306314"/>
                </a:lnTo>
                <a:cubicBezTo>
                  <a:pt x="8884921" y="5578348"/>
                  <a:pt x="8574151" y="5817489"/>
                  <a:pt x="8254492" y="5878322"/>
                </a:cubicBezTo>
                <a:cubicBezTo>
                  <a:pt x="8177911" y="5892800"/>
                  <a:pt x="8100441" y="5898642"/>
                  <a:pt x="8019034" y="5894324"/>
                </a:cubicBezTo>
                <a:cubicBezTo>
                  <a:pt x="7814818" y="5883275"/>
                  <a:pt x="7642225" y="5804408"/>
                  <a:pt x="7469378" y="5686171"/>
                </a:cubicBezTo>
                <a:cubicBezTo>
                  <a:pt x="7216013" y="5512816"/>
                  <a:pt x="6953759" y="5278882"/>
                  <a:pt x="6756273" y="5073650"/>
                </a:cubicBezTo>
                <a:cubicBezTo>
                  <a:pt x="6719951" y="5035677"/>
                  <a:pt x="6685534" y="4998466"/>
                  <a:pt x="6653403" y="4962144"/>
                </a:cubicBezTo>
                <a:lnTo>
                  <a:pt x="6660515" y="4955794"/>
                </a:lnTo>
                <a:lnTo>
                  <a:pt x="6653403" y="4962144"/>
                </a:lnTo>
                <a:cubicBezTo>
                  <a:pt x="6653276" y="4962017"/>
                  <a:pt x="6653276" y="4962017"/>
                  <a:pt x="6653149" y="4961890"/>
                </a:cubicBezTo>
                <a:cubicBezTo>
                  <a:pt x="6511036" y="4801997"/>
                  <a:pt x="6367526" y="4640580"/>
                  <a:pt x="6197727" y="4496308"/>
                </a:cubicBezTo>
                <a:cubicBezTo>
                  <a:pt x="5978398" y="4309872"/>
                  <a:pt x="5706999" y="4154424"/>
                  <a:pt x="5339461" y="4082288"/>
                </a:cubicBezTo>
                <a:cubicBezTo>
                  <a:pt x="4852035" y="3985260"/>
                  <a:pt x="4347464" y="4204589"/>
                  <a:pt x="4020820" y="4470146"/>
                </a:cubicBezTo>
                <a:cubicBezTo>
                  <a:pt x="3892296" y="4574667"/>
                  <a:pt x="3779139" y="4688586"/>
                  <a:pt x="3665982" y="4802505"/>
                </a:cubicBezTo>
                <a:cubicBezTo>
                  <a:pt x="3491103" y="4978654"/>
                  <a:pt x="3316224" y="5154803"/>
                  <a:pt x="3085719" y="5293741"/>
                </a:cubicBezTo>
                <a:lnTo>
                  <a:pt x="3080766" y="5285613"/>
                </a:lnTo>
                <a:lnTo>
                  <a:pt x="3085719" y="5293741"/>
                </a:lnTo>
                <a:cubicBezTo>
                  <a:pt x="2617851" y="5577713"/>
                  <a:pt x="1941449" y="5678932"/>
                  <a:pt x="1339342" y="5539867"/>
                </a:cubicBezTo>
                <a:lnTo>
                  <a:pt x="1341501" y="5530596"/>
                </a:lnTo>
                <a:lnTo>
                  <a:pt x="1339342" y="5539867"/>
                </a:lnTo>
                <a:cubicBezTo>
                  <a:pt x="728599" y="5398770"/>
                  <a:pt x="211963" y="5016373"/>
                  <a:pt x="0" y="456666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1"/>
          <p:cNvSpPr/>
          <p:nvPr/>
        </p:nvSpPr>
        <p:spPr>
          <a:xfrm>
            <a:off x="-69909" y="4941997"/>
            <a:ext cx="18358485" cy="5086256"/>
          </a:xfrm>
          <a:custGeom>
            <a:rect b="b" l="l" r="r" t="t"/>
            <a:pathLst>
              <a:path extrusionOk="0" h="6781673" w="24477981">
                <a:moveTo>
                  <a:pt x="17272" y="4189349"/>
                </a:moveTo>
                <a:cubicBezTo>
                  <a:pt x="223647" y="4622800"/>
                  <a:pt x="724154" y="4999990"/>
                  <a:pt x="1319022" y="5145786"/>
                </a:cubicBezTo>
                <a:cubicBezTo>
                  <a:pt x="1902079" y="5288661"/>
                  <a:pt x="2557272" y="5199507"/>
                  <a:pt x="3013202" y="4938014"/>
                </a:cubicBezTo>
                <a:cubicBezTo>
                  <a:pt x="3235960" y="4810252"/>
                  <a:pt x="3406394" y="4647184"/>
                  <a:pt x="3578860" y="4482338"/>
                </a:cubicBezTo>
                <a:cubicBezTo>
                  <a:pt x="3691636" y="4374388"/>
                  <a:pt x="3805301" y="4265676"/>
                  <a:pt x="3934587" y="4166235"/>
                </a:cubicBezTo>
                <a:lnTo>
                  <a:pt x="3940429" y="4173728"/>
                </a:lnTo>
                <a:lnTo>
                  <a:pt x="3934587" y="4166235"/>
                </a:lnTo>
                <a:cubicBezTo>
                  <a:pt x="4260723" y="3915283"/>
                  <a:pt x="4763262" y="3708908"/>
                  <a:pt x="5249164" y="3804539"/>
                </a:cubicBezTo>
                <a:cubicBezTo>
                  <a:pt x="5630799" y="3879723"/>
                  <a:pt x="5919851" y="4023487"/>
                  <a:pt x="6155817" y="4195826"/>
                </a:cubicBezTo>
                <a:lnTo>
                  <a:pt x="6150229" y="4203573"/>
                </a:lnTo>
                <a:lnTo>
                  <a:pt x="6155817" y="4195826"/>
                </a:lnTo>
                <a:cubicBezTo>
                  <a:pt x="6338570" y="4329176"/>
                  <a:pt x="6495796" y="4477385"/>
                  <a:pt x="6652133" y="4627499"/>
                </a:cubicBezTo>
                <a:cubicBezTo>
                  <a:pt x="6687312" y="4661408"/>
                  <a:pt x="6724650" y="4696460"/>
                  <a:pt x="6764274" y="4732401"/>
                </a:cubicBezTo>
                <a:cubicBezTo>
                  <a:pt x="6978650" y="4927346"/>
                  <a:pt x="7259320" y="5161026"/>
                  <a:pt x="7510272" y="5345430"/>
                </a:cubicBezTo>
                <a:cubicBezTo>
                  <a:pt x="7679817" y="5470017"/>
                  <a:pt x="7838821" y="5555996"/>
                  <a:pt x="8030337" y="5578348"/>
                </a:cubicBezTo>
                <a:cubicBezTo>
                  <a:pt x="8107172" y="5587365"/>
                  <a:pt x="8180705" y="5586603"/>
                  <a:pt x="8255508" y="5577459"/>
                </a:cubicBezTo>
                <a:cubicBezTo>
                  <a:pt x="8567801" y="5539359"/>
                  <a:pt x="8904351" y="5319141"/>
                  <a:pt x="9090914" y="5050028"/>
                </a:cubicBezTo>
                <a:cubicBezTo>
                  <a:pt x="9147429" y="4968494"/>
                  <a:pt x="9197340" y="4882642"/>
                  <a:pt x="9247632" y="4796282"/>
                </a:cubicBezTo>
                <a:cubicBezTo>
                  <a:pt x="9298051" y="4709414"/>
                  <a:pt x="9348978" y="4622038"/>
                  <a:pt x="9406890" y="4538472"/>
                </a:cubicBezTo>
                <a:cubicBezTo>
                  <a:pt x="9498330" y="4406519"/>
                  <a:pt x="9607931" y="4283837"/>
                  <a:pt x="9762998" y="4187063"/>
                </a:cubicBezTo>
                <a:cubicBezTo>
                  <a:pt x="10214102" y="3905885"/>
                  <a:pt x="10890377" y="3925697"/>
                  <a:pt x="11379073" y="4127881"/>
                </a:cubicBezTo>
                <a:cubicBezTo>
                  <a:pt x="11864848" y="4328795"/>
                  <a:pt x="12205462" y="4676775"/>
                  <a:pt x="12503531" y="5031994"/>
                </a:cubicBezTo>
                <a:cubicBezTo>
                  <a:pt x="12571095" y="5112512"/>
                  <a:pt x="12637516" y="5194554"/>
                  <a:pt x="12704191" y="5276977"/>
                </a:cubicBezTo>
                <a:cubicBezTo>
                  <a:pt x="12771755" y="5360416"/>
                  <a:pt x="12839573" y="5444236"/>
                  <a:pt x="12909423" y="5527421"/>
                </a:cubicBezTo>
                <a:cubicBezTo>
                  <a:pt x="13035534" y="5677789"/>
                  <a:pt x="13167996" y="5825871"/>
                  <a:pt x="13315824" y="5965317"/>
                </a:cubicBezTo>
                <a:lnTo>
                  <a:pt x="13309347" y="5972302"/>
                </a:lnTo>
                <a:lnTo>
                  <a:pt x="13315824" y="5965317"/>
                </a:lnTo>
                <a:cubicBezTo>
                  <a:pt x="13363701" y="6010275"/>
                  <a:pt x="13412850" y="6054217"/>
                  <a:pt x="13464286" y="6096508"/>
                </a:cubicBezTo>
                <a:cubicBezTo>
                  <a:pt x="13926312" y="6478270"/>
                  <a:pt x="14544676" y="6700393"/>
                  <a:pt x="15186406" y="6736080"/>
                </a:cubicBezTo>
                <a:cubicBezTo>
                  <a:pt x="15659226" y="6762750"/>
                  <a:pt x="16144240" y="6685534"/>
                  <a:pt x="16552800" y="6498844"/>
                </a:cubicBezTo>
                <a:lnTo>
                  <a:pt x="16556736" y="6507480"/>
                </a:lnTo>
                <a:lnTo>
                  <a:pt x="16552800" y="6498844"/>
                </a:lnTo>
                <a:cubicBezTo>
                  <a:pt x="16927450" y="6326378"/>
                  <a:pt x="17219675" y="6090920"/>
                  <a:pt x="17464150" y="5819394"/>
                </a:cubicBezTo>
                <a:cubicBezTo>
                  <a:pt x="17754981" y="5498846"/>
                  <a:pt x="17979390" y="5129149"/>
                  <a:pt x="18203164" y="4760341"/>
                </a:cubicBezTo>
                <a:cubicBezTo>
                  <a:pt x="18289398" y="4618101"/>
                  <a:pt x="18375630" y="4476115"/>
                  <a:pt x="18465419" y="4337177"/>
                </a:cubicBezTo>
                <a:lnTo>
                  <a:pt x="18473421" y="4342384"/>
                </a:lnTo>
                <a:lnTo>
                  <a:pt x="18465419" y="4337177"/>
                </a:lnTo>
                <a:cubicBezTo>
                  <a:pt x="18545556" y="4212844"/>
                  <a:pt x="18629250" y="4089273"/>
                  <a:pt x="18716499" y="3967226"/>
                </a:cubicBezTo>
                <a:lnTo>
                  <a:pt x="18724246" y="3972814"/>
                </a:lnTo>
                <a:lnTo>
                  <a:pt x="18716499" y="3967226"/>
                </a:lnTo>
                <a:cubicBezTo>
                  <a:pt x="19963003" y="2216277"/>
                  <a:pt x="21930868" y="722503"/>
                  <a:pt x="24472774" y="0"/>
                </a:cubicBezTo>
                <a:lnTo>
                  <a:pt x="24477981" y="18288"/>
                </a:lnTo>
                <a:cubicBezTo>
                  <a:pt x="21940266" y="739648"/>
                  <a:pt x="19976084" y="2230882"/>
                  <a:pt x="18731865" y="3978021"/>
                </a:cubicBezTo>
                <a:cubicBezTo>
                  <a:pt x="18644871" y="4099941"/>
                  <a:pt x="18561305" y="4223258"/>
                  <a:pt x="18481294" y="4347210"/>
                </a:cubicBezTo>
                <a:cubicBezTo>
                  <a:pt x="18391633" y="4485767"/>
                  <a:pt x="18305527" y="4627626"/>
                  <a:pt x="18219293" y="4769866"/>
                </a:cubicBezTo>
                <a:cubicBezTo>
                  <a:pt x="17995647" y="5138420"/>
                  <a:pt x="17770476" y="5509641"/>
                  <a:pt x="17478122" y="5831840"/>
                </a:cubicBezTo>
                <a:lnTo>
                  <a:pt x="17471009" y="5825490"/>
                </a:lnTo>
                <a:lnTo>
                  <a:pt x="17478122" y="5831840"/>
                </a:lnTo>
                <a:cubicBezTo>
                  <a:pt x="17232250" y="6105017"/>
                  <a:pt x="16937990" y="6342126"/>
                  <a:pt x="16560674" y="6515862"/>
                </a:cubicBezTo>
                <a:cubicBezTo>
                  <a:pt x="16148939" y="6703949"/>
                  <a:pt x="15660752" y="6781673"/>
                  <a:pt x="15185263" y="6754749"/>
                </a:cubicBezTo>
                <a:lnTo>
                  <a:pt x="15185772" y="6745224"/>
                </a:lnTo>
                <a:lnTo>
                  <a:pt x="15185263" y="6754749"/>
                </a:lnTo>
                <a:cubicBezTo>
                  <a:pt x="14539977" y="6718935"/>
                  <a:pt x="13917677" y="6495669"/>
                  <a:pt x="13451967" y="6110859"/>
                </a:cubicBezTo>
                <a:lnTo>
                  <a:pt x="13458063" y="6103493"/>
                </a:lnTo>
                <a:lnTo>
                  <a:pt x="13451967" y="6110859"/>
                </a:lnTo>
                <a:cubicBezTo>
                  <a:pt x="13400152" y="6068187"/>
                  <a:pt x="13350749" y="6023991"/>
                  <a:pt x="13302615" y="5978779"/>
                </a:cubicBezTo>
                <a:cubicBezTo>
                  <a:pt x="13153899" y="5838571"/>
                  <a:pt x="13021057" y="5689854"/>
                  <a:pt x="12894692" y="5539232"/>
                </a:cubicBezTo>
                <a:cubicBezTo>
                  <a:pt x="12824715" y="5455920"/>
                  <a:pt x="12756769" y="5371973"/>
                  <a:pt x="12689333" y="5288534"/>
                </a:cubicBezTo>
                <a:cubicBezTo>
                  <a:pt x="12622530" y="5206111"/>
                  <a:pt x="12556237" y="5124196"/>
                  <a:pt x="12488800" y="5043805"/>
                </a:cubicBezTo>
                <a:lnTo>
                  <a:pt x="12496039" y="5037709"/>
                </a:lnTo>
                <a:lnTo>
                  <a:pt x="12488800" y="5043805"/>
                </a:lnTo>
                <a:cubicBezTo>
                  <a:pt x="12191239" y="4689221"/>
                  <a:pt x="11853038" y="4344289"/>
                  <a:pt x="11371580" y="4145026"/>
                </a:cubicBezTo>
                <a:lnTo>
                  <a:pt x="11375264" y="4136263"/>
                </a:lnTo>
                <a:lnTo>
                  <a:pt x="11371580" y="4145026"/>
                </a:lnTo>
                <a:cubicBezTo>
                  <a:pt x="10886694" y="3944493"/>
                  <a:pt x="10217151" y="3925697"/>
                  <a:pt x="9772778" y="4202811"/>
                </a:cubicBezTo>
                <a:lnTo>
                  <a:pt x="9767698" y="4194683"/>
                </a:lnTo>
                <a:lnTo>
                  <a:pt x="9772778" y="4202811"/>
                </a:lnTo>
                <a:cubicBezTo>
                  <a:pt x="9620631" y="4297807"/>
                  <a:pt x="9512809" y="4418330"/>
                  <a:pt x="9422258" y="4548886"/>
                </a:cubicBezTo>
                <a:cubicBezTo>
                  <a:pt x="9364727" y="4631817"/>
                  <a:pt x="9314308" y="4718558"/>
                  <a:pt x="9263762" y="4805426"/>
                </a:cubicBezTo>
                <a:cubicBezTo>
                  <a:pt x="9213597" y="4891786"/>
                  <a:pt x="9163304" y="4978273"/>
                  <a:pt x="9106281" y="5060442"/>
                </a:cubicBezTo>
                <a:lnTo>
                  <a:pt x="9098408" y="5054981"/>
                </a:lnTo>
                <a:lnTo>
                  <a:pt x="9106281" y="5060442"/>
                </a:lnTo>
                <a:cubicBezTo>
                  <a:pt x="8916925" y="5333492"/>
                  <a:pt x="8575803" y="5557139"/>
                  <a:pt x="8257540" y="5596001"/>
                </a:cubicBezTo>
                <a:lnTo>
                  <a:pt x="8256398" y="5586603"/>
                </a:lnTo>
                <a:lnTo>
                  <a:pt x="8257540" y="5596001"/>
                </a:lnTo>
                <a:cubicBezTo>
                  <a:pt x="8181340" y="5605272"/>
                  <a:pt x="8106156" y="5606034"/>
                  <a:pt x="8027798" y="5596890"/>
                </a:cubicBezTo>
                <a:lnTo>
                  <a:pt x="8028940" y="5587492"/>
                </a:lnTo>
                <a:lnTo>
                  <a:pt x="8027798" y="5596890"/>
                </a:lnTo>
                <a:cubicBezTo>
                  <a:pt x="7831583" y="5574030"/>
                  <a:pt x="7669403" y="5485892"/>
                  <a:pt x="7498715" y="5360416"/>
                </a:cubicBezTo>
                <a:lnTo>
                  <a:pt x="7504303" y="5352796"/>
                </a:lnTo>
                <a:lnTo>
                  <a:pt x="7498715" y="5360416"/>
                </a:lnTo>
                <a:cubicBezTo>
                  <a:pt x="7247255" y="5175631"/>
                  <a:pt x="6965951" y="4941570"/>
                  <a:pt x="6751193" y="4746117"/>
                </a:cubicBezTo>
                <a:lnTo>
                  <a:pt x="6757543" y="4739132"/>
                </a:lnTo>
                <a:lnTo>
                  <a:pt x="6751193" y="4746244"/>
                </a:lnTo>
                <a:cubicBezTo>
                  <a:pt x="6711442" y="4710176"/>
                  <a:pt x="6673978" y="4674997"/>
                  <a:pt x="6638672" y="4640961"/>
                </a:cubicBezTo>
                <a:lnTo>
                  <a:pt x="6645276" y="4634103"/>
                </a:lnTo>
                <a:lnTo>
                  <a:pt x="6638672" y="4640961"/>
                </a:lnTo>
                <a:cubicBezTo>
                  <a:pt x="6482335" y="4490847"/>
                  <a:pt x="6325871" y="4343527"/>
                  <a:pt x="6144261" y="4210939"/>
                </a:cubicBezTo>
                <a:cubicBezTo>
                  <a:pt x="5910454" y="4040124"/>
                  <a:pt x="5623942" y="3897630"/>
                  <a:pt x="5245228" y="3822954"/>
                </a:cubicBezTo>
                <a:lnTo>
                  <a:pt x="5247006" y="3813556"/>
                </a:lnTo>
                <a:lnTo>
                  <a:pt x="5245228" y="3822954"/>
                </a:lnTo>
                <a:cubicBezTo>
                  <a:pt x="4766565" y="3728720"/>
                  <a:pt x="4269487" y="3932174"/>
                  <a:pt x="3945891" y="4181094"/>
                </a:cubicBezTo>
                <a:cubicBezTo>
                  <a:pt x="3817621" y="4279773"/>
                  <a:pt x="3704718" y="4387850"/>
                  <a:pt x="3591815" y="4495800"/>
                </a:cubicBezTo>
                <a:cubicBezTo>
                  <a:pt x="3419603" y="4660519"/>
                  <a:pt x="3247518" y="4825238"/>
                  <a:pt x="3022474" y="4954270"/>
                </a:cubicBezTo>
                <a:lnTo>
                  <a:pt x="3017775" y="4946015"/>
                </a:lnTo>
                <a:lnTo>
                  <a:pt x="3022474" y="4954270"/>
                </a:lnTo>
                <a:cubicBezTo>
                  <a:pt x="2561972" y="5218303"/>
                  <a:pt x="1901699" y="5307965"/>
                  <a:pt x="1314324" y="5163947"/>
                </a:cubicBezTo>
                <a:lnTo>
                  <a:pt x="1316610" y="5154676"/>
                </a:lnTo>
                <a:lnTo>
                  <a:pt x="1314324" y="5163947"/>
                </a:lnTo>
                <a:cubicBezTo>
                  <a:pt x="715264" y="5017516"/>
                  <a:pt x="209423" y="4637278"/>
                  <a:pt x="0" y="419760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1"/>
          <p:cNvSpPr/>
          <p:nvPr/>
        </p:nvSpPr>
        <p:spPr>
          <a:xfrm>
            <a:off x="-65214" y="5084380"/>
            <a:ext cx="18353247" cy="4879371"/>
          </a:xfrm>
          <a:custGeom>
            <a:rect b="b" l="l" r="r" t="t"/>
            <a:pathLst>
              <a:path extrusionOk="0" h="6505829" w="24470996">
                <a:moveTo>
                  <a:pt x="17272" y="3820160"/>
                </a:moveTo>
                <a:cubicBezTo>
                  <a:pt x="221234" y="4243705"/>
                  <a:pt x="710946" y="4618736"/>
                  <a:pt x="1294257" y="4770501"/>
                </a:cubicBezTo>
                <a:lnTo>
                  <a:pt x="1291844" y="4779772"/>
                </a:lnTo>
                <a:lnTo>
                  <a:pt x="1294257" y="4770501"/>
                </a:lnTo>
                <a:cubicBezTo>
                  <a:pt x="1862709" y="4918329"/>
                  <a:pt x="2502408" y="4840986"/>
                  <a:pt x="2950337" y="4598924"/>
                </a:cubicBezTo>
                <a:lnTo>
                  <a:pt x="2954909" y="4607306"/>
                </a:lnTo>
                <a:lnTo>
                  <a:pt x="2950337" y="4598924"/>
                </a:lnTo>
                <a:cubicBezTo>
                  <a:pt x="3168142" y="4481068"/>
                  <a:pt x="3335909" y="4329176"/>
                  <a:pt x="3505581" y="4175506"/>
                </a:cubicBezTo>
                <a:cubicBezTo>
                  <a:pt x="3617976" y="4073652"/>
                  <a:pt x="3731260" y="3971036"/>
                  <a:pt x="3860165" y="3877564"/>
                </a:cubicBezTo>
                <a:lnTo>
                  <a:pt x="3865753" y="3885311"/>
                </a:lnTo>
                <a:lnTo>
                  <a:pt x="3860165" y="3877564"/>
                </a:lnTo>
                <a:cubicBezTo>
                  <a:pt x="4183253" y="3643249"/>
                  <a:pt x="4678553" y="3452241"/>
                  <a:pt x="5154803" y="3545586"/>
                </a:cubicBezTo>
                <a:cubicBezTo>
                  <a:pt x="5546979" y="3622548"/>
                  <a:pt x="5851017" y="3753485"/>
                  <a:pt x="6101080" y="3909949"/>
                </a:cubicBezTo>
                <a:lnTo>
                  <a:pt x="6096000" y="3918077"/>
                </a:lnTo>
                <a:lnTo>
                  <a:pt x="6101080" y="3909949"/>
                </a:lnTo>
                <a:cubicBezTo>
                  <a:pt x="6295263" y="4031361"/>
                  <a:pt x="6465443" y="4165092"/>
                  <a:pt x="6636131" y="4305427"/>
                </a:cubicBezTo>
                <a:cubicBezTo>
                  <a:pt x="6674612" y="4337050"/>
                  <a:pt x="6715252" y="4370197"/>
                  <a:pt x="6757797" y="4404487"/>
                </a:cubicBezTo>
                <a:lnTo>
                  <a:pt x="6751828" y="4411853"/>
                </a:lnTo>
                <a:lnTo>
                  <a:pt x="6757797" y="4404360"/>
                </a:lnTo>
                <a:cubicBezTo>
                  <a:pt x="6932422" y="4543933"/>
                  <a:pt x="7145655" y="4711192"/>
                  <a:pt x="7346823" y="4868926"/>
                </a:cubicBezTo>
                <a:cubicBezTo>
                  <a:pt x="7412863" y="4920742"/>
                  <a:pt x="7477633" y="4971542"/>
                  <a:pt x="7539355" y="5020056"/>
                </a:cubicBezTo>
                <a:lnTo>
                  <a:pt x="7533513" y="5027549"/>
                </a:lnTo>
                <a:lnTo>
                  <a:pt x="7539355" y="5020056"/>
                </a:lnTo>
                <a:cubicBezTo>
                  <a:pt x="7707376" y="5152009"/>
                  <a:pt x="7855712" y="5247005"/>
                  <a:pt x="8039227" y="5280787"/>
                </a:cubicBezTo>
                <a:lnTo>
                  <a:pt x="8037449" y="5290185"/>
                </a:lnTo>
                <a:lnTo>
                  <a:pt x="8039227" y="5280787"/>
                </a:lnTo>
                <a:cubicBezTo>
                  <a:pt x="8113014" y="5294376"/>
                  <a:pt x="8184388" y="5298694"/>
                  <a:pt x="8258810" y="5294757"/>
                </a:cubicBezTo>
                <a:cubicBezTo>
                  <a:pt x="8569579" y="5278247"/>
                  <a:pt x="8935847" y="5073396"/>
                  <a:pt x="9137396" y="4803394"/>
                </a:cubicBezTo>
                <a:cubicBezTo>
                  <a:pt x="9200388" y="4719066"/>
                  <a:pt x="9255125" y="4629531"/>
                  <a:pt x="9310370" y="4539234"/>
                </a:cubicBezTo>
                <a:cubicBezTo>
                  <a:pt x="9365869" y="4448429"/>
                  <a:pt x="9421749" y="4356989"/>
                  <a:pt x="9486646" y="4270248"/>
                </a:cubicBezTo>
                <a:cubicBezTo>
                  <a:pt x="9573514" y="4154043"/>
                  <a:pt x="9676511" y="4046220"/>
                  <a:pt x="9816338" y="3959352"/>
                </a:cubicBezTo>
                <a:cubicBezTo>
                  <a:pt x="10264902" y="3681476"/>
                  <a:pt x="10929874" y="3692525"/>
                  <a:pt x="11415522" y="3882390"/>
                </a:cubicBezTo>
                <a:cubicBezTo>
                  <a:pt x="11897233" y="4070731"/>
                  <a:pt x="12241276" y="4404233"/>
                  <a:pt x="12543663" y="4748022"/>
                </a:cubicBezTo>
                <a:cubicBezTo>
                  <a:pt x="12623292" y="4838573"/>
                  <a:pt x="12701270" y="4931410"/>
                  <a:pt x="12779756" y="5024755"/>
                </a:cubicBezTo>
                <a:cubicBezTo>
                  <a:pt x="12859512" y="5119624"/>
                  <a:pt x="12939776" y="5215128"/>
                  <a:pt x="13022961" y="5309743"/>
                </a:cubicBezTo>
                <a:cubicBezTo>
                  <a:pt x="13128751" y="5430139"/>
                  <a:pt x="13239115" y="5548884"/>
                  <a:pt x="13358750" y="5662676"/>
                </a:cubicBezTo>
                <a:lnTo>
                  <a:pt x="13352146" y="5669534"/>
                </a:lnTo>
                <a:lnTo>
                  <a:pt x="13358750" y="5662676"/>
                </a:lnTo>
                <a:cubicBezTo>
                  <a:pt x="13405866" y="5707380"/>
                  <a:pt x="13454125" y="5751068"/>
                  <a:pt x="13504291" y="5793359"/>
                </a:cubicBezTo>
                <a:lnTo>
                  <a:pt x="13498196" y="5800598"/>
                </a:lnTo>
                <a:lnTo>
                  <a:pt x="13504291" y="5793359"/>
                </a:lnTo>
                <a:cubicBezTo>
                  <a:pt x="13955650" y="6173851"/>
                  <a:pt x="14547088" y="6402832"/>
                  <a:pt x="15170404" y="6450584"/>
                </a:cubicBezTo>
                <a:cubicBezTo>
                  <a:pt x="15629509" y="6486398"/>
                  <a:pt x="16105886" y="6420866"/>
                  <a:pt x="16509874" y="6246495"/>
                </a:cubicBezTo>
                <a:cubicBezTo>
                  <a:pt x="16880967" y="6086475"/>
                  <a:pt x="17172813" y="5862447"/>
                  <a:pt x="17420844" y="5603494"/>
                </a:cubicBezTo>
                <a:lnTo>
                  <a:pt x="17427703" y="5610098"/>
                </a:lnTo>
                <a:lnTo>
                  <a:pt x="17420844" y="5603494"/>
                </a:lnTo>
                <a:cubicBezTo>
                  <a:pt x="17716374" y="5294757"/>
                  <a:pt x="17948910" y="4936744"/>
                  <a:pt x="18181193" y="4578985"/>
                </a:cubicBezTo>
                <a:cubicBezTo>
                  <a:pt x="18268824" y="4444111"/>
                  <a:pt x="18356327" y="4309237"/>
                  <a:pt x="18447131" y="4177284"/>
                </a:cubicBezTo>
                <a:lnTo>
                  <a:pt x="18455005" y="4182745"/>
                </a:lnTo>
                <a:lnTo>
                  <a:pt x="18447131" y="4177411"/>
                </a:lnTo>
                <a:cubicBezTo>
                  <a:pt x="18529301" y="4057269"/>
                  <a:pt x="18615153" y="3938016"/>
                  <a:pt x="18704053" y="3820033"/>
                </a:cubicBezTo>
                <a:cubicBezTo>
                  <a:pt x="19977099" y="2129028"/>
                  <a:pt x="21945474" y="690626"/>
                  <a:pt x="24465915" y="0"/>
                </a:cubicBezTo>
                <a:lnTo>
                  <a:pt x="24470996" y="18415"/>
                </a:lnTo>
                <a:cubicBezTo>
                  <a:pt x="21954617" y="707898"/>
                  <a:pt x="19989801" y="2143887"/>
                  <a:pt x="18719292" y="3831590"/>
                </a:cubicBezTo>
                <a:lnTo>
                  <a:pt x="18711673" y="3825875"/>
                </a:lnTo>
                <a:lnTo>
                  <a:pt x="18719292" y="3831590"/>
                </a:lnTo>
                <a:cubicBezTo>
                  <a:pt x="18630647" y="3949446"/>
                  <a:pt x="18544922" y="4068445"/>
                  <a:pt x="18462879" y="4188333"/>
                </a:cubicBezTo>
                <a:cubicBezTo>
                  <a:pt x="18372200" y="4320032"/>
                  <a:pt x="18284826" y="4454652"/>
                  <a:pt x="18197196" y="4589526"/>
                </a:cubicBezTo>
                <a:cubicBezTo>
                  <a:pt x="17965039" y="4947031"/>
                  <a:pt x="17731613" y="5306695"/>
                  <a:pt x="17434560" y="5616956"/>
                </a:cubicBezTo>
                <a:cubicBezTo>
                  <a:pt x="17185132" y="5877433"/>
                  <a:pt x="16891254" y="6103112"/>
                  <a:pt x="16517366" y="6264275"/>
                </a:cubicBezTo>
                <a:lnTo>
                  <a:pt x="16513556" y="6255512"/>
                </a:lnTo>
                <a:lnTo>
                  <a:pt x="16517366" y="6264275"/>
                </a:lnTo>
                <a:cubicBezTo>
                  <a:pt x="16110076" y="6440043"/>
                  <a:pt x="15630651" y="6505829"/>
                  <a:pt x="15168880" y="6469888"/>
                </a:cubicBezTo>
                <a:lnTo>
                  <a:pt x="15169642" y="6460363"/>
                </a:lnTo>
                <a:lnTo>
                  <a:pt x="15168880" y="6469888"/>
                </a:lnTo>
                <a:cubicBezTo>
                  <a:pt x="14542008" y="6421882"/>
                  <a:pt x="13946632" y="6191504"/>
                  <a:pt x="13491973" y="5808218"/>
                </a:cubicBezTo>
                <a:cubicBezTo>
                  <a:pt x="13441553" y="5765546"/>
                  <a:pt x="13393039" y="5721731"/>
                  <a:pt x="13345668" y="5676773"/>
                </a:cubicBezTo>
                <a:cubicBezTo>
                  <a:pt x="13225525" y="5562473"/>
                  <a:pt x="13114782" y="5443220"/>
                  <a:pt x="13008737" y="5322570"/>
                </a:cubicBezTo>
                <a:cubicBezTo>
                  <a:pt x="12925425" y="5227828"/>
                  <a:pt x="12845034" y="5132070"/>
                  <a:pt x="12765278" y="5037201"/>
                </a:cubicBezTo>
                <a:cubicBezTo>
                  <a:pt x="12686792" y="4943729"/>
                  <a:pt x="12608814" y="4851146"/>
                  <a:pt x="12529439" y="4760722"/>
                </a:cubicBezTo>
                <a:lnTo>
                  <a:pt x="12536551" y="4754372"/>
                </a:lnTo>
                <a:lnTo>
                  <a:pt x="12529439" y="4760722"/>
                </a:lnTo>
                <a:cubicBezTo>
                  <a:pt x="12227687" y="4417568"/>
                  <a:pt x="11886184" y="4086860"/>
                  <a:pt x="11408664" y="3900170"/>
                </a:cubicBezTo>
                <a:lnTo>
                  <a:pt x="11412093" y="3891280"/>
                </a:lnTo>
                <a:lnTo>
                  <a:pt x="11408664" y="3900170"/>
                </a:lnTo>
                <a:cubicBezTo>
                  <a:pt x="10926826" y="3711829"/>
                  <a:pt x="10268458" y="3701796"/>
                  <a:pt x="9826371" y="3975608"/>
                </a:cubicBezTo>
                <a:lnTo>
                  <a:pt x="9821418" y="3967480"/>
                </a:lnTo>
                <a:lnTo>
                  <a:pt x="9826498" y="3975608"/>
                </a:lnTo>
                <a:cubicBezTo>
                  <a:pt x="9689211" y="4060952"/>
                  <a:pt x="9587865" y="4166870"/>
                  <a:pt x="9502013" y="4281805"/>
                </a:cubicBezTo>
                <a:cubicBezTo>
                  <a:pt x="9437878" y="4367657"/>
                  <a:pt x="9382379" y="4458462"/>
                  <a:pt x="9326753" y="4549267"/>
                </a:cubicBezTo>
                <a:cubicBezTo>
                  <a:pt x="9271635" y="4639437"/>
                  <a:pt x="9216390" y="4729861"/>
                  <a:pt x="9152763" y="4814951"/>
                </a:cubicBezTo>
                <a:lnTo>
                  <a:pt x="9145143" y="4809236"/>
                </a:lnTo>
                <a:lnTo>
                  <a:pt x="9152763" y="4814951"/>
                </a:lnTo>
                <a:cubicBezTo>
                  <a:pt x="8948039" y="5089144"/>
                  <a:pt x="8576691" y="5297043"/>
                  <a:pt x="8259826" y="5313934"/>
                </a:cubicBezTo>
                <a:lnTo>
                  <a:pt x="8259318" y="5304409"/>
                </a:lnTo>
                <a:lnTo>
                  <a:pt x="8259826" y="5313934"/>
                </a:lnTo>
                <a:cubicBezTo>
                  <a:pt x="8184008" y="5317998"/>
                  <a:pt x="8111109" y="5313553"/>
                  <a:pt x="8035798" y="5299710"/>
                </a:cubicBezTo>
                <a:cubicBezTo>
                  <a:pt x="7847458" y="5265166"/>
                  <a:pt x="7696073" y="5167757"/>
                  <a:pt x="7527544" y="5035296"/>
                </a:cubicBezTo>
                <a:cubicBezTo>
                  <a:pt x="7465822" y="4986782"/>
                  <a:pt x="7401052" y="4935982"/>
                  <a:pt x="7335012" y="4884166"/>
                </a:cubicBezTo>
                <a:cubicBezTo>
                  <a:pt x="7133844" y="4726432"/>
                  <a:pt x="6920611" y="4559173"/>
                  <a:pt x="6745859" y="4419473"/>
                </a:cubicBezTo>
                <a:cubicBezTo>
                  <a:pt x="6703187" y="4385183"/>
                  <a:pt x="6662547" y="4352036"/>
                  <a:pt x="6623939" y="4320286"/>
                </a:cubicBezTo>
                <a:lnTo>
                  <a:pt x="6630035" y="4312920"/>
                </a:lnTo>
                <a:lnTo>
                  <a:pt x="6623939" y="4320286"/>
                </a:lnTo>
                <a:cubicBezTo>
                  <a:pt x="6453505" y="4180078"/>
                  <a:pt x="6284087" y="4046982"/>
                  <a:pt x="6090920" y="3926205"/>
                </a:cubicBezTo>
                <a:cubicBezTo>
                  <a:pt x="5842762" y="3771011"/>
                  <a:pt x="5540883" y="3640963"/>
                  <a:pt x="5151120" y="3564382"/>
                </a:cubicBezTo>
                <a:lnTo>
                  <a:pt x="5152898" y="3554984"/>
                </a:lnTo>
                <a:lnTo>
                  <a:pt x="5151120" y="3564382"/>
                </a:lnTo>
                <a:cubicBezTo>
                  <a:pt x="4681855" y="3472307"/>
                  <a:pt x="4191762" y="3660648"/>
                  <a:pt x="3871341" y="3893058"/>
                </a:cubicBezTo>
                <a:cubicBezTo>
                  <a:pt x="3743325" y="3985768"/>
                  <a:pt x="3630803" y="4087749"/>
                  <a:pt x="3518281" y="4189730"/>
                </a:cubicBezTo>
                <a:cubicBezTo>
                  <a:pt x="3348736" y="4343400"/>
                  <a:pt x="3179318" y="4496816"/>
                  <a:pt x="2959227" y="4615815"/>
                </a:cubicBezTo>
                <a:cubicBezTo>
                  <a:pt x="2506726" y="4860290"/>
                  <a:pt x="1862074" y="4938014"/>
                  <a:pt x="1289304" y="4789043"/>
                </a:cubicBezTo>
                <a:cubicBezTo>
                  <a:pt x="701929" y="4636135"/>
                  <a:pt x="207010" y="4258183"/>
                  <a:pt x="0" y="382841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1"/>
          <p:cNvSpPr/>
          <p:nvPr/>
        </p:nvSpPr>
        <p:spPr>
          <a:xfrm>
            <a:off x="-60566" y="5226666"/>
            <a:ext cx="18348580" cy="4672012"/>
          </a:xfrm>
          <a:custGeom>
            <a:rect b="b" l="l" r="r" t="t"/>
            <a:pathLst>
              <a:path extrusionOk="0" h="6229350" w="24464773">
                <a:moveTo>
                  <a:pt x="17018" y="3451098"/>
                </a:moveTo>
                <a:cubicBezTo>
                  <a:pt x="218567" y="3864864"/>
                  <a:pt x="697484" y="4237736"/>
                  <a:pt x="1269492" y="4395216"/>
                </a:cubicBezTo>
                <a:cubicBezTo>
                  <a:pt x="1823339" y="4547743"/>
                  <a:pt x="2447544" y="4482592"/>
                  <a:pt x="2887599" y="4259834"/>
                </a:cubicBezTo>
                <a:cubicBezTo>
                  <a:pt x="3100705" y="4151884"/>
                  <a:pt x="3265678" y="4010914"/>
                  <a:pt x="3432810" y="3868039"/>
                </a:cubicBezTo>
                <a:cubicBezTo>
                  <a:pt x="3544697" y="3772408"/>
                  <a:pt x="3657473" y="3676015"/>
                  <a:pt x="3785997" y="3588766"/>
                </a:cubicBezTo>
                <a:lnTo>
                  <a:pt x="3791331" y="3596640"/>
                </a:lnTo>
                <a:lnTo>
                  <a:pt x="3785997" y="3588766"/>
                </a:lnTo>
                <a:cubicBezTo>
                  <a:pt x="4106291" y="3371088"/>
                  <a:pt x="4594098" y="3195574"/>
                  <a:pt x="5060823" y="3286887"/>
                </a:cubicBezTo>
                <a:lnTo>
                  <a:pt x="5059045" y="3296285"/>
                </a:lnTo>
                <a:lnTo>
                  <a:pt x="5060823" y="3286887"/>
                </a:lnTo>
                <a:cubicBezTo>
                  <a:pt x="5463540" y="3365500"/>
                  <a:pt x="5782310" y="3483991"/>
                  <a:pt x="6046724" y="3624453"/>
                </a:cubicBezTo>
                <a:cubicBezTo>
                  <a:pt x="6252718" y="3733927"/>
                  <a:pt x="6435471" y="3853307"/>
                  <a:pt x="6620256" y="3983863"/>
                </a:cubicBezTo>
                <a:cubicBezTo>
                  <a:pt x="6635496" y="3994658"/>
                  <a:pt x="6651117" y="4005707"/>
                  <a:pt x="6666992" y="4016883"/>
                </a:cubicBezTo>
                <a:cubicBezTo>
                  <a:pt x="6683375" y="4028567"/>
                  <a:pt x="6700139" y="4040378"/>
                  <a:pt x="6717157" y="4052443"/>
                </a:cubicBezTo>
                <a:cubicBezTo>
                  <a:pt x="6728587" y="4060444"/>
                  <a:pt x="6740017" y="4068699"/>
                  <a:pt x="6751701" y="4076827"/>
                </a:cubicBezTo>
                <a:lnTo>
                  <a:pt x="6746240" y="4084574"/>
                </a:lnTo>
                <a:lnTo>
                  <a:pt x="6751701" y="4076827"/>
                </a:lnTo>
                <a:cubicBezTo>
                  <a:pt x="7001510" y="4252595"/>
                  <a:pt x="7320661" y="4487418"/>
                  <a:pt x="7568819" y="4695444"/>
                </a:cubicBezTo>
                <a:cubicBezTo>
                  <a:pt x="7735189" y="4834890"/>
                  <a:pt x="7873238" y="4939030"/>
                  <a:pt x="8048879" y="4984242"/>
                </a:cubicBezTo>
                <a:cubicBezTo>
                  <a:pt x="8119618" y="5002530"/>
                  <a:pt x="8188706" y="5011928"/>
                  <a:pt x="8262747" y="5013071"/>
                </a:cubicBezTo>
                <a:cubicBezTo>
                  <a:pt x="8571992" y="5018024"/>
                  <a:pt x="8967343" y="4828667"/>
                  <a:pt x="9184513" y="4557776"/>
                </a:cubicBezTo>
                <a:lnTo>
                  <a:pt x="9192006" y="4563745"/>
                </a:lnTo>
                <a:lnTo>
                  <a:pt x="9184513" y="4557776"/>
                </a:lnTo>
                <a:cubicBezTo>
                  <a:pt x="9253474" y="4471670"/>
                  <a:pt x="9312783" y="4379341"/>
                  <a:pt x="9372473" y="4286123"/>
                </a:cubicBezTo>
                <a:cubicBezTo>
                  <a:pt x="9432544" y="4192397"/>
                  <a:pt x="9493250" y="4097782"/>
                  <a:pt x="9564497" y="4008882"/>
                </a:cubicBezTo>
                <a:cubicBezTo>
                  <a:pt x="9646920" y="3906012"/>
                  <a:pt x="9743567" y="3810635"/>
                  <a:pt x="9870440" y="3732403"/>
                </a:cubicBezTo>
                <a:cubicBezTo>
                  <a:pt x="10316210" y="3457956"/>
                  <a:pt x="10970133" y="3460115"/>
                  <a:pt x="11452987" y="3637534"/>
                </a:cubicBezTo>
                <a:cubicBezTo>
                  <a:pt x="11930761" y="3813302"/>
                  <a:pt x="12278360" y="4132326"/>
                  <a:pt x="12584684" y="4464685"/>
                </a:cubicBezTo>
                <a:cubicBezTo>
                  <a:pt x="12678664" y="4566793"/>
                  <a:pt x="12770612" y="4672203"/>
                  <a:pt x="12863195" y="4778502"/>
                </a:cubicBezTo>
                <a:cubicBezTo>
                  <a:pt x="12957683" y="4886960"/>
                  <a:pt x="13053060" y="4996434"/>
                  <a:pt x="13152628" y="5104511"/>
                </a:cubicBezTo>
                <a:cubicBezTo>
                  <a:pt x="13232638" y="5191379"/>
                  <a:pt x="13315315" y="5277231"/>
                  <a:pt x="13402310" y="5360924"/>
                </a:cubicBezTo>
                <a:lnTo>
                  <a:pt x="13395706" y="5367782"/>
                </a:lnTo>
                <a:lnTo>
                  <a:pt x="13402310" y="5360924"/>
                </a:lnTo>
                <a:cubicBezTo>
                  <a:pt x="13448665" y="5405374"/>
                  <a:pt x="13496036" y="5448681"/>
                  <a:pt x="13544931" y="5490972"/>
                </a:cubicBezTo>
                <a:lnTo>
                  <a:pt x="13538708" y="5498211"/>
                </a:lnTo>
                <a:lnTo>
                  <a:pt x="13544931" y="5490972"/>
                </a:lnTo>
                <a:cubicBezTo>
                  <a:pt x="13985747" y="5870067"/>
                  <a:pt x="14550390" y="6106160"/>
                  <a:pt x="15154910" y="6165850"/>
                </a:cubicBezTo>
                <a:cubicBezTo>
                  <a:pt x="15600298" y="6210554"/>
                  <a:pt x="16067405" y="6156198"/>
                  <a:pt x="16467201" y="5994908"/>
                </a:cubicBezTo>
                <a:lnTo>
                  <a:pt x="16470757" y="6003798"/>
                </a:lnTo>
                <a:lnTo>
                  <a:pt x="16467201" y="5994908"/>
                </a:lnTo>
                <a:cubicBezTo>
                  <a:pt x="16834231" y="5846826"/>
                  <a:pt x="17126966" y="5635244"/>
                  <a:pt x="17377919" y="5388356"/>
                </a:cubicBezTo>
                <a:cubicBezTo>
                  <a:pt x="17678781" y="5092573"/>
                  <a:pt x="17918938" y="4746752"/>
                  <a:pt x="18159221" y="4400423"/>
                </a:cubicBezTo>
                <a:cubicBezTo>
                  <a:pt x="18248248" y="4272153"/>
                  <a:pt x="18337276" y="4143756"/>
                  <a:pt x="18429478" y="4018153"/>
                </a:cubicBezTo>
                <a:lnTo>
                  <a:pt x="18437097" y="4023741"/>
                </a:lnTo>
                <a:lnTo>
                  <a:pt x="18429351" y="4018153"/>
                </a:lnTo>
                <a:cubicBezTo>
                  <a:pt x="18513806" y="3902329"/>
                  <a:pt x="18601563" y="3787140"/>
                  <a:pt x="18692369" y="3673475"/>
                </a:cubicBezTo>
                <a:lnTo>
                  <a:pt x="18699861" y="3679444"/>
                </a:lnTo>
                <a:lnTo>
                  <a:pt x="18692369" y="3673475"/>
                </a:lnTo>
                <a:cubicBezTo>
                  <a:pt x="19992340" y="2041906"/>
                  <a:pt x="21960967" y="658876"/>
                  <a:pt x="24459947" y="0"/>
                </a:cubicBezTo>
                <a:lnTo>
                  <a:pt x="24464773" y="18415"/>
                </a:lnTo>
                <a:cubicBezTo>
                  <a:pt x="21969731" y="676148"/>
                  <a:pt x="20004659" y="2056892"/>
                  <a:pt x="18707482" y="3685032"/>
                </a:cubicBezTo>
                <a:cubicBezTo>
                  <a:pt x="18616931" y="3798570"/>
                  <a:pt x="18529301" y="3913505"/>
                  <a:pt x="18444973" y="4029075"/>
                </a:cubicBezTo>
                <a:cubicBezTo>
                  <a:pt x="18353025" y="4154551"/>
                  <a:pt x="18264125" y="4282694"/>
                  <a:pt x="18175098" y="4410964"/>
                </a:cubicBezTo>
                <a:cubicBezTo>
                  <a:pt x="17934940" y="4757039"/>
                  <a:pt x="17693895" y="5104384"/>
                  <a:pt x="17391508" y="5401564"/>
                </a:cubicBezTo>
                <a:lnTo>
                  <a:pt x="17384777" y="5394833"/>
                </a:lnTo>
                <a:lnTo>
                  <a:pt x="17391508" y="5401564"/>
                </a:lnTo>
                <a:cubicBezTo>
                  <a:pt x="17139032" y="5649849"/>
                  <a:pt x="16844264" y="5862955"/>
                  <a:pt x="16474567" y="6012180"/>
                </a:cubicBezTo>
                <a:cubicBezTo>
                  <a:pt x="16071470" y="6174740"/>
                  <a:pt x="15601315" y="6229350"/>
                  <a:pt x="15153261" y="6184392"/>
                </a:cubicBezTo>
                <a:lnTo>
                  <a:pt x="15154149" y="6174867"/>
                </a:lnTo>
                <a:lnTo>
                  <a:pt x="15153261" y="6184392"/>
                </a:lnTo>
                <a:cubicBezTo>
                  <a:pt x="14545057" y="6124321"/>
                  <a:pt x="13976732" y="5886704"/>
                  <a:pt x="13532739" y="5505069"/>
                </a:cubicBezTo>
                <a:cubicBezTo>
                  <a:pt x="13483463" y="5462651"/>
                  <a:pt x="13435965" y="5418963"/>
                  <a:pt x="13389357" y="5374386"/>
                </a:cubicBezTo>
                <a:cubicBezTo>
                  <a:pt x="13301981" y="5290439"/>
                  <a:pt x="13219050" y="5204206"/>
                  <a:pt x="13138787" y="5117211"/>
                </a:cubicBezTo>
                <a:cubicBezTo>
                  <a:pt x="13039090" y="5008880"/>
                  <a:pt x="12943460" y="4899279"/>
                  <a:pt x="12849099" y="4790821"/>
                </a:cubicBezTo>
                <a:cubicBezTo>
                  <a:pt x="12756389" y="4684395"/>
                  <a:pt x="12664822" y="4579239"/>
                  <a:pt x="12570969" y="4477385"/>
                </a:cubicBezTo>
                <a:lnTo>
                  <a:pt x="12577954" y="4470908"/>
                </a:lnTo>
                <a:lnTo>
                  <a:pt x="12570969" y="4477385"/>
                </a:lnTo>
                <a:cubicBezTo>
                  <a:pt x="12265280" y="4145661"/>
                  <a:pt x="11920094" y="3829431"/>
                  <a:pt x="11446638" y="3655187"/>
                </a:cubicBezTo>
                <a:lnTo>
                  <a:pt x="11449940" y="3646297"/>
                </a:lnTo>
                <a:lnTo>
                  <a:pt x="11446638" y="3655187"/>
                </a:lnTo>
                <a:cubicBezTo>
                  <a:pt x="10967594" y="3479165"/>
                  <a:pt x="10320148" y="3477768"/>
                  <a:pt x="9880728" y="3748405"/>
                </a:cubicBezTo>
                <a:lnTo>
                  <a:pt x="9875775" y="3740277"/>
                </a:lnTo>
                <a:lnTo>
                  <a:pt x="9880728" y="3748405"/>
                </a:lnTo>
                <a:cubicBezTo>
                  <a:pt x="9756141" y="3825240"/>
                  <a:pt x="9661018" y="3919093"/>
                  <a:pt x="9579611" y="4020693"/>
                </a:cubicBezTo>
                <a:cubicBezTo>
                  <a:pt x="9509126" y="4108704"/>
                  <a:pt x="9448928" y="4202430"/>
                  <a:pt x="9388730" y="4296283"/>
                </a:cubicBezTo>
                <a:cubicBezTo>
                  <a:pt x="9329040" y="4389374"/>
                  <a:pt x="9269223" y="4482592"/>
                  <a:pt x="9199627" y="4569460"/>
                </a:cubicBezTo>
                <a:cubicBezTo>
                  <a:pt x="8979028" y="4844669"/>
                  <a:pt x="8578216" y="5037074"/>
                  <a:pt x="8262621" y="5031994"/>
                </a:cubicBezTo>
                <a:lnTo>
                  <a:pt x="8262748" y="5022469"/>
                </a:lnTo>
                <a:lnTo>
                  <a:pt x="8262621" y="5031994"/>
                </a:lnTo>
                <a:cubicBezTo>
                  <a:pt x="8187056" y="5030851"/>
                  <a:pt x="8116571" y="5021199"/>
                  <a:pt x="8044308" y="5002657"/>
                </a:cubicBezTo>
                <a:lnTo>
                  <a:pt x="8046721" y="4993386"/>
                </a:lnTo>
                <a:lnTo>
                  <a:pt x="8044308" y="5002657"/>
                </a:lnTo>
                <a:cubicBezTo>
                  <a:pt x="7864095" y="4956302"/>
                  <a:pt x="7723125" y="4849495"/>
                  <a:pt x="7556755" y="4710049"/>
                </a:cubicBezTo>
                <a:lnTo>
                  <a:pt x="7562851" y="4702810"/>
                </a:lnTo>
                <a:lnTo>
                  <a:pt x="7556755" y="4710049"/>
                </a:lnTo>
                <a:cubicBezTo>
                  <a:pt x="7309105" y="4502531"/>
                  <a:pt x="6990462" y="4268089"/>
                  <a:pt x="6740907" y="4092448"/>
                </a:cubicBezTo>
                <a:cubicBezTo>
                  <a:pt x="6729223" y="4084193"/>
                  <a:pt x="6717666" y="4076065"/>
                  <a:pt x="6706363" y="4068064"/>
                </a:cubicBezTo>
                <a:cubicBezTo>
                  <a:pt x="6689345" y="4055999"/>
                  <a:pt x="6672581" y="4044188"/>
                  <a:pt x="6656198" y="4032504"/>
                </a:cubicBezTo>
                <a:cubicBezTo>
                  <a:pt x="6640323" y="4021328"/>
                  <a:pt x="6624829" y="4010279"/>
                  <a:pt x="6609462" y="3999484"/>
                </a:cubicBezTo>
                <a:lnTo>
                  <a:pt x="6614923" y="3991737"/>
                </a:lnTo>
                <a:lnTo>
                  <a:pt x="6609462" y="3999484"/>
                </a:lnTo>
                <a:cubicBezTo>
                  <a:pt x="6425058" y="3869055"/>
                  <a:pt x="6242940" y="3750183"/>
                  <a:pt x="6037962" y="3641344"/>
                </a:cubicBezTo>
                <a:lnTo>
                  <a:pt x="6042407" y="3632962"/>
                </a:lnTo>
                <a:lnTo>
                  <a:pt x="6037962" y="3641344"/>
                </a:lnTo>
                <a:cubicBezTo>
                  <a:pt x="5775326" y="3501771"/>
                  <a:pt x="5458334" y="3384042"/>
                  <a:pt x="5057268" y="3305683"/>
                </a:cubicBezTo>
                <a:cubicBezTo>
                  <a:pt x="4597020" y="3215767"/>
                  <a:pt x="4114420" y="3388868"/>
                  <a:pt x="3796793" y="3604641"/>
                </a:cubicBezTo>
                <a:cubicBezTo>
                  <a:pt x="3669412" y="3691255"/>
                  <a:pt x="3557271" y="3787013"/>
                  <a:pt x="3445384" y="3882644"/>
                </a:cubicBezTo>
                <a:cubicBezTo>
                  <a:pt x="3278379" y="4025392"/>
                  <a:pt x="3111755" y="4167759"/>
                  <a:pt x="2896363" y="4276852"/>
                </a:cubicBezTo>
                <a:lnTo>
                  <a:pt x="2892045" y="4268343"/>
                </a:lnTo>
                <a:lnTo>
                  <a:pt x="2896363" y="4276852"/>
                </a:lnTo>
                <a:cubicBezTo>
                  <a:pt x="2451863" y="4502023"/>
                  <a:pt x="1822832" y="4567301"/>
                  <a:pt x="1264667" y="4413631"/>
                </a:cubicBezTo>
                <a:lnTo>
                  <a:pt x="1267207" y="4404487"/>
                </a:lnTo>
                <a:lnTo>
                  <a:pt x="1264667" y="4413631"/>
                </a:lnTo>
                <a:cubicBezTo>
                  <a:pt x="688467" y="4255008"/>
                  <a:pt x="204343" y="3879088"/>
                  <a:pt x="0" y="345948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/>
          <p:nvPr/>
        </p:nvSpPr>
        <p:spPr>
          <a:xfrm>
            <a:off x="-56013" y="5368833"/>
            <a:ext cx="18343626" cy="4464939"/>
          </a:xfrm>
          <a:custGeom>
            <a:rect b="b" l="l" r="r" t="t"/>
            <a:pathLst>
              <a:path extrusionOk="0" h="5953252" w="24458168">
                <a:moveTo>
                  <a:pt x="17017" y="3082163"/>
                </a:moveTo>
                <a:cubicBezTo>
                  <a:pt x="216153" y="3486150"/>
                  <a:pt x="684275" y="3856609"/>
                  <a:pt x="1244853" y="4019931"/>
                </a:cubicBezTo>
                <a:cubicBezTo>
                  <a:pt x="1784222" y="4177157"/>
                  <a:pt x="2393060" y="4124071"/>
                  <a:pt x="2824860" y="3920617"/>
                </a:cubicBezTo>
                <a:cubicBezTo>
                  <a:pt x="3033267" y="3822446"/>
                  <a:pt x="3195573" y="3692271"/>
                  <a:pt x="3360165" y="3560318"/>
                </a:cubicBezTo>
                <a:cubicBezTo>
                  <a:pt x="3471417" y="3471037"/>
                  <a:pt x="3583812" y="3380994"/>
                  <a:pt x="3711574" y="3299968"/>
                </a:cubicBezTo>
                <a:cubicBezTo>
                  <a:pt x="4029201" y="3098927"/>
                  <a:pt x="4509388" y="2938780"/>
                  <a:pt x="4966461" y="3028061"/>
                </a:cubicBezTo>
                <a:lnTo>
                  <a:pt x="4964683" y="3037459"/>
                </a:lnTo>
                <a:lnTo>
                  <a:pt x="4966461" y="3028061"/>
                </a:lnTo>
                <a:cubicBezTo>
                  <a:pt x="5379719" y="3108579"/>
                  <a:pt x="5713729" y="3214243"/>
                  <a:pt x="5991986" y="3338703"/>
                </a:cubicBezTo>
                <a:cubicBezTo>
                  <a:pt x="6209664" y="3436112"/>
                  <a:pt x="6404990" y="3541141"/>
                  <a:pt x="6604253" y="3662045"/>
                </a:cubicBezTo>
                <a:cubicBezTo>
                  <a:pt x="6649211" y="3689477"/>
                  <a:pt x="6696201" y="3718433"/>
                  <a:pt x="6745477" y="3749040"/>
                </a:cubicBezTo>
                <a:lnTo>
                  <a:pt x="6740397" y="3757168"/>
                </a:lnTo>
                <a:lnTo>
                  <a:pt x="6745477" y="3749040"/>
                </a:lnTo>
                <a:cubicBezTo>
                  <a:pt x="7012812" y="3915156"/>
                  <a:pt x="7351394" y="4150360"/>
                  <a:pt x="7598409" y="4370451"/>
                </a:cubicBezTo>
                <a:cubicBezTo>
                  <a:pt x="7763255" y="4517390"/>
                  <a:pt x="7890763" y="4630547"/>
                  <a:pt x="8058403" y="4687189"/>
                </a:cubicBezTo>
                <a:cubicBezTo>
                  <a:pt x="8126221" y="4710176"/>
                  <a:pt x="8193023" y="4724527"/>
                  <a:pt x="8266302" y="4730750"/>
                </a:cubicBezTo>
                <a:cubicBezTo>
                  <a:pt x="8574150" y="4757420"/>
                  <a:pt x="8998076" y="4583557"/>
                  <a:pt x="9231248" y="4311396"/>
                </a:cubicBezTo>
                <a:lnTo>
                  <a:pt x="9238487" y="4317619"/>
                </a:lnTo>
                <a:lnTo>
                  <a:pt x="9231248" y="4311396"/>
                </a:lnTo>
                <a:cubicBezTo>
                  <a:pt x="9305924" y="4224147"/>
                  <a:pt x="9369551" y="4129659"/>
                  <a:pt x="9433686" y="4034155"/>
                </a:cubicBezTo>
                <a:cubicBezTo>
                  <a:pt x="9498330" y="3937889"/>
                  <a:pt x="9563734" y="3840734"/>
                  <a:pt x="9641331" y="3750056"/>
                </a:cubicBezTo>
                <a:cubicBezTo>
                  <a:pt x="9719055" y="3659251"/>
                  <a:pt x="9809352" y="3575050"/>
                  <a:pt x="9924033" y="3504692"/>
                </a:cubicBezTo>
                <a:cubicBezTo>
                  <a:pt x="10367263" y="3233420"/>
                  <a:pt x="11009883" y="3226689"/>
                  <a:pt x="11489816" y="3392043"/>
                </a:cubicBezTo>
                <a:lnTo>
                  <a:pt x="11486768" y="3401060"/>
                </a:lnTo>
                <a:lnTo>
                  <a:pt x="11489816" y="3392043"/>
                </a:lnTo>
                <a:cubicBezTo>
                  <a:pt x="11963526" y="3555111"/>
                  <a:pt x="12315062" y="3859911"/>
                  <a:pt x="12625196" y="4180713"/>
                </a:cubicBezTo>
                <a:lnTo>
                  <a:pt x="12618338" y="4187317"/>
                </a:lnTo>
                <a:lnTo>
                  <a:pt x="12625196" y="4180713"/>
                </a:lnTo>
                <a:cubicBezTo>
                  <a:pt x="12737083" y="4296410"/>
                  <a:pt x="12845669" y="4417060"/>
                  <a:pt x="12955523" y="4538980"/>
                </a:cubicBezTo>
                <a:cubicBezTo>
                  <a:pt x="13068173" y="4663948"/>
                  <a:pt x="13182091" y="4790440"/>
                  <a:pt x="13302106" y="4914646"/>
                </a:cubicBezTo>
                <a:cubicBezTo>
                  <a:pt x="13348843" y="4963033"/>
                  <a:pt x="13396468" y="5011039"/>
                  <a:pt x="13445362" y="5058410"/>
                </a:cubicBezTo>
                <a:lnTo>
                  <a:pt x="13438758" y="5065268"/>
                </a:lnTo>
                <a:lnTo>
                  <a:pt x="13445362" y="5058410"/>
                </a:lnTo>
                <a:cubicBezTo>
                  <a:pt x="13490955" y="5102606"/>
                  <a:pt x="13537310" y="5145786"/>
                  <a:pt x="13585189" y="5187823"/>
                </a:cubicBezTo>
                <a:lnTo>
                  <a:pt x="13578839" y="5194935"/>
                </a:lnTo>
                <a:lnTo>
                  <a:pt x="13585062" y="5187823"/>
                </a:lnTo>
                <a:cubicBezTo>
                  <a:pt x="14015211" y="5565648"/>
                  <a:pt x="14553183" y="5808599"/>
                  <a:pt x="15139034" y="5880354"/>
                </a:cubicBezTo>
                <a:cubicBezTo>
                  <a:pt x="15570834" y="5934075"/>
                  <a:pt x="16028543" y="5890895"/>
                  <a:pt x="16424401" y="5742559"/>
                </a:cubicBezTo>
                <a:cubicBezTo>
                  <a:pt x="16787495" y="5606542"/>
                  <a:pt x="17080864" y="5407152"/>
                  <a:pt x="17334737" y="5172456"/>
                </a:cubicBezTo>
                <a:cubicBezTo>
                  <a:pt x="17641824" y="4888865"/>
                  <a:pt x="17890362" y="4553966"/>
                  <a:pt x="18139663" y="4218178"/>
                </a:cubicBezTo>
                <a:cubicBezTo>
                  <a:pt x="18229199" y="4097528"/>
                  <a:pt x="18318860" y="3976751"/>
                  <a:pt x="18411316" y="3858260"/>
                </a:cubicBezTo>
                <a:lnTo>
                  <a:pt x="18418809" y="3864102"/>
                </a:lnTo>
                <a:lnTo>
                  <a:pt x="18411316" y="3858260"/>
                </a:lnTo>
                <a:cubicBezTo>
                  <a:pt x="18497930" y="3746627"/>
                  <a:pt x="18587720" y="3635756"/>
                  <a:pt x="18680429" y="3526028"/>
                </a:cubicBezTo>
                <a:lnTo>
                  <a:pt x="18687669" y="3532124"/>
                </a:lnTo>
                <a:lnTo>
                  <a:pt x="18680429" y="3526028"/>
                </a:lnTo>
                <a:cubicBezTo>
                  <a:pt x="20007070" y="1954784"/>
                  <a:pt x="21976079" y="626999"/>
                  <a:pt x="24453469" y="0"/>
                </a:cubicBezTo>
                <a:lnTo>
                  <a:pt x="24458168" y="18415"/>
                </a:lnTo>
                <a:cubicBezTo>
                  <a:pt x="21984715" y="644398"/>
                  <a:pt x="20019136" y="1970024"/>
                  <a:pt x="18695543" y="3538474"/>
                </a:cubicBezTo>
                <a:cubicBezTo>
                  <a:pt x="18603086" y="3647948"/>
                  <a:pt x="18513425" y="3758692"/>
                  <a:pt x="18426937" y="3870071"/>
                </a:cubicBezTo>
                <a:cubicBezTo>
                  <a:pt x="18334735" y="3988308"/>
                  <a:pt x="18245201" y="4108831"/>
                  <a:pt x="18155538" y="4229608"/>
                </a:cubicBezTo>
                <a:cubicBezTo>
                  <a:pt x="17906491" y="4565142"/>
                  <a:pt x="17656809" y="4901565"/>
                  <a:pt x="17348327" y="5186553"/>
                </a:cubicBezTo>
                <a:lnTo>
                  <a:pt x="17341850" y="5179568"/>
                </a:lnTo>
                <a:lnTo>
                  <a:pt x="17348327" y="5186553"/>
                </a:lnTo>
                <a:cubicBezTo>
                  <a:pt x="17092930" y="5422646"/>
                  <a:pt x="16797528" y="5623433"/>
                  <a:pt x="16431768" y="5760466"/>
                </a:cubicBezTo>
                <a:lnTo>
                  <a:pt x="16428465" y="5751576"/>
                </a:lnTo>
                <a:lnTo>
                  <a:pt x="16431768" y="5760466"/>
                </a:lnTo>
                <a:cubicBezTo>
                  <a:pt x="16032733" y="5909945"/>
                  <a:pt x="15571851" y="5953252"/>
                  <a:pt x="15137383" y="5899277"/>
                </a:cubicBezTo>
                <a:lnTo>
                  <a:pt x="15138527" y="5889879"/>
                </a:lnTo>
                <a:lnTo>
                  <a:pt x="15137383" y="5899277"/>
                </a:lnTo>
                <a:cubicBezTo>
                  <a:pt x="14547723" y="5827014"/>
                  <a:pt x="14006195" y="5582539"/>
                  <a:pt x="13573252" y="5202174"/>
                </a:cubicBezTo>
                <a:cubicBezTo>
                  <a:pt x="13525119" y="5159883"/>
                  <a:pt x="13478509" y="5116449"/>
                  <a:pt x="13432662" y="5072126"/>
                </a:cubicBezTo>
                <a:cubicBezTo>
                  <a:pt x="13383640" y="5024501"/>
                  <a:pt x="13335761" y="4976368"/>
                  <a:pt x="13288899" y="4927981"/>
                </a:cubicBezTo>
                <a:cubicBezTo>
                  <a:pt x="13168503" y="4803521"/>
                  <a:pt x="13054456" y="4676775"/>
                  <a:pt x="12941808" y="4551807"/>
                </a:cubicBezTo>
                <a:cubicBezTo>
                  <a:pt x="12831952" y="4429760"/>
                  <a:pt x="12723495" y="4309364"/>
                  <a:pt x="12611862" y="4194048"/>
                </a:cubicBezTo>
                <a:cubicBezTo>
                  <a:pt x="12302362" y="3873881"/>
                  <a:pt x="11953494" y="3571748"/>
                  <a:pt x="11483975" y="3410077"/>
                </a:cubicBezTo>
                <a:cubicBezTo>
                  <a:pt x="11007851" y="3246120"/>
                  <a:pt x="10371455" y="3253486"/>
                  <a:pt x="9934321" y="3520948"/>
                </a:cubicBezTo>
                <a:lnTo>
                  <a:pt x="9929368" y="3512820"/>
                </a:lnTo>
                <a:lnTo>
                  <a:pt x="9934321" y="3520948"/>
                </a:lnTo>
                <a:cubicBezTo>
                  <a:pt x="9821672" y="3590036"/>
                  <a:pt x="9732899" y="3672840"/>
                  <a:pt x="9656190" y="3762375"/>
                </a:cubicBezTo>
                <a:cubicBezTo>
                  <a:pt x="9579483" y="3851910"/>
                  <a:pt x="9514713" y="3948303"/>
                  <a:pt x="9449943" y="4044696"/>
                </a:cubicBezTo>
                <a:cubicBezTo>
                  <a:pt x="9385808" y="4140073"/>
                  <a:pt x="9321673" y="4235577"/>
                  <a:pt x="9246108" y="4323715"/>
                </a:cubicBezTo>
                <a:cubicBezTo>
                  <a:pt x="9009252" y="4600067"/>
                  <a:pt x="8579485" y="4776851"/>
                  <a:pt x="8265033" y="4749673"/>
                </a:cubicBezTo>
                <a:lnTo>
                  <a:pt x="8265795" y="4740148"/>
                </a:lnTo>
                <a:lnTo>
                  <a:pt x="8265033" y="4749673"/>
                </a:lnTo>
                <a:cubicBezTo>
                  <a:pt x="8190102" y="4743323"/>
                  <a:pt x="8121776" y="4728591"/>
                  <a:pt x="8052562" y="4705096"/>
                </a:cubicBezTo>
                <a:lnTo>
                  <a:pt x="8055610" y="4696079"/>
                </a:lnTo>
                <a:lnTo>
                  <a:pt x="8052562" y="4705096"/>
                </a:lnTo>
                <a:cubicBezTo>
                  <a:pt x="7880603" y="4647057"/>
                  <a:pt x="7750175" y="4530979"/>
                  <a:pt x="7585964" y="4384548"/>
                </a:cubicBezTo>
                <a:lnTo>
                  <a:pt x="7592314" y="4377436"/>
                </a:lnTo>
                <a:lnTo>
                  <a:pt x="7585964" y="4384548"/>
                </a:lnTo>
                <a:cubicBezTo>
                  <a:pt x="7340091" y="4165473"/>
                  <a:pt x="7002526" y="3930904"/>
                  <a:pt x="6735699" y="3765169"/>
                </a:cubicBezTo>
                <a:cubicBezTo>
                  <a:pt x="6686423" y="3734435"/>
                  <a:pt x="6639560" y="3705606"/>
                  <a:pt x="6594602" y="3678174"/>
                </a:cubicBezTo>
                <a:lnTo>
                  <a:pt x="6599555" y="3670046"/>
                </a:lnTo>
                <a:lnTo>
                  <a:pt x="6594602" y="3678174"/>
                </a:lnTo>
                <a:cubicBezTo>
                  <a:pt x="6395847" y="3557651"/>
                  <a:pt x="6201156" y="3453003"/>
                  <a:pt x="5984367" y="3355975"/>
                </a:cubicBezTo>
                <a:lnTo>
                  <a:pt x="5988304" y="3347339"/>
                </a:lnTo>
                <a:lnTo>
                  <a:pt x="5984367" y="3355975"/>
                </a:lnTo>
                <a:cubicBezTo>
                  <a:pt x="5707634" y="3232150"/>
                  <a:pt x="5375021" y="3126867"/>
                  <a:pt x="4962906" y="3046603"/>
                </a:cubicBezTo>
                <a:cubicBezTo>
                  <a:pt x="4512056" y="2958592"/>
                  <a:pt x="4036822" y="3116580"/>
                  <a:pt x="3721862" y="3315970"/>
                </a:cubicBezTo>
                <a:lnTo>
                  <a:pt x="3716782" y="3307969"/>
                </a:lnTo>
                <a:lnTo>
                  <a:pt x="3721862" y="3315970"/>
                </a:lnTo>
                <a:cubicBezTo>
                  <a:pt x="3594989" y="3396234"/>
                  <a:pt x="3483483" y="3485769"/>
                  <a:pt x="3372104" y="3575050"/>
                </a:cubicBezTo>
                <a:cubicBezTo>
                  <a:pt x="3207639" y="3706876"/>
                  <a:pt x="3043682" y="3838575"/>
                  <a:pt x="2832989" y="3937762"/>
                </a:cubicBezTo>
                <a:lnTo>
                  <a:pt x="2828925" y="3929126"/>
                </a:lnTo>
                <a:lnTo>
                  <a:pt x="2832989" y="3937762"/>
                </a:lnTo>
                <a:cubicBezTo>
                  <a:pt x="2396744" y="4143375"/>
                  <a:pt x="1783080" y="4196588"/>
                  <a:pt x="1239520" y="4038092"/>
                </a:cubicBezTo>
                <a:lnTo>
                  <a:pt x="1242187" y="4028948"/>
                </a:lnTo>
                <a:lnTo>
                  <a:pt x="1239520" y="4038092"/>
                </a:lnTo>
                <a:cubicBezTo>
                  <a:pt x="675005" y="3873627"/>
                  <a:pt x="201930" y="3500247"/>
                  <a:pt x="0" y="309041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1"/>
          <p:cNvSpPr/>
          <p:nvPr/>
        </p:nvSpPr>
        <p:spPr>
          <a:xfrm>
            <a:off x="-51460" y="5511215"/>
            <a:ext cx="18338483" cy="4257960"/>
          </a:xfrm>
          <a:custGeom>
            <a:rect b="b" l="l" r="r" t="t"/>
            <a:pathLst>
              <a:path extrusionOk="0" h="5677281" w="24451310">
                <a:moveTo>
                  <a:pt x="17018" y="2712974"/>
                </a:moveTo>
                <a:cubicBezTo>
                  <a:pt x="213741" y="3107182"/>
                  <a:pt x="671195" y="3475101"/>
                  <a:pt x="1220089" y="3644519"/>
                </a:cubicBezTo>
                <a:lnTo>
                  <a:pt x="1217295" y="3653663"/>
                </a:lnTo>
                <a:lnTo>
                  <a:pt x="1220089" y="3644519"/>
                </a:lnTo>
                <a:cubicBezTo>
                  <a:pt x="1744853" y="3806317"/>
                  <a:pt x="2338197" y="3765677"/>
                  <a:pt x="2762123" y="3581527"/>
                </a:cubicBezTo>
                <a:lnTo>
                  <a:pt x="2765933" y="3590290"/>
                </a:lnTo>
                <a:lnTo>
                  <a:pt x="2762123" y="3581527"/>
                </a:lnTo>
                <a:cubicBezTo>
                  <a:pt x="2965958" y="3493008"/>
                  <a:pt x="3125724" y="3373501"/>
                  <a:pt x="3287776" y="3252216"/>
                </a:cubicBezTo>
                <a:cubicBezTo>
                  <a:pt x="3398393" y="3169412"/>
                  <a:pt x="3510280" y="3085719"/>
                  <a:pt x="3637407" y="3011297"/>
                </a:cubicBezTo>
                <a:lnTo>
                  <a:pt x="3642233" y="3019552"/>
                </a:lnTo>
                <a:lnTo>
                  <a:pt x="3637407" y="3011297"/>
                </a:lnTo>
                <a:cubicBezTo>
                  <a:pt x="3952367" y="2826766"/>
                  <a:pt x="4424553" y="2682367"/>
                  <a:pt x="4872482" y="2769235"/>
                </a:cubicBezTo>
                <a:cubicBezTo>
                  <a:pt x="5296408" y="2851531"/>
                  <a:pt x="5645531" y="2944368"/>
                  <a:pt x="5937758" y="3053080"/>
                </a:cubicBezTo>
                <a:cubicBezTo>
                  <a:pt x="6167247" y="3138424"/>
                  <a:pt x="6375146" y="3229229"/>
                  <a:pt x="6588633" y="3340354"/>
                </a:cubicBezTo>
                <a:cubicBezTo>
                  <a:pt x="6636766" y="3365500"/>
                  <a:pt x="6687058" y="3392551"/>
                  <a:pt x="6739509" y="3421380"/>
                </a:cubicBezTo>
                <a:lnTo>
                  <a:pt x="6734937" y="3429762"/>
                </a:lnTo>
                <a:lnTo>
                  <a:pt x="6739509" y="3421380"/>
                </a:lnTo>
                <a:cubicBezTo>
                  <a:pt x="7024497" y="3577844"/>
                  <a:pt x="7382510" y="3813429"/>
                  <a:pt x="7628001" y="4045331"/>
                </a:cubicBezTo>
                <a:cubicBezTo>
                  <a:pt x="7646670" y="4062984"/>
                  <a:pt x="7664831" y="4080256"/>
                  <a:pt x="7682484" y="4097147"/>
                </a:cubicBezTo>
                <a:cubicBezTo>
                  <a:pt x="7699248" y="4113149"/>
                  <a:pt x="7715631" y="4128770"/>
                  <a:pt x="7731760" y="4144010"/>
                </a:cubicBezTo>
                <a:cubicBezTo>
                  <a:pt x="7846060" y="4251960"/>
                  <a:pt x="7944358" y="4337558"/>
                  <a:pt x="8068183" y="4390263"/>
                </a:cubicBezTo>
                <a:cubicBezTo>
                  <a:pt x="8132953" y="4417949"/>
                  <a:pt x="8197469" y="4437253"/>
                  <a:pt x="8270494" y="4448810"/>
                </a:cubicBezTo>
                <a:lnTo>
                  <a:pt x="8268970" y="4458208"/>
                </a:lnTo>
                <a:lnTo>
                  <a:pt x="8270494" y="4448810"/>
                </a:lnTo>
                <a:cubicBezTo>
                  <a:pt x="8576945" y="4496943"/>
                  <a:pt x="9029065" y="4338701"/>
                  <a:pt x="9278620" y="4065524"/>
                </a:cubicBezTo>
                <a:lnTo>
                  <a:pt x="9285605" y="4072001"/>
                </a:lnTo>
                <a:lnTo>
                  <a:pt x="9278620" y="4065524"/>
                </a:lnTo>
                <a:cubicBezTo>
                  <a:pt x="9358630" y="3977894"/>
                  <a:pt x="9426194" y="3882009"/>
                  <a:pt x="9494393" y="3784981"/>
                </a:cubicBezTo>
                <a:cubicBezTo>
                  <a:pt x="9563354" y="3687064"/>
                  <a:pt x="9633077" y="3587877"/>
                  <a:pt x="9716643" y="3496310"/>
                </a:cubicBezTo>
                <a:cubicBezTo>
                  <a:pt x="9790049" y="3415919"/>
                  <a:pt x="9874250" y="3341116"/>
                  <a:pt x="9978390" y="3277616"/>
                </a:cubicBezTo>
                <a:cubicBezTo>
                  <a:pt x="10418826" y="3009773"/>
                  <a:pt x="11050270" y="2994279"/>
                  <a:pt x="11527282" y="3147060"/>
                </a:cubicBezTo>
                <a:cubicBezTo>
                  <a:pt x="11997055" y="3297555"/>
                  <a:pt x="12352147" y="3587877"/>
                  <a:pt x="12666345" y="3897376"/>
                </a:cubicBezTo>
                <a:lnTo>
                  <a:pt x="12659614" y="3904107"/>
                </a:lnTo>
                <a:lnTo>
                  <a:pt x="12666345" y="3897376"/>
                </a:lnTo>
                <a:cubicBezTo>
                  <a:pt x="12800076" y="4029075"/>
                  <a:pt x="12929235" y="4168140"/>
                  <a:pt x="13060298" y="4309110"/>
                </a:cubicBezTo>
                <a:cubicBezTo>
                  <a:pt x="13195427" y="4454525"/>
                  <a:pt x="13332460" y="4602099"/>
                  <a:pt x="13478637" y="4746117"/>
                </a:cubicBezTo>
                <a:cubicBezTo>
                  <a:pt x="13482194" y="4749546"/>
                  <a:pt x="13485748" y="4753102"/>
                  <a:pt x="13489305" y="4756531"/>
                </a:cubicBezTo>
                <a:lnTo>
                  <a:pt x="13482573" y="4763389"/>
                </a:lnTo>
                <a:lnTo>
                  <a:pt x="13489178" y="4756531"/>
                </a:lnTo>
                <a:cubicBezTo>
                  <a:pt x="13534009" y="4800346"/>
                  <a:pt x="13579474" y="4843399"/>
                  <a:pt x="13626084" y="4885309"/>
                </a:cubicBezTo>
                <a:lnTo>
                  <a:pt x="13619734" y="4892421"/>
                </a:lnTo>
                <a:lnTo>
                  <a:pt x="13626084" y="4885309"/>
                </a:lnTo>
                <a:cubicBezTo>
                  <a:pt x="14045692" y="5261737"/>
                  <a:pt x="14556867" y="5511673"/>
                  <a:pt x="15123796" y="5595493"/>
                </a:cubicBezTo>
                <a:cubicBezTo>
                  <a:pt x="15541879" y="5658231"/>
                  <a:pt x="15990571" y="5626354"/>
                  <a:pt x="16382238" y="5490845"/>
                </a:cubicBezTo>
                <a:cubicBezTo>
                  <a:pt x="16741395" y="5366766"/>
                  <a:pt x="17035526" y="5179695"/>
                  <a:pt x="17292446" y="4957191"/>
                </a:cubicBezTo>
                <a:cubicBezTo>
                  <a:pt x="17605756" y="4685919"/>
                  <a:pt x="17862931" y="4362196"/>
                  <a:pt x="18121121" y="4037076"/>
                </a:cubicBezTo>
                <a:cubicBezTo>
                  <a:pt x="18211165" y="3923792"/>
                  <a:pt x="18301335" y="3810254"/>
                  <a:pt x="18393919" y="3698875"/>
                </a:cubicBezTo>
                <a:lnTo>
                  <a:pt x="18401284" y="3704971"/>
                </a:lnTo>
                <a:lnTo>
                  <a:pt x="18393919" y="3698875"/>
                </a:lnTo>
                <a:cubicBezTo>
                  <a:pt x="18482819" y="3591560"/>
                  <a:pt x="18574512" y="3484753"/>
                  <a:pt x="18668999" y="3379216"/>
                </a:cubicBezTo>
                <a:lnTo>
                  <a:pt x="18676112" y="3385566"/>
                </a:lnTo>
                <a:lnTo>
                  <a:pt x="18668999" y="3379216"/>
                </a:lnTo>
                <a:cubicBezTo>
                  <a:pt x="20021422" y="1867535"/>
                  <a:pt x="21991066" y="595122"/>
                  <a:pt x="24446865" y="0"/>
                </a:cubicBezTo>
                <a:lnTo>
                  <a:pt x="24451310" y="18542"/>
                </a:lnTo>
                <a:cubicBezTo>
                  <a:pt x="21999322" y="612648"/>
                  <a:pt x="20033107" y="1883029"/>
                  <a:pt x="18683098" y="3392043"/>
                </a:cubicBezTo>
                <a:cubicBezTo>
                  <a:pt x="18588736" y="3497326"/>
                  <a:pt x="18497170" y="3604006"/>
                  <a:pt x="18408397" y="3711067"/>
                </a:cubicBezTo>
                <a:cubicBezTo>
                  <a:pt x="18315940" y="3822192"/>
                  <a:pt x="18225898" y="3935603"/>
                  <a:pt x="18135854" y="4048887"/>
                </a:cubicBezTo>
                <a:cubicBezTo>
                  <a:pt x="17877790" y="4373753"/>
                  <a:pt x="17619600" y="4698746"/>
                  <a:pt x="17304766" y="4971542"/>
                </a:cubicBezTo>
                <a:lnTo>
                  <a:pt x="17298544" y="4964303"/>
                </a:lnTo>
                <a:lnTo>
                  <a:pt x="17304766" y="4971542"/>
                </a:lnTo>
                <a:cubicBezTo>
                  <a:pt x="17046322" y="5195316"/>
                  <a:pt x="16750157" y="5383657"/>
                  <a:pt x="16388334" y="5508752"/>
                </a:cubicBezTo>
                <a:lnTo>
                  <a:pt x="16385159" y="5499735"/>
                </a:lnTo>
                <a:lnTo>
                  <a:pt x="16388334" y="5508752"/>
                </a:lnTo>
                <a:cubicBezTo>
                  <a:pt x="15993491" y="5645277"/>
                  <a:pt x="15541752" y="5677281"/>
                  <a:pt x="15120875" y="5614162"/>
                </a:cubicBezTo>
                <a:lnTo>
                  <a:pt x="15122272" y="5604764"/>
                </a:lnTo>
                <a:lnTo>
                  <a:pt x="15120875" y="5614162"/>
                </a:lnTo>
                <a:cubicBezTo>
                  <a:pt x="14550009" y="5529707"/>
                  <a:pt x="14035532" y="5278120"/>
                  <a:pt x="13613257" y="4899279"/>
                </a:cubicBezTo>
                <a:cubicBezTo>
                  <a:pt x="13566522" y="4857115"/>
                  <a:pt x="13520802" y="4813935"/>
                  <a:pt x="13475844" y="4769993"/>
                </a:cubicBezTo>
                <a:cubicBezTo>
                  <a:pt x="13472287" y="4766564"/>
                  <a:pt x="13468731" y="4763008"/>
                  <a:pt x="13465176" y="4759452"/>
                </a:cubicBezTo>
                <a:cubicBezTo>
                  <a:pt x="13318617" y="4615180"/>
                  <a:pt x="13181330" y="4467352"/>
                  <a:pt x="13046202" y="4321937"/>
                </a:cubicBezTo>
                <a:cubicBezTo>
                  <a:pt x="12915138" y="4180840"/>
                  <a:pt x="12786233" y="4042156"/>
                  <a:pt x="12652883" y="3910711"/>
                </a:cubicBezTo>
                <a:cubicBezTo>
                  <a:pt x="12339447" y="3601974"/>
                  <a:pt x="11986895" y="3314065"/>
                  <a:pt x="11521440" y="3164967"/>
                </a:cubicBezTo>
                <a:lnTo>
                  <a:pt x="11524361" y="3155950"/>
                </a:lnTo>
                <a:lnTo>
                  <a:pt x="11521440" y="3164967"/>
                </a:lnTo>
                <a:cubicBezTo>
                  <a:pt x="11048365" y="3013456"/>
                  <a:pt x="10422763" y="3029458"/>
                  <a:pt x="9988296" y="3293618"/>
                </a:cubicBezTo>
                <a:lnTo>
                  <a:pt x="9983344" y="3285490"/>
                </a:lnTo>
                <a:lnTo>
                  <a:pt x="9988296" y="3293618"/>
                </a:lnTo>
                <a:cubicBezTo>
                  <a:pt x="9886061" y="3355975"/>
                  <a:pt x="9803131" y="3429508"/>
                  <a:pt x="9730740" y="3508883"/>
                </a:cubicBezTo>
                <a:cubicBezTo>
                  <a:pt x="9648063" y="3599434"/>
                  <a:pt x="9578975" y="3697478"/>
                  <a:pt x="9510014" y="3795649"/>
                </a:cubicBezTo>
                <a:cubicBezTo>
                  <a:pt x="9441815" y="3892550"/>
                  <a:pt x="9373616" y="3989451"/>
                  <a:pt x="9292717" y="4078097"/>
                </a:cubicBezTo>
                <a:cubicBezTo>
                  <a:pt x="9039225" y="4355719"/>
                  <a:pt x="8580756" y="4516628"/>
                  <a:pt x="8267573" y="4467352"/>
                </a:cubicBezTo>
                <a:cubicBezTo>
                  <a:pt x="8192897" y="4455541"/>
                  <a:pt x="8126984" y="4435729"/>
                  <a:pt x="8060817" y="4407535"/>
                </a:cubicBezTo>
                <a:lnTo>
                  <a:pt x="8064500" y="4398772"/>
                </a:lnTo>
                <a:lnTo>
                  <a:pt x="8060817" y="4407535"/>
                </a:lnTo>
                <a:cubicBezTo>
                  <a:pt x="7933563" y="4353433"/>
                  <a:pt x="7832979" y="4265676"/>
                  <a:pt x="7718679" y="4157599"/>
                </a:cubicBezTo>
                <a:cubicBezTo>
                  <a:pt x="7702550" y="4142359"/>
                  <a:pt x="7686167" y="4126738"/>
                  <a:pt x="7669403" y="4110736"/>
                </a:cubicBezTo>
                <a:cubicBezTo>
                  <a:pt x="7651750" y="4093845"/>
                  <a:pt x="7633716" y="4076700"/>
                  <a:pt x="7615047" y="4059047"/>
                </a:cubicBezTo>
                <a:lnTo>
                  <a:pt x="7621651" y="4052062"/>
                </a:lnTo>
                <a:lnTo>
                  <a:pt x="7615047" y="4059047"/>
                </a:lnTo>
                <a:cubicBezTo>
                  <a:pt x="7371081" y="3828669"/>
                  <a:pt x="7014719" y="3593973"/>
                  <a:pt x="6730492" y="3437890"/>
                </a:cubicBezTo>
                <a:cubicBezTo>
                  <a:pt x="6678169" y="3409061"/>
                  <a:pt x="6628003" y="3382010"/>
                  <a:pt x="6579997" y="3356991"/>
                </a:cubicBezTo>
                <a:lnTo>
                  <a:pt x="6584442" y="3348609"/>
                </a:lnTo>
                <a:lnTo>
                  <a:pt x="6579997" y="3357118"/>
                </a:lnTo>
                <a:cubicBezTo>
                  <a:pt x="6367272" y="3246374"/>
                  <a:pt x="6160135" y="3155950"/>
                  <a:pt x="5931281" y="3070860"/>
                </a:cubicBezTo>
                <a:lnTo>
                  <a:pt x="5934583" y="3061970"/>
                </a:lnTo>
                <a:lnTo>
                  <a:pt x="5931281" y="3070860"/>
                </a:lnTo>
                <a:cubicBezTo>
                  <a:pt x="5640324" y="2962656"/>
                  <a:pt x="5292344" y="2869946"/>
                  <a:pt x="4869053" y="2787777"/>
                </a:cubicBezTo>
                <a:lnTo>
                  <a:pt x="4870831" y="2778379"/>
                </a:lnTo>
                <a:lnTo>
                  <a:pt x="4869053" y="2787777"/>
                </a:lnTo>
                <a:cubicBezTo>
                  <a:pt x="4427093" y="2702052"/>
                  <a:pt x="3959606" y="2844546"/>
                  <a:pt x="3647313" y="3027680"/>
                </a:cubicBezTo>
                <a:cubicBezTo>
                  <a:pt x="3521202" y="3101594"/>
                  <a:pt x="3410204" y="3184652"/>
                  <a:pt x="3299460" y="3267456"/>
                </a:cubicBezTo>
                <a:cubicBezTo>
                  <a:pt x="3137535" y="3388614"/>
                  <a:pt x="2976118" y="3509391"/>
                  <a:pt x="2769997" y="3599053"/>
                </a:cubicBezTo>
                <a:cubicBezTo>
                  <a:pt x="2341753" y="3785108"/>
                  <a:pt x="1743710" y="3825875"/>
                  <a:pt x="1214755" y="3662807"/>
                </a:cubicBezTo>
                <a:cubicBezTo>
                  <a:pt x="661670" y="3492119"/>
                  <a:pt x="199390" y="3121279"/>
                  <a:pt x="0" y="272148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1"/>
          <p:cNvSpPr/>
          <p:nvPr/>
        </p:nvSpPr>
        <p:spPr>
          <a:xfrm>
            <a:off x="-46765" y="5653924"/>
            <a:ext cx="18333720" cy="4050697"/>
          </a:xfrm>
          <a:custGeom>
            <a:rect b="b" l="l" r="r" t="t"/>
            <a:pathLst>
              <a:path extrusionOk="0" h="5400929" w="24444960">
                <a:moveTo>
                  <a:pt x="17018" y="2343277"/>
                </a:moveTo>
                <a:cubicBezTo>
                  <a:pt x="211201" y="2727579"/>
                  <a:pt x="657860" y="3093339"/>
                  <a:pt x="1195451" y="3268599"/>
                </a:cubicBezTo>
                <a:lnTo>
                  <a:pt x="1192530" y="3277616"/>
                </a:lnTo>
                <a:lnTo>
                  <a:pt x="1195451" y="3268599"/>
                </a:lnTo>
                <a:cubicBezTo>
                  <a:pt x="1705610" y="3434842"/>
                  <a:pt x="2283714" y="3406521"/>
                  <a:pt x="2699512" y="3241675"/>
                </a:cubicBezTo>
                <a:cubicBezTo>
                  <a:pt x="2899029" y="3162554"/>
                  <a:pt x="3056509" y="3053461"/>
                  <a:pt x="3216275" y="2942717"/>
                </a:cubicBezTo>
                <a:cubicBezTo>
                  <a:pt x="3326130" y="2866517"/>
                  <a:pt x="3437128" y="2789555"/>
                  <a:pt x="3563239" y="2721737"/>
                </a:cubicBezTo>
                <a:cubicBezTo>
                  <a:pt x="3875913" y="2553462"/>
                  <a:pt x="4340098" y="2424811"/>
                  <a:pt x="4778375" y="2509647"/>
                </a:cubicBezTo>
                <a:cubicBezTo>
                  <a:pt x="5212842" y="2593721"/>
                  <a:pt x="5577205" y="2673858"/>
                  <a:pt x="5883275" y="2766822"/>
                </a:cubicBezTo>
                <a:cubicBezTo>
                  <a:pt x="6124575" y="2840228"/>
                  <a:pt x="6345047" y="2916682"/>
                  <a:pt x="6572885" y="3018028"/>
                </a:cubicBezTo>
                <a:cubicBezTo>
                  <a:pt x="6624193" y="3041015"/>
                  <a:pt x="6677787" y="3065907"/>
                  <a:pt x="6733413" y="3093085"/>
                </a:cubicBezTo>
                <a:lnTo>
                  <a:pt x="6729222" y="3101594"/>
                </a:lnTo>
                <a:lnTo>
                  <a:pt x="6733413" y="3093085"/>
                </a:lnTo>
                <a:cubicBezTo>
                  <a:pt x="7035927" y="3239770"/>
                  <a:pt x="7413371" y="3475736"/>
                  <a:pt x="7657465" y="3719703"/>
                </a:cubicBezTo>
                <a:cubicBezTo>
                  <a:pt x="7692009" y="3754247"/>
                  <a:pt x="7724140" y="3787648"/>
                  <a:pt x="7754747" y="3819271"/>
                </a:cubicBezTo>
                <a:cubicBezTo>
                  <a:pt x="7782687" y="3848227"/>
                  <a:pt x="7809357" y="3875913"/>
                  <a:pt x="7835519" y="3902075"/>
                </a:cubicBezTo>
                <a:cubicBezTo>
                  <a:pt x="7914386" y="3980942"/>
                  <a:pt x="7988300" y="4045966"/>
                  <a:pt x="8077708" y="4092702"/>
                </a:cubicBezTo>
                <a:lnTo>
                  <a:pt x="8073263" y="4101084"/>
                </a:lnTo>
                <a:lnTo>
                  <a:pt x="8077708" y="4092702"/>
                </a:lnTo>
                <a:cubicBezTo>
                  <a:pt x="8139684" y="4125087"/>
                  <a:pt x="8201914" y="4149344"/>
                  <a:pt x="8274304" y="4165981"/>
                </a:cubicBezTo>
                <a:lnTo>
                  <a:pt x="8272145" y="4175252"/>
                </a:lnTo>
                <a:lnTo>
                  <a:pt x="8274304" y="4165981"/>
                </a:lnTo>
                <a:cubicBezTo>
                  <a:pt x="8579358" y="4235831"/>
                  <a:pt x="9059291" y="4092829"/>
                  <a:pt x="9325610" y="3818636"/>
                </a:cubicBezTo>
                <a:lnTo>
                  <a:pt x="9332468" y="3825240"/>
                </a:lnTo>
                <a:lnTo>
                  <a:pt x="9325610" y="3818636"/>
                </a:lnTo>
                <a:cubicBezTo>
                  <a:pt x="9410700" y="3731006"/>
                  <a:pt x="9482074" y="3634105"/>
                  <a:pt x="9554464" y="3535807"/>
                </a:cubicBezTo>
                <a:cubicBezTo>
                  <a:pt x="9627616" y="3436366"/>
                  <a:pt x="9701784" y="3335655"/>
                  <a:pt x="9791446" y="3243453"/>
                </a:cubicBezTo>
                <a:cubicBezTo>
                  <a:pt x="9860280" y="3172460"/>
                  <a:pt x="9938385" y="3106420"/>
                  <a:pt x="10032365" y="3049524"/>
                </a:cubicBezTo>
                <a:cubicBezTo>
                  <a:pt x="10470261" y="2785110"/>
                  <a:pt x="11090402" y="2760726"/>
                  <a:pt x="11564493" y="2901188"/>
                </a:cubicBezTo>
                <a:lnTo>
                  <a:pt x="11561826" y="2910332"/>
                </a:lnTo>
                <a:lnTo>
                  <a:pt x="11564493" y="2901188"/>
                </a:lnTo>
                <a:cubicBezTo>
                  <a:pt x="12030075" y="3039110"/>
                  <a:pt x="12388977" y="3315081"/>
                  <a:pt x="12707112" y="3613023"/>
                </a:cubicBezTo>
                <a:lnTo>
                  <a:pt x="12700635" y="3620008"/>
                </a:lnTo>
                <a:lnTo>
                  <a:pt x="12707112" y="3613023"/>
                </a:lnTo>
                <a:cubicBezTo>
                  <a:pt x="12868402" y="3764026"/>
                  <a:pt x="13023088" y="3926332"/>
                  <a:pt x="13180441" y="4091305"/>
                </a:cubicBezTo>
                <a:cubicBezTo>
                  <a:pt x="13295248" y="4211701"/>
                  <a:pt x="13411327" y="4333494"/>
                  <a:pt x="13532739" y="4453636"/>
                </a:cubicBezTo>
                <a:lnTo>
                  <a:pt x="13526008" y="4460367"/>
                </a:lnTo>
                <a:lnTo>
                  <a:pt x="13532739" y="4453636"/>
                </a:lnTo>
                <a:cubicBezTo>
                  <a:pt x="13576935" y="4497197"/>
                  <a:pt x="13621385" y="4540123"/>
                  <a:pt x="13666851" y="4581906"/>
                </a:cubicBezTo>
                <a:lnTo>
                  <a:pt x="13660373" y="4588891"/>
                </a:lnTo>
                <a:lnTo>
                  <a:pt x="13666851" y="4581906"/>
                </a:lnTo>
                <a:cubicBezTo>
                  <a:pt x="14075791" y="4957191"/>
                  <a:pt x="14560170" y="5213985"/>
                  <a:pt x="15108555" y="5309870"/>
                </a:cubicBezTo>
                <a:cubicBezTo>
                  <a:pt x="15512922" y="5381498"/>
                  <a:pt x="15952344" y="5360924"/>
                  <a:pt x="16339821" y="5238496"/>
                </a:cubicBezTo>
                <a:cubicBezTo>
                  <a:pt x="16694912" y="5126228"/>
                  <a:pt x="16989933" y="4951603"/>
                  <a:pt x="17249647" y="4741418"/>
                </a:cubicBezTo>
                <a:cubicBezTo>
                  <a:pt x="17569434" y="4482592"/>
                  <a:pt x="17835246" y="4170299"/>
                  <a:pt x="18102707" y="3856101"/>
                </a:cubicBezTo>
                <a:cubicBezTo>
                  <a:pt x="18193004" y="3750056"/>
                  <a:pt x="18283428" y="3643630"/>
                  <a:pt x="18376138" y="3539236"/>
                </a:cubicBezTo>
                <a:lnTo>
                  <a:pt x="18383249" y="3545586"/>
                </a:lnTo>
                <a:lnTo>
                  <a:pt x="18376138" y="3539236"/>
                </a:lnTo>
                <a:cubicBezTo>
                  <a:pt x="18467071" y="3436112"/>
                  <a:pt x="18560922" y="3333623"/>
                  <a:pt x="18657316" y="3232277"/>
                </a:cubicBezTo>
                <a:lnTo>
                  <a:pt x="18664173" y="3238881"/>
                </a:lnTo>
                <a:lnTo>
                  <a:pt x="18657316" y="3232277"/>
                </a:lnTo>
                <a:cubicBezTo>
                  <a:pt x="20036409" y="1780413"/>
                  <a:pt x="22006433" y="563118"/>
                  <a:pt x="24440642" y="0"/>
                </a:cubicBezTo>
                <a:lnTo>
                  <a:pt x="24444960" y="18542"/>
                </a:lnTo>
                <a:cubicBezTo>
                  <a:pt x="22014307" y="580898"/>
                  <a:pt x="20047712" y="1796161"/>
                  <a:pt x="18671032" y="3245485"/>
                </a:cubicBezTo>
                <a:cubicBezTo>
                  <a:pt x="18574766" y="3346704"/>
                  <a:pt x="18481167" y="3448939"/>
                  <a:pt x="18390362" y="3551936"/>
                </a:cubicBezTo>
                <a:cubicBezTo>
                  <a:pt x="18297779" y="3656203"/>
                  <a:pt x="18207482" y="3762375"/>
                  <a:pt x="18117185" y="3868420"/>
                </a:cubicBezTo>
                <a:cubicBezTo>
                  <a:pt x="17849978" y="4182491"/>
                  <a:pt x="17583024" y="4496181"/>
                  <a:pt x="17261586" y="4756277"/>
                </a:cubicBezTo>
                <a:lnTo>
                  <a:pt x="17255617" y="4748911"/>
                </a:lnTo>
                <a:lnTo>
                  <a:pt x="17261586" y="4756277"/>
                </a:lnTo>
                <a:cubicBezTo>
                  <a:pt x="17000348" y="4967732"/>
                  <a:pt x="16703295" y="5143754"/>
                  <a:pt x="16345535" y="5256784"/>
                </a:cubicBezTo>
                <a:lnTo>
                  <a:pt x="16342614" y="5247640"/>
                </a:lnTo>
                <a:lnTo>
                  <a:pt x="16345535" y="5256784"/>
                </a:lnTo>
                <a:cubicBezTo>
                  <a:pt x="15954883" y="5380355"/>
                  <a:pt x="15512415" y="5400929"/>
                  <a:pt x="15105253" y="5328793"/>
                </a:cubicBezTo>
                <a:lnTo>
                  <a:pt x="15106904" y="5319395"/>
                </a:lnTo>
                <a:lnTo>
                  <a:pt x="15105253" y="5328793"/>
                </a:lnTo>
                <a:cubicBezTo>
                  <a:pt x="14552930" y="5232273"/>
                  <a:pt x="14065251" y="4973574"/>
                  <a:pt x="13653898" y="4596130"/>
                </a:cubicBezTo>
                <a:cubicBezTo>
                  <a:pt x="13608304" y="4554093"/>
                  <a:pt x="13563601" y="4511167"/>
                  <a:pt x="13519404" y="4467479"/>
                </a:cubicBezTo>
                <a:cubicBezTo>
                  <a:pt x="13397865" y="4347083"/>
                  <a:pt x="13281533" y="4225036"/>
                  <a:pt x="13166726" y="4104640"/>
                </a:cubicBezTo>
                <a:cubicBezTo>
                  <a:pt x="13009246" y="3939540"/>
                  <a:pt x="12854940" y="3777742"/>
                  <a:pt x="12694158" y="3627120"/>
                </a:cubicBezTo>
                <a:cubicBezTo>
                  <a:pt x="12376785" y="3329940"/>
                  <a:pt x="12020550" y="3056255"/>
                  <a:pt x="11559159" y="2919603"/>
                </a:cubicBezTo>
                <a:cubicBezTo>
                  <a:pt x="11088878" y="2780284"/>
                  <a:pt x="10474452" y="2804922"/>
                  <a:pt x="10042271" y="3066034"/>
                </a:cubicBezTo>
                <a:lnTo>
                  <a:pt x="10037319" y="3057906"/>
                </a:lnTo>
                <a:lnTo>
                  <a:pt x="10042271" y="3066034"/>
                </a:lnTo>
                <a:cubicBezTo>
                  <a:pt x="9949942" y="3122041"/>
                  <a:pt x="9873107" y="3186938"/>
                  <a:pt x="9805162" y="3256915"/>
                </a:cubicBezTo>
                <a:cubicBezTo>
                  <a:pt x="9716644" y="3348101"/>
                  <a:pt x="9643237" y="3447796"/>
                  <a:pt x="9569832" y="3547364"/>
                </a:cubicBezTo>
                <a:cubicBezTo>
                  <a:pt x="9497569" y="3645408"/>
                  <a:pt x="9425432" y="3743452"/>
                  <a:pt x="9339326" y="3832098"/>
                </a:cubicBezTo>
                <a:cubicBezTo>
                  <a:pt x="9068816" y="4110609"/>
                  <a:pt x="8582279" y="4256278"/>
                  <a:pt x="8270113" y="4184777"/>
                </a:cubicBezTo>
                <a:cubicBezTo>
                  <a:pt x="8195945" y="4167759"/>
                  <a:pt x="8132319" y="4142740"/>
                  <a:pt x="8069072" y="4109720"/>
                </a:cubicBezTo>
                <a:cubicBezTo>
                  <a:pt x="7976997" y="4061587"/>
                  <a:pt x="7901432" y="3994912"/>
                  <a:pt x="7822184" y="3915664"/>
                </a:cubicBezTo>
                <a:cubicBezTo>
                  <a:pt x="7795895" y="3889375"/>
                  <a:pt x="7769098" y="3861562"/>
                  <a:pt x="7741158" y="3832606"/>
                </a:cubicBezTo>
                <a:cubicBezTo>
                  <a:pt x="7710551" y="3800856"/>
                  <a:pt x="7678547" y="3767709"/>
                  <a:pt x="7644131" y="3733292"/>
                </a:cubicBezTo>
                <a:lnTo>
                  <a:pt x="7650861" y="3726561"/>
                </a:lnTo>
                <a:lnTo>
                  <a:pt x="7644131" y="3733292"/>
                </a:lnTo>
                <a:cubicBezTo>
                  <a:pt x="7402195" y="3491357"/>
                  <a:pt x="7026783" y="3256534"/>
                  <a:pt x="6725285" y="3110230"/>
                </a:cubicBezTo>
                <a:cubicBezTo>
                  <a:pt x="6669786" y="3083179"/>
                  <a:pt x="6616446" y="3058287"/>
                  <a:pt x="6565265" y="3035427"/>
                </a:cubicBezTo>
                <a:lnTo>
                  <a:pt x="6569202" y="3026791"/>
                </a:lnTo>
                <a:lnTo>
                  <a:pt x="6565392" y="3035554"/>
                </a:lnTo>
                <a:cubicBezTo>
                  <a:pt x="6338570" y="2934589"/>
                  <a:pt x="6118987" y="2858389"/>
                  <a:pt x="5878068" y="2785237"/>
                </a:cubicBezTo>
                <a:lnTo>
                  <a:pt x="5880862" y="2776093"/>
                </a:lnTo>
                <a:lnTo>
                  <a:pt x="5878068" y="2785237"/>
                </a:lnTo>
                <a:cubicBezTo>
                  <a:pt x="5572887" y="2692527"/>
                  <a:pt x="5209413" y="2612644"/>
                  <a:pt x="4775073" y="2528570"/>
                </a:cubicBezTo>
                <a:lnTo>
                  <a:pt x="4776851" y="2519172"/>
                </a:lnTo>
                <a:lnTo>
                  <a:pt x="4775073" y="2528570"/>
                </a:lnTo>
                <a:cubicBezTo>
                  <a:pt x="4342257" y="2444877"/>
                  <a:pt x="3882517" y="2572004"/>
                  <a:pt x="3572510" y="2738755"/>
                </a:cubicBezTo>
                <a:lnTo>
                  <a:pt x="3567938" y="2730373"/>
                </a:lnTo>
                <a:lnTo>
                  <a:pt x="3572510" y="2738755"/>
                </a:lnTo>
                <a:cubicBezTo>
                  <a:pt x="3447542" y="2806065"/>
                  <a:pt x="3337433" y="2882392"/>
                  <a:pt x="3227451" y="2958592"/>
                </a:cubicBezTo>
                <a:cubicBezTo>
                  <a:pt x="3067812" y="3069209"/>
                  <a:pt x="2908681" y="3179572"/>
                  <a:pt x="2706878" y="3259582"/>
                </a:cubicBezTo>
                <a:lnTo>
                  <a:pt x="2703322" y="3250692"/>
                </a:lnTo>
                <a:lnTo>
                  <a:pt x="2706878" y="3259582"/>
                </a:lnTo>
                <a:cubicBezTo>
                  <a:pt x="2286762" y="3426079"/>
                  <a:pt x="1704213" y="3454527"/>
                  <a:pt x="1189990" y="3286887"/>
                </a:cubicBezTo>
                <a:cubicBezTo>
                  <a:pt x="648081" y="3110230"/>
                  <a:pt x="196977" y="2741676"/>
                  <a:pt x="0" y="235191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1"/>
          <p:cNvSpPr/>
          <p:nvPr/>
        </p:nvSpPr>
        <p:spPr>
          <a:xfrm>
            <a:off x="-42116" y="5795873"/>
            <a:ext cx="18329243" cy="3843623"/>
          </a:xfrm>
          <a:custGeom>
            <a:rect b="b" l="l" r="r" t="t"/>
            <a:pathLst>
              <a:path extrusionOk="0" h="5124831" w="24438990">
                <a:moveTo>
                  <a:pt x="16891" y="1974469"/>
                </a:moveTo>
                <a:cubicBezTo>
                  <a:pt x="208661" y="2349119"/>
                  <a:pt x="644525" y="2712085"/>
                  <a:pt x="1170813" y="2893568"/>
                </a:cubicBezTo>
                <a:cubicBezTo>
                  <a:pt x="1666367" y="3064383"/>
                  <a:pt x="2229104" y="3048381"/>
                  <a:pt x="2636901" y="2902839"/>
                </a:cubicBezTo>
                <a:cubicBezTo>
                  <a:pt x="2831973" y="2833243"/>
                  <a:pt x="2987040" y="2734564"/>
                  <a:pt x="3144393" y="2634361"/>
                </a:cubicBezTo>
                <a:cubicBezTo>
                  <a:pt x="3253613" y="2564892"/>
                  <a:pt x="3363976" y="2494534"/>
                  <a:pt x="3489198" y="2433320"/>
                </a:cubicBezTo>
                <a:cubicBezTo>
                  <a:pt x="3799713" y="2281428"/>
                  <a:pt x="4255643" y="2168398"/>
                  <a:pt x="4684268" y="2251202"/>
                </a:cubicBezTo>
                <a:lnTo>
                  <a:pt x="4682490" y="2260600"/>
                </a:lnTo>
                <a:lnTo>
                  <a:pt x="4684268" y="2251202"/>
                </a:lnTo>
                <a:cubicBezTo>
                  <a:pt x="4782566" y="2270125"/>
                  <a:pt x="4877562" y="2288159"/>
                  <a:pt x="4969510" y="2305685"/>
                </a:cubicBezTo>
                <a:cubicBezTo>
                  <a:pt x="5055489" y="2322068"/>
                  <a:pt x="5138801" y="2337816"/>
                  <a:pt x="5219446" y="2353310"/>
                </a:cubicBezTo>
                <a:cubicBezTo>
                  <a:pt x="5442839" y="2396363"/>
                  <a:pt x="5645658" y="2437384"/>
                  <a:pt x="5828665" y="2481707"/>
                </a:cubicBezTo>
                <a:lnTo>
                  <a:pt x="5826379" y="2490978"/>
                </a:lnTo>
                <a:lnTo>
                  <a:pt x="5828665" y="2481707"/>
                </a:lnTo>
                <a:cubicBezTo>
                  <a:pt x="6081903" y="2542921"/>
                  <a:pt x="6314948" y="2605278"/>
                  <a:pt x="6557010" y="2696845"/>
                </a:cubicBezTo>
                <a:cubicBezTo>
                  <a:pt x="6611620" y="2717673"/>
                  <a:pt x="6668262" y="2740533"/>
                  <a:pt x="6727317" y="2765806"/>
                </a:cubicBezTo>
                <a:cubicBezTo>
                  <a:pt x="7047611" y="2902966"/>
                  <a:pt x="7444486" y="3139059"/>
                  <a:pt x="7687056" y="3395218"/>
                </a:cubicBezTo>
                <a:cubicBezTo>
                  <a:pt x="7734808" y="3445637"/>
                  <a:pt x="7777099" y="3493897"/>
                  <a:pt x="7816596" y="3538982"/>
                </a:cubicBezTo>
                <a:cubicBezTo>
                  <a:pt x="7851521" y="3578860"/>
                  <a:pt x="7884414" y="3616325"/>
                  <a:pt x="7917180" y="3650996"/>
                </a:cubicBezTo>
                <a:cubicBezTo>
                  <a:pt x="7971155" y="3708019"/>
                  <a:pt x="8024876" y="3757168"/>
                  <a:pt x="8087487" y="3796538"/>
                </a:cubicBezTo>
                <a:lnTo>
                  <a:pt x="8082407" y="3804539"/>
                </a:lnTo>
                <a:lnTo>
                  <a:pt x="8087487" y="3796538"/>
                </a:lnTo>
                <a:cubicBezTo>
                  <a:pt x="8146415" y="3833622"/>
                  <a:pt x="8206359" y="3863086"/>
                  <a:pt x="8278241" y="3884676"/>
                </a:cubicBezTo>
                <a:cubicBezTo>
                  <a:pt x="8581898" y="3976116"/>
                  <a:pt x="9089009" y="3848608"/>
                  <a:pt x="9372854" y="3573272"/>
                </a:cubicBezTo>
                <a:lnTo>
                  <a:pt x="9379458" y="3580130"/>
                </a:lnTo>
                <a:lnTo>
                  <a:pt x="9372854" y="3573272"/>
                </a:lnTo>
                <a:cubicBezTo>
                  <a:pt x="9462770" y="3486023"/>
                  <a:pt x="9537954" y="3388487"/>
                  <a:pt x="9614281" y="3289427"/>
                </a:cubicBezTo>
                <a:cubicBezTo>
                  <a:pt x="9691751" y="3188970"/>
                  <a:pt x="9770237" y="3086989"/>
                  <a:pt x="9865741" y="2994279"/>
                </a:cubicBezTo>
                <a:cubicBezTo>
                  <a:pt x="9930003" y="2931922"/>
                  <a:pt x="10001885" y="2873756"/>
                  <a:pt x="10086594" y="2822829"/>
                </a:cubicBezTo>
                <a:cubicBezTo>
                  <a:pt x="10521823" y="2561844"/>
                  <a:pt x="11130534" y="2528570"/>
                  <a:pt x="11601958" y="2656586"/>
                </a:cubicBezTo>
                <a:cubicBezTo>
                  <a:pt x="12063349" y="2781935"/>
                  <a:pt x="12426188" y="3043428"/>
                  <a:pt x="12748387" y="3329940"/>
                </a:cubicBezTo>
                <a:cubicBezTo>
                  <a:pt x="12944602" y="3504438"/>
                  <a:pt x="13131165" y="3696208"/>
                  <a:pt x="13321411" y="3891915"/>
                </a:cubicBezTo>
                <a:cubicBezTo>
                  <a:pt x="13405358" y="3978275"/>
                  <a:pt x="13490068" y="4065270"/>
                  <a:pt x="13576681" y="4152011"/>
                </a:cubicBezTo>
                <a:lnTo>
                  <a:pt x="13569950" y="4158742"/>
                </a:lnTo>
                <a:lnTo>
                  <a:pt x="13576681" y="4152011"/>
                </a:lnTo>
                <a:cubicBezTo>
                  <a:pt x="13620115" y="4195318"/>
                  <a:pt x="13663676" y="4237863"/>
                  <a:pt x="13707999" y="4279519"/>
                </a:cubicBezTo>
                <a:lnTo>
                  <a:pt x="13701521" y="4286504"/>
                </a:lnTo>
                <a:lnTo>
                  <a:pt x="13707999" y="4279519"/>
                </a:lnTo>
                <a:cubicBezTo>
                  <a:pt x="14106525" y="4653407"/>
                  <a:pt x="14564106" y="4917186"/>
                  <a:pt x="15093570" y="5025136"/>
                </a:cubicBezTo>
                <a:cubicBezTo>
                  <a:pt x="15484095" y="5105781"/>
                  <a:pt x="15914369" y="5096383"/>
                  <a:pt x="16297910" y="4986909"/>
                </a:cubicBezTo>
                <a:cubicBezTo>
                  <a:pt x="16648938" y="4886706"/>
                  <a:pt x="16944720" y="4724273"/>
                  <a:pt x="17207357" y="4526280"/>
                </a:cubicBezTo>
                <a:cubicBezTo>
                  <a:pt x="17534255" y="4279900"/>
                  <a:pt x="17809083" y="3978656"/>
                  <a:pt x="18086324" y="3674999"/>
                </a:cubicBezTo>
                <a:cubicBezTo>
                  <a:pt x="18176368" y="3576320"/>
                  <a:pt x="18266792" y="3477387"/>
                  <a:pt x="18359119" y="3379978"/>
                </a:cubicBezTo>
                <a:lnTo>
                  <a:pt x="18365978" y="3386582"/>
                </a:lnTo>
                <a:lnTo>
                  <a:pt x="18358994" y="3380105"/>
                </a:lnTo>
                <a:cubicBezTo>
                  <a:pt x="18452084" y="3281299"/>
                  <a:pt x="18547970" y="3183001"/>
                  <a:pt x="18646268" y="3085719"/>
                </a:cubicBezTo>
                <a:lnTo>
                  <a:pt x="18652997" y="3092450"/>
                </a:lnTo>
                <a:lnTo>
                  <a:pt x="18646268" y="3085719"/>
                </a:lnTo>
                <a:cubicBezTo>
                  <a:pt x="20051903" y="1693164"/>
                  <a:pt x="22021927" y="531241"/>
                  <a:pt x="24434927" y="0"/>
                </a:cubicBezTo>
                <a:lnTo>
                  <a:pt x="24438990" y="18542"/>
                </a:lnTo>
                <a:cubicBezTo>
                  <a:pt x="22029546" y="549021"/>
                  <a:pt x="20062697" y="1709166"/>
                  <a:pt x="18659475" y="3098927"/>
                </a:cubicBezTo>
                <a:cubicBezTo>
                  <a:pt x="18561304" y="3196082"/>
                  <a:pt x="18465545" y="3294253"/>
                  <a:pt x="18372709" y="3392805"/>
                </a:cubicBezTo>
                <a:cubicBezTo>
                  <a:pt x="18280507" y="3489960"/>
                  <a:pt x="18190337" y="3588766"/>
                  <a:pt x="18100168" y="3687572"/>
                </a:cubicBezTo>
                <a:cubicBezTo>
                  <a:pt x="17823180" y="3990975"/>
                  <a:pt x="17547082" y="4293489"/>
                  <a:pt x="17218660" y="4541139"/>
                </a:cubicBezTo>
                <a:lnTo>
                  <a:pt x="17212944" y="4533519"/>
                </a:lnTo>
                <a:lnTo>
                  <a:pt x="17218660" y="4541139"/>
                </a:lnTo>
                <a:cubicBezTo>
                  <a:pt x="16954627" y="4740402"/>
                  <a:pt x="16656685" y="4903978"/>
                  <a:pt x="16302990" y="5004943"/>
                </a:cubicBezTo>
                <a:lnTo>
                  <a:pt x="16300322" y="4995799"/>
                </a:lnTo>
                <a:lnTo>
                  <a:pt x="16302990" y="5004943"/>
                </a:lnTo>
                <a:cubicBezTo>
                  <a:pt x="15916275" y="5115433"/>
                  <a:pt x="15482951" y="5124831"/>
                  <a:pt x="15089632" y="5043551"/>
                </a:cubicBezTo>
                <a:lnTo>
                  <a:pt x="15091537" y="5034280"/>
                </a:lnTo>
                <a:lnTo>
                  <a:pt x="15089632" y="5043551"/>
                </a:lnTo>
                <a:cubicBezTo>
                  <a:pt x="14555978" y="4934839"/>
                  <a:pt x="14095349" y="4669028"/>
                  <a:pt x="13694792" y="4293108"/>
                </a:cubicBezTo>
                <a:cubicBezTo>
                  <a:pt x="13650342" y="4251198"/>
                  <a:pt x="13606653" y="4208526"/>
                  <a:pt x="13563093" y="4165092"/>
                </a:cubicBezTo>
                <a:cubicBezTo>
                  <a:pt x="13476351" y="4078224"/>
                  <a:pt x="13391643" y="3991102"/>
                  <a:pt x="13307694" y="3904742"/>
                </a:cubicBezTo>
                <a:cubicBezTo>
                  <a:pt x="13117321" y="3709035"/>
                  <a:pt x="12931267" y="3517646"/>
                  <a:pt x="12735687" y="3343656"/>
                </a:cubicBezTo>
                <a:lnTo>
                  <a:pt x="12742037" y="3336544"/>
                </a:lnTo>
                <a:lnTo>
                  <a:pt x="12735687" y="3343656"/>
                </a:lnTo>
                <a:cubicBezTo>
                  <a:pt x="12414377" y="3058033"/>
                  <a:pt x="12054078" y="2798699"/>
                  <a:pt x="11596878" y="2674493"/>
                </a:cubicBezTo>
                <a:lnTo>
                  <a:pt x="11599418" y="2665349"/>
                </a:lnTo>
                <a:lnTo>
                  <a:pt x="11596878" y="2674493"/>
                </a:lnTo>
                <a:cubicBezTo>
                  <a:pt x="11129264" y="2547493"/>
                  <a:pt x="10526141" y="2580894"/>
                  <a:pt x="10096246" y="2838704"/>
                </a:cubicBezTo>
                <a:lnTo>
                  <a:pt x="10091293" y="2830576"/>
                </a:lnTo>
                <a:lnTo>
                  <a:pt x="10096246" y="2838704"/>
                </a:lnTo>
                <a:cubicBezTo>
                  <a:pt x="10013060" y="2888742"/>
                  <a:pt x="9942195" y="2946019"/>
                  <a:pt x="9878822" y="3007487"/>
                </a:cubicBezTo>
                <a:cubicBezTo>
                  <a:pt x="9784460" y="3099054"/>
                  <a:pt x="9706737" y="3199892"/>
                  <a:pt x="9629140" y="3300603"/>
                </a:cubicBezTo>
                <a:cubicBezTo>
                  <a:pt x="9552940" y="3399536"/>
                  <a:pt x="9476867" y="3498215"/>
                  <a:pt x="9385934" y="3586480"/>
                </a:cubicBezTo>
                <a:cubicBezTo>
                  <a:pt x="9097899" y="3866007"/>
                  <a:pt x="8583676" y="3996182"/>
                  <a:pt x="8272653" y="3902456"/>
                </a:cubicBezTo>
                <a:lnTo>
                  <a:pt x="8275446" y="3893312"/>
                </a:lnTo>
                <a:lnTo>
                  <a:pt x="8272653" y="3902456"/>
                </a:lnTo>
                <a:cubicBezTo>
                  <a:pt x="8198866" y="3880231"/>
                  <a:pt x="8137397" y="3850005"/>
                  <a:pt x="8077200" y="3812286"/>
                </a:cubicBezTo>
                <a:cubicBezTo>
                  <a:pt x="8012683" y="3771773"/>
                  <a:pt x="7957693" y="3721354"/>
                  <a:pt x="7903209" y="3663823"/>
                </a:cubicBezTo>
                <a:cubicBezTo>
                  <a:pt x="7870063" y="3628898"/>
                  <a:pt x="7837043" y="3591179"/>
                  <a:pt x="7802118" y="3551301"/>
                </a:cubicBezTo>
                <a:cubicBezTo>
                  <a:pt x="7762621" y="3506216"/>
                  <a:pt x="7720583" y="3458210"/>
                  <a:pt x="7673085" y="3408045"/>
                </a:cubicBezTo>
                <a:lnTo>
                  <a:pt x="7679944" y="3401441"/>
                </a:lnTo>
                <a:lnTo>
                  <a:pt x="7673085" y="3408045"/>
                </a:lnTo>
                <a:cubicBezTo>
                  <a:pt x="7433056" y="3154553"/>
                  <a:pt x="7038721" y="2919603"/>
                  <a:pt x="6719696" y="2783078"/>
                </a:cubicBezTo>
                <a:lnTo>
                  <a:pt x="6723507" y="2774315"/>
                </a:lnTo>
                <a:lnTo>
                  <a:pt x="6719824" y="2783078"/>
                </a:lnTo>
                <a:cubicBezTo>
                  <a:pt x="6660896" y="2757932"/>
                  <a:pt x="6604508" y="2735072"/>
                  <a:pt x="6550152" y="2714371"/>
                </a:cubicBezTo>
                <a:lnTo>
                  <a:pt x="6553581" y="2705481"/>
                </a:lnTo>
                <a:lnTo>
                  <a:pt x="6550152" y="2714371"/>
                </a:lnTo>
                <a:cubicBezTo>
                  <a:pt x="6309233" y="2623312"/>
                  <a:pt x="6077077" y="2561082"/>
                  <a:pt x="5824093" y="2499995"/>
                </a:cubicBezTo>
                <a:cubicBezTo>
                  <a:pt x="5641467" y="2455799"/>
                  <a:pt x="5439029" y="2414778"/>
                  <a:pt x="5215763" y="2371725"/>
                </a:cubicBezTo>
                <a:cubicBezTo>
                  <a:pt x="5135245" y="2356231"/>
                  <a:pt x="5051933" y="2340356"/>
                  <a:pt x="4965954" y="2324100"/>
                </a:cubicBezTo>
                <a:cubicBezTo>
                  <a:pt x="4874006" y="2306701"/>
                  <a:pt x="4778883" y="2288667"/>
                  <a:pt x="4680712" y="2269617"/>
                </a:cubicBezTo>
                <a:cubicBezTo>
                  <a:pt x="4257167" y="2187829"/>
                  <a:pt x="3805555" y="2299589"/>
                  <a:pt x="3497580" y="2450211"/>
                </a:cubicBezTo>
                <a:lnTo>
                  <a:pt x="3493389" y="2441702"/>
                </a:lnTo>
                <a:lnTo>
                  <a:pt x="3497580" y="2450211"/>
                </a:lnTo>
                <a:cubicBezTo>
                  <a:pt x="3373501" y="2510917"/>
                  <a:pt x="3263900" y="2580640"/>
                  <a:pt x="3154680" y="2650236"/>
                </a:cubicBezTo>
                <a:cubicBezTo>
                  <a:pt x="2997327" y="2750312"/>
                  <a:pt x="2840609" y="2850134"/>
                  <a:pt x="2643378" y="2920619"/>
                </a:cubicBezTo>
                <a:lnTo>
                  <a:pt x="2640203" y="2911602"/>
                </a:lnTo>
                <a:lnTo>
                  <a:pt x="2643378" y="2920619"/>
                </a:lnTo>
                <a:cubicBezTo>
                  <a:pt x="2231517" y="3067685"/>
                  <a:pt x="1664335" y="3083687"/>
                  <a:pt x="1164717" y="2911475"/>
                </a:cubicBezTo>
                <a:lnTo>
                  <a:pt x="1167765" y="2902458"/>
                </a:lnTo>
                <a:lnTo>
                  <a:pt x="1164717" y="2911475"/>
                </a:lnTo>
                <a:cubicBezTo>
                  <a:pt x="634746" y="2728722"/>
                  <a:pt x="194437" y="2362962"/>
                  <a:pt x="0" y="198310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1"/>
          <p:cNvSpPr/>
          <p:nvPr/>
        </p:nvSpPr>
        <p:spPr>
          <a:xfrm>
            <a:off x="-37659" y="5938365"/>
            <a:ext cx="18324195" cy="3637693"/>
          </a:xfrm>
          <a:custGeom>
            <a:rect b="b" l="l" r="r" t="t"/>
            <a:pathLst>
              <a:path extrusionOk="0" h="4850257" w="24432260">
                <a:moveTo>
                  <a:pt x="17018" y="1605153"/>
                </a:moveTo>
                <a:cubicBezTo>
                  <a:pt x="206375" y="1969897"/>
                  <a:pt x="631444" y="2330450"/>
                  <a:pt x="1146302" y="2518029"/>
                </a:cubicBezTo>
                <a:lnTo>
                  <a:pt x="1143000" y="2526919"/>
                </a:lnTo>
                <a:lnTo>
                  <a:pt x="1146302" y="2518029"/>
                </a:lnTo>
                <a:cubicBezTo>
                  <a:pt x="1627378" y="2693162"/>
                  <a:pt x="2174748" y="2689733"/>
                  <a:pt x="2574417" y="2563368"/>
                </a:cubicBezTo>
                <a:cubicBezTo>
                  <a:pt x="2765171" y="2503170"/>
                  <a:pt x="2918079" y="2414651"/>
                  <a:pt x="3073146" y="2324862"/>
                </a:cubicBezTo>
                <a:cubicBezTo>
                  <a:pt x="3181604" y="2262124"/>
                  <a:pt x="3291205" y="2198624"/>
                  <a:pt x="3415157" y="2144268"/>
                </a:cubicBezTo>
                <a:lnTo>
                  <a:pt x="3418967" y="2153031"/>
                </a:lnTo>
                <a:lnTo>
                  <a:pt x="3415157" y="2144268"/>
                </a:lnTo>
                <a:cubicBezTo>
                  <a:pt x="3723767" y="2008759"/>
                  <a:pt x="4171188" y="1911477"/>
                  <a:pt x="4590415" y="1991995"/>
                </a:cubicBezTo>
                <a:cubicBezTo>
                  <a:pt x="4851400" y="2042160"/>
                  <a:pt x="5092319" y="2081530"/>
                  <a:pt x="5313299" y="2117598"/>
                </a:cubicBezTo>
                <a:cubicBezTo>
                  <a:pt x="5478145" y="2144522"/>
                  <a:pt x="5631942" y="2169541"/>
                  <a:pt x="5774563" y="2195957"/>
                </a:cubicBezTo>
                <a:lnTo>
                  <a:pt x="5772785" y="2205355"/>
                </a:lnTo>
                <a:lnTo>
                  <a:pt x="5774563" y="2195957"/>
                </a:lnTo>
                <a:cubicBezTo>
                  <a:pt x="6039612" y="2245106"/>
                  <a:pt x="6285230" y="2293239"/>
                  <a:pt x="6541389" y="2375027"/>
                </a:cubicBezTo>
                <a:cubicBezTo>
                  <a:pt x="6599174" y="2393569"/>
                  <a:pt x="6659118" y="2414397"/>
                  <a:pt x="6721348" y="2438019"/>
                </a:cubicBezTo>
                <a:lnTo>
                  <a:pt x="6717919" y="2446909"/>
                </a:lnTo>
                <a:lnTo>
                  <a:pt x="6721221" y="2438019"/>
                </a:lnTo>
                <a:cubicBezTo>
                  <a:pt x="7059168" y="2565400"/>
                  <a:pt x="7475347" y="2801747"/>
                  <a:pt x="7716393" y="3069844"/>
                </a:cubicBezTo>
                <a:lnTo>
                  <a:pt x="7709281" y="3076194"/>
                </a:lnTo>
                <a:lnTo>
                  <a:pt x="7716393" y="3069844"/>
                </a:lnTo>
                <a:cubicBezTo>
                  <a:pt x="7774940" y="3134995"/>
                  <a:pt x="7823835" y="3197098"/>
                  <a:pt x="7868920" y="3254375"/>
                </a:cubicBezTo>
                <a:cubicBezTo>
                  <a:pt x="7908036" y="3304032"/>
                  <a:pt x="7944104" y="3350006"/>
                  <a:pt x="7981696" y="3391789"/>
                </a:cubicBezTo>
                <a:cubicBezTo>
                  <a:pt x="8017764" y="3431921"/>
                  <a:pt x="8054975" y="3467989"/>
                  <a:pt x="8097012" y="3499358"/>
                </a:cubicBezTo>
                <a:lnTo>
                  <a:pt x="8091297" y="3506978"/>
                </a:lnTo>
                <a:lnTo>
                  <a:pt x="8097012" y="3499358"/>
                </a:lnTo>
                <a:cubicBezTo>
                  <a:pt x="8153019" y="3541141"/>
                  <a:pt x="8210677" y="3575558"/>
                  <a:pt x="8281924" y="3602228"/>
                </a:cubicBezTo>
                <a:cubicBezTo>
                  <a:pt x="8584057" y="3715385"/>
                  <a:pt x="9118092" y="3603117"/>
                  <a:pt x="9419717" y="3326765"/>
                </a:cubicBezTo>
                <a:cubicBezTo>
                  <a:pt x="9514205" y="3240278"/>
                  <a:pt x="9593072" y="3142361"/>
                  <a:pt x="9673336" y="3042793"/>
                </a:cubicBezTo>
                <a:cubicBezTo>
                  <a:pt x="9754870" y="2941574"/>
                  <a:pt x="9837801" y="2838704"/>
                  <a:pt x="9939020" y="2745994"/>
                </a:cubicBezTo>
                <a:cubicBezTo>
                  <a:pt x="9998583" y="2691511"/>
                  <a:pt x="10064369" y="2640457"/>
                  <a:pt x="10140188" y="2595118"/>
                </a:cubicBezTo>
                <a:cubicBezTo>
                  <a:pt x="10572623" y="2337435"/>
                  <a:pt x="11170285" y="2295525"/>
                  <a:pt x="11638661" y="2411095"/>
                </a:cubicBezTo>
                <a:cubicBezTo>
                  <a:pt x="12095861" y="2523998"/>
                  <a:pt x="12462510" y="2771013"/>
                  <a:pt x="12788773" y="3045968"/>
                </a:cubicBezTo>
                <a:cubicBezTo>
                  <a:pt x="13030454" y="3249803"/>
                  <a:pt x="13257276" y="3480689"/>
                  <a:pt x="13489305" y="3717036"/>
                </a:cubicBezTo>
                <a:cubicBezTo>
                  <a:pt x="13532612" y="3761105"/>
                  <a:pt x="13576045" y="3805301"/>
                  <a:pt x="13619734" y="3849624"/>
                </a:cubicBezTo>
                <a:lnTo>
                  <a:pt x="13613003" y="3856355"/>
                </a:lnTo>
                <a:lnTo>
                  <a:pt x="13619734" y="3849624"/>
                </a:lnTo>
                <a:cubicBezTo>
                  <a:pt x="13662406" y="3892677"/>
                  <a:pt x="13704823" y="3935095"/>
                  <a:pt x="13748004" y="3976624"/>
                </a:cubicBezTo>
                <a:lnTo>
                  <a:pt x="13741399" y="3983482"/>
                </a:lnTo>
                <a:lnTo>
                  <a:pt x="13748004" y="3976624"/>
                </a:lnTo>
                <a:cubicBezTo>
                  <a:pt x="14135862" y="4349242"/>
                  <a:pt x="14566772" y="4620006"/>
                  <a:pt x="15077695" y="4739894"/>
                </a:cubicBezTo>
                <a:cubicBezTo>
                  <a:pt x="15454503" y="4829556"/>
                  <a:pt x="15875254" y="4831334"/>
                  <a:pt x="16255111" y="4734687"/>
                </a:cubicBezTo>
                <a:lnTo>
                  <a:pt x="16257396" y="4743958"/>
                </a:lnTo>
                <a:lnTo>
                  <a:pt x="16255111" y="4734687"/>
                </a:lnTo>
                <a:cubicBezTo>
                  <a:pt x="16602074" y="4646422"/>
                  <a:pt x="16898746" y="4496435"/>
                  <a:pt x="17164304" y="4310507"/>
                </a:cubicBezTo>
                <a:cubicBezTo>
                  <a:pt x="17499076" y="4076192"/>
                  <a:pt x="17783810" y="3785743"/>
                  <a:pt x="18071338" y="3492246"/>
                </a:cubicBezTo>
                <a:cubicBezTo>
                  <a:pt x="18160492" y="3401314"/>
                  <a:pt x="18249772" y="3310128"/>
                  <a:pt x="18340959" y="3220339"/>
                </a:cubicBezTo>
                <a:lnTo>
                  <a:pt x="18347690" y="3227070"/>
                </a:lnTo>
                <a:lnTo>
                  <a:pt x="18340959" y="3220339"/>
                </a:lnTo>
                <a:cubicBezTo>
                  <a:pt x="18436209" y="3125724"/>
                  <a:pt x="18533998" y="3031617"/>
                  <a:pt x="18634329" y="2938653"/>
                </a:cubicBezTo>
                <a:lnTo>
                  <a:pt x="18640806" y="2945638"/>
                </a:lnTo>
                <a:lnTo>
                  <a:pt x="18634329" y="2938653"/>
                </a:lnTo>
                <a:cubicBezTo>
                  <a:pt x="20066254" y="1606042"/>
                  <a:pt x="22036786" y="499364"/>
                  <a:pt x="24428322" y="0"/>
                </a:cubicBezTo>
                <a:lnTo>
                  <a:pt x="24432260" y="18669"/>
                </a:lnTo>
                <a:cubicBezTo>
                  <a:pt x="22044152" y="517398"/>
                  <a:pt x="20076667" y="1622425"/>
                  <a:pt x="18647156" y="2952496"/>
                </a:cubicBezTo>
                <a:cubicBezTo>
                  <a:pt x="18547080" y="3045333"/>
                  <a:pt x="18449416" y="3139313"/>
                  <a:pt x="18354293" y="3233674"/>
                </a:cubicBezTo>
                <a:cubicBezTo>
                  <a:pt x="18263235" y="3323336"/>
                  <a:pt x="18174081" y="3414395"/>
                  <a:pt x="18084927" y="3505327"/>
                </a:cubicBezTo>
                <a:cubicBezTo>
                  <a:pt x="17797526" y="3798570"/>
                  <a:pt x="17511521" y="4090416"/>
                  <a:pt x="17175226" y="4325874"/>
                </a:cubicBezTo>
                <a:lnTo>
                  <a:pt x="17169765" y="4318127"/>
                </a:lnTo>
                <a:lnTo>
                  <a:pt x="17175226" y="4325874"/>
                </a:lnTo>
                <a:cubicBezTo>
                  <a:pt x="16908144" y="4512945"/>
                  <a:pt x="16609440" y="4664075"/>
                  <a:pt x="16259810" y="4752975"/>
                </a:cubicBezTo>
                <a:cubicBezTo>
                  <a:pt x="15876905" y="4850257"/>
                  <a:pt x="15453106" y="4848606"/>
                  <a:pt x="15073376" y="4758182"/>
                </a:cubicBezTo>
                <a:lnTo>
                  <a:pt x="15075535" y="4748911"/>
                </a:lnTo>
                <a:lnTo>
                  <a:pt x="15073376" y="4758182"/>
                </a:lnTo>
                <a:cubicBezTo>
                  <a:pt x="14558390" y="4637278"/>
                  <a:pt x="14124559" y="4364482"/>
                  <a:pt x="13734922" y="3990086"/>
                </a:cubicBezTo>
                <a:cubicBezTo>
                  <a:pt x="13691615" y="3948430"/>
                  <a:pt x="13649070" y="3905885"/>
                  <a:pt x="13606271" y="3862705"/>
                </a:cubicBezTo>
                <a:cubicBezTo>
                  <a:pt x="13562457" y="3818382"/>
                  <a:pt x="13519022" y="3774186"/>
                  <a:pt x="13475715" y="3730117"/>
                </a:cubicBezTo>
                <a:cubicBezTo>
                  <a:pt x="13243560" y="3493770"/>
                  <a:pt x="13017372" y="3263392"/>
                  <a:pt x="12776454" y="3060319"/>
                </a:cubicBezTo>
                <a:lnTo>
                  <a:pt x="12782549" y="3053080"/>
                </a:lnTo>
                <a:lnTo>
                  <a:pt x="12776454" y="3060319"/>
                </a:lnTo>
                <a:cubicBezTo>
                  <a:pt x="12451207" y="2786253"/>
                  <a:pt x="12087097" y="2541270"/>
                  <a:pt x="11634089" y="2429383"/>
                </a:cubicBezTo>
                <a:lnTo>
                  <a:pt x="11636374" y="2420112"/>
                </a:lnTo>
                <a:lnTo>
                  <a:pt x="11634089" y="2429383"/>
                </a:lnTo>
                <a:cubicBezTo>
                  <a:pt x="11169395" y="2314702"/>
                  <a:pt x="10577195" y="2356739"/>
                  <a:pt x="10149967" y="2611247"/>
                </a:cubicBezTo>
                <a:lnTo>
                  <a:pt x="10145141" y="2603119"/>
                </a:lnTo>
                <a:lnTo>
                  <a:pt x="10149967" y="2611247"/>
                </a:lnTo>
                <a:cubicBezTo>
                  <a:pt x="10075418" y="2655824"/>
                  <a:pt x="10010520" y="2706116"/>
                  <a:pt x="9951846" y="2759837"/>
                </a:cubicBezTo>
                <a:cubicBezTo>
                  <a:pt x="9851770" y="2851531"/>
                  <a:pt x="9769729" y="2953258"/>
                  <a:pt x="9688068" y="3054604"/>
                </a:cubicBezTo>
                <a:cubicBezTo>
                  <a:pt x="9608057" y="3153918"/>
                  <a:pt x="9528174" y="3252978"/>
                  <a:pt x="9432544" y="3340608"/>
                </a:cubicBezTo>
                <a:lnTo>
                  <a:pt x="9426067" y="3333623"/>
                </a:lnTo>
                <a:lnTo>
                  <a:pt x="9432544" y="3340608"/>
                </a:lnTo>
                <a:cubicBezTo>
                  <a:pt x="9126346" y="3621024"/>
                  <a:pt x="8585072" y="3735959"/>
                  <a:pt x="8275193" y="3619881"/>
                </a:cubicBezTo>
                <a:lnTo>
                  <a:pt x="8278495" y="3610991"/>
                </a:lnTo>
                <a:lnTo>
                  <a:pt x="8275193" y="3619881"/>
                </a:lnTo>
                <a:cubicBezTo>
                  <a:pt x="8201914" y="3592449"/>
                  <a:pt x="8142732" y="3557016"/>
                  <a:pt x="8085582" y="3514471"/>
                </a:cubicBezTo>
                <a:cubicBezTo>
                  <a:pt x="8042402" y="3482213"/>
                  <a:pt x="8004174" y="3445129"/>
                  <a:pt x="7967598" y="3404362"/>
                </a:cubicBezTo>
                <a:cubicBezTo>
                  <a:pt x="7929626" y="3362071"/>
                  <a:pt x="7893049" y="3315589"/>
                  <a:pt x="7854060" y="3265932"/>
                </a:cubicBezTo>
                <a:cubicBezTo>
                  <a:pt x="7808976" y="3208528"/>
                  <a:pt x="7760461" y="3146933"/>
                  <a:pt x="7702422" y="3082290"/>
                </a:cubicBezTo>
                <a:cubicBezTo>
                  <a:pt x="7464170" y="2817241"/>
                  <a:pt x="7051040" y="2582291"/>
                  <a:pt x="6714744" y="2455545"/>
                </a:cubicBezTo>
                <a:cubicBezTo>
                  <a:pt x="6652895" y="2432177"/>
                  <a:pt x="6593205" y="2411349"/>
                  <a:pt x="6535801" y="2392934"/>
                </a:cubicBezTo>
                <a:lnTo>
                  <a:pt x="6538721" y="2383917"/>
                </a:lnTo>
                <a:lnTo>
                  <a:pt x="6535801" y="2392934"/>
                </a:lnTo>
                <a:cubicBezTo>
                  <a:pt x="6280912" y="2311654"/>
                  <a:pt x="6036310" y="2263648"/>
                  <a:pt x="5771261" y="2214499"/>
                </a:cubicBezTo>
                <a:cubicBezTo>
                  <a:pt x="5628893" y="2188083"/>
                  <a:pt x="5475351" y="2163064"/>
                  <a:pt x="5310505" y="2136140"/>
                </a:cubicBezTo>
                <a:cubicBezTo>
                  <a:pt x="5089524" y="2100072"/>
                  <a:pt x="4848352" y="2060702"/>
                  <a:pt x="4587112" y="2010537"/>
                </a:cubicBezTo>
                <a:lnTo>
                  <a:pt x="4588891" y="2001139"/>
                </a:lnTo>
                <a:lnTo>
                  <a:pt x="4587112" y="2010537"/>
                </a:lnTo>
                <a:cubicBezTo>
                  <a:pt x="4172712" y="1930908"/>
                  <a:pt x="3729228" y="2027174"/>
                  <a:pt x="3423158" y="2161540"/>
                </a:cubicBezTo>
                <a:cubicBezTo>
                  <a:pt x="3300222" y="2215515"/>
                  <a:pt x="3191510" y="2278380"/>
                  <a:pt x="3083052" y="2341245"/>
                </a:cubicBezTo>
                <a:cubicBezTo>
                  <a:pt x="2927985" y="2430907"/>
                  <a:pt x="2773553" y="2520442"/>
                  <a:pt x="2580513" y="2581402"/>
                </a:cubicBezTo>
                <a:lnTo>
                  <a:pt x="2577592" y="2572258"/>
                </a:lnTo>
                <a:lnTo>
                  <a:pt x="2580513" y="2581402"/>
                </a:lnTo>
                <a:cubicBezTo>
                  <a:pt x="2176906" y="2708910"/>
                  <a:pt x="1625092" y="2712339"/>
                  <a:pt x="1140206" y="2535809"/>
                </a:cubicBezTo>
                <a:cubicBezTo>
                  <a:pt x="621411" y="2347087"/>
                  <a:pt x="192024" y="1983740"/>
                  <a:pt x="0" y="161391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1"/>
          <p:cNvSpPr/>
          <p:nvPr/>
        </p:nvSpPr>
        <p:spPr>
          <a:xfrm>
            <a:off x="-33011" y="6080856"/>
            <a:ext cx="18319337" cy="3439193"/>
          </a:xfrm>
          <a:custGeom>
            <a:rect b="b" l="l" r="r" t="t"/>
            <a:pathLst>
              <a:path extrusionOk="0" h="4585589" w="24425783">
                <a:moveTo>
                  <a:pt x="16764" y="1235837"/>
                </a:moveTo>
                <a:cubicBezTo>
                  <a:pt x="203708" y="1590802"/>
                  <a:pt x="617855" y="1948688"/>
                  <a:pt x="1121410" y="2142490"/>
                </a:cubicBezTo>
                <a:lnTo>
                  <a:pt x="1117981" y="2151380"/>
                </a:lnTo>
                <a:lnTo>
                  <a:pt x="1121410" y="2142490"/>
                </a:lnTo>
                <a:cubicBezTo>
                  <a:pt x="1587881" y="2321941"/>
                  <a:pt x="2120011" y="2331085"/>
                  <a:pt x="2511552" y="2224024"/>
                </a:cubicBezTo>
                <a:cubicBezTo>
                  <a:pt x="2698496" y="2172970"/>
                  <a:pt x="2849372" y="2094611"/>
                  <a:pt x="3002534" y="2014982"/>
                </a:cubicBezTo>
                <a:cubicBezTo>
                  <a:pt x="3109849" y="1959229"/>
                  <a:pt x="3218434" y="1902841"/>
                  <a:pt x="3340735" y="1855343"/>
                </a:cubicBezTo>
                <a:lnTo>
                  <a:pt x="3344164" y="1864233"/>
                </a:lnTo>
                <a:lnTo>
                  <a:pt x="3340735" y="1855343"/>
                </a:lnTo>
                <a:cubicBezTo>
                  <a:pt x="3647567" y="1736217"/>
                  <a:pt x="4086352" y="1654556"/>
                  <a:pt x="4496054" y="1733042"/>
                </a:cubicBezTo>
                <a:lnTo>
                  <a:pt x="4494276" y="1742440"/>
                </a:lnTo>
                <a:lnTo>
                  <a:pt x="4496054" y="1733042"/>
                </a:lnTo>
                <a:cubicBezTo>
                  <a:pt x="4852162" y="1801241"/>
                  <a:pt x="5175250" y="1841627"/>
                  <a:pt x="5462778" y="1877568"/>
                </a:cubicBezTo>
                <a:cubicBezTo>
                  <a:pt x="5551932" y="1888744"/>
                  <a:pt x="5637657" y="1899412"/>
                  <a:pt x="5719953" y="1910461"/>
                </a:cubicBezTo>
                <a:lnTo>
                  <a:pt x="5718683" y="1919859"/>
                </a:lnTo>
                <a:lnTo>
                  <a:pt x="5719953" y="1910461"/>
                </a:lnTo>
                <a:cubicBezTo>
                  <a:pt x="5722874" y="1910842"/>
                  <a:pt x="5725922" y="1911223"/>
                  <a:pt x="5728843" y="1911604"/>
                </a:cubicBezTo>
                <a:cubicBezTo>
                  <a:pt x="5731764" y="1911985"/>
                  <a:pt x="5734685" y="1912366"/>
                  <a:pt x="5737733" y="1912747"/>
                </a:cubicBezTo>
                <a:cubicBezTo>
                  <a:pt x="6008116" y="1948815"/>
                  <a:pt x="6260973" y="1982978"/>
                  <a:pt x="6525641" y="2053336"/>
                </a:cubicBezTo>
                <a:cubicBezTo>
                  <a:pt x="6586728" y="2069719"/>
                  <a:pt x="6649847" y="2088388"/>
                  <a:pt x="6715379" y="2110232"/>
                </a:cubicBezTo>
                <a:lnTo>
                  <a:pt x="6712331" y="2119249"/>
                </a:lnTo>
                <a:lnTo>
                  <a:pt x="6715379" y="2110232"/>
                </a:lnTo>
                <a:cubicBezTo>
                  <a:pt x="7070852" y="2227834"/>
                  <a:pt x="7506716" y="2464435"/>
                  <a:pt x="7745984" y="2744724"/>
                </a:cubicBezTo>
                <a:cubicBezTo>
                  <a:pt x="7813040" y="2823337"/>
                  <a:pt x="7865364" y="2898140"/>
                  <a:pt x="7913243" y="2966720"/>
                </a:cubicBezTo>
                <a:cubicBezTo>
                  <a:pt x="7954264" y="3025394"/>
                  <a:pt x="7991856" y="3079242"/>
                  <a:pt x="8033004" y="3127375"/>
                </a:cubicBezTo>
                <a:cubicBezTo>
                  <a:pt x="8055991" y="3154426"/>
                  <a:pt x="8080121" y="3179572"/>
                  <a:pt x="8106410" y="3202686"/>
                </a:cubicBezTo>
                <a:lnTo>
                  <a:pt x="8100060" y="3209798"/>
                </a:lnTo>
                <a:lnTo>
                  <a:pt x="8106410" y="3202686"/>
                </a:lnTo>
                <a:cubicBezTo>
                  <a:pt x="8159369" y="3249295"/>
                  <a:pt x="8214741" y="3288538"/>
                  <a:pt x="8285607" y="3320288"/>
                </a:cubicBezTo>
                <a:lnTo>
                  <a:pt x="8281670" y="3328924"/>
                </a:lnTo>
                <a:lnTo>
                  <a:pt x="8285607" y="3320288"/>
                </a:lnTo>
                <a:cubicBezTo>
                  <a:pt x="8586343" y="3455162"/>
                  <a:pt x="9146794" y="3357753"/>
                  <a:pt x="9466707" y="3080639"/>
                </a:cubicBezTo>
                <a:lnTo>
                  <a:pt x="9472930" y="3087878"/>
                </a:lnTo>
                <a:lnTo>
                  <a:pt x="9466707" y="3080639"/>
                </a:lnTo>
                <a:cubicBezTo>
                  <a:pt x="9565386" y="2995041"/>
                  <a:pt x="9647936" y="2897251"/>
                  <a:pt x="9731883" y="2797810"/>
                </a:cubicBezTo>
                <a:cubicBezTo>
                  <a:pt x="9817608" y="2696210"/>
                  <a:pt x="9904730" y="2592832"/>
                  <a:pt x="10011537" y="2500249"/>
                </a:cubicBezTo>
                <a:cubicBezTo>
                  <a:pt x="10066401" y="2452624"/>
                  <a:pt x="10126472" y="2407920"/>
                  <a:pt x="10194290" y="2367661"/>
                </a:cubicBezTo>
                <a:cubicBezTo>
                  <a:pt x="10624185" y="2113407"/>
                  <a:pt x="11210290" y="2062607"/>
                  <a:pt x="11675999" y="2165858"/>
                </a:cubicBezTo>
                <a:lnTo>
                  <a:pt x="11673967" y="2175129"/>
                </a:lnTo>
                <a:lnTo>
                  <a:pt x="11675999" y="2165858"/>
                </a:lnTo>
                <a:cubicBezTo>
                  <a:pt x="12129008" y="2266061"/>
                  <a:pt x="12499594" y="2498725"/>
                  <a:pt x="12829667" y="2762250"/>
                </a:cubicBezTo>
                <a:cubicBezTo>
                  <a:pt x="13120496" y="2994533"/>
                  <a:pt x="13389483" y="3267075"/>
                  <a:pt x="13663421" y="3547364"/>
                </a:cubicBezTo>
                <a:lnTo>
                  <a:pt x="13656564" y="3553968"/>
                </a:lnTo>
                <a:lnTo>
                  <a:pt x="13663421" y="3547364"/>
                </a:lnTo>
                <a:cubicBezTo>
                  <a:pt x="13705332" y="3590163"/>
                  <a:pt x="13746861" y="3632327"/>
                  <a:pt x="13788897" y="3673729"/>
                </a:cubicBezTo>
                <a:lnTo>
                  <a:pt x="13782168" y="3680460"/>
                </a:lnTo>
                <a:lnTo>
                  <a:pt x="13788897" y="3673729"/>
                </a:lnTo>
                <a:cubicBezTo>
                  <a:pt x="14166215" y="4045204"/>
                  <a:pt x="14570456" y="4321937"/>
                  <a:pt x="15062454" y="4454779"/>
                </a:cubicBezTo>
                <a:cubicBezTo>
                  <a:pt x="15425801" y="4552950"/>
                  <a:pt x="15837027" y="4566412"/>
                  <a:pt x="16212694" y="4482719"/>
                </a:cubicBezTo>
                <a:lnTo>
                  <a:pt x="16214725" y="4491990"/>
                </a:lnTo>
                <a:lnTo>
                  <a:pt x="16212694" y="4482719"/>
                </a:lnTo>
                <a:cubicBezTo>
                  <a:pt x="16555594" y="4406392"/>
                  <a:pt x="16853154" y="4268724"/>
                  <a:pt x="17121505" y="4094988"/>
                </a:cubicBezTo>
                <a:cubicBezTo>
                  <a:pt x="17465168" y="3872484"/>
                  <a:pt x="17760950" y="3591941"/>
                  <a:pt x="18060035" y="3307969"/>
                </a:cubicBezTo>
                <a:cubicBezTo>
                  <a:pt x="18147030" y="3225419"/>
                  <a:pt x="18234406" y="3142488"/>
                  <a:pt x="18323179" y="3060700"/>
                </a:cubicBezTo>
                <a:lnTo>
                  <a:pt x="18329656" y="3067685"/>
                </a:lnTo>
                <a:lnTo>
                  <a:pt x="18323179" y="3060700"/>
                </a:lnTo>
                <a:cubicBezTo>
                  <a:pt x="18420588" y="2970530"/>
                  <a:pt x="18520410" y="2880487"/>
                  <a:pt x="18622519" y="2791587"/>
                </a:cubicBezTo>
                <a:lnTo>
                  <a:pt x="18628742" y="2798826"/>
                </a:lnTo>
                <a:lnTo>
                  <a:pt x="18622519" y="2791587"/>
                </a:lnTo>
                <a:cubicBezTo>
                  <a:pt x="20081113" y="1518793"/>
                  <a:pt x="22052026" y="467487"/>
                  <a:pt x="24422100" y="0"/>
                </a:cubicBezTo>
                <a:lnTo>
                  <a:pt x="24425783" y="18669"/>
                </a:lnTo>
                <a:cubicBezTo>
                  <a:pt x="22059138" y="485648"/>
                  <a:pt x="20091147" y="1535303"/>
                  <a:pt x="18635092" y="2805938"/>
                </a:cubicBezTo>
                <a:cubicBezTo>
                  <a:pt x="18533110" y="2894711"/>
                  <a:pt x="18433415" y="2984500"/>
                  <a:pt x="18336133" y="3074670"/>
                </a:cubicBezTo>
                <a:cubicBezTo>
                  <a:pt x="18247487" y="3156331"/>
                  <a:pt x="18160238" y="3239135"/>
                  <a:pt x="18073117" y="3321685"/>
                </a:cubicBezTo>
                <a:cubicBezTo>
                  <a:pt x="17774158" y="3605403"/>
                  <a:pt x="17477232" y="3887216"/>
                  <a:pt x="17131793" y="4110863"/>
                </a:cubicBezTo>
                <a:lnTo>
                  <a:pt x="17126585" y="4102862"/>
                </a:lnTo>
                <a:lnTo>
                  <a:pt x="17131793" y="4110863"/>
                </a:lnTo>
                <a:cubicBezTo>
                  <a:pt x="16861790" y="4285615"/>
                  <a:pt x="16562198" y="4424299"/>
                  <a:pt x="16216757" y="4501261"/>
                </a:cubicBezTo>
                <a:cubicBezTo>
                  <a:pt x="15838044" y="4585589"/>
                  <a:pt x="15423643" y="4572000"/>
                  <a:pt x="15057374" y="4473067"/>
                </a:cubicBezTo>
                <a:lnTo>
                  <a:pt x="15059914" y="4463923"/>
                </a:lnTo>
                <a:lnTo>
                  <a:pt x="15057374" y="4473067"/>
                </a:lnTo>
                <a:cubicBezTo>
                  <a:pt x="14561312" y="4339082"/>
                  <a:pt x="14154277" y="4060190"/>
                  <a:pt x="13775436" y="3687191"/>
                </a:cubicBezTo>
                <a:cubicBezTo>
                  <a:pt x="13733271" y="3645662"/>
                  <a:pt x="13691617" y="3603371"/>
                  <a:pt x="13649706" y="3560572"/>
                </a:cubicBezTo>
                <a:cubicBezTo>
                  <a:pt x="13375768" y="3280283"/>
                  <a:pt x="13107417" y="3008503"/>
                  <a:pt x="12817729" y="2777109"/>
                </a:cubicBezTo>
                <a:lnTo>
                  <a:pt x="12823698" y="2769616"/>
                </a:lnTo>
                <a:lnTo>
                  <a:pt x="12817729" y="2777109"/>
                </a:lnTo>
                <a:cubicBezTo>
                  <a:pt x="12488799" y="2514346"/>
                  <a:pt x="12120753" y="2283714"/>
                  <a:pt x="11671808" y="2184400"/>
                </a:cubicBezTo>
                <a:cubicBezTo>
                  <a:pt x="11209782" y="2081911"/>
                  <a:pt x="10628884" y="2132584"/>
                  <a:pt x="10203942" y="2383917"/>
                </a:cubicBezTo>
                <a:lnTo>
                  <a:pt x="10199116" y="2375662"/>
                </a:lnTo>
                <a:lnTo>
                  <a:pt x="10203942" y="2383790"/>
                </a:lnTo>
                <a:cubicBezTo>
                  <a:pt x="10137267" y="2423414"/>
                  <a:pt x="10078085" y="2467483"/>
                  <a:pt x="10023856" y="2514346"/>
                </a:cubicBezTo>
                <a:cubicBezTo>
                  <a:pt x="9918319" y="2605786"/>
                  <a:pt x="9832086" y="2708021"/>
                  <a:pt x="9746361" y="2809748"/>
                </a:cubicBezTo>
                <a:cubicBezTo>
                  <a:pt x="9662541" y="2909062"/>
                  <a:pt x="9579102" y="3008122"/>
                  <a:pt x="9479153" y="3094736"/>
                </a:cubicBezTo>
                <a:cubicBezTo>
                  <a:pt x="9154795" y="3375660"/>
                  <a:pt x="8586470" y="3475863"/>
                  <a:pt x="8277860" y="3337306"/>
                </a:cubicBezTo>
                <a:cubicBezTo>
                  <a:pt x="8204835" y="3304540"/>
                  <a:pt x="8147939" y="3264281"/>
                  <a:pt x="8093964" y="3216656"/>
                </a:cubicBezTo>
                <a:cubicBezTo>
                  <a:pt x="8066913" y="3192780"/>
                  <a:pt x="8042148" y="3166999"/>
                  <a:pt x="8018653" y="3139440"/>
                </a:cubicBezTo>
                <a:cubicBezTo>
                  <a:pt x="7976870" y="3090418"/>
                  <a:pt x="7938643" y="3035808"/>
                  <a:pt x="7897749" y="2977261"/>
                </a:cubicBezTo>
                <a:cubicBezTo>
                  <a:pt x="7849743" y="2908681"/>
                  <a:pt x="7797927" y="2834513"/>
                  <a:pt x="7731506" y="2756789"/>
                </a:cubicBezTo>
                <a:lnTo>
                  <a:pt x="7738745" y="2750566"/>
                </a:lnTo>
                <a:lnTo>
                  <a:pt x="7731506" y="2756789"/>
                </a:lnTo>
                <a:cubicBezTo>
                  <a:pt x="7495413" y="2480183"/>
                  <a:pt x="7063105" y="2244979"/>
                  <a:pt x="6709410" y="2128012"/>
                </a:cubicBezTo>
                <a:cubicBezTo>
                  <a:pt x="6644386" y="2106295"/>
                  <a:pt x="6581521" y="2087626"/>
                  <a:pt x="6520815" y="2071370"/>
                </a:cubicBezTo>
                <a:lnTo>
                  <a:pt x="6523228" y="2062226"/>
                </a:lnTo>
                <a:lnTo>
                  <a:pt x="6520815" y="2071370"/>
                </a:lnTo>
                <a:cubicBezTo>
                  <a:pt x="6257417" y="2001393"/>
                  <a:pt x="6005830" y="1967357"/>
                  <a:pt x="5735320" y="1931289"/>
                </a:cubicBezTo>
                <a:cubicBezTo>
                  <a:pt x="5732399" y="1930908"/>
                  <a:pt x="5729478" y="1930527"/>
                  <a:pt x="5726430" y="1930146"/>
                </a:cubicBezTo>
                <a:cubicBezTo>
                  <a:pt x="5723382" y="1929765"/>
                  <a:pt x="5720588" y="1929384"/>
                  <a:pt x="5717540" y="1929003"/>
                </a:cubicBezTo>
                <a:cubicBezTo>
                  <a:pt x="5635371" y="1918081"/>
                  <a:pt x="5549773" y="1907286"/>
                  <a:pt x="5460619" y="1896237"/>
                </a:cubicBezTo>
                <a:cubicBezTo>
                  <a:pt x="5173091" y="1860296"/>
                  <a:pt x="4849495" y="1819910"/>
                  <a:pt x="4492625" y="1751457"/>
                </a:cubicBezTo>
                <a:cubicBezTo>
                  <a:pt x="4087368" y="1673860"/>
                  <a:pt x="3652266" y="1754632"/>
                  <a:pt x="3347847" y="1872869"/>
                </a:cubicBezTo>
                <a:cubicBezTo>
                  <a:pt x="3226562" y="1919986"/>
                  <a:pt x="3118993" y="1975866"/>
                  <a:pt x="3011424" y="2031746"/>
                </a:cubicBezTo>
                <a:cubicBezTo>
                  <a:pt x="2858389" y="2111248"/>
                  <a:pt x="2705862" y="2190623"/>
                  <a:pt x="2516632" y="2242185"/>
                </a:cubicBezTo>
                <a:lnTo>
                  <a:pt x="2514092" y="2233041"/>
                </a:lnTo>
                <a:lnTo>
                  <a:pt x="2516632" y="2242185"/>
                </a:lnTo>
                <a:cubicBezTo>
                  <a:pt x="2121281" y="2350262"/>
                  <a:pt x="1584960" y="2340991"/>
                  <a:pt x="1114552" y="2160016"/>
                </a:cubicBezTo>
                <a:cubicBezTo>
                  <a:pt x="607695" y="1965071"/>
                  <a:pt x="189357" y="1604391"/>
                  <a:pt x="0" y="1244727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1"/>
          <p:cNvSpPr/>
          <p:nvPr/>
        </p:nvSpPr>
        <p:spPr>
          <a:xfrm>
            <a:off x="-28315" y="6222927"/>
            <a:ext cx="18314575" cy="3240404"/>
          </a:xfrm>
          <a:custGeom>
            <a:rect b="b" l="l" r="r" t="t"/>
            <a:pathLst>
              <a:path extrusionOk="0" h="4320540" w="24419433">
                <a:moveTo>
                  <a:pt x="16764" y="867029"/>
                </a:moveTo>
                <a:cubicBezTo>
                  <a:pt x="201295" y="1212342"/>
                  <a:pt x="604774" y="1567307"/>
                  <a:pt x="1096772" y="1767459"/>
                </a:cubicBezTo>
                <a:lnTo>
                  <a:pt x="1093216" y="1776222"/>
                </a:lnTo>
                <a:lnTo>
                  <a:pt x="1096772" y="1767459"/>
                </a:lnTo>
                <a:cubicBezTo>
                  <a:pt x="1548638" y="1951228"/>
                  <a:pt x="2065782" y="1972818"/>
                  <a:pt x="2449068" y="1885315"/>
                </a:cubicBezTo>
                <a:lnTo>
                  <a:pt x="2451227" y="1894586"/>
                </a:lnTo>
                <a:lnTo>
                  <a:pt x="2449068" y="1885315"/>
                </a:lnTo>
                <a:cubicBezTo>
                  <a:pt x="2632329" y="1843405"/>
                  <a:pt x="2781427" y="1774952"/>
                  <a:pt x="2932811" y="1705483"/>
                </a:cubicBezTo>
                <a:cubicBezTo>
                  <a:pt x="3038983" y="1656715"/>
                  <a:pt x="3146298" y="1607439"/>
                  <a:pt x="3266694" y="1566926"/>
                </a:cubicBezTo>
                <a:lnTo>
                  <a:pt x="3269742" y="1575943"/>
                </a:lnTo>
                <a:lnTo>
                  <a:pt x="3266694" y="1566926"/>
                </a:lnTo>
                <a:cubicBezTo>
                  <a:pt x="3572256" y="1464183"/>
                  <a:pt x="4001770" y="1398143"/>
                  <a:pt x="4401820" y="1474470"/>
                </a:cubicBezTo>
                <a:cubicBezTo>
                  <a:pt x="4823460" y="1554988"/>
                  <a:pt x="5204460" y="1586738"/>
                  <a:pt x="5536565" y="1614424"/>
                </a:cubicBezTo>
                <a:cubicBezTo>
                  <a:pt x="5580380" y="1618107"/>
                  <a:pt x="5623306" y="1621663"/>
                  <a:pt x="5665470" y="1625219"/>
                </a:cubicBezTo>
                <a:lnTo>
                  <a:pt x="5664708" y="1634744"/>
                </a:lnTo>
                <a:lnTo>
                  <a:pt x="5665470" y="1625219"/>
                </a:lnTo>
                <a:cubicBezTo>
                  <a:pt x="5686044" y="1626997"/>
                  <a:pt x="5706364" y="1628648"/>
                  <a:pt x="5726684" y="1630426"/>
                </a:cubicBezTo>
                <a:cubicBezTo>
                  <a:pt x="5746877" y="1632077"/>
                  <a:pt x="5766943" y="1633855"/>
                  <a:pt x="5787009" y="1635506"/>
                </a:cubicBezTo>
                <a:cubicBezTo>
                  <a:pt x="6031103" y="1656461"/>
                  <a:pt x="6265037" y="1678686"/>
                  <a:pt x="6509512" y="1732026"/>
                </a:cubicBezTo>
                <a:lnTo>
                  <a:pt x="6507480" y="1741297"/>
                </a:lnTo>
                <a:lnTo>
                  <a:pt x="6509512" y="1732026"/>
                </a:lnTo>
                <a:cubicBezTo>
                  <a:pt x="6573901" y="1745996"/>
                  <a:pt x="6640068" y="1763014"/>
                  <a:pt x="6708902" y="1782826"/>
                </a:cubicBezTo>
                <a:lnTo>
                  <a:pt x="6706235" y="1791970"/>
                </a:lnTo>
                <a:lnTo>
                  <a:pt x="6708902" y="1782826"/>
                </a:lnTo>
                <a:cubicBezTo>
                  <a:pt x="7081901" y="1890649"/>
                  <a:pt x="7537323" y="2127377"/>
                  <a:pt x="7775067" y="2419858"/>
                </a:cubicBezTo>
                <a:cubicBezTo>
                  <a:pt x="7848854" y="2510790"/>
                  <a:pt x="7902448" y="2597658"/>
                  <a:pt x="7951343" y="2676906"/>
                </a:cubicBezTo>
                <a:cubicBezTo>
                  <a:pt x="7992872" y="2744216"/>
                  <a:pt x="8030718" y="2805684"/>
                  <a:pt x="8075041" y="2860294"/>
                </a:cubicBezTo>
                <a:cubicBezTo>
                  <a:pt x="8087995" y="2876169"/>
                  <a:pt x="8101457" y="2891536"/>
                  <a:pt x="8115681" y="2906141"/>
                </a:cubicBezTo>
                <a:lnTo>
                  <a:pt x="8108823" y="2912745"/>
                </a:lnTo>
                <a:lnTo>
                  <a:pt x="8115681" y="2906141"/>
                </a:lnTo>
                <a:cubicBezTo>
                  <a:pt x="8165592" y="2957449"/>
                  <a:pt x="8218932" y="3001772"/>
                  <a:pt x="8289163" y="3038475"/>
                </a:cubicBezTo>
                <a:cubicBezTo>
                  <a:pt x="8588375" y="3195066"/>
                  <a:pt x="9174861" y="3112389"/>
                  <a:pt x="9513570" y="2834640"/>
                </a:cubicBezTo>
                <a:cubicBezTo>
                  <a:pt x="9616567" y="2750185"/>
                  <a:pt x="9702800" y="2652522"/>
                  <a:pt x="9790684" y="2552954"/>
                </a:cubicBezTo>
                <a:cubicBezTo>
                  <a:pt x="9880600" y="2451100"/>
                  <a:pt x="9972294" y="2347214"/>
                  <a:pt x="10084816" y="2254885"/>
                </a:cubicBezTo>
                <a:cubicBezTo>
                  <a:pt x="10134600" y="2213991"/>
                  <a:pt x="10188575" y="2175383"/>
                  <a:pt x="10248265" y="2140204"/>
                </a:cubicBezTo>
                <a:cubicBezTo>
                  <a:pt x="10675366" y="1889379"/>
                  <a:pt x="11250041" y="1829943"/>
                  <a:pt x="11713210" y="1920621"/>
                </a:cubicBezTo>
                <a:cubicBezTo>
                  <a:pt x="12161774" y="2008378"/>
                  <a:pt x="12536678" y="2226437"/>
                  <a:pt x="12870561" y="2478659"/>
                </a:cubicBezTo>
                <a:lnTo>
                  <a:pt x="12864846" y="2486279"/>
                </a:lnTo>
                <a:lnTo>
                  <a:pt x="12870561" y="2478659"/>
                </a:lnTo>
                <a:cubicBezTo>
                  <a:pt x="13165455" y="2701417"/>
                  <a:pt x="13437744" y="2966339"/>
                  <a:pt x="13706729" y="3245104"/>
                </a:cubicBezTo>
                <a:lnTo>
                  <a:pt x="13699870" y="3251708"/>
                </a:lnTo>
                <a:lnTo>
                  <a:pt x="13706729" y="3245104"/>
                </a:lnTo>
                <a:cubicBezTo>
                  <a:pt x="13707237" y="3245612"/>
                  <a:pt x="13707744" y="3246120"/>
                  <a:pt x="13708253" y="3246628"/>
                </a:cubicBezTo>
                <a:cubicBezTo>
                  <a:pt x="13708761" y="3247136"/>
                  <a:pt x="13709270" y="3247644"/>
                  <a:pt x="13709777" y="3248152"/>
                </a:cubicBezTo>
                <a:cubicBezTo>
                  <a:pt x="13749909" y="3289554"/>
                  <a:pt x="13789533" y="3330448"/>
                  <a:pt x="13829411" y="3370834"/>
                </a:cubicBezTo>
                <a:lnTo>
                  <a:pt x="13822680" y="3377565"/>
                </a:lnTo>
                <a:lnTo>
                  <a:pt x="13829411" y="3370834"/>
                </a:lnTo>
                <a:cubicBezTo>
                  <a:pt x="14196187" y="3741039"/>
                  <a:pt x="14573631" y="4024757"/>
                  <a:pt x="15046960" y="4169537"/>
                </a:cubicBezTo>
                <a:lnTo>
                  <a:pt x="15044167" y="4178681"/>
                </a:lnTo>
                <a:lnTo>
                  <a:pt x="15046960" y="4169537"/>
                </a:lnTo>
                <a:cubicBezTo>
                  <a:pt x="15396719" y="4276598"/>
                  <a:pt x="15798672" y="4301363"/>
                  <a:pt x="16170275" y="4230624"/>
                </a:cubicBezTo>
                <a:cubicBezTo>
                  <a:pt x="16509111" y="4166235"/>
                  <a:pt x="16807688" y="4040886"/>
                  <a:pt x="17078960" y="3879342"/>
                </a:cubicBezTo>
                <a:lnTo>
                  <a:pt x="17083786" y="3887470"/>
                </a:lnTo>
                <a:lnTo>
                  <a:pt x="17078960" y="3879342"/>
                </a:lnTo>
                <a:cubicBezTo>
                  <a:pt x="17435830" y="3666744"/>
                  <a:pt x="17746219" y="3392932"/>
                  <a:pt x="18060669" y="3115564"/>
                </a:cubicBezTo>
                <a:cubicBezTo>
                  <a:pt x="18141822" y="3043936"/>
                  <a:pt x="18223230" y="2972181"/>
                  <a:pt x="18305780" y="2901061"/>
                </a:cubicBezTo>
                <a:cubicBezTo>
                  <a:pt x="18405602" y="2815209"/>
                  <a:pt x="18507202" y="2729230"/>
                  <a:pt x="18611215" y="2644648"/>
                </a:cubicBezTo>
                <a:lnTo>
                  <a:pt x="18617184" y="2652014"/>
                </a:lnTo>
                <a:lnTo>
                  <a:pt x="18611215" y="2644648"/>
                </a:lnTo>
                <a:cubicBezTo>
                  <a:pt x="20096099" y="1431671"/>
                  <a:pt x="22067646" y="435737"/>
                  <a:pt x="24416004" y="0"/>
                </a:cubicBezTo>
                <a:lnTo>
                  <a:pt x="24419433" y="18669"/>
                </a:lnTo>
                <a:cubicBezTo>
                  <a:pt x="22074378" y="453771"/>
                  <a:pt x="20105751" y="1448308"/>
                  <a:pt x="18623280" y="2659380"/>
                </a:cubicBezTo>
                <a:cubicBezTo>
                  <a:pt x="18519393" y="2743835"/>
                  <a:pt x="18418047" y="2829687"/>
                  <a:pt x="18318226" y="2915412"/>
                </a:cubicBezTo>
                <a:lnTo>
                  <a:pt x="18312003" y="2908173"/>
                </a:lnTo>
                <a:lnTo>
                  <a:pt x="18318226" y="2915412"/>
                </a:lnTo>
                <a:cubicBezTo>
                  <a:pt x="18235803" y="2986405"/>
                  <a:pt x="18154395" y="3058160"/>
                  <a:pt x="18073242" y="3129788"/>
                </a:cubicBezTo>
                <a:cubicBezTo>
                  <a:pt x="17759044" y="3406902"/>
                  <a:pt x="17447387" y="3681984"/>
                  <a:pt x="17088612" y="3895598"/>
                </a:cubicBezTo>
                <a:cubicBezTo>
                  <a:pt x="16815815" y="4058158"/>
                  <a:pt x="16515207" y="4184269"/>
                  <a:pt x="16173704" y="4249293"/>
                </a:cubicBezTo>
                <a:lnTo>
                  <a:pt x="16171926" y="4239895"/>
                </a:lnTo>
                <a:lnTo>
                  <a:pt x="16173704" y="4249293"/>
                </a:lnTo>
                <a:cubicBezTo>
                  <a:pt x="15799054" y="4320540"/>
                  <a:pt x="15393924" y="4295521"/>
                  <a:pt x="15041244" y="4187698"/>
                </a:cubicBezTo>
                <a:cubicBezTo>
                  <a:pt x="14563725" y="4041521"/>
                  <a:pt x="14183614" y="3755517"/>
                  <a:pt x="13815694" y="3384169"/>
                </a:cubicBezTo>
                <a:cubicBezTo>
                  <a:pt x="13775690" y="3343656"/>
                  <a:pt x="13736065" y="3302762"/>
                  <a:pt x="13695934" y="3261360"/>
                </a:cubicBezTo>
                <a:cubicBezTo>
                  <a:pt x="13695426" y="3260852"/>
                  <a:pt x="13694917" y="3260344"/>
                  <a:pt x="13694410" y="3259836"/>
                </a:cubicBezTo>
                <a:cubicBezTo>
                  <a:pt x="13693902" y="3259328"/>
                  <a:pt x="13693393" y="3258820"/>
                  <a:pt x="13692886" y="3258312"/>
                </a:cubicBezTo>
                <a:cubicBezTo>
                  <a:pt x="13424027" y="2979801"/>
                  <a:pt x="13152501" y="2715641"/>
                  <a:pt x="12858877" y="2493899"/>
                </a:cubicBezTo>
                <a:cubicBezTo>
                  <a:pt x="12526137" y="2242566"/>
                  <a:pt x="12153900" y="2026412"/>
                  <a:pt x="11709400" y="1939417"/>
                </a:cubicBezTo>
                <a:lnTo>
                  <a:pt x="11711178" y="1930019"/>
                </a:lnTo>
                <a:lnTo>
                  <a:pt x="11709400" y="1939417"/>
                </a:lnTo>
                <a:cubicBezTo>
                  <a:pt x="11249787" y="1849501"/>
                  <a:pt x="10680192" y="1908683"/>
                  <a:pt x="10257790" y="2156841"/>
                </a:cubicBezTo>
                <a:lnTo>
                  <a:pt x="10252964" y="2148586"/>
                </a:lnTo>
                <a:lnTo>
                  <a:pt x="10257790" y="2156841"/>
                </a:lnTo>
                <a:cubicBezTo>
                  <a:pt x="10198989" y="2191512"/>
                  <a:pt x="10145903" y="2229485"/>
                  <a:pt x="10096754" y="2269871"/>
                </a:cubicBezTo>
                <a:cubicBezTo>
                  <a:pt x="9985629" y="2361057"/>
                  <a:pt x="9894951" y="2463673"/>
                  <a:pt x="9804907" y="2565781"/>
                </a:cubicBezTo>
                <a:cubicBezTo>
                  <a:pt x="9717151" y="2665095"/>
                  <a:pt x="9630029" y="2763901"/>
                  <a:pt x="9525634" y="2849626"/>
                </a:cubicBezTo>
                <a:lnTo>
                  <a:pt x="9519539" y="2842260"/>
                </a:lnTo>
                <a:lnTo>
                  <a:pt x="9525634" y="2849626"/>
                </a:lnTo>
                <a:cubicBezTo>
                  <a:pt x="9182481" y="3131185"/>
                  <a:pt x="8587740" y="3216529"/>
                  <a:pt x="8280400" y="3055620"/>
                </a:cubicBezTo>
                <a:lnTo>
                  <a:pt x="8284844" y="3047238"/>
                </a:lnTo>
                <a:lnTo>
                  <a:pt x="8280400" y="3055620"/>
                </a:lnTo>
                <a:cubicBezTo>
                  <a:pt x="8208009" y="3017774"/>
                  <a:pt x="8153145" y="2972054"/>
                  <a:pt x="8102092" y="2919730"/>
                </a:cubicBezTo>
                <a:cubicBezTo>
                  <a:pt x="8087487" y="2904617"/>
                  <a:pt x="8073643" y="2888869"/>
                  <a:pt x="8060308" y="2872613"/>
                </a:cubicBezTo>
                <a:cubicBezTo>
                  <a:pt x="8015096" y="2816987"/>
                  <a:pt x="7976489" y="2754376"/>
                  <a:pt x="7935214" y="2687193"/>
                </a:cubicBezTo>
                <a:cubicBezTo>
                  <a:pt x="7886318" y="2607945"/>
                  <a:pt x="7833359" y="2522093"/>
                  <a:pt x="7760462" y="2432177"/>
                </a:cubicBezTo>
                <a:lnTo>
                  <a:pt x="7767828" y="2426208"/>
                </a:lnTo>
                <a:lnTo>
                  <a:pt x="7760462" y="2432177"/>
                </a:lnTo>
                <a:cubicBezTo>
                  <a:pt x="7526146" y="2143887"/>
                  <a:pt x="7074789" y="1908683"/>
                  <a:pt x="6703821" y="1801368"/>
                </a:cubicBezTo>
                <a:cubicBezTo>
                  <a:pt x="6635369" y="1781556"/>
                  <a:pt x="6569456" y="1764792"/>
                  <a:pt x="6505575" y="1750822"/>
                </a:cubicBezTo>
                <a:cubicBezTo>
                  <a:pt x="6262370" y="1697736"/>
                  <a:pt x="6029578" y="1675511"/>
                  <a:pt x="5785484" y="1654683"/>
                </a:cubicBezTo>
                <a:cubicBezTo>
                  <a:pt x="5765419" y="1653032"/>
                  <a:pt x="5745353" y="1651254"/>
                  <a:pt x="5725287" y="1649603"/>
                </a:cubicBezTo>
                <a:cubicBezTo>
                  <a:pt x="5704966" y="1647825"/>
                  <a:pt x="5684520" y="1646174"/>
                  <a:pt x="5663946" y="1644396"/>
                </a:cubicBezTo>
                <a:cubicBezTo>
                  <a:pt x="5621909" y="1640840"/>
                  <a:pt x="5578983" y="1637157"/>
                  <a:pt x="5535168" y="1633601"/>
                </a:cubicBezTo>
                <a:cubicBezTo>
                  <a:pt x="5203063" y="1605915"/>
                  <a:pt x="4821174" y="1574165"/>
                  <a:pt x="4398390" y="1493393"/>
                </a:cubicBezTo>
                <a:lnTo>
                  <a:pt x="4400169" y="1483995"/>
                </a:lnTo>
                <a:lnTo>
                  <a:pt x="4398390" y="1493393"/>
                </a:lnTo>
                <a:cubicBezTo>
                  <a:pt x="4002404" y="1417828"/>
                  <a:pt x="3576320" y="1483233"/>
                  <a:pt x="3272916" y="1585214"/>
                </a:cubicBezTo>
                <a:cubicBezTo>
                  <a:pt x="3153663" y="1625346"/>
                  <a:pt x="3047238" y="1674241"/>
                  <a:pt x="2940812" y="1723009"/>
                </a:cubicBezTo>
                <a:cubicBezTo>
                  <a:pt x="2789554" y="1792478"/>
                  <a:pt x="2638806" y="1861693"/>
                  <a:pt x="2453385" y="1904111"/>
                </a:cubicBezTo>
                <a:cubicBezTo>
                  <a:pt x="2066416" y="1992503"/>
                  <a:pt x="1545335" y="1970659"/>
                  <a:pt x="1089660" y="1785366"/>
                </a:cubicBezTo>
                <a:cubicBezTo>
                  <a:pt x="594233" y="1583563"/>
                  <a:pt x="186944" y="1225804"/>
                  <a:pt x="0" y="875919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1"/>
          <p:cNvSpPr/>
          <p:nvPr/>
        </p:nvSpPr>
        <p:spPr>
          <a:xfrm>
            <a:off x="-23762" y="6365202"/>
            <a:ext cx="18309526" cy="3041714"/>
          </a:xfrm>
          <a:custGeom>
            <a:rect b="b" l="l" r="r" t="t"/>
            <a:pathLst>
              <a:path extrusionOk="0" h="4055618" w="24412702">
                <a:moveTo>
                  <a:pt x="16764" y="497840"/>
                </a:moveTo>
                <a:cubicBezTo>
                  <a:pt x="198882" y="833247"/>
                  <a:pt x="591566" y="1185545"/>
                  <a:pt x="1072261" y="1392047"/>
                </a:cubicBezTo>
                <a:cubicBezTo>
                  <a:pt x="1509649" y="1580007"/>
                  <a:pt x="2011553" y="1614424"/>
                  <a:pt x="2386584" y="1545971"/>
                </a:cubicBezTo>
                <a:lnTo>
                  <a:pt x="2388235" y="1555369"/>
                </a:lnTo>
                <a:lnTo>
                  <a:pt x="2386584" y="1545971"/>
                </a:lnTo>
                <a:cubicBezTo>
                  <a:pt x="2566416" y="1513205"/>
                  <a:pt x="2714117" y="1454531"/>
                  <a:pt x="2863723" y="1395095"/>
                </a:cubicBezTo>
                <a:cubicBezTo>
                  <a:pt x="2968625" y="1353439"/>
                  <a:pt x="3074543" y="1311402"/>
                  <a:pt x="3192653" y="1277874"/>
                </a:cubicBezTo>
                <a:lnTo>
                  <a:pt x="3195193" y="1287018"/>
                </a:lnTo>
                <a:lnTo>
                  <a:pt x="3192653" y="1277874"/>
                </a:lnTo>
                <a:cubicBezTo>
                  <a:pt x="3497199" y="1191641"/>
                  <a:pt x="3917315" y="1140968"/>
                  <a:pt x="4307840" y="1215263"/>
                </a:cubicBezTo>
                <a:lnTo>
                  <a:pt x="4306062" y="1224661"/>
                </a:lnTo>
                <a:lnTo>
                  <a:pt x="4307840" y="1215263"/>
                </a:lnTo>
                <a:cubicBezTo>
                  <a:pt x="4778502" y="1304925"/>
                  <a:pt x="5205095" y="1322705"/>
                  <a:pt x="5571236" y="1337945"/>
                </a:cubicBezTo>
                <a:cubicBezTo>
                  <a:pt x="5584698" y="1338453"/>
                  <a:pt x="5598033" y="1339088"/>
                  <a:pt x="5611241" y="1339596"/>
                </a:cubicBezTo>
                <a:lnTo>
                  <a:pt x="5610860" y="1349121"/>
                </a:lnTo>
                <a:lnTo>
                  <a:pt x="5611241" y="1339596"/>
                </a:lnTo>
                <a:cubicBezTo>
                  <a:pt x="5644896" y="1340993"/>
                  <a:pt x="5678424" y="1342263"/>
                  <a:pt x="5711698" y="1343660"/>
                </a:cubicBezTo>
                <a:cubicBezTo>
                  <a:pt x="5744591" y="1344930"/>
                  <a:pt x="5777357" y="1346200"/>
                  <a:pt x="5809869" y="1347597"/>
                </a:cubicBezTo>
                <a:cubicBezTo>
                  <a:pt x="6038850" y="1357122"/>
                  <a:pt x="6261608" y="1369822"/>
                  <a:pt x="6494018" y="1410462"/>
                </a:cubicBezTo>
                <a:cubicBezTo>
                  <a:pt x="6561455" y="1422273"/>
                  <a:pt x="6631051" y="1437005"/>
                  <a:pt x="6703060" y="1455293"/>
                </a:cubicBezTo>
                <a:lnTo>
                  <a:pt x="6700774" y="1464564"/>
                </a:lnTo>
                <a:lnTo>
                  <a:pt x="6703060" y="1455293"/>
                </a:lnTo>
                <a:cubicBezTo>
                  <a:pt x="7093712" y="1553337"/>
                  <a:pt x="7568692" y="1790319"/>
                  <a:pt x="7804658" y="2094738"/>
                </a:cubicBezTo>
                <a:cubicBezTo>
                  <a:pt x="7883779" y="2196846"/>
                  <a:pt x="7936484" y="2295017"/>
                  <a:pt x="7984617" y="2384298"/>
                </a:cubicBezTo>
                <a:cubicBezTo>
                  <a:pt x="8025384" y="2460117"/>
                  <a:pt x="8062722" y="2529332"/>
                  <a:pt x="8109839" y="2590292"/>
                </a:cubicBezTo>
                <a:cubicBezTo>
                  <a:pt x="8114792" y="2596769"/>
                  <a:pt x="8119999" y="2603119"/>
                  <a:pt x="8125206" y="2609342"/>
                </a:cubicBezTo>
                <a:cubicBezTo>
                  <a:pt x="8172196" y="2665476"/>
                  <a:pt x="8223123" y="2714498"/>
                  <a:pt x="8292973" y="2756408"/>
                </a:cubicBezTo>
                <a:cubicBezTo>
                  <a:pt x="8590661" y="2934843"/>
                  <a:pt x="9202928" y="2866517"/>
                  <a:pt x="9560687" y="2588387"/>
                </a:cubicBezTo>
                <a:lnTo>
                  <a:pt x="9566529" y="2595880"/>
                </a:lnTo>
                <a:lnTo>
                  <a:pt x="9560687" y="2588387"/>
                </a:lnTo>
                <a:cubicBezTo>
                  <a:pt x="9667748" y="2505202"/>
                  <a:pt x="9757664" y="2407920"/>
                  <a:pt x="9849485" y="2308606"/>
                </a:cubicBezTo>
                <a:cubicBezTo>
                  <a:pt x="9943719" y="2206625"/>
                  <a:pt x="10039985" y="2102485"/>
                  <a:pt x="10158095" y="2010664"/>
                </a:cubicBezTo>
                <a:cubicBezTo>
                  <a:pt x="10202672" y="1975993"/>
                  <a:pt x="10250297" y="1943100"/>
                  <a:pt x="10302240" y="1912747"/>
                </a:cubicBezTo>
                <a:cubicBezTo>
                  <a:pt x="10726801" y="1665097"/>
                  <a:pt x="11289919" y="1597279"/>
                  <a:pt x="11750421" y="1675384"/>
                </a:cubicBezTo>
                <a:cubicBezTo>
                  <a:pt x="12194794" y="1750695"/>
                  <a:pt x="12573635" y="1954276"/>
                  <a:pt x="12911455" y="2194814"/>
                </a:cubicBezTo>
                <a:cubicBezTo>
                  <a:pt x="13210413" y="2407920"/>
                  <a:pt x="13485876" y="2665603"/>
                  <a:pt x="13750418" y="2942717"/>
                </a:cubicBezTo>
                <a:lnTo>
                  <a:pt x="13743559" y="2949321"/>
                </a:lnTo>
                <a:lnTo>
                  <a:pt x="13750418" y="2942717"/>
                </a:lnTo>
                <a:cubicBezTo>
                  <a:pt x="13766038" y="2959100"/>
                  <a:pt x="13781659" y="2975356"/>
                  <a:pt x="13797026" y="2991485"/>
                </a:cubicBezTo>
                <a:cubicBezTo>
                  <a:pt x="13812392" y="3007487"/>
                  <a:pt x="13827633" y="3023489"/>
                  <a:pt x="13842745" y="3039364"/>
                </a:cubicBezTo>
                <a:cubicBezTo>
                  <a:pt x="13851890" y="3048889"/>
                  <a:pt x="13860907" y="3058287"/>
                  <a:pt x="13870051" y="3067812"/>
                </a:cubicBezTo>
                <a:lnTo>
                  <a:pt x="13863192" y="3074416"/>
                </a:lnTo>
                <a:lnTo>
                  <a:pt x="13870051" y="3067812"/>
                </a:lnTo>
                <a:cubicBezTo>
                  <a:pt x="14226286" y="3436747"/>
                  <a:pt x="14577187" y="3727450"/>
                  <a:pt x="15031467" y="3884295"/>
                </a:cubicBezTo>
                <a:lnTo>
                  <a:pt x="15028417" y="3893312"/>
                </a:lnTo>
                <a:lnTo>
                  <a:pt x="15031467" y="3884295"/>
                </a:lnTo>
                <a:cubicBezTo>
                  <a:pt x="15367635" y="4000373"/>
                  <a:pt x="15759938" y="4036187"/>
                  <a:pt x="16127730" y="3978529"/>
                </a:cubicBezTo>
                <a:lnTo>
                  <a:pt x="16129254" y="3987927"/>
                </a:lnTo>
                <a:lnTo>
                  <a:pt x="16127730" y="3978529"/>
                </a:lnTo>
                <a:cubicBezTo>
                  <a:pt x="16462502" y="3925951"/>
                  <a:pt x="16761967" y="3813175"/>
                  <a:pt x="17036034" y="3663696"/>
                </a:cubicBezTo>
                <a:cubicBezTo>
                  <a:pt x="17403317" y="3463417"/>
                  <a:pt x="17725770" y="3199765"/>
                  <a:pt x="18053050" y="2932176"/>
                </a:cubicBezTo>
                <a:cubicBezTo>
                  <a:pt x="18130774" y="2868549"/>
                  <a:pt x="18208879" y="2804795"/>
                  <a:pt x="18287872" y="2741549"/>
                </a:cubicBezTo>
                <a:cubicBezTo>
                  <a:pt x="18389727" y="2660015"/>
                  <a:pt x="18493486" y="2578227"/>
                  <a:pt x="18599150" y="2497709"/>
                </a:cubicBezTo>
                <a:lnTo>
                  <a:pt x="18604865" y="2505329"/>
                </a:lnTo>
                <a:lnTo>
                  <a:pt x="18599150" y="2497709"/>
                </a:lnTo>
                <a:cubicBezTo>
                  <a:pt x="20110831" y="1344422"/>
                  <a:pt x="22082506" y="403733"/>
                  <a:pt x="24409400" y="0"/>
                </a:cubicBezTo>
                <a:lnTo>
                  <a:pt x="24412702" y="18796"/>
                </a:lnTo>
                <a:cubicBezTo>
                  <a:pt x="22088983" y="422021"/>
                  <a:pt x="20119975" y="1361313"/>
                  <a:pt x="18610961" y="2512949"/>
                </a:cubicBezTo>
                <a:cubicBezTo>
                  <a:pt x="18505424" y="2593467"/>
                  <a:pt x="18401791" y="2675001"/>
                  <a:pt x="18300065" y="2756535"/>
                </a:cubicBezTo>
                <a:lnTo>
                  <a:pt x="18294095" y="2749042"/>
                </a:lnTo>
                <a:lnTo>
                  <a:pt x="18300065" y="2756535"/>
                </a:lnTo>
                <a:cubicBezTo>
                  <a:pt x="18221197" y="2819654"/>
                  <a:pt x="18143219" y="2883408"/>
                  <a:pt x="18065368" y="2947035"/>
                </a:cubicBezTo>
                <a:cubicBezTo>
                  <a:pt x="17738343" y="3214497"/>
                  <a:pt x="17414493" y="3479419"/>
                  <a:pt x="17045432" y="3680587"/>
                </a:cubicBezTo>
                <a:lnTo>
                  <a:pt x="17040860" y="3672205"/>
                </a:lnTo>
                <a:lnTo>
                  <a:pt x="17045432" y="3680587"/>
                </a:lnTo>
                <a:cubicBezTo>
                  <a:pt x="16769715" y="3830955"/>
                  <a:pt x="16468218" y="3944620"/>
                  <a:pt x="16131032" y="3997452"/>
                </a:cubicBezTo>
                <a:cubicBezTo>
                  <a:pt x="15760193" y="4055618"/>
                  <a:pt x="15364714" y="4019423"/>
                  <a:pt x="15025496" y="3902456"/>
                </a:cubicBezTo>
                <a:cubicBezTo>
                  <a:pt x="14566900" y="3744087"/>
                  <a:pt x="14213586" y="3450971"/>
                  <a:pt x="13856589" y="3081147"/>
                </a:cubicBezTo>
                <a:cubicBezTo>
                  <a:pt x="13847444" y="3071749"/>
                  <a:pt x="13838428" y="3062224"/>
                  <a:pt x="13829284" y="3052699"/>
                </a:cubicBezTo>
                <a:cubicBezTo>
                  <a:pt x="13814043" y="3036824"/>
                  <a:pt x="13798804" y="3020822"/>
                  <a:pt x="13783437" y="3004693"/>
                </a:cubicBezTo>
                <a:cubicBezTo>
                  <a:pt x="13767942" y="2988437"/>
                  <a:pt x="13752449" y="2972181"/>
                  <a:pt x="13736828" y="2955925"/>
                </a:cubicBezTo>
                <a:cubicBezTo>
                  <a:pt x="13472794" y="2679319"/>
                  <a:pt x="13198220" y="2422525"/>
                  <a:pt x="12900660" y="2210435"/>
                </a:cubicBezTo>
                <a:lnTo>
                  <a:pt x="12906248" y="2202688"/>
                </a:lnTo>
                <a:lnTo>
                  <a:pt x="12900660" y="2210435"/>
                </a:lnTo>
                <a:cubicBezTo>
                  <a:pt x="12564237" y="1970786"/>
                  <a:pt x="12188063" y="1768983"/>
                  <a:pt x="11747500" y="1694307"/>
                </a:cubicBezTo>
                <a:lnTo>
                  <a:pt x="11749151" y="1684909"/>
                </a:lnTo>
                <a:lnTo>
                  <a:pt x="11747500" y="1694307"/>
                </a:lnTo>
                <a:cubicBezTo>
                  <a:pt x="11290554" y="1616837"/>
                  <a:pt x="10732134" y="1684401"/>
                  <a:pt x="10312019" y="1929384"/>
                </a:cubicBezTo>
                <a:lnTo>
                  <a:pt x="10307193" y="1921129"/>
                </a:lnTo>
                <a:lnTo>
                  <a:pt x="10312019" y="1929384"/>
                </a:lnTo>
                <a:cubicBezTo>
                  <a:pt x="10260965" y="1959356"/>
                  <a:pt x="10213975" y="1991741"/>
                  <a:pt x="10170033" y="2025904"/>
                </a:cubicBezTo>
                <a:cubicBezTo>
                  <a:pt x="10053320" y="2116582"/>
                  <a:pt x="9958196" y="2219579"/>
                  <a:pt x="9863709" y="2321687"/>
                </a:cubicBezTo>
                <a:cubicBezTo>
                  <a:pt x="9772015" y="2420874"/>
                  <a:pt x="9681083" y="2519299"/>
                  <a:pt x="9572625" y="2603627"/>
                </a:cubicBezTo>
                <a:cubicBezTo>
                  <a:pt x="9210294" y="2885313"/>
                  <a:pt x="8589391" y="2956306"/>
                  <a:pt x="8283447" y="2772918"/>
                </a:cubicBezTo>
                <a:lnTo>
                  <a:pt x="8288401" y="2764790"/>
                </a:lnTo>
                <a:lnTo>
                  <a:pt x="8283447" y="2772918"/>
                </a:lnTo>
                <a:cubicBezTo>
                  <a:pt x="8211312" y="2729738"/>
                  <a:pt x="8158733" y="2679065"/>
                  <a:pt x="8110855" y="2621788"/>
                </a:cubicBezTo>
                <a:lnTo>
                  <a:pt x="8118221" y="2615692"/>
                </a:lnTo>
                <a:lnTo>
                  <a:pt x="8110855" y="2621788"/>
                </a:lnTo>
                <a:cubicBezTo>
                  <a:pt x="8105394" y="2615311"/>
                  <a:pt x="8100187" y="2608834"/>
                  <a:pt x="8095107" y="2602103"/>
                </a:cubicBezTo>
                <a:cubicBezTo>
                  <a:pt x="8046846" y="2539746"/>
                  <a:pt x="8008874" y="2469134"/>
                  <a:pt x="7968107" y="2393569"/>
                </a:cubicBezTo>
                <a:cubicBezTo>
                  <a:pt x="7919974" y="2304161"/>
                  <a:pt x="7867904" y="2207260"/>
                  <a:pt x="7789799" y="2106549"/>
                </a:cubicBezTo>
                <a:lnTo>
                  <a:pt x="7797292" y="2100707"/>
                </a:lnTo>
                <a:lnTo>
                  <a:pt x="7789799" y="2106549"/>
                </a:lnTo>
                <a:cubicBezTo>
                  <a:pt x="7557516" y="1806829"/>
                  <a:pt x="7087234" y="1571371"/>
                  <a:pt x="6698615" y="1473835"/>
                </a:cubicBezTo>
                <a:cubicBezTo>
                  <a:pt x="6627114" y="1455801"/>
                  <a:pt x="6557899" y="1441069"/>
                  <a:pt x="6490970" y="1429385"/>
                </a:cubicBezTo>
                <a:lnTo>
                  <a:pt x="6492621" y="1419987"/>
                </a:lnTo>
                <a:lnTo>
                  <a:pt x="6490970" y="1429385"/>
                </a:lnTo>
                <a:cubicBezTo>
                  <a:pt x="6259703" y="1388999"/>
                  <a:pt x="6038215" y="1376299"/>
                  <a:pt x="5809234" y="1366774"/>
                </a:cubicBezTo>
                <a:cubicBezTo>
                  <a:pt x="5776722" y="1365377"/>
                  <a:pt x="5743956" y="1364107"/>
                  <a:pt x="5711063" y="1362837"/>
                </a:cubicBezTo>
                <a:cubicBezTo>
                  <a:pt x="5677789" y="1361567"/>
                  <a:pt x="5644261" y="1360170"/>
                  <a:pt x="5610606" y="1358773"/>
                </a:cubicBezTo>
                <a:cubicBezTo>
                  <a:pt x="5597398" y="1358265"/>
                  <a:pt x="5583936" y="1357630"/>
                  <a:pt x="5570601" y="1357122"/>
                </a:cubicBezTo>
                <a:cubicBezTo>
                  <a:pt x="5204460" y="1341882"/>
                  <a:pt x="4776597" y="1324102"/>
                  <a:pt x="4304411" y="1234186"/>
                </a:cubicBezTo>
                <a:cubicBezTo>
                  <a:pt x="3917442" y="1160526"/>
                  <a:pt x="3500501" y="1210691"/>
                  <a:pt x="3197987" y="1296416"/>
                </a:cubicBezTo>
                <a:cubicBezTo>
                  <a:pt x="3080893" y="1329563"/>
                  <a:pt x="2975864" y="1371219"/>
                  <a:pt x="2870835" y="1413002"/>
                </a:cubicBezTo>
                <a:cubicBezTo>
                  <a:pt x="2721229" y="1472311"/>
                  <a:pt x="2572004" y="1531620"/>
                  <a:pt x="2390013" y="1564894"/>
                </a:cubicBezTo>
                <a:cubicBezTo>
                  <a:pt x="2011553" y="1633855"/>
                  <a:pt x="1505712" y="1599184"/>
                  <a:pt x="1064768" y="1409700"/>
                </a:cubicBezTo>
                <a:lnTo>
                  <a:pt x="1068578" y="1400937"/>
                </a:lnTo>
                <a:lnTo>
                  <a:pt x="1064768" y="1409700"/>
                </a:lnTo>
                <a:cubicBezTo>
                  <a:pt x="580898" y="1201801"/>
                  <a:pt x="184531" y="846836"/>
                  <a:pt x="0" y="5069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1"/>
          <p:cNvSpPr/>
          <p:nvPr/>
        </p:nvSpPr>
        <p:spPr>
          <a:xfrm>
            <a:off x="-19210" y="6507908"/>
            <a:ext cx="18304765" cy="2842640"/>
          </a:xfrm>
          <a:custGeom>
            <a:rect b="b" l="l" r="r" t="t"/>
            <a:pathLst>
              <a:path extrusionOk="0" h="3790188" w="24406352">
                <a:moveTo>
                  <a:pt x="16764" y="128270"/>
                </a:moveTo>
                <a:cubicBezTo>
                  <a:pt x="196342" y="453771"/>
                  <a:pt x="578485" y="803275"/>
                  <a:pt x="1047623" y="1016254"/>
                </a:cubicBezTo>
                <a:cubicBezTo>
                  <a:pt x="1470406" y="1208151"/>
                  <a:pt x="1957324" y="1255522"/>
                  <a:pt x="2324100" y="1206373"/>
                </a:cubicBezTo>
                <a:lnTo>
                  <a:pt x="2325370" y="1215771"/>
                </a:lnTo>
                <a:lnTo>
                  <a:pt x="2324100" y="1206373"/>
                </a:lnTo>
                <a:cubicBezTo>
                  <a:pt x="2501011" y="1182624"/>
                  <a:pt x="2647569" y="1133856"/>
                  <a:pt x="2796032" y="1084326"/>
                </a:cubicBezTo>
                <a:cubicBezTo>
                  <a:pt x="2899283" y="1049909"/>
                  <a:pt x="3003423" y="1015238"/>
                  <a:pt x="3118866" y="988695"/>
                </a:cubicBezTo>
                <a:lnTo>
                  <a:pt x="3121025" y="997966"/>
                </a:lnTo>
                <a:lnTo>
                  <a:pt x="3118866" y="988695"/>
                </a:lnTo>
                <a:cubicBezTo>
                  <a:pt x="3422777" y="918972"/>
                  <a:pt x="3832987" y="883793"/>
                  <a:pt x="4213987" y="956056"/>
                </a:cubicBezTo>
                <a:lnTo>
                  <a:pt x="4212209" y="965454"/>
                </a:lnTo>
                <a:lnTo>
                  <a:pt x="4213987" y="956056"/>
                </a:lnTo>
                <a:cubicBezTo>
                  <a:pt x="4712716" y="1050671"/>
                  <a:pt x="5168646" y="1060069"/>
                  <a:pt x="5557139" y="1053846"/>
                </a:cubicBezTo>
                <a:lnTo>
                  <a:pt x="5557266" y="1063371"/>
                </a:lnTo>
                <a:lnTo>
                  <a:pt x="5557139" y="1053846"/>
                </a:lnTo>
                <a:cubicBezTo>
                  <a:pt x="5870321" y="1048766"/>
                  <a:pt x="6165596" y="1046226"/>
                  <a:pt x="6478905" y="1088644"/>
                </a:cubicBezTo>
                <a:cubicBezTo>
                  <a:pt x="6549517" y="1098296"/>
                  <a:pt x="6622415" y="1110996"/>
                  <a:pt x="6697599" y="1127379"/>
                </a:cubicBezTo>
                <a:lnTo>
                  <a:pt x="6695567" y="1136650"/>
                </a:lnTo>
                <a:lnTo>
                  <a:pt x="6697599" y="1127379"/>
                </a:lnTo>
                <a:cubicBezTo>
                  <a:pt x="7105777" y="1215771"/>
                  <a:pt x="7600315" y="1452753"/>
                  <a:pt x="7834503" y="1769364"/>
                </a:cubicBezTo>
                <a:cubicBezTo>
                  <a:pt x="7917815" y="1882013"/>
                  <a:pt x="7968488" y="1990979"/>
                  <a:pt x="8014716" y="2090293"/>
                </a:cubicBezTo>
                <a:cubicBezTo>
                  <a:pt x="8052689" y="2171827"/>
                  <a:pt x="8087487" y="2246503"/>
                  <a:pt x="8134858" y="2312416"/>
                </a:cubicBezTo>
                <a:cubicBezTo>
                  <a:pt x="8178546" y="2373376"/>
                  <a:pt x="8227568" y="2427351"/>
                  <a:pt x="8296783" y="2474341"/>
                </a:cubicBezTo>
                <a:lnTo>
                  <a:pt x="8291449" y="2482215"/>
                </a:lnTo>
                <a:lnTo>
                  <a:pt x="8296783" y="2474341"/>
                </a:lnTo>
                <a:cubicBezTo>
                  <a:pt x="8592820" y="2674366"/>
                  <a:pt x="9230487" y="2620391"/>
                  <a:pt x="9607931" y="2342134"/>
                </a:cubicBezTo>
                <a:cubicBezTo>
                  <a:pt x="9719183" y="2260219"/>
                  <a:pt x="9812909" y="2163445"/>
                  <a:pt x="9908667" y="2064385"/>
                </a:cubicBezTo>
                <a:cubicBezTo>
                  <a:pt x="10007346" y="1962404"/>
                  <a:pt x="10108184" y="1858264"/>
                  <a:pt x="10231882" y="1767078"/>
                </a:cubicBezTo>
                <a:cubicBezTo>
                  <a:pt x="10270871" y="1738376"/>
                  <a:pt x="10312146" y="1710944"/>
                  <a:pt x="10356469" y="1685163"/>
                </a:cubicBezTo>
                <a:cubicBezTo>
                  <a:pt x="10778236" y="1440942"/>
                  <a:pt x="11330051" y="1364361"/>
                  <a:pt x="11787759" y="1429893"/>
                </a:cubicBezTo>
                <a:lnTo>
                  <a:pt x="11786362" y="1439291"/>
                </a:lnTo>
                <a:lnTo>
                  <a:pt x="11787759" y="1429893"/>
                </a:lnTo>
                <a:cubicBezTo>
                  <a:pt x="12227687" y="1492885"/>
                  <a:pt x="12610719" y="1681734"/>
                  <a:pt x="12952349" y="1910969"/>
                </a:cubicBezTo>
                <a:cubicBezTo>
                  <a:pt x="13255497" y="2114423"/>
                  <a:pt x="13534136" y="2364740"/>
                  <a:pt x="13793978" y="2640330"/>
                </a:cubicBezTo>
                <a:lnTo>
                  <a:pt x="13786994" y="2646807"/>
                </a:lnTo>
                <a:lnTo>
                  <a:pt x="13793851" y="2640203"/>
                </a:lnTo>
                <a:cubicBezTo>
                  <a:pt x="13828394" y="2676779"/>
                  <a:pt x="13862177" y="2712974"/>
                  <a:pt x="13895832" y="2748788"/>
                </a:cubicBezTo>
                <a:cubicBezTo>
                  <a:pt x="13900785" y="2754122"/>
                  <a:pt x="13905738" y="2759456"/>
                  <a:pt x="13910819" y="2764790"/>
                </a:cubicBezTo>
                <a:lnTo>
                  <a:pt x="13903833" y="2771267"/>
                </a:lnTo>
                <a:lnTo>
                  <a:pt x="13910819" y="2764790"/>
                </a:lnTo>
                <a:cubicBezTo>
                  <a:pt x="14256512" y="3132582"/>
                  <a:pt x="14580617" y="3430143"/>
                  <a:pt x="15016353" y="3599053"/>
                </a:cubicBezTo>
                <a:cubicBezTo>
                  <a:pt x="15338806" y="3724021"/>
                  <a:pt x="15721838" y="3771011"/>
                  <a:pt x="16085567" y="3726434"/>
                </a:cubicBezTo>
                <a:lnTo>
                  <a:pt x="16086709" y="3735832"/>
                </a:lnTo>
                <a:lnTo>
                  <a:pt x="16085567" y="3726434"/>
                </a:lnTo>
                <a:cubicBezTo>
                  <a:pt x="16416401" y="3685794"/>
                  <a:pt x="16716756" y="3585337"/>
                  <a:pt x="16993744" y="3448050"/>
                </a:cubicBezTo>
                <a:lnTo>
                  <a:pt x="16997934" y="3456559"/>
                </a:lnTo>
                <a:lnTo>
                  <a:pt x="16993744" y="3448050"/>
                </a:lnTo>
                <a:cubicBezTo>
                  <a:pt x="17372457" y="3260217"/>
                  <a:pt x="17708246" y="3006344"/>
                  <a:pt x="18049495" y="2748153"/>
                </a:cubicBezTo>
                <a:cubicBezTo>
                  <a:pt x="18122772" y="2692781"/>
                  <a:pt x="18196306" y="2637155"/>
                  <a:pt x="18270601" y="2581910"/>
                </a:cubicBezTo>
                <a:lnTo>
                  <a:pt x="18276317" y="2589530"/>
                </a:lnTo>
                <a:lnTo>
                  <a:pt x="18270601" y="2581910"/>
                </a:lnTo>
                <a:cubicBezTo>
                  <a:pt x="18374614" y="2504567"/>
                  <a:pt x="18480278" y="2426970"/>
                  <a:pt x="18587974" y="2350643"/>
                </a:cubicBezTo>
                <a:lnTo>
                  <a:pt x="18593435" y="2358390"/>
                </a:lnTo>
                <a:lnTo>
                  <a:pt x="18587974" y="2350643"/>
                </a:lnTo>
                <a:cubicBezTo>
                  <a:pt x="20125818" y="1257173"/>
                  <a:pt x="22097872" y="371856"/>
                  <a:pt x="24403304" y="0"/>
                </a:cubicBezTo>
                <a:lnTo>
                  <a:pt x="24406352" y="18796"/>
                </a:lnTo>
                <a:cubicBezTo>
                  <a:pt x="22103970" y="390144"/>
                  <a:pt x="20134580" y="1274318"/>
                  <a:pt x="18598895" y="2366264"/>
                </a:cubicBezTo>
                <a:cubicBezTo>
                  <a:pt x="18491454" y="2442591"/>
                  <a:pt x="18385790" y="2520061"/>
                  <a:pt x="18281904" y="2597277"/>
                </a:cubicBezTo>
                <a:cubicBezTo>
                  <a:pt x="18207736" y="2652395"/>
                  <a:pt x="18134203" y="2708021"/>
                  <a:pt x="18060924" y="2763393"/>
                </a:cubicBezTo>
                <a:cubicBezTo>
                  <a:pt x="17719802" y="3021330"/>
                  <a:pt x="17382743" y="3276346"/>
                  <a:pt x="17002125" y="3465068"/>
                </a:cubicBezTo>
                <a:cubicBezTo>
                  <a:pt x="16723614" y="3603117"/>
                  <a:pt x="16421100" y="3704336"/>
                  <a:pt x="16087852" y="3745230"/>
                </a:cubicBezTo>
                <a:cubicBezTo>
                  <a:pt x="15721203" y="3790188"/>
                  <a:pt x="15334995" y="3742944"/>
                  <a:pt x="15009494" y="3616706"/>
                </a:cubicBezTo>
                <a:lnTo>
                  <a:pt x="15012924" y="3607816"/>
                </a:lnTo>
                <a:lnTo>
                  <a:pt x="15009494" y="3616706"/>
                </a:lnTo>
                <a:cubicBezTo>
                  <a:pt x="14569568" y="3446272"/>
                  <a:pt x="14242922" y="3145917"/>
                  <a:pt x="13896975" y="2777744"/>
                </a:cubicBezTo>
                <a:cubicBezTo>
                  <a:pt x="13892021" y="2772410"/>
                  <a:pt x="13887068" y="2767076"/>
                  <a:pt x="13881989" y="2761742"/>
                </a:cubicBezTo>
                <a:cubicBezTo>
                  <a:pt x="13848461" y="2725801"/>
                  <a:pt x="13814552" y="2689606"/>
                  <a:pt x="13780135" y="2653157"/>
                </a:cubicBezTo>
                <a:cubicBezTo>
                  <a:pt x="13520928" y="2378202"/>
                  <a:pt x="13243433" y="2129028"/>
                  <a:pt x="12941681" y="1926590"/>
                </a:cubicBezTo>
                <a:lnTo>
                  <a:pt x="12947015" y="1918716"/>
                </a:lnTo>
                <a:lnTo>
                  <a:pt x="12941681" y="1926590"/>
                </a:lnTo>
                <a:cubicBezTo>
                  <a:pt x="12601448" y="1698371"/>
                  <a:pt x="12221083" y="1511046"/>
                  <a:pt x="11784965" y="1448562"/>
                </a:cubicBezTo>
                <a:cubicBezTo>
                  <a:pt x="11330813" y="1383538"/>
                  <a:pt x="10783443" y="1459738"/>
                  <a:pt x="10365994" y="1701419"/>
                </a:cubicBezTo>
                <a:lnTo>
                  <a:pt x="10361168" y="1693164"/>
                </a:lnTo>
                <a:lnTo>
                  <a:pt x="10365994" y="1701419"/>
                </a:lnTo>
                <a:cubicBezTo>
                  <a:pt x="10322433" y="1726692"/>
                  <a:pt x="10281666" y="1753870"/>
                  <a:pt x="10243184" y="1782191"/>
                </a:cubicBezTo>
                <a:cubicBezTo>
                  <a:pt x="10120884" y="1872234"/>
                  <a:pt x="10021189" y="1975358"/>
                  <a:pt x="9922256" y="2077466"/>
                </a:cubicBezTo>
                <a:cubicBezTo>
                  <a:pt x="9826625" y="2176272"/>
                  <a:pt x="9731883" y="2274189"/>
                  <a:pt x="9619107" y="2357247"/>
                </a:cubicBezTo>
                <a:lnTo>
                  <a:pt x="9613519" y="2349627"/>
                </a:lnTo>
                <a:lnTo>
                  <a:pt x="9619234" y="2357247"/>
                </a:lnTo>
                <a:cubicBezTo>
                  <a:pt x="9237345" y="2638806"/>
                  <a:pt x="8590660" y="2695702"/>
                  <a:pt x="8286115" y="2489835"/>
                </a:cubicBezTo>
                <a:cubicBezTo>
                  <a:pt x="8214614" y="2441321"/>
                  <a:pt x="8164068" y="2385568"/>
                  <a:pt x="8119364" y="2323338"/>
                </a:cubicBezTo>
                <a:lnTo>
                  <a:pt x="8127110" y="2317750"/>
                </a:lnTo>
                <a:lnTo>
                  <a:pt x="8119364" y="2323338"/>
                </a:lnTo>
                <a:cubicBezTo>
                  <a:pt x="8070850" y="2255774"/>
                  <a:pt x="8035290" y="2179320"/>
                  <a:pt x="7997444" y="2098040"/>
                </a:cubicBezTo>
                <a:cubicBezTo>
                  <a:pt x="7951216" y="1998726"/>
                  <a:pt x="7901178" y="1891284"/>
                  <a:pt x="7819135" y="1780413"/>
                </a:cubicBezTo>
                <a:lnTo>
                  <a:pt x="7826756" y="1774698"/>
                </a:lnTo>
                <a:lnTo>
                  <a:pt x="7819135" y="1780413"/>
                </a:lnTo>
                <a:cubicBezTo>
                  <a:pt x="7588884" y="1469009"/>
                  <a:pt x="7099554" y="1233551"/>
                  <a:pt x="6693534" y="1145667"/>
                </a:cubicBezTo>
                <a:cubicBezTo>
                  <a:pt x="6618859" y="1129411"/>
                  <a:pt x="6546469" y="1116838"/>
                  <a:pt x="6476238" y="1107186"/>
                </a:cubicBezTo>
                <a:lnTo>
                  <a:pt x="6477508" y="1097788"/>
                </a:lnTo>
                <a:lnTo>
                  <a:pt x="6476238" y="1107186"/>
                </a:lnTo>
                <a:cubicBezTo>
                  <a:pt x="6164580" y="1064895"/>
                  <a:pt x="5870575" y="1067562"/>
                  <a:pt x="5557393" y="1072515"/>
                </a:cubicBezTo>
                <a:cubicBezTo>
                  <a:pt x="5168392" y="1078738"/>
                  <a:pt x="4711065" y="1069340"/>
                  <a:pt x="4210431" y="974344"/>
                </a:cubicBezTo>
                <a:cubicBezTo>
                  <a:pt x="3832606" y="902589"/>
                  <a:pt x="3425190" y="937514"/>
                  <a:pt x="3123057" y="1006856"/>
                </a:cubicBezTo>
                <a:cubicBezTo>
                  <a:pt x="3008630" y="1033145"/>
                  <a:pt x="2905379" y="1067562"/>
                  <a:pt x="2802001" y="1101979"/>
                </a:cubicBezTo>
                <a:cubicBezTo>
                  <a:pt x="2653665" y="1151382"/>
                  <a:pt x="2505456" y="1200785"/>
                  <a:pt x="2326513" y="1224788"/>
                </a:cubicBezTo>
                <a:cubicBezTo>
                  <a:pt x="1956435" y="1274445"/>
                  <a:pt x="1465961" y="1226693"/>
                  <a:pt x="1039622" y="1033145"/>
                </a:cubicBezTo>
                <a:lnTo>
                  <a:pt x="1043559" y="1024509"/>
                </a:lnTo>
                <a:lnTo>
                  <a:pt x="1039622" y="1033145"/>
                </a:lnTo>
                <a:cubicBezTo>
                  <a:pt x="567563" y="819277"/>
                  <a:pt x="181991" y="467233"/>
                  <a:pt x="0" y="137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1"/>
          <p:cNvSpPr/>
          <p:nvPr/>
        </p:nvSpPr>
        <p:spPr>
          <a:xfrm>
            <a:off x="-14561" y="6469409"/>
            <a:ext cx="18299906" cy="2824829"/>
          </a:xfrm>
          <a:custGeom>
            <a:rect b="b" l="l" r="r" t="t"/>
            <a:pathLst>
              <a:path extrusionOk="0" h="3766439" w="24399875">
                <a:moveTo>
                  <a:pt x="16510" y="0"/>
                </a:moveTo>
                <a:cubicBezTo>
                  <a:pt x="193802" y="315976"/>
                  <a:pt x="565150" y="662305"/>
                  <a:pt x="1022731" y="882015"/>
                </a:cubicBezTo>
                <a:lnTo>
                  <a:pt x="1018667" y="890651"/>
                </a:lnTo>
                <a:lnTo>
                  <a:pt x="1022731" y="882015"/>
                </a:lnTo>
                <a:cubicBezTo>
                  <a:pt x="1431290" y="1077849"/>
                  <a:pt x="1902841" y="1138174"/>
                  <a:pt x="2261616" y="1108202"/>
                </a:cubicBezTo>
                <a:lnTo>
                  <a:pt x="2262378" y="1117727"/>
                </a:lnTo>
                <a:lnTo>
                  <a:pt x="2261616" y="1108202"/>
                </a:lnTo>
                <a:cubicBezTo>
                  <a:pt x="2435987" y="1093597"/>
                  <a:pt x="2581910" y="1054481"/>
                  <a:pt x="2729484" y="1014984"/>
                </a:cubicBezTo>
                <a:cubicBezTo>
                  <a:pt x="2830703" y="987806"/>
                  <a:pt x="2932811" y="960501"/>
                  <a:pt x="3044825" y="940943"/>
                </a:cubicBezTo>
                <a:lnTo>
                  <a:pt x="3046476" y="950341"/>
                </a:lnTo>
                <a:lnTo>
                  <a:pt x="3044825" y="940943"/>
                </a:lnTo>
                <a:cubicBezTo>
                  <a:pt x="3348228" y="887984"/>
                  <a:pt x="3748405" y="867791"/>
                  <a:pt x="4119753" y="938149"/>
                </a:cubicBezTo>
                <a:cubicBezTo>
                  <a:pt x="4629150" y="1034542"/>
                  <a:pt x="5100193" y="1024255"/>
                  <a:pt x="5502910" y="1009396"/>
                </a:cubicBezTo>
                <a:cubicBezTo>
                  <a:pt x="5555615" y="1007491"/>
                  <a:pt x="5607812" y="1005205"/>
                  <a:pt x="5659755" y="1003046"/>
                </a:cubicBezTo>
                <a:cubicBezTo>
                  <a:pt x="5711063" y="1000887"/>
                  <a:pt x="5762117" y="998728"/>
                  <a:pt x="5813044" y="996823"/>
                </a:cubicBezTo>
                <a:cubicBezTo>
                  <a:pt x="6028182" y="988949"/>
                  <a:pt x="6241161" y="985901"/>
                  <a:pt x="6463030" y="1008126"/>
                </a:cubicBezTo>
                <a:cubicBezTo>
                  <a:pt x="6536944" y="1015492"/>
                  <a:pt x="6613017" y="1026160"/>
                  <a:pt x="6691503" y="1040765"/>
                </a:cubicBezTo>
                <a:lnTo>
                  <a:pt x="6689725" y="1050163"/>
                </a:lnTo>
                <a:lnTo>
                  <a:pt x="6691503" y="1040765"/>
                </a:lnTo>
                <a:cubicBezTo>
                  <a:pt x="7117207" y="1119378"/>
                  <a:pt x="7631557" y="1356487"/>
                  <a:pt x="7863840" y="1685290"/>
                </a:cubicBezTo>
                <a:lnTo>
                  <a:pt x="7856093" y="1690751"/>
                </a:lnTo>
                <a:lnTo>
                  <a:pt x="7863840" y="1685290"/>
                </a:lnTo>
                <a:cubicBezTo>
                  <a:pt x="7950327" y="1807464"/>
                  <a:pt x="7997698" y="1926590"/>
                  <a:pt x="8041005" y="2035302"/>
                </a:cubicBezTo>
                <a:cubicBezTo>
                  <a:pt x="8073009" y="2115693"/>
                  <a:pt x="8102727" y="2189988"/>
                  <a:pt x="8144129" y="2256790"/>
                </a:cubicBezTo>
                <a:cubicBezTo>
                  <a:pt x="8184896" y="2322576"/>
                  <a:pt x="8231632" y="2381504"/>
                  <a:pt x="8300339" y="2433447"/>
                </a:cubicBezTo>
                <a:lnTo>
                  <a:pt x="8294624" y="2441067"/>
                </a:lnTo>
                <a:lnTo>
                  <a:pt x="8300339" y="2433447"/>
                </a:lnTo>
                <a:cubicBezTo>
                  <a:pt x="8594979" y="2655316"/>
                  <a:pt x="9257538" y="2615057"/>
                  <a:pt x="9654667" y="2337181"/>
                </a:cubicBezTo>
                <a:lnTo>
                  <a:pt x="9660128" y="2344928"/>
                </a:lnTo>
                <a:lnTo>
                  <a:pt x="9654667" y="2337181"/>
                </a:lnTo>
                <a:cubicBezTo>
                  <a:pt x="9769856" y="2256536"/>
                  <a:pt x="9867519" y="2160397"/>
                  <a:pt x="9967341" y="2061845"/>
                </a:cubicBezTo>
                <a:cubicBezTo>
                  <a:pt x="10070592" y="1960118"/>
                  <a:pt x="10176256" y="1855851"/>
                  <a:pt x="10305542" y="1765427"/>
                </a:cubicBezTo>
                <a:cubicBezTo>
                  <a:pt x="10338689" y="1742186"/>
                  <a:pt x="10373487" y="1719961"/>
                  <a:pt x="10410063" y="1698752"/>
                </a:cubicBezTo>
                <a:cubicBezTo>
                  <a:pt x="10829290" y="1457960"/>
                  <a:pt x="11369421" y="1372870"/>
                  <a:pt x="11824462" y="1425702"/>
                </a:cubicBezTo>
                <a:lnTo>
                  <a:pt x="11823319" y="1435100"/>
                </a:lnTo>
                <a:lnTo>
                  <a:pt x="11824462" y="1425702"/>
                </a:lnTo>
                <a:cubicBezTo>
                  <a:pt x="12260072" y="1476375"/>
                  <a:pt x="12647422" y="1650492"/>
                  <a:pt x="12992735" y="1868297"/>
                </a:cubicBezTo>
                <a:cubicBezTo>
                  <a:pt x="13299948" y="2062099"/>
                  <a:pt x="13581761" y="2305050"/>
                  <a:pt x="13837158" y="2579116"/>
                </a:cubicBezTo>
                <a:lnTo>
                  <a:pt x="13830173" y="2585593"/>
                </a:lnTo>
                <a:lnTo>
                  <a:pt x="13837158" y="2579116"/>
                </a:lnTo>
                <a:cubicBezTo>
                  <a:pt x="13871702" y="2615946"/>
                  <a:pt x="13905230" y="2652776"/>
                  <a:pt x="13938504" y="2689098"/>
                </a:cubicBezTo>
                <a:cubicBezTo>
                  <a:pt x="13942822" y="2693797"/>
                  <a:pt x="13947013" y="2698369"/>
                  <a:pt x="13951331" y="2703068"/>
                </a:cubicBezTo>
                <a:lnTo>
                  <a:pt x="13944345" y="2709545"/>
                </a:lnTo>
                <a:lnTo>
                  <a:pt x="13951331" y="2703068"/>
                </a:lnTo>
                <a:cubicBezTo>
                  <a:pt x="14286611" y="3069717"/>
                  <a:pt x="14583792" y="3374136"/>
                  <a:pt x="15000859" y="3555111"/>
                </a:cubicBezTo>
                <a:cubicBezTo>
                  <a:pt x="15309723" y="3689096"/>
                  <a:pt x="15683103" y="3747262"/>
                  <a:pt x="16043020" y="3715512"/>
                </a:cubicBezTo>
                <a:cubicBezTo>
                  <a:pt x="16369666" y="3686810"/>
                  <a:pt x="16671163" y="3598799"/>
                  <a:pt x="16950818" y="3473577"/>
                </a:cubicBezTo>
                <a:cubicBezTo>
                  <a:pt x="17341216" y="3298825"/>
                  <a:pt x="17690593" y="3055112"/>
                  <a:pt x="18046445" y="2806827"/>
                </a:cubicBezTo>
                <a:cubicBezTo>
                  <a:pt x="18114899" y="2759075"/>
                  <a:pt x="18183606" y="2711069"/>
                  <a:pt x="18252820" y="2663444"/>
                </a:cubicBezTo>
                <a:cubicBezTo>
                  <a:pt x="18359119" y="2590419"/>
                  <a:pt x="18466690" y="2517013"/>
                  <a:pt x="18576291" y="2444877"/>
                </a:cubicBezTo>
                <a:lnTo>
                  <a:pt x="18581497" y="2452878"/>
                </a:lnTo>
                <a:lnTo>
                  <a:pt x="18576291" y="2444877"/>
                </a:lnTo>
                <a:cubicBezTo>
                  <a:pt x="20140676" y="1410970"/>
                  <a:pt x="22113241" y="581025"/>
                  <a:pt x="24397081" y="240919"/>
                </a:cubicBezTo>
                <a:lnTo>
                  <a:pt x="24399875" y="259715"/>
                </a:lnTo>
                <a:cubicBezTo>
                  <a:pt x="22118828" y="599440"/>
                  <a:pt x="20148931" y="1428242"/>
                  <a:pt x="18586831" y="2460752"/>
                </a:cubicBezTo>
                <a:cubicBezTo>
                  <a:pt x="18477484" y="2532888"/>
                  <a:pt x="18369914" y="2606167"/>
                  <a:pt x="18263742" y="2679192"/>
                </a:cubicBezTo>
                <a:lnTo>
                  <a:pt x="18258409" y="2671318"/>
                </a:lnTo>
                <a:lnTo>
                  <a:pt x="18263742" y="2679192"/>
                </a:lnTo>
                <a:cubicBezTo>
                  <a:pt x="18194528" y="2726817"/>
                  <a:pt x="18125948" y="2774696"/>
                  <a:pt x="18057367" y="2822448"/>
                </a:cubicBezTo>
                <a:cubicBezTo>
                  <a:pt x="17701894" y="3070479"/>
                  <a:pt x="17350993" y="3315335"/>
                  <a:pt x="16958690" y="3490976"/>
                </a:cubicBezTo>
                <a:lnTo>
                  <a:pt x="16954754" y="3482340"/>
                </a:lnTo>
                <a:lnTo>
                  <a:pt x="16958690" y="3490976"/>
                </a:lnTo>
                <a:cubicBezTo>
                  <a:pt x="16677513" y="3616960"/>
                  <a:pt x="16373856" y="3705606"/>
                  <a:pt x="16044799" y="3734435"/>
                </a:cubicBezTo>
                <a:lnTo>
                  <a:pt x="16043910" y="3724910"/>
                </a:lnTo>
                <a:lnTo>
                  <a:pt x="16044799" y="3734435"/>
                </a:lnTo>
                <a:cubicBezTo>
                  <a:pt x="15681960" y="3766439"/>
                  <a:pt x="15305278" y="3707892"/>
                  <a:pt x="14993365" y="3572510"/>
                </a:cubicBezTo>
                <a:lnTo>
                  <a:pt x="14997176" y="3563747"/>
                </a:lnTo>
                <a:lnTo>
                  <a:pt x="14993365" y="3572510"/>
                </a:lnTo>
                <a:cubicBezTo>
                  <a:pt x="14572234" y="3389884"/>
                  <a:pt x="14272640" y="3082417"/>
                  <a:pt x="13937361" y="2715895"/>
                </a:cubicBezTo>
                <a:cubicBezTo>
                  <a:pt x="13933169" y="2711196"/>
                  <a:pt x="13928852" y="2706624"/>
                  <a:pt x="13924534" y="2701925"/>
                </a:cubicBezTo>
                <a:cubicBezTo>
                  <a:pt x="13891260" y="2665603"/>
                  <a:pt x="13857732" y="2628900"/>
                  <a:pt x="13823314" y="2592070"/>
                </a:cubicBezTo>
                <a:cubicBezTo>
                  <a:pt x="13568807" y="2319020"/>
                  <a:pt x="13288263" y="2077212"/>
                  <a:pt x="12982702" y="1884426"/>
                </a:cubicBezTo>
                <a:lnTo>
                  <a:pt x="12987781" y="1876425"/>
                </a:lnTo>
                <a:lnTo>
                  <a:pt x="12982702" y="1884426"/>
                </a:lnTo>
                <a:cubicBezTo>
                  <a:pt x="12638913" y="1667510"/>
                  <a:pt x="12254230" y="1494790"/>
                  <a:pt x="11822430" y="1444625"/>
                </a:cubicBezTo>
                <a:cubicBezTo>
                  <a:pt x="11370691" y="1392047"/>
                  <a:pt x="10834878" y="1476756"/>
                  <a:pt x="10419715" y="1715262"/>
                </a:cubicBezTo>
                <a:lnTo>
                  <a:pt x="10415016" y="1707007"/>
                </a:lnTo>
                <a:lnTo>
                  <a:pt x="10419715" y="1715262"/>
                </a:lnTo>
                <a:cubicBezTo>
                  <a:pt x="10383520" y="1736090"/>
                  <a:pt x="10349357" y="1758188"/>
                  <a:pt x="10316591" y="1781048"/>
                </a:cubicBezTo>
                <a:cubicBezTo>
                  <a:pt x="10188829" y="1870456"/>
                  <a:pt x="10084308" y="1973580"/>
                  <a:pt x="9980930" y="2075434"/>
                </a:cubicBezTo>
                <a:cubicBezTo>
                  <a:pt x="9881235" y="2173732"/>
                  <a:pt x="9782556" y="2271141"/>
                  <a:pt x="9665716" y="2352802"/>
                </a:cubicBezTo>
                <a:cubicBezTo>
                  <a:pt x="9264142" y="2633853"/>
                  <a:pt x="8592312" y="2677033"/>
                  <a:pt x="8289036" y="2448687"/>
                </a:cubicBezTo>
                <a:cubicBezTo>
                  <a:pt x="8217789" y="2394966"/>
                  <a:pt x="8169656" y="2334006"/>
                  <a:pt x="8128127" y="2266950"/>
                </a:cubicBezTo>
                <a:lnTo>
                  <a:pt x="8136255" y="2261870"/>
                </a:lnTo>
                <a:lnTo>
                  <a:pt x="8128127" y="2266950"/>
                </a:lnTo>
                <a:cubicBezTo>
                  <a:pt x="8085709" y="2198497"/>
                  <a:pt x="8055356" y="2122551"/>
                  <a:pt x="8023479" y="2042541"/>
                </a:cubicBezTo>
                <a:cubicBezTo>
                  <a:pt x="7980045" y="1933702"/>
                  <a:pt x="7933436" y="1816735"/>
                  <a:pt x="7848473" y="1696466"/>
                </a:cubicBezTo>
                <a:cubicBezTo>
                  <a:pt x="7620254" y="1373378"/>
                  <a:pt x="7111619" y="1137793"/>
                  <a:pt x="6688201" y="1059688"/>
                </a:cubicBezTo>
                <a:cubicBezTo>
                  <a:pt x="6610350" y="1045210"/>
                  <a:pt x="6534658" y="1034542"/>
                  <a:pt x="6461379" y="1027303"/>
                </a:cubicBezTo>
                <a:lnTo>
                  <a:pt x="6462268" y="1017778"/>
                </a:lnTo>
                <a:lnTo>
                  <a:pt x="6461379" y="1027303"/>
                </a:lnTo>
                <a:cubicBezTo>
                  <a:pt x="6240780" y="1005332"/>
                  <a:pt x="6028944" y="1008253"/>
                  <a:pt x="5814060" y="1016127"/>
                </a:cubicBezTo>
                <a:cubicBezTo>
                  <a:pt x="5763260" y="1018032"/>
                  <a:pt x="5712206" y="1020191"/>
                  <a:pt x="5660898" y="1022350"/>
                </a:cubicBezTo>
                <a:cubicBezTo>
                  <a:pt x="5608955" y="1024509"/>
                  <a:pt x="5556631" y="1026795"/>
                  <a:pt x="5503926" y="1028700"/>
                </a:cubicBezTo>
                <a:lnTo>
                  <a:pt x="5503545" y="1019175"/>
                </a:lnTo>
                <a:lnTo>
                  <a:pt x="5503926" y="1028700"/>
                </a:lnTo>
                <a:cubicBezTo>
                  <a:pt x="5101082" y="1043559"/>
                  <a:pt x="4628134" y="1053973"/>
                  <a:pt x="4116578" y="957072"/>
                </a:cubicBezTo>
                <a:lnTo>
                  <a:pt x="4118356" y="947674"/>
                </a:lnTo>
                <a:lnTo>
                  <a:pt x="4116578" y="957072"/>
                </a:lnTo>
                <a:cubicBezTo>
                  <a:pt x="3748024" y="887349"/>
                  <a:pt x="3350260" y="907288"/>
                  <a:pt x="3048508" y="959993"/>
                </a:cubicBezTo>
                <a:cubicBezTo>
                  <a:pt x="2937383" y="979424"/>
                  <a:pt x="2836164" y="1006475"/>
                  <a:pt x="2734818" y="1033653"/>
                </a:cubicBezTo>
                <a:cubicBezTo>
                  <a:pt x="2587244" y="1073150"/>
                  <a:pt x="2439797" y="1112774"/>
                  <a:pt x="2263521" y="1127506"/>
                </a:cubicBezTo>
                <a:cubicBezTo>
                  <a:pt x="1901825" y="1157732"/>
                  <a:pt x="1426718" y="1097026"/>
                  <a:pt x="1014857" y="899414"/>
                </a:cubicBezTo>
                <a:cubicBezTo>
                  <a:pt x="553974" y="678053"/>
                  <a:pt x="179451" y="329184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1"/>
          <p:cNvSpPr/>
          <p:nvPr/>
        </p:nvSpPr>
        <p:spPr>
          <a:xfrm>
            <a:off x="-9866" y="6334912"/>
            <a:ext cx="18294762" cy="2902743"/>
          </a:xfrm>
          <a:custGeom>
            <a:rect b="b" l="l" r="r" t="t"/>
            <a:pathLst>
              <a:path extrusionOk="0" h="3870325" w="24393016">
                <a:moveTo>
                  <a:pt x="16510" y="0"/>
                </a:moveTo>
                <a:cubicBezTo>
                  <a:pt x="191135" y="306070"/>
                  <a:pt x="551942" y="649478"/>
                  <a:pt x="998093" y="875792"/>
                </a:cubicBezTo>
                <a:lnTo>
                  <a:pt x="993775" y="884301"/>
                </a:lnTo>
                <a:lnTo>
                  <a:pt x="998093" y="875792"/>
                </a:lnTo>
                <a:cubicBezTo>
                  <a:pt x="1392174" y="1075563"/>
                  <a:pt x="1848739" y="1149096"/>
                  <a:pt x="2199132" y="1138174"/>
                </a:cubicBezTo>
                <a:cubicBezTo>
                  <a:pt x="2371471" y="1132840"/>
                  <a:pt x="2517267" y="1103503"/>
                  <a:pt x="2664460" y="1073912"/>
                </a:cubicBezTo>
                <a:cubicBezTo>
                  <a:pt x="2763266" y="1054100"/>
                  <a:pt x="2862707" y="1034034"/>
                  <a:pt x="2970911" y="1021207"/>
                </a:cubicBezTo>
                <a:lnTo>
                  <a:pt x="2972054" y="1030605"/>
                </a:lnTo>
                <a:lnTo>
                  <a:pt x="2970911" y="1021207"/>
                </a:lnTo>
                <a:cubicBezTo>
                  <a:pt x="3274187" y="985266"/>
                  <a:pt x="3663950" y="980059"/>
                  <a:pt x="4025773" y="1048258"/>
                </a:cubicBezTo>
                <a:cubicBezTo>
                  <a:pt x="4545838" y="1146429"/>
                  <a:pt x="5032121" y="1123061"/>
                  <a:pt x="5448808" y="1093089"/>
                </a:cubicBezTo>
                <a:lnTo>
                  <a:pt x="5449443" y="1102614"/>
                </a:lnTo>
                <a:lnTo>
                  <a:pt x="5448808" y="1093089"/>
                </a:lnTo>
                <a:cubicBezTo>
                  <a:pt x="5507736" y="1088771"/>
                  <a:pt x="5566156" y="1084199"/>
                  <a:pt x="5624322" y="1079627"/>
                </a:cubicBezTo>
                <a:cubicBezTo>
                  <a:pt x="5681853" y="1075055"/>
                  <a:pt x="5739003" y="1070610"/>
                  <a:pt x="5796026" y="1066419"/>
                </a:cubicBezTo>
                <a:cubicBezTo>
                  <a:pt x="6011037" y="1050925"/>
                  <a:pt x="6224778" y="1040892"/>
                  <a:pt x="6447663" y="1055751"/>
                </a:cubicBezTo>
                <a:cubicBezTo>
                  <a:pt x="6524752" y="1060958"/>
                  <a:pt x="6604000" y="1069594"/>
                  <a:pt x="6685661" y="1082294"/>
                </a:cubicBezTo>
                <a:lnTo>
                  <a:pt x="6684137" y="1091692"/>
                </a:lnTo>
                <a:lnTo>
                  <a:pt x="6685534" y="1082294"/>
                </a:lnTo>
                <a:cubicBezTo>
                  <a:pt x="7128891" y="1151001"/>
                  <a:pt x="7662672" y="1388364"/>
                  <a:pt x="7893177" y="1729232"/>
                </a:cubicBezTo>
                <a:cubicBezTo>
                  <a:pt x="7981950" y="1860550"/>
                  <a:pt x="8025257" y="1989201"/>
                  <a:pt x="8065008" y="2107184"/>
                </a:cubicBezTo>
                <a:cubicBezTo>
                  <a:pt x="8091805" y="2186813"/>
                  <a:pt x="8116951" y="2261235"/>
                  <a:pt x="8153146" y="2329180"/>
                </a:cubicBezTo>
                <a:cubicBezTo>
                  <a:pt x="8190738" y="2399792"/>
                  <a:pt x="8235315" y="2463673"/>
                  <a:pt x="8303768" y="2520442"/>
                </a:cubicBezTo>
                <a:lnTo>
                  <a:pt x="8297672" y="2527808"/>
                </a:lnTo>
                <a:lnTo>
                  <a:pt x="8303768" y="2520442"/>
                </a:lnTo>
                <a:cubicBezTo>
                  <a:pt x="8596757" y="2764028"/>
                  <a:pt x="9284081" y="2737358"/>
                  <a:pt x="9701530" y="2460117"/>
                </a:cubicBezTo>
                <a:cubicBezTo>
                  <a:pt x="9820910" y="2380869"/>
                  <a:pt x="9922637" y="2285238"/>
                  <a:pt x="10026904" y="2187194"/>
                </a:cubicBezTo>
                <a:cubicBezTo>
                  <a:pt x="10134981" y="2085594"/>
                  <a:pt x="10245598" y="1981581"/>
                  <a:pt x="10380726" y="1891792"/>
                </a:cubicBezTo>
                <a:cubicBezTo>
                  <a:pt x="10407396" y="1874012"/>
                  <a:pt x="10435082" y="1856867"/>
                  <a:pt x="10463911" y="1840357"/>
                </a:cubicBezTo>
                <a:cubicBezTo>
                  <a:pt x="10880344" y="1602867"/>
                  <a:pt x="11408918" y="1509268"/>
                  <a:pt x="11861546" y="1549527"/>
                </a:cubicBezTo>
                <a:cubicBezTo>
                  <a:pt x="12292711" y="1587881"/>
                  <a:pt x="12684252" y="1747266"/>
                  <a:pt x="13033375" y="1953641"/>
                </a:cubicBezTo>
                <a:lnTo>
                  <a:pt x="13028549" y="1961896"/>
                </a:lnTo>
                <a:lnTo>
                  <a:pt x="13033375" y="1953641"/>
                </a:lnTo>
                <a:cubicBezTo>
                  <a:pt x="13344779" y="2137664"/>
                  <a:pt x="13629766" y="2373503"/>
                  <a:pt x="13880466" y="2645918"/>
                </a:cubicBezTo>
                <a:lnTo>
                  <a:pt x="13873480" y="2652395"/>
                </a:lnTo>
                <a:lnTo>
                  <a:pt x="13880466" y="2645918"/>
                </a:lnTo>
                <a:cubicBezTo>
                  <a:pt x="13918691" y="2687193"/>
                  <a:pt x="13955522" y="2728468"/>
                  <a:pt x="13991591" y="2769362"/>
                </a:cubicBezTo>
                <a:lnTo>
                  <a:pt x="13984478" y="2775712"/>
                </a:lnTo>
                <a:lnTo>
                  <a:pt x="13991591" y="2769362"/>
                </a:lnTo>
                <a:cubicBezTo>
                  <a:pt x="14000226" y="2779141"/>
                  <a:pt x="14008862" y="2788793"/>
                  <a:pt x="14017498" y="2798572"/>
                </a:cubicBezTo>
                <a:cubicBezTo>
                  <a:pt x="14026134" y="2808351"/>
                  <a:pt x="14034515" y="2817749"/>
                  <a:pt x="14043025" y="2827274"/>
                </a:cubicBezTo>
                <a:cubicBezTo>
                  <a:pt x="14345540" y="3167761"/>
                  <a:pt x="14608048" y="3456559"/>
                  <a:pt x="14985238" y="3639185"/>
                </a:cubicBezTo>
                <a:lnTo>
                  <a:pt x="14981047" y="3647821"/>
                </a:lnTo>
                <a:lnTo>
                  <a:pt x="14985238" y="3639185"/>
                </a:lnTo>
                <a:cubicBezTo>
                  <a:pt x="15280386" y="3782060"/>
                  <a:pt x="15644494" y="3851402"/>
                  <a:pt x="16000476" y="3832733"/>
                </a:cubicBezTo>
                <a:cubicBezTo>
                  <a:pt x="16322929" y="3815969"/>
                  <a:pt x="16625697" y="3740277"/>
                  <a:pt x="16907890" y="3627247"/>
                </a:cubicBezTo>
                <a:lnTo>
                  <a:pt x="16911447" y="3636137"/>
                </a:lnTo>
                <a:lnTo>
                  <a:pt x="16907890" y="3627247"/>
                </a:lnTo>
                <a:cubicBezTo>
                  <a:pt x="17311497" y="3465576"/>
                  <a:pt x="17675987" y="3231515"/>
                  <a:pt x="18047715" y="2992882"/>
                </a:cubicBezTo>
                <a:cubicBezTo>
                  <a:pt x="18109818" y="2953004"/>
                  <a:pt x="18172176" y="2912999"/>
                  <a:pt x="18234915" y="2873121"/>
                </a:cubicBezTo>
                <a:lnTo>
                  <a:pt x="18239993" y="2881122"/>
                </a:lnTo>
                <a:lnTo>
                  <a:pt x="18234915" y="2873121"/>
                </a:lnTo>
                <a:cubicBezTo>
                  <a:pt x="18343244" y="2804287"/>
                  <a:pt x="18452973" y="2735072"/>
                  <a:pt x="18564352" y="2667000"/>
                </a:cubicBezTo>
                <a:lnTo>
                  <a:pt x="18569305" y="2675128"/>
                </a:lnTo>
                <a:lnTo>
                  <a:pt x="18564352" y="2667000"/>
                </a:lnTo>
                <a:cubicBezTo>
                  <a:pt x="20155154" y="1692783"/>
                  <a:pt x="22128099" y="918083"/>
                  <a:pt x="24390477" y="609981"/>
                </a:cubicBezTo>
                <a:lnTo>
                  <a:pt x="24393016" y="628904"/>
                </a:lnTo>
                <a:cubicBezTo>
                  <a:pt x="22133433" y="936625"/>
                  <a:pt x="20163028" y="1710436"/>
                  <a:pt x="18574258" y="2683256"/>
                </a:cubicBezTo>
                <a:cubicBezTo>
                  <a:pt x="18463006" y="2751201"/>
                  <a:pt x="18353405" y="2820289"/>
                  <a:pt x="18245074" y="2889123"/>
                </a:cubicBezTo>
                <a:cubicBezTo>
                  <a:pt x="18182336" y="2928874"/>
                  <a:pt x="18120106" y="2968879"/>
                  <a:pt x="18058003" y="3008757"/>
                </a:cubicBezTo>
                <a:cubicBezTo>
                  <a:pt x="17686528" y="3247263"/>
                  <a:pt x="17320513" y="3482340"/>
                  <a:pt x="16915003" y="3644773"/>
                </a:cubicBezTo>
                <a:cubicBezTo>
                  <a:pt x="16631158" y="3758438"/>
                  <a:pt x="16326358" y="3834638"/>
                  <a:pt x="16001491" y="3851529"/>
                </a:cubicBezTo>
                <a:lnTo>
                  <a:pt x="16000984" y="3842004"/>
                </a:lnTo>
                <a:lnTo>
                  <a:pt x="16001491" y="3851529"/>
                </a:lnTo>
                <a:cubicBezTo>
                  <a:pt x="15642589" y="3870325"/>
                  <a:pt x="15275179" y="3800475"/>
                  <a:pt x="14976983" y="3656076"/>
                </a:cubicBezTo>
                <a:cubicBezTo>
                  <a:pt x="14595856" y="3471545"/>
                  <a:pt x="14330934" y="3179826"/>
                  <a:pt x="14028801" y="2839720"/>
                </a:cubicBezTo>
                <a:cubicBezTo>
                  <a:pt x="14020291" y="2830195"/>
                  <a:pt x="14011783" y="2820670"/>
                  <a:pt x="14003274" y="2811018"/>
                </a:cubicBezTo>
                <a:cubicBezTo>
                  <a:pt x="13994764" y="2801366"/>
                  <a:pt x="13986002" y="2791587"/>
                  <a:pt x="13977365" y="2781808"/>
                </a:cubicBezTo>
                <a:cubicBezTo>
                  <a:pt x="13941298" y="2740914"/>
                  <a:pt x="13904594" y="2699766"/>
                  <a:pt x="13866494" y="2658745"/>
                </a:cubicBezTo>
                <a:cubicBezTo>
                  <a:pt x="13616813" y="2387600"/>
                  <a:pt x="13333349" y="2152904"/>
                  <a:pt x="13023723" y="1970024"/>
                </a:cubicBezTo>
                <a:cubicBezTo>
                  <a:pt x="12676251" y="1764538"/>
                  <a:pt x="12287377" y="1606423"/>
                  <a:pt x="11859894" y="1568450"/>
                </a:cubicBezTo>
                <a:lnTo>
                  <a:pt x="11860783" y="1558925"/>
                </a:lnTo>
                <a:lnTo>
                  <a:pt x="11859894" y="1568450"/>
                </a:lnTo>
                <a:cubicBezTo>
                  <a:pt x="11410695" y="1528572"/>
                  <a:pt x="10885931" y="1621663"/>
                  <a:pt x="10473308" y="1856867"/>
                </a:cubicBezTo>
                <a:lnTo>
                  <a:pt x="10468610" y="1848612"/>
                </a:lnTo>
                <a:lnTo>
                  <a:pt x="10473308" y="1856867"/>
                </a:lnTo>
                <a:cubicBezTo>
                  <a:pt x="10444861" y="1873123"/>
                  <a:pt x="10417555" y="1890141"/>
                  <a:pt x="10391140" y="1907667"/>
                </a:cubicBezTo>
                <a:cubicBezTo>
                  <a:pt x="10257536" y="1996313"/>
                  <a:pt x="10148062" y="2099310"/>
                  <a:pt x="10039857" y="2201037"/>
                </a:cubicBezTo>
                <a:cubicBezTo>
                  <a:pt x="9935718" y="2298827"/>
                  <a:pt x="9832975" y="2395601"/>
                  <a:pt x="9711943" y="2475992"/>
                </a:cubicBezTo>
                <a:lnTo>
                  <a:pt x="9706737" y="2468118"/>
                </a:lnTo>
                <a:lnTo>
                  <a:pt x="9711943" y="2475992"/>
                </a:lnTo>
                <a:cubicBezTo>
                  <a:pt x="9290177" y="2756154"/>
                  <a:pt x="8592947" y="2785872"/>
                  <a:pt x="8291449" y="2535174"/>
                </a:cubicBezTo>
                <a:cubicBezTo>
                  <a:pt x="8220582" y="2476246"/>
                  <a:pt x="8174608" y="2410206"/>
                  <a:pt x="8136255" y="2338197"/>
                </a:cubicBezTo>
                <a:lnTo>
                  <a:pt x="8144637" y="2333752"/>
                </a:lnTo>
                <a:lnTo>
                  <a:pt x="8136255" y="2338197"/>
                </a:lnTo>
                <a:cubicBezTo>
                  <a:pt x="8099170" y="2268601"/>
                  <a:pt x="8073517" y="2192655"/>
                  <a:pt x="8046847" y="2113280"/>
                </a:cubicBezTo>
                <a:cubicBezTo>
                  <a:pt x="8007095" y="1995297"/>
                  <a:pt x="7964424" y="1868805"/>
                  <a:pt x="7877302" y="1739900"/>
                </a:cubicBezTo>
                <a:lnTo>
                  <a:pt x="7885176" y="1734566"/>
                </a:lnTo>
                <a:lnTo>
                  <a:pt x="7877302" y="1739900"/>
                </a:lnTo>
                <a:cubicBezTo>
                  <a:pt x="7650988" y="1405382"/>
                  <a:pt x="7123556" y="1169543"/>
                  <a:pt x="6682486" y="1101090"/>
                </a:cubicBezTo>
                <a:cubicBezTo>
                  <a:pt x="6601332" y="1088517"/>
                  <a:pt x="6522719" y="1079881"/>
                  <a:pt x="6446139" y="1074674"/>
                </a:cubicBezTo>
                <a:lnTo>
                  <a:pt x="6446774" y="1065149"/>
                </a:lnTo>
                <a:lnTo>
                  <a:pt x="6446139" y="1074674"/>
                </a:lnTo>
                <a:cubicBezTo>
                  <a:pt x="6224651" y="1059942"/>
                  <a:pt x="6011926" y="1069848"/>
                  <a:pt x="5797169" y="1085342"/>
                </a:cubicBezTo>
                <a:cubicBezTo>
                  <a:pt x="5740146" y="1089406"/>
                  <a:pt x="5682996" y="1093978"/>
                  <a:pt x="5625592" y="1098550"/>
                </a:cubicBezTo>
                <a:cubicBezTo>
                  <a:pt x="5567426" y="1103122"/>
                  <a:pt x="5509006" y="1107694"/>
                  <a:pt x="5449951" y="1112012"/>
                </a:cubicBezTo>
                <a:cubicBezTo>
                  <a:pt x="5033010" y="1141984"/>
                  <a:pt x="4544568" y="1165606"/>
                  <a:pt x="4021963" y="1066927"/>
                </a:cubicBezTo>
                <a:lnTo>
                  <a:pt x="4023741" y="1057529"/>
                </a:lnTo>
                <a:lnTo>
                  <a:pt x="4021963" y="1066927"/>
                </a:lnTo>
                <a:cubicBezTo>
                  <a:pt x="3662552" y="999109"/>
                  <a:pt x="3274822" y="1004316"/>
                  <a:pt x="2972943" y="1040130"/>
                </a:cubicBezTo>
                <a:cubicBezTo>
                  <a:pt x="2865755" y="1052830"/>
                  <a:pt x="2766949" y="1072642"/>
                  <a:pt x="2668016" y="1092581"/>
                </a:cubicBezTo>
                <a:cubicBezTo>
                  <a:pt x="2520950" y="1122172"/>
                  <a:pt x="2373630" y="1151763"/>
                  <a:pt x="2199513" y="1157224"/>
                </a:cubicBezTo>
                <a:lnTo>
                  <a:pt x="2199259" y="1147699"/>
                </a:lnTo>
                <a:lnTo>
                  <a:pt x="2199513" y="1157224"/>
                </a:lnTo>
                <a:cubicBezTo>
                  <a:pt x="1846453" y="1168273"/>
                  <a:pt x="1386713" y="1094232"/>
                  <a:pt x="989330" y="892810"/>
                </a:cubicBezTo>
                <a:cubicBezTo>
                  <a:pt x="540639" y="664972"/>
                  <a:pt x="176784" y="319278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1"/>
          <p:cNvSpPr/>
          <p:nvPr/>
        </p:nvSpPr>
        <p:spPr>
          <a:xfrm>
            <a:off x="-5311" y="6200321"/>
            <a:ext cx="18289810" cy="2980754"/>
          </a:xfrm>
          <a:custGeom>
            <a:rect b="b" l="l" r="r" t="t"/>
            <a:pathLst>
              <a:path extrusionOk="0" h="3974338" w="24386413">
                <a:moveTo>
                  <a:pt x="16510" y="0"/>
                </a:moveTo>
                <a:cubicBezTo>
                  <a:pt x="188722" y="296291"/>
                  <a:pt x="538988" y="636524"/>
                  <a:pt x="973709" y="869569"/>
                </a:cubicBezTo>
                <a:cubicBezTo>
                  <a:pt x="1353439" y="1073277"/>
                  <a:pt x="1794891" y="1160018"/>
                  <a:pt x="2136902" y="1168146"/>
                </a:cubicBezTo>
                <a:lnTo>
                  <a:pt x="2136648" y="1177671"/>
                </a:lnTo>
                <a:lnTo>
                  <a:pt x="2136902" y="1168146"/>
                </a:lnTo>
                <a:cubicBezTo>
                  <a:pt x="2271014" y="1171321"/>
                  <a:pt x="2390013" y="1151636"/>
                  <a:pt x="2506726" y="1132332"/>
                </a:cubicBezTo>
                <a:cubicBezTo>
                  <a:pt x="2617343" y="1114044"/>
                  <a:pt x="2726055" y="1095883"/>
                  <a:pt x="2842514" y="1098677"/>
                </a:cubicBezTo>
                <a:cubicBezTo>
                  <a:pt x="2860929" y="1099058"/>
                  <a:pt x="2879471" y="1100074"/>
                  <a:pt x="2898267" y="1101598"/>
                </a:cubicBezTo>
                <a:lnTo>
                  <a:pt x="2897505" y="1111123"/>
                </a:lnTo>
                <a:lnTo>
                  <a:pt x="2898267" y="1101598"/>
                </a:lnTo>
                <a:cubicBezTo>
                  <a:pt x="3010535" y="1110869"/>
                  <a:pt x="3133471" y="1111885"/>
                  <a:pt x="3262249" y="1113028"/>
                </a:cubicBezTo>
                <a:cubicBezTo>
                  <a:pt x="3402330" y="1114171"/>
                  <a:pt x="3549142" y="1115441"/>
                  <a:pt x="3695192" y="1127506"/>
                </a:cubicBezTo>
                <a:cubicBezTo>
                  <a:pt x="3774567" y="1134110"/>
                  <a:pt x="3853815" y="1143762"/>
                  <a:pt x="3931666" y="1158494"/>
                </a:cubicBezTo>
                <a:lnTo>
                  <a:pt x="3929888" y="1167892"/>
                </a:lnTo>
                <a:lnTo>
                  <a:pt x="3931666" y="1158494"/>
                </a:lnTo>
                <a:cubicBezTo>
                  <a:pt x="4462526" y="1258316"/>
                  <a:pt x="4963922" y="1221994"/>
                  <a:pt x="5394452" y="1176782"/>
                </a:cubicBezTo>
                <a:lnTo>
                  <a:pt x="5395468" y="1186307"/>
                </a:lnTo>
                <a:lnTo>
                  <a:pt x="5394452" y="1176782"/>
                </a:lnTo>
                <a:cubicBezTo>
                  <a:pt x="5458841" y="1170051"/>
                  <a:pt x="5522722" y="1162812"/>
                  <a:pt x="5586222" y="1155573"/>
                </a:cubicBezTo>
                <a:cubicBezTo>
                  <a:pt x="5649087" y="1148461"/>
                  <a:pt x="5711698" y="1141349"/>
                  <a:pt x="5774182" y="1134872"/>
                </a:cubicBezTo>
                <a:cubicBezTo>
                  <a:pt x="5990717" y="1112139"/>
                  <a:pt x="6206617" y="1095248"/>
                  <a:pt x="6431788" y="1103376"/>
                </a:cubicBezTo>
                <a:cubicBezTo>
                  <a:pt x="6512052" y="1106424"/>
                  <a:pt x="6594602" y="1112901"/>
                  <a:pt x="6679438" y="1123950"/>
                </a:cubicBezTo>
                <a:lnTo>
                  <a:pt x="6678168" y="1133348"/>
                </a:lnTo>
                <a:lnTo>
                  <a:pt x="6679438" y="1123950"/>
                </a:lnTo>
                <a:cubicBezTo>
                  <a:pt x="7140321" y="1183005"/>
                  <a:pt x="7693787" y="1420368"/>
                  <a:pt x="7922387" y="1773428"/>
                </a:cubicBezTo>
                <a:cubicBezTo>
                  <a:pt x="8012684" y="1913001"/>
                  <a:pt x="8051292" y="2050796"/>
                  <a:pt x="8086979" y="2177542"/>
                </a:cubicBezTo>
                <a:cubicBezTo>
                  <a:pt x="8109331" y="2257298"/>
                  <a:pt x="8130413" y="2332355"/>
                  <a:pt x="8162290" y="2401570"/>
                </a:cubicBezTo>
                <a:lnTo>
                  <a:pt x="8153654" y="2405507"/>
                </a:lnTo>
                <a:lnTo>
                  <a:pt x="8162290" y="2401570"/>
                </a:lnTo>
                <a:cubicBezTo>
                  <a:pt x="8196834" y="2476881"/>
                  <a:pt x="8239252" y="2545715"/>
                  <a:pt x="8307324" y="2607691"/>
                </a:cubicBezTo>
                <a:lnTo>
                  <a:pt x="8300847" y="2614676"/>
                </a:lnTo>
                <a:lnTo>
                  <a:pt x="8307197" y="2607691"/>
                </a:lnTo>
                <a:cubicBezTo>
                  <a:pt x="8598662" y="2873121"/>
                  <a:pt x="9310497" y="2859405"/>
                  <a:pt x="9748520" y="2583180"/>
                </a:cubicBezTo>
                <a:cubicBezTo>
                  <a:pt x="9872345" y="2505202"/>
                  <a:pt x="9978390" y="2410079"/>
                  <a:pt x="10087356" y="2312543"/>
                </a:cubicBezTo>
                <a:cubicBezTo>
                  <a:pt x="10200513" y="2211197"/>
                  <a:pt x="10316464" y="2107184"/>
                  <a:pt x="10457561" y="2018284"/>
                </a:cubicBezTo>
                <a:cubicBezTo>
                  <a:pt x="10477119" y="2005965"/>
                  <a:pt x="10497185" y="1993900"/>
                  <a:pt x="10517886" y="1982089"/>
                </a:cubicBezTo>
                <a:cubicBezTo>
                  <a:pt x="10931652" y="1748028"/>
                  <a:pt x="11448669" y="1646047"/>
                  <a:pt x="11898630" y="1673479"/>
                </a:cubicBezTo>
                <a:lnTo>
                  <a:pt x="11897995" y="1683004"/>
                </a:lnTo>
                <a:lnTo>
                  <a:pt x="11898630" y="1673479"/>
                </a:lnTo>
                <a:cubicBezTo>
                  <a:pt x="12325350" y="1699514"/>
                  <a:pt x="12721336" y="1844167"/>
                  <a:pt x="13074268" y="2039239"/>
                </a:cubicBezTo>
                <a:cubicBezTo>
                  <a:pt x="13389737" y="2213610"/>
                  <a:pt x="13678027" y="2441956"/>
                  <a:pt x="13924153" y="2712974"/>
                </a:cubicBezTo>
                <a:lnTo>
                  <a:pt x="13917042" y="2719324"/>
                </a:lnTo>
                <a:lnTo>
                  <a:pt x="13924026" y="2712847"/>
                </a:lnTo>
                <a:cubicBezTo>
                  <a:pt x="13961492" y="2753868"/>
                  <a:pt x="13997432" y="2795016"/>
                  <a:pt x="14032357" y="2835656"/>
                </a:cubicBezTo>
                <a:lnTo>
                  <a:pt x="14025117" y="2841879"/>
                </a:lnTo>
                <a:lnTo>
                  <a:pt x="14032357" y="2835656"/>
                </a:lnTo>
                <a:cubicBezTo>
                  <a:pt x="14069694" y="2878963"/>
                  <a:pt x="14106018" y="2921635"/>
                  <a:pt x="14141831" y="2963545"/>
                </a:cubicBezTo>
                <a:cubicBezTo>
                  <a:pt x="14176375" y="3004058"/>
                  <a:pt x="14210284" y="3043809"/>
                  <a:pt x="14243812" y="3082798"/>
                </a:cubicBezTo>
                <a:cubicBezTo>
                  <a:pt x="14468093" y="3342767"/>
                  <a:pt x="14679167" y="3566287"/>
                  <a:pt x="14970125" y="3723259"/>
                </a:cubicBezTo>
                <a:cubicBezTo>
                  <a:pt x="15251557" y="3875024"/>
                  <a:pt x="15606267" y="3955415"/>
                  <a:pt x="15958185" y="3949827"/>
                </a:cubicBezTo>
                <a:cubicBezTo>
                  <a:pt x="16276447" y="3944747"/>
                  <a:pt x="16580358" y="3881755"/>
                  <a:pt x="16865345" y="3780790"/>
                </a:cubicBezTo>
                <a:lnTo>
                  <a:pt x="16868520" y="3789807"/>
                </a:lnTo>
                <a:lnTo>
                  <a:pt x="16865345" y="3780790"/>
                </a:lnTo>
                <a:cubicBezTo>
                  <a:pt x="17282922" y="3632835"/>
                  <a:pt x="17663542" y="3408680"/>
                  <a:pt x="18052034" y="3179699"/>
                </a:cubicBezTo>
                <a:cubicBezTo>
                  <a:pt x="18106898" y="3147314"/>
                  <a:pt x="18161890" y="3114929"/>
                  <a:pt x="18217261" y="3082671"/>
                </a:cubicBezTo>
                <a:lnTo>
                  <a:pt x="18222087" y="3090926"/>
                </a:lnTo>
                <a:lnTo>
                  <a:pt x="18217261" y="3082671"/>
                </a:lnTo>
                <a:cubicBezTo>
                  <a:pt x="18327624" y="3018155"/>
                  <a:pt x="18439511" y="2953131"/>
                  <a:pt x="18552794" y="2889250"/>
                </a:cubicBezTo>
                <a:lnTo>
                  <a:pt x="18557493" y="2897505"/>
                </a:lnTo>
                <a:lnTo>
                  <a:pt x="18552794" y="2889250"/>
                </a:lnTo>
                <a:cubicBezTo>
                  <a:pt x="20170141" y="1974723"/>
                  <a:pt x="22143212" y="1255395"/>
                  <a:pt x="24384127" y="979170"/>
                </a:cubicBezTo>
                <a:lnTo>
                  <a:pt x="24386413" y="998093"/>
                </a:lnTo>
                <a:cubicBezTo>
                  <a:pt x="22148166" y="1274064"/>
                  <a:pt x="20177506" y="1992503"/>
                  <a:pt x="18562192" y="2905887"/>
                </a:cubicBezTo>
                <a:cubicBezTo>
                  <a:pt x="18449036" y="2969641"/>
                  <a:pt x="18337276" y="3034538"/>
                  <a:pt x="18226913" y="3099054"/>
                </a:cubicBezTo>
                <a:cubicBezTo>
                  <a:pt x="18171667" y="3131312"/>
                  <a:pt x="18116677" y="3163697"/>
                  <a:pt x="18061813" y="3196082"/>
                </a:cubicBezTo>
                <a:cubicBezTo>
                  <a:pt x="17673574" y="3424809"/>
                  <a:pt x="17291304" y="3649980"/>
                  <a:pt x="16871695" y="3798697"/>
                </a:cubicBezTo>
                <a:cubicBezTo>
                  <a:pt x="16584930" y="3900297"/>
                  <a:pt x="16279115" y="3963670"/>
                  <a:pt x="15958440" y="3968750"/>
                </a:cubicBezTo>
                <a:lnTo>
                  <a:pt x="15958312" y="3959225"/>
                </a:lnTo>
                <a:lnTo>
                  <a:pt x="15958440" y="3968750"/>
                </a:lnTo>
                <a:cubicBezTo>
                  <a:pt x="15603601" y="3974338"/>
                  <a:pt x="15245716" y="3893439"/>
                  <a:pt x="14960981" y="3739896"/>
                </a:cubicBezTo>
                <a:lnTo>
                  <a:pt x="14965553" y="3731514"/>
                </a:lnTo>
                <a:lnTo>
                  <a:pt x="14960981" y="3739896"/>
                </a:lnTo>
                <a:cubicBezTo>
                  <a:pt x="14666722" y="3581146"/>
                  <a:pt x="14453742" y="3355340"/>
                  <a:pt x="14229334" y="3095117"/>
                </a:cubicBezTo>
                <a:cubicBezTo>
                  <a:pt x="14195679" y="3056128"/>
                  <a:pt x="14161769" y="3016250"/>
                  <a:pt x="14127226" y="2975737"/>
                </a:cubicBezTo>
                <a:cubicBezTo>
                  <a:pt x="14091540" y="2933827"/>
                  <a:pt x="14055218" y="2891155"/>
                  <a:pt x="14017879" y="2847975"/>
                </a:cubicBezTo>
                <a:cubicBezTo>
                  <a:pt x="13982954" y="2807335"/>
                  <a:pt x="13947268" y="2766441"/>
                  <a:pt x="13909929" y="2725674"/>
                </a:cubicBezTo>
                <a:cubicBezTo>
                  <a:pt x="13665073" y="2456180"/>
                  <a:pt x="13378561" y="2229104"/>
                  <a:pt x="13064870" y="2055749"/>
                </a:cubicBezTo>
                <a:lnTo>
                  <a:pt x="13069442" y="2047367"/>
                </a:lnTo>
                <a:lnTo>
                  <a:pt x="13064870" y="2055749"/>
                </a:lnTo>
                <a:cubicBezTo>
                  <a:pt x="12713589" y="1861566"/>
                  <a:pt x="12320397" y="1718183"/>
                  <a:pt x="11897233" y="1692402"/>
                </a:cubicBezTo>
                <a:cubicBezTo>
                  <a:pt x="11450574" y="1665097"/>
                  <a:pt x="10937367" y="1766443"/>
                  <a:pt x="10527030" y="1998599"/>
                </a:cubicBezTo>
                <a:lnTo>
                  <a:pt x="10522331" y="1990344"/>
                </a:lnTo>
                <a:lnTo>
                  <a:pt x="10527030" y="1998599"/>
                </a:lnTo>
                <a:cubicBezTo>
                  <a:pt x="10506710" y="2010156"/>
                  <a:pt x="10486771" y="2022094"/>
                  <a:pt x="10467467" y="2034286"/>
                </a:cubicBezTo>
                <a:cubicBezTo>
                  <a:pt x="10328021" y="2122170"/>
                  <a:pt x="10213086" y="2225167"/>
                  <a:pt x="10099802" y="2326640"/>
                </a:cubicBezTo>
                <a:cubicBezTo>
                  <a:pt x="9991090" y="2424049"/>
                  <a:pt x="9883902" y="2520188"/>
                  <a:pt x="9758426" y="2599182"/>
                </a:cubicBezTo>
                <a:lnTo>
                  <a:pt x="9753346" y="2591181"/>
                </a:lnTo>
                <a:lnTo>
                  <a:pt x="9758426" y="2599182"/>
                </a:lnTo>
                <a:cubicBezTo>
                  <a:pt x="9316212" y="2878074"/>
                  <a:pt x="8594217" y="2894965"/>
                  <a:pt x="8294116" y="2621661"/>
                </a:cubicBezTo>
                <a:cubicBezTo>
                  <a:pt x="8223631" y="2557399"/>
                  <a:pt x="8179943" y="2486279"/>
                  <a:pt x="8144637" y="2409444"/>
                </a:cubicBezTo>
                <a:cubicBezTo>
                  <a:pt x="8112125" y="2338578"/>
                  <a:pt x="8090662" y="2261997"/>
                  <a:pt x="8068310" y="2182622"/>
                </a:cubicBezTo>
                <a:cubicBezTo>
                  <a:pt x="8032623" y="2055622"/>
                  <a:pt x="7994650" y="1920494"/>
                  <a:pt x="7906004" y="1783715"/>
                </a:cubicBezTo>
                <a:lnTo>
                  <a:pt x="7914005" y="1778508"/>
                </a:lnTo>
                <a:lnTo>
                  <a:pt x="7906004" y="1783715"/>
                </a:lnTo>
                <a:cubicBezTo>
                  <a:pt x="7681849" y="1437513"/>
                  <a:pt x="7135114" y="1201547"/>
                  <a:pt x="6676644" y="1142873"/>
                </a:cubicBezTo>
                <a:cubicBezTo>
                  <a:pt x="6592316" y="1131951"/>
                  <a:pt x="6510528" y="1125474"/>
                  <a:pt x="6430645" y="1122553"/>
                </a:cubicBezTo>
                <a:lnTo>
                  <a:pt x="6431026" y="1113028"/>
                </a:lnTo>
                <a:lnTo>
                  <a:pt x="6430645" y="1122553"/>
                </a:lnTo>
                <a:cubicBezTo>
                  <a:pt x="6206871" y="1114425"/>
                  <a:pt x="5991987" y="1131189"/>
                  <a:pt x="5775706" y="1153922"/>
                </a:cubicBezTo>
                <a:cubicBezTo>
                  <a:pt x="5713222" y="1160526"/>
                  <a:pt x="5650738" y="1167511"/>
                  <a:pt x="5587873" y="1174623"/>
                </a:cubicBezTo>
                <a:cubicBezTo>
                  <a:pt x="5524373" y="1181862"/>
                  <a:pt x="5460492" y="1188974"/>
                  <a:pt x="5395976" y="1195832"/>
                </a:cubicBezTo>
                <a:cubicBezTo>
                  <a:pt x="4965192" y="1241044"/>
                  <a:pt x="4461510" y="1277620"/>
                  <a:pt x="3927729" y="1177290"/>
                </a:cubicBezTo>
                <a:cubicBezTo>
                  <a:pt x="3850640" y="1162812"/>
                  <a:pt x="3772027" y="1153160"/>
                  <a:pt x="3693160" y="1146556"/>
                </a:cubicBezTo>
                <a:cubicBezTo>
                  <a:pt x="3547872" y="1134618"/>
                  <a:pt x="3401822" y="1133348"/>
                  <a:pt x="3261614" y="1132078"/>
                </a:cubicBezTo>
                <a:cubicBezTo>
                  <a:pt x="3133090" y="1130935"/>
                  <a:pt x="3009265" y="1129919"/>
                  <a:pt x="2896235" y="1120648"/>
                </a:cubicBezTo>
                <a:cubicBezTo>
                  <a:pt x="2877820" y="1119124"/>
                  <a:pt x="2859532" y="1118235"/>
                  <a:pt x="2841498" y="1117727"/>
                </a:cubicBezTo>
                <a:cubicBezTo>
                  <a:pt x="2727071" y="1114933"/>
                  <a:pt x="2620010" y="1132713"/>
                  <a:pt x="2509266" y="1151128"/>
                </a:cubicBezTo>
                <a:cubicBezTo>
                  <a:pt x="2392680" y="1170432"/>
                  <a:pt x="2272030" y="1190498"/>
                  <a:pt x="2135886" y="1187196"/>
                </a:cubicBezTo>
                <a:cubicBezTo>
                  <a:pt x="1791462" y="1178941"/>
                  <a:pt x="1346962" y="1091692"/>
                  <a:pt x="964184" y="886333"/>
                </a:cubicBezTo>
                <a:lnTo>
                  <a:pt x="968629" y="877951"/>
                </a:lnTo>
                <a:lnTo>
                  <a:pt x="964184" y="886333"/>
                </a:lnTo>
                <a:cubicBezTo>
                  <a:pt x="527431" y="651891"/>
                  <a:pt x="174244" y="309372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"/>
          <p:cNvSpPr/>
          <p:nvPr/>
        </p:nvSpPr>
        <p:spPr>
          <a:xfrm>
            <a:off x="-758" y="6065824"/>
            <a:ext cx="18284762" cy="3070003"/>
          </a:xfrm>
          <a:custGeom>
            <a:rect b="b" l="l" r="r" t="t"/>
            <a:pathLst>
              <a:path extrusionOk="0" h="4093337" w="24379682">
                <a:moveTo>
                  <a:pt x="16510" y="0"/>
                </a:moveTo>
                <a:cubicBezTo>
                  <a:pt x="186182" y="286512"/>
                  <a:pt x="526034" y="623316"/>
                  <a:pt x="948944" y="863346"/>
                </a:cubicBezTo>
                <a:cubicBezTo>
                  <a:pt x="1314323" y="1070737"/>
                  <a:pt x="1740789" y="1171067"/>
                  <a:pt x="2074418" y="1198372"/>
                </a:cubicBezTo>
                <a:cubicBezTo>
                  <a:pt x="2205482" y="1209167"/>
                  <a:pt x="2323846" y="1197991"/>
                  <a:pt x="2439543" y="1187069"/>
                </a:cubicBezTo>
                <a:cubicBezTo>
                  <a:pt x="2548509" y="1176782"/>
                  <a:pt x="2655316" y="1166749"/>
                  <a:pt x="2767076" y="1175893"/>
                </a:cubicBezTo>
                <a:cubicBezTo>
                  <a:pt x="2785999" y="1177417"/>
                  <a:pt x="2805176" y="1179576"/>
                  <a:pt x="2824353" y="1182370"/>
                </a:cubicBezTo>
                <a:cubicBezTo>
                  <a:pt x="2953893" y="1200912"/>
                  <a:pt x="3097784" y="1207516"/>
                  <a:pt x="3247644" y="1214374"/>
                </a:cubicBezTo>
                <a:cubicBezTo>
                  <a:pt x="3409061" y="1221867"/>
                  <a:pt x="3577336" y="1229487"/>
                  <a:pt x="3741039" y="1252982"/>
                </a:cubicBezTo>
                <a:cubicBezTo>
                  <a:pt x="3773424" y="1257554"/>
                  <a:pt x="3805555" y="1262888"/>
                  <a:pt x="3837432" y="1268857"/>
                </a:cubicBezTo>
                <a:cubicBezTo>
                  <a:pt x="4378960" y="1370203"/>
                  <a:pt x="4895723" y="1321054"/>
                  <a:pt x="5340096" y="1260729"/>
                </a:cubicBezTo>
                <a:lnTo>
                  <a:pt x="5341366" y="1270127"/>
                </a:lnTo>
                <a:lnTo>
                  <a:pt x="5340096" y="1260729"/>
                </a:lnTo>
                <a:cubicBezTo>
                  <a:pt x="5409946" y="1251204"/>
                  <a:pt x="5479288" y="1241171"/>
                  <a:pt x="5548249" y="1231265"/>
                </a:cubicBezTo>
                <a:cubicBezTo>
                  <a:pt x="5616702" y="1221359"/>
                  <a:pt x="5684774" y="1211453"/>
                  <a:pt x="5752846" y="1202309"/>
                </a:cubicBezTo>
                <a:cubicBezTo>
                  <a:pt x="5970651" y="1172718"/>
                  <a:pt x="6188710" y="1149477"/>
                  <a:pt x="6416040" y="1151382"/>
                </a:cubicBezTo>
                <a:cubicBezTo>
                  <a:pt x="6499606" y="1152144"/>
                  <a:pt x="6585331" y="1156716"/>
                  <a:pt x="6673215" y="1165860"/>
                </a:cubicBezTo>
                <a:lnTo>
                  <a:pt x="6672199" y="1175385"/>
                </a:lnTo>
                <a:lnTo>
                  <a:pt x="6673215" y="1165860"/>
                </a:lnTo>
                <a:cubicBezTo>
                  <a:pt x="7151497" y="1215136"/>
                  <a:pt x="7724902" y="1452499"/>
                  <a:pt x="7951597" y="1817751"/>
                </a:cubicBezTo>
                <a:lnTo>
                  <a:pt x="7943469" y="1822831"/>
                </a:lnTo>
                <a:lnTo>
                  <a:pt x="7951597" y="1817751"/>
                </a:lnTo>
                <a:cubicBezTo>
                  <a:pt x="8043164" y="1965325"/>
                  <a:pt x="8076692" y="2111883"/>
                  <a:pt x="8107680" y="2247646"/>
                </a:cubicBezTo>
                <a:cubicBezTo>
                  <a:pt x="8125968" y="2327656"/>
                  <a:pt x="8143367" y="2403602"/>
                  <a:pt x="8171053" y="2474468"/>
                </a:cubicBezTo>
                <a:cubicBezTo>
                  <a:pt x="8202422" y="2554605"/>
                  <a:pt x="8242554" y="2628392"/>
                  <a:pt x="8310245" y="2695321"/>
                </a:cubicBezTo>
                <a:cubicBezTo>
                  <a:pt x="8600186" y="2982468"/>
                  <a:pt x="9335897" y="2981325"/>
                  <a:pt x="9795129" y="2706751"/>
                </a:cubicBezTo>
                <a:cubicBezTo>
                  <a:pt x="9923653" y="2629916"/>
                  <a:pt x="10034397" y="2535428"/>
                  <a:pt x="10148189" y="2438273"/>
                </a:cubicBezTo>
                <a:cubicBezTo>
                  <a:pt x="10266680" y="2337054"/>
                  <a:pt x="10388346" y="2233168"/>
                  <a:pt x="10535793" y="2145030"/>
                </a:cubicBezTo>
                <a:cubicBezTo>
                  <a:pt x="10547477" y="2138045"/>
                  <a:pt x="10559415" y="2131187"/>
                  <a:pt x="10571480" y="2124329"/>
                </a:cubicBezTo>
                <a:cubicBezTo>
                  <a:pt x="10982452" y="1893697"/>
                  <a:pt x="11487912" y="1783334"/>
                  <a:pt x="11935333" y="1797812"/>
                </a:cubicBezTo>
                <a:cubicBezTo>
                  <a:pt x="12357481" y="1811655"/>
                  <a:pt x="12757785" y="1941322"/>
                  <a:pt x="13114655" y="2124964"/>
                </a:cubicBezTo>
                <a:cubicBezTo>
                  <a:pt x="13434315" y="2289683"/>
                  <a:pt x="13725779" y="2510790"/>
                  <a:pt x="13967333" y="2780157"/>
                </a:cubicBezTo>
                <a:lnTo>
                  <a:pt x="13960220" y="2786507"/>
                </a:lnTo>
                <a:lnTo>
                  <a:pt x="13967333" y="2780157"/>
                </a:lnTo>
                <a:cubicBezTo>
                  <a:pt x="14004036" y="2820924"/>
                  <a:pt x="14039088" y="2861818"/>
                  <a:pt x="14072869" y="2902458"/>
                </a:cubicBezTo>
                <a:lnTo>
                  <a:pt x="14065504" y="2908554"/>
                </a:lnTo>
                <a:lnTo>
                  <a:pt x="14072869" y="2902458"/>
                </a:lnTo>
                <a:cubicBezTo>
                  <a:pt x="14132052" y="2973197"/>
                  <a:pt x="14187932" y="3042666"/>
                  <a:pt x="14242288" y="3110103"/>
                </a:cubicBezTo>
                <a:cubicBezTo>
                  <a:pt x="14293723" y="3173984"/>
                  <a:pt x="14343761" y="3236087"/>
                  <a:pt x="14393926" y="3296031"/>
                </a:cubicBezTo>
                <a:cubicBezTo>
                  <a:pt x="14562201" y="3497199"/>
                  <a:pt x="14730730" y="3673348"/>
                  <a:pt x="14954504" y="3807841"/>
                </a:cubicBezTo>
                <a:lnTo>
                  <a:pt x="14949551" y="3815969"/>
                </a:lnTo>
                <a:lnTo>
                  <a:pt x="14954504" y="3807841"/>
                </a:lnTo>
                <a:cubicBezTo>
                  <a:pt x="15222219" y="3968623"/>
                  <a:pt x="15567406" y="4059936"/>
                  <a:pt x="15915641" y="4067429"/>
                </a:cubicBezTo>
                <a:cubicBezTo>
                  <a:pt x="16229838" y="4074287"/>
                  <a:pt x="16534766" y="4023741"/>
                  <a:pt x="16822419" y="3934841"/>
                </a:cubicBezTo>
                <a:cubicBezTo>
                  <a:pt x="17254219" y="3801491"/>
                  <a:pt x="17651222" y="3587750"/>
                  <a:pt x="18056987" y="3369310"/>
                </a:cubicBezTo>
                <a:cubicBezTo>
                  <a:pt x="18104358" y="3343783"/>
                  <a:pt x="18151856" y="3318256"/>
                  <a:pt x="18199481" y="3292729"/>
                </a:cubicBezTo>
                <a:lnTo>
                  <a:pt x="18203926" y="3301111"/>
                </a:lnTo>
                <a:lnTo>
                  <a:pt x="18199481" y="3292729"/>
                </a:lnTo>
                <a:cubicBezTo>
                  <a:pt x="18312130" y="3232404"/>
                  <a:pt x="18425794" y="3171571"/>
                  <a:pt x="18541111" y="3111881"/>
                </a:cubicBezTo>
                <a:lnTo>
                  <a:pt x="18545429" y="3120390"/>
                </a:lnTo>
                <a:lnTo>
                  <a:pt x="18540984" y="3111881"/>
                </a:lnTo>
                <a:cubicBezTo>
                  <a:pt x="20184619" y="2257044"/>
                  <a:pt x="22158198" y="1593088"/>
                  <a:pt x="24377650" y="1348740"/>
                </a:cubicBezTo>
                <a:lnTo>
                  <a:pt x="24379682" y="1367663"/>
                </a:lnTo>
                <a:cubicBezTo>
                  <a:pt x="22162769" y="1611757"/>
                  <a:pt x="20191476" y="2275078"/>
                  <a:pt x="18549747" y="3128772"/>
                </a:cubicBezTo>
                <a:cubicBezTo>
                  <a:pt x="18434685" y="3188335"/>
                  <a:pt x="18321019" y="3249168"/>
                  <a:pt x="18208370" y="3309493"/>
                </a:cubicBezTo>
                <a:cubicBezTo>
                  <a:pt x="18160745" y="3335020"/>
                  <a:pt x="18113248" y="3360547"/>
                  <a:pt x="18065877" y="3386074"/>
                </a:cubicBezTo>
                <a:cubicBezTo>
                  <a:pt x="17660367" y="3604387"/>
                  <a:pt x="17261713" y="3819144"/>
                  <a:pt x="16827881" y="3953002"/>
                </a:cubicBezTo>
                <a:lnTo>
                  <a:pt x="16825087" y="3943858"/>
                </a:lnTo>
                <a:lnTo>
                  <a:pt x="16827881" y="3953002"/>
                </a:lnTo>
                <a:cubicBezTo>
                  <a:pt x="16538448" y="4042410"/>
                  <a:pt x="16231490" y="4093337"/>
                  <a:pt x="15915005" y="4086352"/>
                </a:cubicBezTo>
                <a:lnTo>
                  <a:pt x="15915259" y="4076827"/>
                </a:lnTo>
                <a:lnTo>
                  <a:pt x="15915005" y="4086352"/>
                </a:lnTo>
                <a:cubicBezTo>
                  <a:pt x="15563977" y="4078732"/>
                  <a:pt x="15215490" y="3986784"/>
                  <a:pt x="14944470" y="3823970"/>
                </a:cubicBezTo>
                <a:cubicBezTo>
                  <a:pt x="14717903" y="3687953"/>
                  <a:pt x="14547723" y="3509772"/>
                  <a:pt x="14379068" y="3308096"/>
                </a:cubicBezTo>
                <a:cubicBezTo>
                  <a:pt x="14328775" y="3248025"/>
                  <a:pt x="14278737" y="3185795"/>
                  <a:pt x="14227175" y="3121914"/>
                </a:cubicBezTo>
                <a:cubicBezTo>
                  <a:pt x="14172820" y="3054477"/>
                  <a:pt x="14116940" y="2985135"/>
                  <a:pt x="14058011" y="2914523"/>
                </a:cubicBezTo>
                <a:cubicBezTo>
                  <a:pt x="14024356" y="2874010"/>
                  <a:pt x="13989431" y="2833370"/>
                  <a:pt x="13952982" y="2792857"/>
                </a:cubicBezTo>
                <a:cubicBezTo>
                  <a:pt x="13713079" y="2525268"/>
                  <a:pt x="13423520" y="2305558"/>
                  <a:pt x="13105766" y="2141855"/>
                </a:cubicBezTo>
                <a:lnTo>
                  <a:pt x="13110083" y="2133346"/>
                </a:lnTo>
                <a:lnTo>
                  <a:pt x="13105766" y="2141855"/>
                </a:lnTo>
                <a:cubicBezTo>
                  <a:pt x="12750800" y="1959102"/>
                  <a:pt x="12353163" y="1830578"/>
                  <a:pt x="11934571" y="1816862"/>
                </a:cubicBezTo>
                <a:lnTo>
                  <a:pt x="11934825" y="1807337"/>
                </a:lnTo>
                <a:lnTo>
                  <a:pt x="11934571" y="1816862"/>
                </a:lnTo>
                <a:cubicBezTo>
                  <a:pt x="11490325" y="1802384"/>
                  <a:pt x="10988421" y="1912112"/>
                  <a:pt x="10580624" y="2140839"/>
                </a:cubicBezTo>
                <a:lnTo>
                  <a:pt x="10575925" y="2132584"/>
                </a:lnTo>
                <a:lnTo>
                  <a:pt x="10580624" y="2140839"/>
                </a:lnTo>
                <a:cubicBezTo>
                  <a:pt x="10568686" y="2147570"/>
                  <a:pt x="10557002" y="2154428"/>
                  <a:pt x="10545445" y="2161286"/>
                </a:cubicBezTo>
                <a:cubicBezTo>
                  <a:pt x="10399522" y="2248535"/>
                  <a:pt x="10278999" y="2351405"/>
                  <a:pt x="10160381" y="2452624"/>
                </a:cubicBezTo>
                <a:cubicBezTo>
                  <a:pt x="10046843" y="2549652"/>
                  <a:pt x="9934829" y="2645283"/>
                  <a:pt x="9804781" y="2723007"/>
                </a:cubicBezTo>
                <a:lnTo>
                  <a:pt x="9799955" y="2714879"/>
                </a:lnTo>
                <a:lnTo>
                  <a:pt x="9804781" y="2723007"/>
                </a:lnTo>
                <a:cubicBezTo>
                  <a:pt x="9341612" y="2999994"/>
                  <a:pt x="8595360" y="3004439"/>
                  <a:pt x="8296783" y="2708783"/>
                </a:cubicBezTo>
                <a:lnTo>
                  <a:pt x="8303514" y="2702052"/>
                </a:lnTo>
                <a:lnTo>
                  <a:pt x="8296783" y="2708783"/>
                </a:lnTo>
                <a:cubicBezTo>
                  <a:pt x="8226679" y="2639441"/>
                  <a:pt x="8185277" y="2563114"/>
                  <a:pt x="8153273" y="2481326"/>
                </a:cubicBezTo>
                <a:lnTo>
                  <a:pt x="8162163" y="2477897"/>
                </a:lnTo>
                <a:lnTo>
                  <a:pt x="8153273" y="2481326"/>
                </a:lnTo>
                <a:cubicBezTo>
                  <a:pt x="8124952" y="2408936"/>
                  <a:pt x="8107299" y="2331593"/>
                  <a:pt x="8089011" y="2251837"/>
                </a:cubicBezTo>
                <a:cubicBezTo>
                  <a:pt x="8057896" y="2115947"/>
                  <a:pt x="8025003" y="1972310"/>
                  <a:pt x="7935341" y="1827784"/>
                </a:cubicBezTo>
                <a:cubicBezTo>
                  <a:pt x="7713218" y="1469898"/>
                  <a:pt x="7147179" y="1233805"/>
                  <a:pt x="6671183" y="1184783"/>
                </a:cubicBezTo>
                <a:cubicBezTo>
                  <a:pt x="6583807" y="1175766"/>
                  <a:pt x="6498717" y="1171194"/>
                  <a:pt x="6415786" y="1170432"/>
                </a:cubicBezTo>
                <a:lnTo>
                  <a:pt x="6415913" y="1160907"/>
                </a:lnTo>
                <a:lnTo>
                  <a:pt x="6415786" y="1170432"/>
                </a:lnTo>
                <a:cubicBezTo>
                  <a:pt x="6189726" y="1168527"/>
                  <a:pt x="5972810" y="1191641"/>
                  <a:pt x="5755259" y="1221105"/>
                </a:cubicBezTo>
                <a:cubicBezTo>
                  <a:pt x="5687187" y="1230376"/>
                  <a:pt x="5619242" y="1240155"/>
                  <a:pt x="5550789" y="1250061"/>
                </a:cubicBezTo>
                <a:cubicBezTo>
                  <a:pt x="5481828" y="1260094"/>
                  <a:pt x="5412359" y="1270127"/>
                  <a:pt x="5342382" y="1279652"/>
                </a:cubicBezTo>
                <a:cubicBezTo>
                  <a:pt x="4897501" y="1339977"/>
                  <a:pt x="4378325" y="1389634"/>
                  <a:pt x="3833622" y="1287653"/>
                </a:cubicBezTo>
                <a:lnTo>
                  <a:pt x="3835400" y="1278255"/>
                </a:lnTo>
                <a:lnTo>
                  <a:pt x="3833622" y="1287653"/>
                </a:lnTo>
                <a:cubicBezTo>
                  <a:pt x="3801999" y="1281684"/>
                  <a:pt x="3770122" y="1276477"/>
                  <a:pt x="3737991" y="1271905"/>
                </a:cubicBezTo>
                <a:cubicBezTo>
                  <a:pt x="3575431" y="1248664"/>
                  <a:pt x="3408045" y="1240917"/>
                  <a:pt x="3246501" y="1233551"/>
                </a:cubicBezTo>
                <a:cubicBezTo>
                  <a:pt x="3096895" y="1226693"/>
                  <a:pt x="2951988" y="1219962"/>
                  <a:pt x="2821432" y="1201293"/>
                </a:cubicBezTo>
                <a:lnTo>
                  <a:pt x="2822829" y="1191895"/>
                </a:lnTo>
                <a:lnTo>
                  <a:pt x="2821432" y="1201293"/>
                </a:lnTo>
                <a:cubicBezTo>
                  <a:pt x="2802509" y="1198626"/>
                  <a:pt x="2783840" y="1196467"/>
                  <a:pt x="2765171" y="1194943"/>
                </a:cubicBezTo>
                <a:cubicBezTo>
                  <a:pt x="2655443" y="1185926"/>
                  <a:pt x="2550287" y="1195832"/>
                  <a:pt x="2441067" y="1206119"/>
                </a:cubicBezTo>
                <a:cubicBezTo>
                  <a:pt x="2325497" y="1217041"/>
                  <a:pt x="2205482" y="1228344"/>
                  <a:pt x="2072640" y="1217422"/>
                </a:cubicBezTo>
                <a:lnTo>
                  <a:pt x="2073402" y="1207897"/>
                </a:lnTo>
                <a:lnTo>
                  <a:pt x="2072640" y="1217422"/>
                </a:lnTo>
                <a:cubicBezTo>
                  <a:pt x="1736979" y="1189990"/>
                  <a:pt x="1307719" y="1089152"/>
                  <a:pt x="939419" y="879983"/>
                </a:cubicBezTo>
                <a:lnTo>
                  <a:pt x="944118" y="871728"/>
                </a:lnTo>
                <a:lnTo>
                  <a:pt x="939419" y="879983"/>
                </a:lnTo>
                <a:cubicBezTo>
                  <a:pt x="514223" y="638556"/>
                  <a:pt x="171831" y="299593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1"/>
          <p:cNvSpPr/>
          <p:nvPr/>
        </p:nvSpPr>
        <p:spPr>
          <a:xfrm>
            <a:off x="3889" y="5931232"/>
            <a:ext cx="18280380" cy="3166586"/>
          </a:xfrm>
          <a:custGeom>
            <a:rect b="b" l="l" r="r" t="t"/>
            <a:pathLst>
              <a:path extrusionOk="0" h="4222115" w="24373841">
                <a:moveTo>
                  <a:pt x="16256" y="0"/>
                </a:moveTo>
                <a:cubicBezTo>
                  <a:pt x="183642" y="276733"/>
                  <a:pt x="513080" y="610362"/>
                  <a:pt x="924179" y="857250"/>
                </a:cubicBezTo>
                <a:cubicBezTo>
                  <a:pt x="1275461" y="1068324"/>
                  <a:pt x="1686560" y="1182243"/>
                  <a:pt x="2011807" y="1228471"/>
                </a:cubicBezTo>
                <a:lnTo>
                  <a:pt x="2010410" y="1237869"/>
                </a:lnTo>
                <a:lnTo>
                  <a:pt x="2011807" y="1228471"/>
                </a:lnTo>
                <a:cubicBezTo>
                  <a:pt x="2139950" y="1246632"/>
                  <a:pt x="2257552" y="1244346"/>
                  <a:pt x="2372360" y="1241933"/>
                </a:cubicBezTo>
                <a:cubicBezTo>
                  <a:pt x="2479802" y="1239774"/>
                  <a:pt x="2584831" y="1237615"/>
                  <a:pt x="2692400" y="1252855"/>
                </a:cubicBezTo>
                <a:cubicBezTo>
                  <a:pt x="2711704" y="1255649"/>
                  <a:pt x="2731008" y="1258951"/>
                  <a:pt x="2750439" y="1262888"/>
                </a:cubicBezTo>
                <a:lnTo>
                  <a:pt x="2748534" y="1272159"/>
                </a:lnTo>
                <a:lnTo>
                  <a:pt x="2750439" y="1262888"/>
                </a:lnTo>
                <a:cubicBezTo>
                  <a:pt x="2897632" y="1292860"/>
                  <a:pt x="3063240" y="1306322"/>
                  <a:pt x="3234436" y="1320165"/>
                </a:cubicBezTo>
                <a:cubicBezTo>
                  <a:pt x="3403346" y="1333881"/>
                  <a:pt x="3577590" y="1348105"/>
                  <a:pt x="3743452" y="1379093"/>
                </a:cubicBezTo>
                <a:lnTo>
                  <a:pt x="3741674" y="1388491"/>
                </a:lnTo>
                <a:lnTo>
                  <a:pt x="3743452" y="1379093"/>
                </a:lnTo>
                <a:cubicBezTo>
                  <a:pt x="4295902" y="1482217"/>
                  <a:pt x="4827651" y="1419987"/>
                  <a:pt x="5286121" y="1344295"/>
                </a:cubicBezTo>
                <a:cubicBezTo>
                  <a:pt x="5360289" y="1332103"/>
                  <a:pt x="5433822" y="1319276"/>
                  <a:pt x="5507101" y="1306449"/>
                </a:cubicBezTo>
                <a:cubicBezTo>
                  <a:pt x="5579872" y="1293749"/>
                  <a:pt x="5652262" y="1281049"/>
                  <a:pt x="5724779" y="1269111"/>
                </a:cubicBezTo>
                <a:cubicBezTo>
                  <a:pt x="5946394" y="1232662"/>
                  <a:pt x="6168771" y="1202817"/>
                  <a:pt x="6400673" y="1198753"/>
                </a:cubicBezTo>
                <a:cubicBezTo>
                  <a:pt x="6487414" y="1197356"/>
                  <a:pt x="6576187" y="1199769"/>
                  <a:pt x="6667627" y="1207135"/>
                </a:cubicBezTo>
                <a:lnTo>
                  <a:pt x="6666865" y="1216660"/>
                </a:lnTo>
                <a:lnTo>
                  <a:pt x="6667627" y="1207135"/>
                </a:lnTo>
                <a:cubicBezTo>
                  <a:pt x="7163435" y="1246759"/>
                  <a:pt x="7756525" y="1484122"/>
                  <a:pt x="7981188" y="1861312"/>
                </a:cubicBezTo>
                <a:cubicBezTo>
                  <a:pt x="8073390" y="2016252"/>
                  <a:pt x="8101457" y="2171319"/>
                  <a:pt x="8127619" y="2315464"/>
                </a:cubicBezTo>
                <a:cubicBezTo>
                  <a:pt x="8142351" y="2396363"/>
                  <a:pt x="8156321" y="2473579"/>
                  <a:pt x="8180451" y="2546350"/>
                </a:cubicBezTo>
                <a:cubicBezTo>
                  <a:pt x="8208645" y="2631186"/>
                  <a:pt x="8246745" y="2709926"/>
                  <a:pt x="8314055" y="2781935"/>
                </a:cubicBezTo>
                <a:cubicBezTo>
                  <a:pt x="8602472" y="3090926"/>
                  <a:pt x="9361932" y="3101975"/>
                  <a:pt x="9842500" y="2829306"/>
                </a:cubicBezTo>
                <a:lnTo>
                  <a:pt x="9847199" y="2837561"/>
                </a:lnTo>
                <a:lnTo>
                  <a:pt x="9842500" y="2829306"/>
                </a:lnTo>
                <a:cubicBezTo>
                  <a:pt x="9975850" y="2753614"/>
                  <a:pt x="10091547" y="2659507"/>
                  <a:pt x="10210546" y="2562860"/>
                </a:cubicBezTo>
                <a:cubicBezTo>
                  <a:pt x="10334625" y="2462022"/>
                  <a:pt x="10462133" y="2358390"/>
                  <a:pt x="10615803" y="2271014"/>
                </a:cubicBezTo>
                <a:cubicBezTo>
                  <a:pt x="10619105" y="2269109"/>
                  <a:pt x="10622407" y="2267331"/>
                  <a:pt x="10625709" y="2265426"/>
                </a:cubicBezTo>
                <a:cubicBezTo>
                  <a:pt x="11034014" y="2038223"/>
                  <a:pt x="11528171" y="1909572"/>
                  <a:pt x="11973052" y="1921256"/>
                </a:cubicBezTo>
                <a:lnTo>
                  <a:pt x="11972798" y="1930781"/>
                </a:lnTo>
                <a:lnTo>
                  <a:pt x="11973052" y="1921256"/>
                </a:lnTo>
                <a:cubicBezTo>
                  <a:pt x="12390374" y="1932178"/>
                  <a:pt x="12795123" y="2037588"/>
                  <a:pt x="13155803" y="2209927"/>
                </a:cubicBezTo>
                <a:cubicBezTo>
                  <a:pt x="13479780" y="2364867"/>
                  <a:pt x="13774292" y="2578608"/>
                  <a:pt x="14011148" y="2846578"/>
                </a:cubicBezTo>
                <a:lnTo>
                  <a:pt x="14004036" y="2852928"/>
                </a:lnTo>
                <a:lnTo>
                  <a:pt x="14011148" y="2846578"/>
                </a:lnTo>
                <a:cubicBezTo>
                  <a:pt x="14047090" y="2887091"/>
                  <a:pt x="14080998" y="2927604"/>
                  <a:pt x="14113765" y="2968244"/>
                </a:cubicBezTo>
                <a:lnTo>
                  <a:pt x="14106398" y="2974213"/>
                </a:lnTo>
                <a:lnTo>
                  <a:pt x="14113765" y="2968244"/>
                </a:lnTo>
                <a:cubicBezTo>
                  <a:pt x="14189710" y="3061970"/>
                  <a:pt x="14258798" y="3153918"/>
                  <a:pt x="14325346" y="3242564"/>
                </a:cubicBezTo>
                <a:cubicBezTo>
                  <a:pt x="14387576" y="3325368"/>
                  <a:pt x="14447647" y="3405251"/>
                  <a:pt x="14509116" y="3481197"/>
                </a:cubicBezTo>
                <a:cubicBezTo>
                  <a:pt x="14635861" y="3637661"/>
                  <a:pt x="14768830" y="3777488"/>
                  <a:pt x="14939390" y="3891534"/>
                </a:cubicBezTo>
                <a:lnTo>
                  <a:pt x="14934057" y="3899408"/>
                </a:lnTo>
                <a:lnTo>
                  <a:pt x="14939390" y="3891534"/>
                </a:lnTo>
                <a:cubicBezTo>
                  <a:pt x="15193517" y="4061206"/>
                  <a:pt x="15529306" y="4163568"/>
                  <a:pt x="15873603" y="4184269"/>
                </a:cubicBezTo>
                <a:cubicBezTo>
                  <a:pt x="16183610" y="4202938"/>
                  <a:pt x="16489680" y="4165092"/>
                  <a:pt x="16780256" y="4088257"/>
                </a:cubicBezTo>
                <a:lnTo>
                  <a:pt x="16782668" y="4097528"/>
                </a:lnTo>
                <a:lnTo>
                  <a:pt x="16780256" y="4088257"/>
                </a:lnTo>
                <a:cubicBezTo>
                  <a:pt x="17228058" y="3969766"/>
                  <a:pt x="17643602" y="3766185"/>
                  <a:pt x="18068416" y="3557905"/>
                </a:cubicBezTo>
                <a:cubicBezTo>
                  <a:pt x="18106264" y="3539363"/>
                  <a:pt x="18144236" y="3520694"/>
                  <a:pt x="18182336" y="3502152"/>
                </a:cubicBezTo>
                <a:cubicBezTo>
                  <a:pt x="18189702" y="3498596"/>
                  <a:pt x="18197067" y="3494913"/>
                  <a:pt x="18204434" y="3491357"/>
                </a:cubicBezTo>
                <a:cubicBezTo>
                  <a:pt x="18211800" y="3487801"/>
                  <a:pt x="18219165" y="3484118"/>
                  <a:pt x="18226659" y="3480562"/>
                </a:cubicBezTo>
                <a:cubicBezTo>
                  <a:pt x="18326863" y="3431667"/>
                  <a:pt x="18427954" y="3382391"/>
                  <a:pt x="18530063" y="3333877"/>
                </a:cubicBezTo>
                <a:lnTo>
                  <a:pt x="18534126" y="3342513"/>
                </a:lnTo>
                <a:lnTo>
                  <a:pt x="18530063" y="3333877"/>
                </a:lnTo>
                <a:cubicBezTo>
                  <a:pt x="20200238" y="2538730"/>
                  <a:pt x="22174200" y="1930019"/>
                  <a:pt x="24372063" y="1717548"/>
                </a:cubicBezTo>
                <a:lnTo>
                  <a:pt x="24373841" y="1736471"/>
                </a:lnTo>
                <a:cubicBezTo>
                  <a:pt x="22178390" y="1948688"/>
                  <a:pt x="20206588" y="2556764"/>
                  <a:pt x="18538191" y="3351022"/>
                </a:cubicBezTo>
                <a:cubicBezTo>
                  <a:pt x="18436209" y="3399409"/>
                  <a:pt x="18335243" y="3448685"/>
                  <a:pt x="18235040" y="3497580"/>
                </a:cubicBezTo>
                <a:cubicBezTo>
                  <a:pt x="18227675" y="3501136"/>
                  <a:pt x="18220309" y="3504819"/>
                  <a:pt x="18212815" y="3508375"/>
                </a:cubicBezTo>
                <a:cubicBezTo>
                  <a:pt x="18205323" y="3511931"/>
                  <a:pt x="18198084" y="3515614"/>
                  <a:pt x="18190717" y="3519170"/>
                </a:cubicBezTo>
                <a:lnTo>
                  <a:pt x="18186527" y="3510661"/>
                </a:lnTo>
                <a:lnTo>
                  <a:pt x="18190717" y="3519170"/>
                </a:lnTo>
                <a:cubicBezTo>
                  <a:pt x="18152617" y="3537712"/>
                  <a:pt x="18114645" y="3556381"/>
                  <a:pt x="18076799" y="3574923"/>
                </a:cubicBezTo>
                <a:cubicBezTo>
                  <a:pt x="17652239" y="3783076"/>
                  <a:pt x="17235042" y="3987546"/>
                  <a:pt x="16785082" y="4106672"/>
                </a:cubicBezTo>
                <a:cubicBezTo>
                  <a:pt x="16492855" y="4184015"/>
                  <a:pt x="16184626" y="4222115"/>
                  <a:pt x="15872460" y="4203319"/>
                </a:cubicBezTo>
                <a:lnTo>
                  <a:pt x="15873095" y="4193794"/>
                </a:lnTo>
                <a:lnTo>
                  <a:pt x="15872588" y="4203319"/>
                </a:lnTo>
                <a:cubicBezTo>
                  <a:pt x="15525623" y="4182491"/>
                  <a:pt x="15186406" y="4079367"/>
                  <a:pt x="14928977" y="3907409"/>
                </a:cubicBezTo>
                <a:cubicBezTo>
                  <a:pt x="14756130" y="3791839"/>
                  <a:pt x="14621763" y="3650488"/>
                  <a:pt x="14494383" y="3493262"/>
                </a:cubicBezTo>
                <a:cubicBezTo>
                  <a:pt x="14432534" y="3416935"/>
                  <a:pt x="14372336" y="3336798"/>
                  <a:pt x="14310106" y="3254121"/>
                </a:cubicBezTo>
                <a:cubicBezTo>
                  <a:pt x="14243431" y="3165475"/>
                  <a:pt x="14174597" y="3073781"/>
                  <a:pt x="14098905" y="2980309"/>
                </a:cubicBezTo>
                <a:cubicBezTo>
                  <a:pt x="14066392" y="2939923"/>
                  <a:pt x="14032611" y="2899537"/>
                  <a:pt x="13996924" y="2859405"/>
                </a:cubicBezTo>
                <a:cubicBezTo>
                  <a:pt x="13761847" y="2593594"/>
                  <a:pt x="13469365" y="2381250"/>
                  <a:pt x="13147548" y="2227326"/>
                </a:cubicBezTo>
                <a:lnTo>
                  <a:pt x="13151613" y="2218690"/>
                </a:lnTo>
                <a:lnTo>
                  <a:pt x="13147548" y="2227326"/>
                </a:lnTo>
                <a:cubicBezTo>
                  <a:pt x="12789154" y="2056003"/>
                  <a:pt x="12386945" y="1951355"/>
                  <a:pt x="11972544" y="1940433"/>
                </a:cubicBezTo>
                <a:cubicBezTo>
                  <a:pt x="11531346" y="1928876"/>
                  <a:pt x="11040618" y="2056511"/>
                  <a:pt x="10634980" y="2282190"/>
                </a:cubicBezTo>
                <a:lnTo>
                  <a:pt x="10630408" y="2273808"/>
                </a:lnTo>
                <a:lnTo>
                  <a:pt x="10635107" y="2282063"/>
                </a:lnTo>
                <a:cubicBezTo>
                  <a:pt x="10631805" y="2283841"/>
                  <a:pt x="10628503" y="2285746"/>
                  <a:pt x="10625328" y="2287524"/>
                </a:cubicBezTo>
                <a:cubicBezTo>
                  <a:pt x="10473309" y="2373884"/>
                  <a:pt x="10346944" y="2476627"/>
                  <a:pt x="10222611" y="2577592"/>
                </a:cubicBezTo>
                <a:cubicBezTo>
                  <a:pt x="10103866" y="2674112"/>
                  <a:pt x="9986899" y="2769235"/>
                  <a:pt x="9852025" y="2845816"/>
                </a:cubicBezTo>
                <a:cubicBezTo>
                  <a:pt x="9367647" y="3120771"/>
                  <a:pt x="8597265" y="3113024"/>
                  <a:pt x="8300339" y="2794889"/>
                </a:cubicBezTo>
                <a:lnTo>
                  <a:pt x="8307324" y="2788412"/>
                </a:lnTo>
                <a:lnTo>
                  <a:pt x="8300339" y="2794889"/>
                </a:lnTo>
                <a:cubicBezTo>
                  <a:pt x="8230616" y="2720213"/>
                  <a:pt x="8191373" y="2638806"/>
                  <a:pt x="8162671" y="2552319"/>
                </a:cubicBezTo>
                <a:lnTo>
                  <a:pt x="8171688" y="2549271"/>
                </a:lnTo>
                <a:lnTo>
                  <a:pt x="8162671" y="2552319"/>
                </a:lnTo>
                <a:cubicBezTo>
                  <a:pt x="8138033" y="2478151"/>
                  <a:pt x="8123682" y="2399538"/>
                  <a:pt x="8109077" y="2318893"/>
                </a:cubicBezTo>
                <a:cubicBezTo>
                  <a:pt x="8082915" y="2174494"/>
                  <a:pt x="8055229" y="2022602"/>
                  <a:pt x="7965059" y="1871091"/>
                </a:cubicBezTo>
                <a:lnTo>
                  <a:pt x="7973187" y="1866265"/>
                </a:lnTo>
                <a:lnTo>
                  <a:pt x="7965059" y="1871091"/>
                </a:lnTo>
                <a:cubicBezTo>
                  <a:pt x="7744841" y="1501902"/>
                  <a:pt x="7159498" y="1265682"/>
                  <a:pt x="6666103" y="1226312"/>
                </a:cubicBezTo>
                <a:cubicBezTo>
                  <a:pt x="6575425" y="1218946"/>
                  <a:pt x="6487287" y="1216533"/>
                  <a:pt x="6401054" y="1217930"/>
                </a:cubicBezTo>
                <a:lnTo>
                  <a:pt x="6400927" y="1208405"/>
                </a:lnTo>
                <a:lnTo>
                  <a:pt x="6401054" y="1217930"/>
                </a:lnTo>
                <a:cubicBezTo>
                  <a:pt x="6170549" y="1221867"/>
                  <a:pt x="5949188" y="1251585"/>
                  <a:pt x="5727954" y="1288034"/>
                </a:cubicBezTo>
                <a:cubicBezTo>
                  <a:pt x="5655564" y="1299972"/>
                  <a:pt x="5583174" y="1312545"/>
                  <a:pt x="5510403" y="1325245"/>
                </a:cubicBezTo>
                <a:cubicBezTo>
                  <a:pt x="5437124" y="1338072"/>
                  <a:pt x="5363464" y="1350899"/>
                  <a:pt x="5289169" y="1363091"/>
                </a:cubicBezTo>
                <a:lnTo>
                  <a:pt x="5287645" y="1353693"/>
                </a:lnTo>
                <a:lnTo>
                  <a:pt x="5289169" y="1363091"/>
                </a:lnTo>
                <a:cubicBezTo>
                  <a:pt x="4830191" y="1438783"/>
                  <a:pt x="4295775" y="1501521"/>
                  <a:pt x="3739896" y="1397762"/>
                </a:cubicBezTo>
                <a:cubicBezTo>
                  <a:pt x="3575177" y="1367028"/>
                  <a:pt x="3401949" y="1352931"/>
                  <a:pt x="3232912" y="1339088"/>
                </a:cubicBezTo>
                <a:cubicBezTo>
                  <a:pt x="3062097" y="1325245"/>
                  <a:pt x="2895219" y="1311656"/>
                  <a:pt x="2746629" y="1281430"/>
                </a:cubicBezTo>
                <a:cubicBezTo>
                  <a:pt x="2727579" y="1277493"/>
                  <a:pt x="2708656" y="1274318"/>
                  <a:pt x="2689733" y="1271651"/>
                </a:cubicBezTo>
                <a:cubicBezTo>
                  <a:pt x="2584069" y="1256665"/>
                  <a:pt x="2480564" y="1258697"/>
                  <a:pt x="2372868" y="1260983"/>
                </a:cubicBezTo>
                <a:cubicBezTo>
                  <a:pt x="2258314" y="1263269"/>
                  <a:pt x="2139188" y="1265809"/>
                  <a:pt x="2009267" y="1247267"/>
                </a:cubicBezTo>
                <a:cubicBezTo>
                  <a:pt x="1682242" y="1200785"/>
                  <a:pt x="1268476" y="1086231"/>
                  <a:pt x="914527" y="873506"/>
                </a:cubicBezTo>
                <a:lnTo>
                  <a:pt x="919480" y="865378"/>
                </a:lnTo>
                <a:lnTo>
                  <a:pt x="914527" y="873506"/>
                </a:lnTo>
                <a:cubicBezTo>
                  <a:pt x="501015" y="625348"/>
                  <a:pt x="169164" y="289687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1"/>
          <p:cNvSpPr/>
          <p:nvPr/>
        </p:nvSpPr>
        <p:spPr>
          <a:xfrm>
            <a:off x="8585" y="5796736"/>
            <a:ext cx="18275237" cy="3263550"/>
          </a:xfrm>
          <a:custGeom>
            <a:rect b="b" l="l" r="r" t="t"/>
            <a:pathLst>
              <a:path extrusionOk="0" h="4351401" w="24366982">
                <a:moveTo>
                  <a:pt x="16256" y="0"/>
                </a:moveTo>
                <a:cubicBezTo>
                  <a:pt x="181229" y="266954"/>
                  <a:pt x="500507" y="597027"/>
                  <a:pt x="899541" y="851027"/>
                </a:cubicBezTo>
                <a:lnTo>
                  <a:pt x="894461" y="859028"/>
                </a:lnTo>
                <a:lnTo>
                  <a:pt x="899541" y="851027"/>
                </a:lnTo>
                <a:cubicBezTo>
                  <a:pt x="1236853" y="1065657"/>
                  <a:pt x="1632331" y="1193292"/>
                  <a:pt x="1949450" y="1258570"/>
                </a:cubicBezTo>
                <a:lnTo>
                  <a:pt x="1947545" y="1267841"/>
                </a:lnTo>
                <a:lnTo>
                  <a:pt x="1949450" y="1258570"/>
                </a:lnTo>
                <a:cubicBezTo>
                  <a:pt x="2123694" y="1294384"/>
                  <a:pt x="2277110" y="1307084"/>
                  <a:pt x="2431415" y="1319911"/>
                </a:cubicBezTo>
                <a:cubicBezTo>
                  <a:pt x="2511425" y="1326515"/>
                  <a:pt x="2591689" y="1333246"/>
                  <a:pt x="2675001" y="1343152"/>
                </a:cubicBezTo>
                <a:lnTo>
                  <a:pt x="2673858" y="1352550"/>
                </a:lnTo>
                <a:lnTo>
                  <a:pt x="2675001" y="1343152"/>
                </a:lnTo>
                <a:cubicBezTo>
                  <a:pt x="2978912" y="1379347"/>
                  <a:pt x="3325876" y="1429004"/>
                  <a:pt x="3649218" y="1489202"/>
                </a:cubicBezTo>
                <a:cubicBezTo>
                  <a:pt x="4212336" y="1593977"/>
                  <a:pt x="4759198" y="1518666"/>
                  <a:pt x="5231892" y="1427988"/>
                </a:cubicBezTo>
                <a:cubicBezTo>
                  <a:pt x="5309616" y="1413129"/>
                  <a:pt x="5386832" y="1397381"/>
                  <a:pt x="5463921" y="1381887"/>
                </a:cubicBezTo>
                <a:cubicBezTo>
                  <a:pt x="5540375" y="1366393"/>
                  <a:pt x="5616702" y="1350899"/>
                  <a:pt x="5693156" y="1336294"/>
                </a:cubicBezTo>
                <a:cubicBezTo>
                  <a:pt x="5919724" y="1292860"/>
                  <a:pt x="6147562" y="1256411"/>
                  <a:pt x="6385306" y="1246505"/>
                </a:cubicBezTo>
                <a:cubicBezTo>
                  <a:pt x="6475095" y="1242949"/>
                  <a:pt x="6567297" y="1243330"/>
                  <a:pt x="6661912" y="1248791"/>
                </a:cubicBezTo>
                <a:lnTo>
                  <a:pt x="6661404" y="1258316"/>
                </a:lnTo>
                <a:lnTo>
                  <a:pt x="6661912" y="1248791"/>
                </a:lnTo>
                <a:cubicBezTo>
                  <a:pt x="7175373" y="1278509"/>
                  <a:pt x="7788021" y="1516126"/>
                  <a:pt x="8010652" y="1905508"/>
                </a:cubicBezTo>
                <a:lnTo>
                  <a:pt x="8002397" y="1910207"/>
                </a:lnTo>
                <a:lnTo>
                  <a:pt x="8010652" y="1905508"/>
                </a:lnTo>
                <a:cubicBezTo>
                  <a:pt x="8103235" y="2067433"/>
                  <a:pt x="8125587" y="2230628"/>
                  <a:pt x="8146669" y="2383155"/>
                </a:cubicBezTo>
                <a:cubicBezTo>
                  <a:pt x="8157972" y="2465324"/>
                  <a:pt x="8168767" y="2544064"/>
                  <a:pt x="8189722" y="2618740"/>
                </a:cubicBezTo>
                <a:lnTo>
                  <a:pt x="8180578" y="2621280"/>
                </a:lnTo>
                <a:lnTo>
                  <a:pt x="8189722" y="2618740"/>
                </a:lnTo>
                <a:cubicBezTo>
                  <a:pt x="8214868" y="2708402"/>
                  <a:pt x="8250809" y="2792095"/>
                  <a:pt x="8317738" y="2869184"/>
                </a:cubicBezTo>
                <a:cubicBezTo>
                  <a:pt x="8604504" y="3199892"/>
                  <a:pt x="9387459" y="3222879"/>
                  <a:pt x="9889744" y="2952496"/>
                </a:cubicBezTo>
                <a:cubicBezTo>
                  <a:pt x="10028555" y="2877820"/>
                  <a:pt x="10149840" y="2784094"/>
                  <a:pt x="10274554" y="2687574"/>
                </a:cubicBezTo>
                <a:cubicBezTo>
                  <a:pt x="10399522" y="2590927"/>
                  <a:pt x="10527919" y="2491613"/>
                  <a:pt x="10679938" y="2407412"/>
                </a:cubicBezTo>
                <a:cubicBezTo>
                  <a:pt x="11085576" y="2183384"/>
                  <a:pt x="11568049" y="2056511"/>
                  <a:pt x="12010009" y="2045462"/>
                </a:cubicBezTo>
                <a:cubicBezTo>
                  <a:pt x="12423394" y="2035175"/>
                  <a:pt x="12832461" y="2134743"/>
                  <a:pt x="13196570" y="2295779"/>
                </a:cubicBezTo>
                <a:lnTo>
                  <a:pt x="13192760" y="2304542"/>
                </a:lnTo>
                <a:lnTo>
                  <a:pt x="13196570" y="2295779"/>
                </a:lnTo>
                <a:cubicBezTo>
                  <a:pt x="13524739" y="2440813"/>
                  <a:pt x="13822426" y="2647442"/>
                  <a:pt x="14054709" y="2913888"/>
                </a:cubicBezTo>
                <a:lnTo>
                  <a:pt x="14047470" y="2920111"/>
                </a:lnTo>
                <a:lnTo>
                  <a:pt x="14054582" y="2913888"/>
                </a:lnTo>
                <a:cubicBezTo>
                  <a:pt x="14089889" y="2954147"/>
                  <a:pt x="14122781" y="2994533"/>
                  <a:pt x="14154277" y="3035046"/>
                </a:cubicBezTo>
                <a:lnTo>
                  <a:pt x="14146784" y="3040888"/>
                </a:lnTo>
                <a:lnTo>
                  <a:pt x="14154277" y="3035046"/>
                </a:lnTo>
                <a:cubicBezTo>
                  <a:pt x="14242416" y="3147568"/>
                  <a:pt x="14318996" y="3258312"/>
                  <a:pt x="14392529" y="3364484"/>
                </a:cubicBezTo>
                <a:cubicBezTo>
                  <a:pt x="14460601" y="3462909"/>
                  <a:pt x="14526006" y="3557270"/>
                  <a:pt x="14595602" y="3646170"/>
                </a:cubicBezTo>
                <a:cubicBezTo>
                  <a:pt x="14691488" y="3768725"/>
                  <a:pt x="14795118" y="3880231"/>
                  <a:pt x="14924151" y="3976116"/>
                </a:cubicBezTo>
                <a:cubicBezTo>
                  <a:pt x="15164435" y="4154805"/>
                  <a:pt x="15490825" y="4267962"/>
                  <a:pt x="15831185" y="4301871"/>
                </a:cubicBezTo>
                <a:lnTo>
                  <a:pt x="15830296" y="4311396"/>
                </a:lnTo>
                <a:lnTo>
                  <a:pt x="15831185" y="4301871"/>
                </a:lnTo>
                <a:cubicBezTo>
                  <a:pt x="16137255" y="4332351"/>
                  <a:pt x="16444467" y="4307078"/>
                  <a:pt x="16737457" y="4242308"/>
                </a:cubicBezTo>
                <a:cubicBezTo>
                  <a:pt x="17200626" y="4139946"/>
                  <a:pt x="17634331" y="3947414"/>
                  <a:pt x="18077689" y="3750691"/>
                </a:cubicBezTo>
                <a:cubicBezTo>
                  <a:pt x="18106643" y="3737864"/>
                  <a:pt x="18135600" y="3725037"/>
                  <a:pt x="18164556" y="3712210"/>
                </a:cubicBezTo>
                <a:lnTo>
                  <a:pt x="18168367" y="3720973"/>
                </a:lnTo>
                <a:lnTo>
                  <a:pt x="18164556" y="3712210"/>
                </a:lnTo>
                <a:cubicBezTo>
                  <a:pt x="18174463" y="3707765"/>
                  <a:pt x="18184495" y="3703320"/>
                  <a:pt x="18194401" y="3699002"/>
                </a:cubicBezTo>
                <a:cubicBezTo>
                  <a:pt x="18204307" y="3694684"/>
                  <a:pt x="18214341" y="3690112"/>
                  <a:pt x="18224373" y="3685667"/>
                </a:cubicBezTo>
                <a:cubicBezTo>
                  <a:pt x="18321528" y="3642487"/>
                  <a:pt x="18419572" y="3599180"/>
                  <a:pt x="18518251" y="3556635"/>
                </a:cubicBezTo>
                <a:lnTo>
                  <a:pt x="18522061" y="3565398"/>
                </a:lnTo>
                <a:lnTo>
                  <a:pt x="18518251" y="3556635"/>
                </a:lnTo>
                <a:cubicBezTo>
                  <a:pt x="20214718" y="2821178"/>
                  <a:pt x="22189186" y="2267839"/>
                  <a:pt x="24365458" y="2087118"/>
                </a:cubicBezTo>
                <a:lnTo>
                  <a:pt x="24366982" y="2106041"/>
                </a:lnTo>
                <a:cubicBezTo>
                  <a:pt x="22192868" y="2286635"/>
                  <a:pt x="20220432" y="2839339"/>
                  <a:pt x="18525743" y="3574034"/>
                </a:cubicBezTo>
                <a:cubicBezTo>
                  <a:pt x="18427066" y="3616579"/>
                  <a:pt x="18329275" y="3659886"/>
                  <a:pt x="18231992" y="3702939"/>
                </a:cubicBezTo>
                <a:cubicBezTo>
                  <a:pt x="18221960" y="3707384"/>
                  <a:pt x="18212054" y="3711829"/>
                  <a:pt x="18202021" y="3716274"/>
                </a:cubicBezTo>
                <a:cubicBezTo>
                  <a:pt x="18191989" y="3720719"/>
                  <a:pt x="18182082" y="3725164"/>
                  <a:pt x="18172176" y="3729482"/>
                </a:cubicBezTo>
                <a:cubicBezTo>
                  <a:pt x="18143220" y="3742309"/>
                  <a:pt x="18114265" y="3755136"/>
                  <a:pt x="18085308" y="3767963"/>
                </a:cubicBezTo>
                <a:cubicBezTo>
                  <a:pt x="17642205" y="3964686"/>
                  <a:pt x="17206849" y="4157980"/>
                  <a:pt x="16741393" y="4260850"/>
                </a:cubicBezTo>
                <a:lnTo>
                  <a:pt x="16739363" y="4251579"/>
                </a:lnTo>
                <a:lnTo>
                  <a:pt x="16741393" y="4260850"/>
                </a:lnTo>
                <a:cubicBezTo>
                  <a:pt x="16446627" y="4326001"/>
                  <a:pt x="16137382" y="4351401"/>
                  <a:pt x="15829153" y="4320794"/>
                </a:cubicBezTo>
                <a:cubicBezTo>
                  <a:pt x="15486126" y="4286631"/>
                  <a:pt x="15156180" y="4172585"/>
                  <a:pt x="14912593" y="3991356"/>
                </a:cubicBezTo>
                <a:lnTo>
                  <a:pt x="14918309" y="3983736"/>
                </a:lnTo>
                <a:lnTo>
                  <a:pt x="14912593" y="3991356"/>
                </a:lnTo>
                <a:cubicBezTo>
                  <a:pt x="14781784" y="3894201"/>
                  <a:pt x="14677009" y="3781171"/>
                  <a:pt x="14580490" y="3657854"/>
                </a:cubicBezTo>
                <a:cubicBezTo>
                  <a:pt x="14510513" y="3568446"/>
                  <a:pt x="14444853" y="3473577"/>
                  <a:pt x="14376781" y="3375279"/>
                </a:cubicBezTo>
                <a:cubicBezTo>
                  <a:pt x="14303248" y="3268980"/>
                  <a:pt x="14226921" y="3158744"/>
                  <a:pt x="14139165" y="3046730"/>
                </a:cubicBezTo>
                <a:cubicBezTo>
                  <a:pt x="14107795" y="3006471"/>
                  <a:pt x="14075029" y="2966339"/>
                  <a:pt x="14040104" y="2926461"/>
                </a:cubicBezTo>
                <a:cubicBezTo>
                  <a:pt x="13809853" y="2662428"/>
                  <a:pt x="13514578" y="2457450"/>
                  <a:pt x="13188568" y="2313305"/>
                </a:cubicBezTo>
                <a:cubicBezTo>
                  <a:pt x="12826492" y="2153158"/>
                  <a:pt x="12420219" y="2054479"/>
                  <a:pt x="12010136" y="2064639"/>
                </a:cubicBezTo>
                <a:lnTo>
                  <a:pt x="12009882" y="2055114"/>
                </a:lnTo>
                <a:lnTo>
                  <a:pt x="12010136" y="2064639"/>
                </a:lnTo>
                <a:cubicBezTo>
                  <a:pt x="11571097" y="2075688"/>
                  <a:pt x="11091672" y="2201799"/>
                  <a:pt x="10688828" y="2424303"/>
                </a:cubicBezTo>
                <a:lnTo>
                  <a:pt x="10684256" y="2415921"/>
                </a:lnTo>
                <a:lnTo>
                  <a:pt x="10688828" y="2424303"/>
                </a:lnTo>
                <a:cubicBezTo>
                  <a:pt x="10538333" y="2507742"/>
                  <a:pt x="10410952" y="2606167"/>
                  <a:pt x="10285857" y="2702941"/>
                </a:cubicBezTo>
                <a:cubicBezTo>
                  <a:pt x="10161270" y="2799207"/>
                  <a:pt x="10038842" y="2893949"/>
                  <a:pt x="9898380" y="2969514"/>
                </a:cubicBezTo>
                <a:lnTo>
                  <a:pt x="9893808" y="2961132"/>
                </a:lnTo>
                <a:lnTo>
                  <a:pt x="9898380" y="2969514"/>
                </a:lnTo>
                <a:cubicBezTo>
                  <a:pt x="9392539" y="3241802"/>
                  <a:pt x="8598154" y="3222498"/>
                  <a:pt x="8303006" y="2882011"/>
                </a:cubicBezTo>
                <a:lnTo>
                  <a:pt x="8310245" y="2875788"/>
                </a:lnTo>
                <a:lnTo>
                  <a:pt x="8303006" y="2882011"/>
                </a:lnTo>
                <a:cubicBezTo>
                  <a:pt x="8233664" y="2802128"/>
                  <a:pt x="8196707" y="2715514"/>
                  <a:pt x="8171053" y="2624201"/>
                </a:cubicBezTo>
                <a:cubicBezTo>
                  <a:pt x="8149717" y="2548001"/>
                  <a:pt x="8138668" y="2467864"/>
                  <a:pt x="8127492" y="2386076"/>
                </a:cubicBezTo>
                <a:cubicBezTo>
                  <a:pt x="8106410" y="2233168"/>
                  <a:pt x="8084439" y="2073529"/>
                  <a:pt x="7993888" y="1915287"/>
                </a:cubicBezTo>
                <a:cubicBezTo>
                  <a:pt x="7776083" y="1534287"/>
                  <a:pt x="7171563" y="1297813"/>
                  <a:pt x="6660515" y="1268095"/>
                </a:cubicBezTo>
                <a:cubicBezTo>
                  <a:pt x="6566535" y="1262634"/>
                  <a:pt x="6475095" y="1262253"/>
                  <a:pt x="6385814" y="1265809"/>
                </a:cubicBezTo>
                <a:lnTo>
                  <a:pt x="6385433" y="1256284"/>
                </a:lnTo>
                <a:lnTo>
                  <a:pt x="6385814" y="1265809"/>
                </a:lnTo>
                <a:cubicBezTo>
                  <a:pt x="6149467" y="1275588"/>
                  <a:pt x="5922772" y="1311910"/>
                  <a:pt x="5696458" y="1355217"/>
                </a:cubicBezTo>
                <a:cubicBezTo>
                  <a:pt x="5620131" y="1369822"/>
                  <a:pt x="5543931" y="1385316"/>
                  <a:pt x="5467477" y="1400810"/>
                </a:cubicBezTo>
                <a:cubicBezTo>
                  <a:pt x="5390515" y="1416431"/>
                  <a:pt x="5313172" y="1432052"/>
                  <a:pt x="5235321" y="1447038"/>
                </a:cubicBezTo>
                <a:lnTo>
                  <a:pt x="5233543" y="1437640"/>
                </a:lnTo>
                <a:lnTo>
                  <a:pt x="5235321" y="1447038"/>
                </a:lnTo>
                <a:cubicBezTo>
                  <a:pt x="4762119" y="1537843"/>
                  <a:pt x="4212336" y="1613789"/>
                  <a:pt x="3645662" y="1508252"/>
                </a:cubicBezTo>
                <a:lnTo>
                  <a:pt x="3647440" y="1498854"/>
                </a:lnTo>
                <a:lnTo>
                  <a:pt x="3645662" y="1508252"/>
                </a:lnTo>
                <a:cubicBezTo>
                  <a:pt x="3322828" y="1448181"/>
                  <a:pt x="2976245" y="1398524"/>
                  <a:pt x="2672715" y="1362456"/>
                </a:cubicBezTo>
                <a:cubicBezTo>
                  <a:pt x="2589784" y="1352550"/>
                  <a:pt x="2509901" y="1345946"/>
                  <a:pt x="2429764" y="1339342"/>
                </a:cubicBezTo>
                <a:cubicBezTo>
                  <a:pt x="2275586" y="1326515"/>
                  <a:pt x="2121027" y="1313688"/>
                  <a:pt x="1945513" y="1277620"/>
                </a:cubicBezTo>
                <a:cubicBezTo>
                  <a:pt x="1627124" y="1211707"/>
                  <a:pt x="1229233" y="1083437"/>
                  <a:pt x="889381" y="867156"/>
                </a:cubicBezTo>
                <a:cubicBezTo>
                  <a:pt x="488188" y="611759"/>
                  <a:pt x="166751" y="279654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1"/>
          <p:cNvSpPr/>
          <p:nvPr/>
        </p:nvSpPr>
        <p:spPr>
          <a:xfrm>
            <a:off x="13233" y="5662036"/>
            <a:ext cx="18270284" cy="3360325"/>
          </a:xfrm>
          <a:custGeom>
            <a:rect b="b" l="l" r="r" t="t"/>
            <a:pathLst>
              <a:path extrusionOk="0" h="4480433" w="24360378">
                <a:moveTo>
                  <a:pt x="16002" y="0"/>
                </a:moveTo>
                <a:cubicBezTo>
                  <a:pt x="178562" y="257302"/>
                  <a:pt x="487680" y="583946"/>
                  <a:pt x="874903" y="845058"/>
                </a:cubicBezTo>
                <a:cubicBezTo>
                  <a:pt x="1198372" y="1063244"/>
                  <a:pt x="1578356" y="1204849"/>
                  <a:pt x="1887093" y="1288796"/>
                </a:cubicBezTo>
                <a:cubicBezTo>
                  <a:pt x="2066544" y="1337691"/>
                  <a:pt x="2226056" y="1362837"/>
                  <a:pt x="2386457" y="1388110"/>
                </a:cubicBezTo>
                <a:cubicBezTo>
                  <a:pt x="2457196" y="1399286"/>
                  <a:pt x="2528189" y="1410462"/>
                  <a:pt x="2601087" y="1423670"/>
                </a:cubicBezTo>
                <a:cubicBezTo>
                  <a:pt x="2904617" y="1479169"/>
                  <a:pt x="3241421" y="1541272"/>
                  <a:pt x="3554984" y="1599438"/>
                </a:cubicBezTo>
                <a:lnTo>
                  <a:pt x="3553206" y="1608836"/>
                </a:lnTo>
                <a:lnTo>
                  <a:pt x="3554984" y="1599438"/>
                </a:lnTo>
                <a:cubicBezTo>
                  <a:pt x="4129024" y="1705864"/>
                  <a:pt x="4690872" y="1617726"/>
                  <a:pt x="5177663" y="1511808"/>
                </a:cubicBezTo>
                <a:cubicBezTo>
                  <a:pt x="5259070" y="1494155"/>
                  <a:pt x="5339715" y="1475613"/>
                  <a:pt x="5420360" y="1457198"/>
                </a:cubicBezTo>
                <a:cubicBezTo>
                  <a:pt x="5500497" y="1438910"/>
                  <a:pt x="5580507" y="1420622"/>
                  <a:pt x="5660644" y="1403223"/>
                </a:cubicBezTo>
                <a:cubicBezTo>
                  <a:pt x="5892419" y="1352931"/>
                  <a:pt x="6125845" y="1309751"/>
                  <a:pt x="6369685" y="1294257"/>
                </a:cubicBezTo>
                <a:cubicBezTo>
                  <a:pt x="6462776" y="1288288"/>
                  <a:pt x="6558153" y="1286764"/>
                  <a:pt x="6655816" y="1290447"/>
                </a:cubicBezTo>
                <a:lnTo>
                  <a:pt x="6655435" y="1299972"/>
                </a:lnTo>
                <a:lnTo>
                  <a:pt x="6655816" y="1290447"/>
                </a:lnTo>
                <a:cubicBezTo>
                  <a:pt x="7186676" y="1310386"/>
                  <a:pt x="7819136" y="1548003"/>
                  <a:pt x="8039989" y="1949577"/>
                </a:cubicBezTo>
                <a:lnTo>
                  <a:pt x="8031607" y="1954149"/>
                </a:lnTo>
                <a:lnTo>
                  <a:pt x="8039989" y="1949577"/>
                </a:lnTo>
                <a:cubicBezTo>
                  <a:pt x="8132699" y="2118106"/>
                  <a:pt x="8149209" y="2289048"/>
                  <a:pt x="8164703" y="2449830"/>
                </a:cubicBezTo>
                <a:cubicBezTo>
                  <a:pt x="8172831" y="2533523"/>
                  <a:pt x="8180578" y="2614168"/>
                  <a:pt x="8198612" y="2691130"/>
                </a:cubicBezTo>
                <a:cubicBezTo>
                  <a:pt x="8220583" y="2785618"/>
                  <a:pt x="8254492" y="2874264"/>
                  <a:pt x="8321040" y="2956306"/>
                </a:cubicBezTo>
                <a:cubicBezTo>
                  <a:pt x="8606409" y="3308731"/>
                  <a:pt x="9412478" y="3343021"/>
                  <a:pt x="9936607" y="3075559"/>
                </a:cubicBezTo>
                <a:lnTo>
                  <a:pt x="9940925" y="3084068"/>
                </a:lnTo>
                <a:lnTo>
                  <a:pt x="9936607" y="3075559"/>
                </a:lnTo>
                <a:cubicBezTo>
                  <a:pt x="10081514" y="3001518"/>
                  <a:pt x="10209149" y="2907792"/>
                  <a:pt x="10340467" y="2811272"/>
                </a:cubicBezTo>
                <a:cubicBezTo>
                  <a:pt x="10463022" y="2721229"/>
                  <a:pt x="10588625" y="2628773"/>
                  <a:pt x="10733786" y="2548890"/>
                </a:cubicBezTo>
                <a:cubicBezTo>
                  <a:pt x="11136757" y="2328291"/>
                  <a:pt x="11607546" y="2193163"/>
                  <a:pt x="12047093" y="2169160"/>
                </a:cubicBezTo>
                <a:cubicBezTo>
                  <a:pt x="12456033" y="2146935"/>
                  <a:pt x="12869418" y="2231136"/>
                  <a:pt x="13237338" y="2380996"/>
                </a:cubicBezTo>
                <a:lnTo>
                  <a:pt x="13233781" y="2389759"/>
                </a:lnTo>
                <a:lnTo>
                  <a:pt x="13237338" y="2380996"/>
                </a:lnTo>
                <a:cubicBezTo>
                  <a:pt x="13569696" y="2516251"/>
                  <a:pt x="13870432" y="2715514"/>
                  <a:pt x="14098143" y="2980563"/>
                </a:cubicBezTo>
                <a:lnTo>
                  <a:pt x="14090904" y="2986786"/>
                </a:lnTo>
                <a:lnTo>
                  <a:pt x="14098143" y="2980563"/>
                </a:lnTo>
                <a:cubicBezTo>
                  <a:pt x="14132688" y="3020568"/>
                  <a:pt x="14164690" y="3060700"/>
                  <a:pt x="14195044" y="3101086"/>
                </a:cubicBezTo>
                <a:lnTo>
                  <a:pt x="14187424" y="3106801"/>
                </a:lnTo>
                <a:lnTo>
                  <a:pt x="14195044" y="3101086"/>
                </a:lnTo>
                <a:cubicBezTo>
                  <a:pt x="14292072" y="3229483"/>
                  <a:pt x="14372082" y="3356483"/>
                  <a:pt x="14448537" y="3478022"/>
                </a:cubicBezTo>
                <a:cubicBezTo>
                  <a:pt x="14519148" y="3590290"/>
                  <a:pt x="14586838" y="3697732"/>
                  <a:pt x="14662531" y="3797808"/>
                </a:cubicBezTo>
                <a:cubicBezTo>
                  <a:pt x="14734414" y="3892931"/>
                  <a:pt x="14813534" y="3981196"/>
                  <a:pt x="14909039" y="4060190"/>
                </a:cubicBezTo>
                <a:cubicBezTo>
                  <a:pt x="15135606" y="4247769"/>
                  <a:pt x="15452725" y="4371975"/>
                  <a:pt x="15789148" y="4418965"/>
                </a:cubicBezTo>
                <a:cubicBezTo>
                  <a:pt x="16091027" y="4461129"/>
                  <a:pt x="16399383" y="4448683"/>
                  <a:pt x="16695038" y="4395851"/>
                </a:cubicBezTo>
                <a:cubicBezTo>
                  <a:pt x="17175480" y="4310126"/>
                  <a:pt x="17629251" y="4128770"/>
                  <a:pt x="18092928" y="3943223"/>
                </a:cubicBezTo>
                <a:cubicBezTo>
                  <a:pt x="18110963" y="3935984"/>
                  <a:pt x="18128996" y="3928745"/>
                  <a:pt x="18147030" y="3921633"/>
                </a:cubicBezTo>
                <a:cubicBezTo>
                  <a:pt x="18178272" y="3909187"/>
                  <a:pt x="18209388" y="3896741"/>
                  <a:pt x="18240756" y="3884168"/>
                </a:cubicBezTo>
                <a:cubicBezTo>
                  <a:pt x="18272125" y="3871595"/>
                  <a:pt x="18303494" y="3859022"/>
                  <a:pt x="18334989" y="3846449"/>
                </a:cubicBezTo>
                <a:cubicBezTo>
                  <a:pt x="18392014" y="3823716"/>
                  <a:pt x="18449164" y="3800983"/>
                  <a:pt x="18506566" y="3778504"/>
                </a:cubicBezTo>
                <a:lnTo>
                  <a:pt x="18509996" y="3787394"/>
                </a:lnTo>
                <a:lnTo>
                  <a:pt x="18506566" y="3778504"/>
                </a:lnTo>
                <a:cubicBezTo>
                  <a:pt x="20229576" y="3102737"/>
                  <a:pt x="22204299" y="2604770"/>
                  <a:pt x="24359108" y="2455926"/>
                </a:cubicBezTo>
                <a:lnTo>
                  <a:pt x="24360378" y="2474976"/>
                </a:lnTo>
                <a:cubicBezTo>
                  <a:pt x="22207601" y="2623693"/>
                  <a:pt x="20234783" y="3121279"/>
                  <a:pt x="18513425" y="3796284"/>
                </a:cubicBezTo>
                <a:cubicBezTo>
                  <a:pt x="18456021" y="3818763"/>
                  <a:pt x="18398871" y="3841496"/>
                  <a:pt x="18341848" y="3864229"/>
                </a:cubicBezTo>
                <a:cubicBezTo>
                  <a:pt x="18310352" y="3876802"/>
                  <a:pt x="18278982" y="3889375"/>
                  <a:pt x="18247613" y="3901948"/>
                </a:cubicBezTo>
                <a:cubicBezTo>
                  <a:pt x="18216245" y="3914521"/>
                  <a:pt x="18185130" y="3926967"/>
                  <a:pt x="18153887" y="3939413"/>
                </a:cubicBezTo>
                <a:lnTo>
                  <a:pt x="18150332" y="3930523"/>
                </a:lnTo>
                <a:lnTo>
                  <a:pt x="18153887" y="3939413"/>
                </a:lnTo>
                <a:cubicBezTo>
                  <a:pt x="18135854" y="3946652"/>
                  <a:pt x="18117820" y="3953891"/>
                  <a:pt x="18099785" y="3961003"/>
                </a:cubicBezTo>
                <a:cubicBezTo>
                  <a:pt x="17636362" y="4146296"/>
                  <a:pt x="17180813" y="4328541"/>
                  <a:pt x="16698086" y="4414647"/>
                </a:cubicBezTo>
                <a:lnTo>
                  <a:pt x="16696435" y="4405249"/>
                </a:lnTo>
                <a:lnTo>
                  <a:pt x="16698086" y="4414647"/>
                </a:lnTo>
                <a:cubicBezTo>
                  <a:pt x="16400653" y="4467860"/>
                  <a:pt x="16090264" y="4480433"/>
                  <a:pt x="15786227" y="4437888"/>
                </a:cubicBezTo>
                <a:lnTo>
                  <a:pt x="15787497" y="4428490"/>
                </a:lnTo>
                <a:lnTo>
                  <a:pt x="15786227" y="4437888"/>
                </a:lnTo>
                <a:cubicBezTo>
                  <a:pt x="15447263" y="4390644"/>
                  <a:pt x="15126588" y="4265295"/>
                  <a:pt x="14896591" y="4074922"/>
                </a:cubicBezTo>
                <a:lnTo>
                  <a:pt x="14902687" y="4067556"/>
                </a:lnTo>
                <a:lnTo>
                  <a:pt x="14896591" y="4074922"/>
                </a:lnTo>
                <a:cubicBezTo>
                  <a:pt x="14799690" y="3994658"/>
                  <a:pt x="14719681" y="3905250"/>
                  <a:pt x="14647036" y="3809365"/>
                </a:cubicBezTo>
                <a:cubicBezTo>
                  <a:pt x="14570836" y="3708527"/>
                  <a:pt x="14502764" y="3600323"/>
                  <a:pt x="14432153" y="3488309"/>
                </a:cubicBezTo>
                <a:cubicBezTo>
                  <a:pt x="14355572" y="3366643"/>
                  <a:pt x="14276070" y="3240405"/>
                  <a:pt x="14179550" y="3112770"/>
                </a:cubicBezTo>
                <a:cubicBezTo>
                  <a:pt x="14149324" y="3072765"/>
                  <a:pt x="14117574" y="3032887"/>
                  <a:pt x="14083410" y="2993263"/>
                </a:cubicBezTo>
                <a:cubicBezTo>
                  <a:pt x="13858112" y="2731008"/>
                  <a:pt x="13560044" y="2533396"/>
                  <a:pt x="13229971" y="2399030"/>
                </a:cubicBezTo>
                <a:cubicBezTo>
                  <a:pt x="12864338" y="2250059"/>
                  <a:pt x="12453747" y="2166493"/>
                  <a:pt x="12047982" y="2188591"/>
                </a:cubicBezTo>
                <a:lnTo>
                  <a:pt x="12047474" y="2179066"/>
                </a:lnTo>
                <a:lnTo>
                  <a:pt x="12047982" y="2188591"/>
                </a:lnTo>
                <a:cubicBezTo>
                  <a:pt x="11611356" y="2212467"/>
                  <a:pt x="11143487" y="2346706"/>
                  <a:pt x="10742802" y="2565908"/>
                </a:cubicBezTo>
                <a:lnTo>
                  <a:pt x="10738231" y="2557526"/>
                </a:lnTo>
                <a:lnTo>
                  <a:pt x="10742802" y="2565908"/>
                </a:lnTo>
                <a:cubicBezTo>
                  <a:pt x="10598912" y="2645029"/>
                  <a:pt x="10474198" y="2736723"/>
                  <a:pt x="10351643" y="2826893"/>
                </a:cubicBezTo>
                <a:cubicBezTo>
                  <a:pt x="10220578" y="2923286"/>
                  <a:pt x="10091801" y="3018028"/>
                  <a:pt x="9945243" y="3092831"/>
                </a:cubicBezTo>
                <a:cubicBezTo>
                  <a:pt x="9417685" y="3362071"/>
                  <a:pt x="8599804" y="3331464"/>
                  <a:pt x="8306181" y="2968625"/>
                </a:cubicBezTo>
                <a:lnTo>
                  <a:pt x="8313547" y="2962656"/>
                </a:lnTo>
                <a:lnTo>
                  <a:pt x="8306181" y="2968625"/>
                </a:lnTo>
                <a:cubicBezTo>
                  <a:pt x="8237220" y="2883535"/>
                  <a:pt x="8202422" y="2791968"/>
                  <a:pt x="8180070" y="2695702"/>
                </a:cubicBezTo>
                <a:lnTo>
                  <a:pt x="8189340" y="2693543"/>
                </a:lnTo>
                <a:lnTo>
                  <a:pt x="8180070" y="2695702"/>
                </a:lnTo>
                <a:cubicBezTo>
                  <a:pt x="8161782" y="2617343"/>
                  <a:pt x="8153908" y="2535301"/>
                  <a:pt x="8145779" y="2451862"/>
                </a:cubicBezTo>
                <a:cubicBezTo>
                  <a:pt x="8130159" y="2290699"/>
                  <a:pt x="8113902" y="2123567"/>
                  <a:pt x="8023351" y="1958975"/>
                </a:cubicBezTo>
                <a:cubicBezTo>
                  <a:pt x="7807451" y="1566291"/>
                  <a:pt x="7183627" y="1329563"/>
                  <a:pt x="6655181" y="1309624"/>
                </a:cubicBezTo>
                <a:cubicBezTo>
                  <a:pt x="6558152" y="1305941"/>
                  <a:pt x="6463538" y="1307465"/>
                  <a:pt x="6370954" y="1313307"/>
                </a:cubicBezTo>
                <a:lnTo>
                  <a:pt x="6370320" y="1303782"/>
                </a:lnTo>
                <a:lnTo>
                  <a:pt x="6370954" y="1313307"/>
                </a:lnTo>
                <a:cubicBezTo>
                  <a:pt x="6128512" y="1328801"/>
                  <a:pt x="5896228" y="1371600"/>
                  <a:pt x="5664708" y="1421892"/>
                </a:cubicBezTo>
                <a:cubicBezTo>
                  <a:pt x="5584697" y="1439291"/>
                  <a:pt x="5504815" y="1457579"/>
                  <a:pt x="5424551" y="1475867"/>
                </a:cubicBezTo>
                <a:cubicBezTo>
                  <a:pt x="5343906" y="1494282"/>
                  <a:pt x="5263134" y="1512824"/>
                  <a:pt x="5181600" y="1530477"/>
                </a:cubicBezTo>
                <a:lnTo>
                  <a:pt x="5179568" y="1521206"/>
                </a:lnTo>
                <a:lnTo>
                  <a:pt x="5181600" y="1530477"/>
                </a:lnTo>
                <a:cubicBezTo>
                  <a:pt x="4694301" y="1636522"/>
                  <a:pt x="4129278" y="1725295"/>
                  <a:pt x="3551428" y="1618234"/>
                </a:cubicBezTo>
                <a:cubicBezTo>
                  <a:pt x="3237865" y="1560068"/>
                  <a:pt x="2901061" y="1497965"/>
                  <a:pt x="2597531" y="1442466"/>
                </a:cubicBezTo>
                <a:lnTo>
                  <a:pt x="2599182" y="1433068"/>
                </a:lnTo>
                <a:lnTo>
                  <a:pt x="2597531" y="1442466"/>
                </a:lnTo>
                <a:cubicBezTo>
                  <a:pt x="2525014" y="1429258"/>
                  <a:pt x="2454148" y="1418082"/>
                  <a:pt x="2383409" y="1406906"/>
                </a:cubicBezTo>
                <a:cubicBezTo>
                  <a:pt x="2223008" y="1381633"/>
                  <a:pt x="2062607" y="1356360"/>
                  <a:pt x="1882013" y="1307084"/>
                </a:cubicBezTo>
                <a:lnTo>
                  <a:pt x="1884553" y="1297940"/>
                </a:lnTo>
                <a:lnTo>
                  <a:pt x="1882013" y="1307084"/>
                </a:lnTo>
                <a:cubicBezTo>
                  <a:pt x="1572260" y="1222756"/>
                  <a:pt x="1189990" y="1080389"/>
                  <a:pt x="864235" y="860679"/>
                </a:cubicBezTo>
                <a:lnTo>
                  <a:pt x="869569" y="852805"/>
                </a:lnTo>
                <a:lnTo>
                  <a:pt x="864235" y="860679"/>
                </a:lnTo>
                <a:cubicBezTo>
                  <a:pt x="475234" y="598424"/>
                  <a:pt x="164084" y="270002"/>
                  <a:pt x="0" y="1016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1"/>
          <p:cNvSpPr/>
          <p:nvPr/>
        </p:nvSpPr>
        <p:spPr>
          <a:xfrm>
            <a:off x="17787" y="5527443"/>
            <a:ext cx="18265331" cy="3457194"/>
          </a:xfrm>
          <a:custGeom>
            <a:rect b="b" l="l" r="r" t="t"/>
            <a:pathLst>
              <a:path extrusionOk="0" h="4609592" w="24353774">
                <a:moveTo>
                  <a:pt x="16002" y="0"/>
                </a:moveTo>
                <a:cubicBezTo>
                  <a:pt x="176149" y="247523"/>
                  <a:pt x="475361" y="570484"/>
                  <a:pt x="850392" y="838962"/>
                </a:cubicBezTo>
                <a:lnTo>
                  <a:pt x="844804" y="846709"/>
                </a:lnTo>
                <a:lnTo>
                  <a:pt x="850392" y="838962"/>
                </a:lnTo>
                <a:cubicBezTo>
                  <a:pt x="1160145" y="1060577"/>
                  <a:pt x="1524381" y="1216279"/>
                  <a:pt x="1824736" y="1319022"/>
                </a:cubicBezTo>
                <a:lnTo>
                  <a:pt x="1821688" y="1328039"/>
                </a:lnTo>
                <a:lnTo>
                  <a:pt x="1824736" y="1319022"/>
                </a:lnTo>
                <a:cubicBezTo>
                  <a:pt x="2012950" y="1383411"/>
                  <a:pt x="2181606" y="1422781"/>
                  <a:pt x="2351278" y="1462405"/>
                </a:cubicBezTo>
                <a:cubicBezTo>
                  <a:pt x="2409571" y="1475994"/>
                  <a:pt x="2467864" y="1489583"/>
                  <a:pt x="2527173" y="1504315"/>
                </a:cubicBezTo>
                <a:lnTo>
                  <a:pt x="2524887" y="1513586"/>
                </a:lnTo>
                <a:lnTo>
                  <a:pt x="2527173" y="1504315"/>
                </a:lnTo>
                <a:cubicBezTo>
                  <a:pt x="2830068" y="1579245"/>
                  <a:pt x="3156966" y="1653413"/>
                  <a:pt x="3461004" y="1709801"/>
                </a:cubicBezTo>
                <a:lnTo>
                  <a:pt x="3459226" y="1719199"/>
                </a:lnTo>
                <a:lnTo>
                  <a:pt x="3461004" y="1709801"/>
                </a:lnTo>
                <a:cubicBezTo>
                  <a:pt x="4045712" y="1817878"/>
                  <a:pt x="4622673" y="1716786"/>
                  <a:pt x="5123688" y="1595628"/>
                </a:cubicBezTo>
                <a:cubicBezTo>
                  <a:pt x="5208143" y="1575308"/>
                  <a:pt x="5291963" y="1553972"/>
                  <a:pt x="5375656" y="1532763"/>
                </a:cubicBezTo>
                <a:cubicBezTo>
                  <a:pt x="5459095" y="1511681"/>
                  <a:pt x="5542280" y="1490599"/>
                  <a:pt x="5625846" y="1470406"/>
                </a:cubicBezTo>
                <a:cubicBezTo>
                  <a:pt x="5863717" y="1413002"/>
                  <a:pt x="6103620" y="1363218"/>
                  <a:pt x="6354318" y="1342009"/>
                </a:cubicBezTo>
                <a:cubicBezTo>
                  <a:pt x="6450584" y="1333881"/>
                  <a:pt x="6549009" y="1330325"/>
                  <a:pt x="6650101" y="1332230"/>
                </a:cubicBezTo>
                <a:cubicBezTo>
                  <a:pt x="7198360" y="1342517"/>
                  <a:pt x="7850632" y="1580134"/>
                  <a:pt x="8069453" y="1993646"/>
                </a:cubicBezTo>
                <a:cubicBezTo>
                  <a:pt x="8161909" y="2168652"/>
                  <a:pt x="8172450" y="2347214"/>
                  <a:pt x="8182610" y="2515997"/>
                </a:cubicBezTo>
                <a:cubicBezTo>
                  <a:pt x="8187690" y="2601468"/>
                  <a:pt x="8192643" y="2684272"/>
                  <a:pt x="8207756" y="2763520"/>
                </a:cubicBezTo>
                <a:cubicBezTo>
                  <a:pt x="8226552" y="2862707"/>
                  <a:pt x="8258429" y="2956433"/>
                  <a:pt x="8324342" y="3043682"/>
                </a:cubicBezTo>
                <a:lnTo>
                  <a:pt x="8316722" y="3049397"/>
                </a:lnTo>
                <a:lnTo>
                  <a:pt x="8324342" y="3043682"/>
                </a:lnTo>
                <a:cubicBezTo>
                  <a:pt x="8608060" y="3417951"/>
                  <a:pt x="9437243" y="3463036"/>
                  <a:pt x="9983597" y="3198876"/>
                </a:cubicBezTo>
                <a:cubicBezTo>
                  <a:pt x="10135362" y="3125470"/>
                  <a:pt x="10269855" y="3031617"/>
                  <a:pt x="10408158" y="2934970"/>
                </a:cubicBezTo>
                <a:cubicBezTo>
                  <a:pt x="10527538" y="2851531"/>
                  <a:pt x="10649712" y="2766187"/>
                  <a:pt x="10787761" y="2691003"/>
                </a:cubicBezTo>
                <a:cubicBezTo>
                  <a:pt x="11188192" y="2473833"/>
                  <a:pt x="11647170" y="2330577"/>
                  <a:pt x="12084177" y="2293620"/>
                </a:cubicBezTo>
                <a:lnTo>
                  <a:pt x="12084939" y="2303145"/>
                </a:lnTo>
                <a:lnTo>
                  <a:pt x="12084177" y="2293620"/>
                </a:lnTo>
                <a:cubicBezTo>
                  <a:pt x="12488672" y="2259330"/>
                  <a:pt x="12906502" y="2328418"/>
                  <a:pt x="13277977" y="2466848"/>
                </a:cubicBezTo>
                <a:cubicBezTo>
                  <a:pt x="13614527" y="2592324"/>
                  <a:pt x="13918439" y="2784475"/>
                  <a:pt x="14141450" y="3047746"/>
                </a:cubicBezTo>
                <a:lnTo>
                  <a:pt x="14134212" y="3053842"/>
                </a:lnTo>
                <a:lnTo>
                  <a:pt x="14141450" y="3047619"/>
                </a:lnTo>
                <a:cubicBezTo>
                  <a:pt x="14175232" y="3087243"/>
                  <a:pt x="14206347" y="3127375"/>
                  <a:pt x="14235430" y="3167634"/>
                </a:cubicBezTo>
                <a:lnTo>
                  <a:pt x="14227683" y="3173222"/>
                </a:lnTo>
                <a:lnTo>
                  <a:pt x="14235430" y="3167634"/>
                </a:lnTo>
                <a:cubicBezTo>
                  <a:pt x="14338427" y="3308985"/>
                  <a:pt x="14418056" y="3449955"/>
                  <a:pt x="14494256" y="3584829"/>
                </a:cubicBezTo>
                <a:cubicBezTo>
                  <a:pt x="14564613" y="3709543"/>
                  <a:pt x="14632051" y="3828796"/>
                  <a:pt x="14712441" y="3939032"/>
                </a:cubicBezTo>
                <a:cubicBezTo>
                  <a:pt x="14765528" y="4011930"/>
                  <a:pt x="14824329" y="4080764"/>
                  <a:pt x="14893289" y="4144518"/>
                </a:cubicBezTo>
                <a:lnTo>
                  <a:pt x="14886814" y="4151503"/>
                </a:lnTo>
                <a:lnTo>
                  <a:pt x="14893289" y="4144518"/>
                </a:lnTo>
                <a:cubicBezTo>
                  <a:pt x="15106141" y="4340987"/>
                  <a:pt x="15413737" y="4476115"/>
                  <a:pt x="15746349" y="4536186"/>
                </a:cubicBezTo>
                <a:cubicBezTo>
                  <a:pt x="16044038" y="4590034"/>
                  <a:pt x="16353537" y="4590415"/>
                  <a:pt x="16652114" y="4549521"/>
                </a:cubicBezTo>
                <a:cubicBezTo>
                  <a:pt x="17150334" y="4481322"/>
                  <a:pt x="17625440" y="4311396"/>
                  <a:pt x="18110708" y="4137914"/>
                </a:cubicBezTo>
                <a:cubicBezTo>
                  <a:pt x="18116931" y="4135755"/>
                  <a:pt x="18123154" y="4133469"/>
                  <a:pt x="18129377" y="4131310"/>
                </a:cubicBezTo>
                <a:lnTo>
                  <a:pt x="18132552" y="4140327"/>
                </a:lnTo>
                <a:lnTo>
                  <a:pt x="18129377" y="4131310"/>
                </a:lnTo>
                <a:cubicBezTo>
                  <a:pt x="18161636" y="4119753"/>
                  <a:pt x="18193893" y="4108196"/>
                  <a:pt x="18226278" y="4096512"/>
                </a:cubicBezTo>
                <a:cubicBezTo>
                  <a:pt x="18258664" y="4084828"/>
                  <a:pt x="18291175" y="4073271"/>
                  <a:pt x="18323813" y="4061587"/>
                </a:cubicBezTo>
                <a:cubicBezTo>
                  <a:pt x="18380711" y="4041267"/>
                  <a:pt x="18437733" y="4020947"/>
                  <a:pt x="18495011" y="4000881"/>
                </a:cubicBezTo>
                <a:lnTo>
                  <a:pt x="18498186" y="4009898"/>
                </a:lnTo>
                <a:lnTo>
                  <a:pt x="18495011" y="4000881"/>
                </a:lnTo>
                <a:cubicBezTo>
                  <a:pt x="20244561" y="3384804"/>
                  <a:pt x="22219538" y="2942209"/>
                  <a:pt x="24352758" y="2825115"/>
                </a:cubicBezTo>
                <a:lnTo>
                  <a:pt x="24353774" y="2844165"/>
                </a:lnTo>
                <a:cubicBezTo>
                  <a:pt x="22222586" y="2961132"/>
                  <a:pt x="20249389" y="3403346"/>
                  <a:pt x="18501359" y="4018915"/>
                </a:cubicBezTo>
                <a:cubicBezTo>
                  <a:pt x="18444209" y="4038981"/>
                  <a:pt x="18387186" y="4059174"/>
                  <a:pt x="18330290" y="4079621"/>
                </a:cubicBezTo>
                <a:cubicBezTo>
                  <a:pt x="18297779" y="4091305"/>
                  <a:pt x="18265266" y="4102862"/>
                  <a:pt x="18232882" y="4114546"/>
                </a:cubicBezTo>
                <a:cubicBezTo>
                  <a:pt x="18200497" y="4126230"/>
                  <a:pt x="18168238" y="4137787"/>
                  <a:pt x="18135981" y="4149344"/>
                </a:cubicBezTo>
                <a:cubicBezTo>
                  <a:pt x="18129758" y="4151503"/>
                  <a:pt x="18123534" y="4153789"/>
                  <a:pt x="18117311" y="4155948"/>
                </a:cubicBezTo>
                <a:cubicBezTo>
                  <a:pt x="17632426" y="4329303"/>
                  <a:pt x="17155413" y="4499864"/>
                  <a:pt x="16654780" y="4568444"/>
                </a:cubicBezTo>
                <a:lnTo>
                  <a:pt x="16653509" y="4559046"/>
                </a:lnTo>
                <a:lnTo>
                  <a:pt x="16654780" y="4568444"/>
                </a:lnTo>
                <a:cubicBezTo>
                  <a:pt x="16354552" y="4609592"/>
                  <a:pt x="16043021" y="4609211"/>
                  <a:pt x="15743047" y="4554982"/>
                </a:cubicBezTo>
                <a:lnTo>
                  <a:pt x="15744698" y="4545584"/>
                </a:lnTo>
                <a:lnTo>
                  <a:pt x="15743047" y="4554982"/>
                </a:lnTo>
                <a:cubicBezTo>
                  <a:pt x="15407894" y="4494403"/>
                  <a:pt x="15096616" y="4358132"/>
                  <a:pt x="14880462" y="4158488"/>
                </a:cubicBezTo>
                <a:cubicBezTo>
                  <a:pt x="14810359" y="4093845"/>
                  <a:pt x="14750796" y="4023995"/>
                  <a:pt x="14697075" y="3950208"/>
                </a:cubicBezTo>
                <a:cubicBezTo>
                  <a:pt x="14615922" y="3838829"/>
                  <a:pt x="14547977" y="3718560"/>
                  <a:pt x="14477746" y="3594100"/>
                </a:cubicBezTo>
                <a:cubicBezTo>
                  <a:pt x="14401546" y="3459099"/>
                  <a:pt x="14322425" y="3319018"/>
                  <a:pt x="14220189" y="3178683"/>
                </a:cubicBezTo>
                <a:cubicBezTo>
                  <a:pt x="14191234" y="3138805"/>
                  <a:pt x="14160500" y="3099054"/>
                  <a:pt x="14127099" y="3059811"/>
                </a:cubicBezTo>
                <a:cubicBezTo>
                  <a:pt x="13906627" y="2799461"/>
                  <a:pt x="13605636" y="2608961"/>
                  <a:pt x="13271500" y="2484374"/>
                </a:cubicBezTo>
                <a:lnTo>
                  <a:pt x="13274802" y="2475484"/>
                </a:lnTo>
                <a:lnTo>
                  <a:pt x="13271500" y="2484374"/>
                </a:lnTo>
                <a:cubicBezTo>
                  <a:pt x="12902311" y="2346833"/>
                  <a:pt x="12487275" y="2278253"/>
                  <a:pt x="12085954" y="2312289"/>
                </a:cubicBezTo>
                <a:cubicBezTo>
                  <a:pt x="11651741" y="2348992"/>
                  <a:pt x="11195303" y="2491359"/>
                  <a:pt x="10797032" y="2707386"/>
                </a:cubicBezTo>
                <a:lnTo>
                  <a:pt x="10792460" y="2699004"/>
                </a:lnTo>
                <a:lnTo>
                  <a:pt x="10797032" y="2707386"/>
                </a:lnTo>
                <a:cubicBezTo>
                  <a:pt x="10660126" y="2781935"/>
                  <a:pt x="10538714" y="2866771"/>
                  <a:pt x="10419207" y="2950210"/>
                </a:cubicBezTo>
                <a:cubicBezTo>
                  <a:pt x="10281031" y="3046730"/>
                  <a:pt x="10145395" y="3141599"/>
                  <a:pt x="9991978" y="3215767"/>
                </a:cubicBezTo>
                <a:lnTo>
                  <a:pt x="9987788" y="3207131"/>
                </a:lnTo>
                <a:lnTo>
                  <a:pt x="9991978" y="3215767"/>
                </a:lnTo>
                <a:cubicBezTo>
                  <a:pt x="9442577" y="3481451"/>
                  <a:pt x="8601201" y="3440049"/>
                  <a:pt x="8309228" y="3054985"/>
                </a:cubicBezTo>
                <a:cubicBezTo>
                  <a:pt x="8240902" y="2964561"/>
                  <a:pt x="8208264" y="2867787"/>
                  <a:pt x="8189087" y="2766822"/>
                </a:cubicBezTo>
                <a:lnTo>
                  <a:pt x="8198485" y="2765044"/>
                </a:lnTo>
                <a:lnTo>
                  <a:pt x="8189087" y="2766822"/>
                </a:lnTo>
                <a:cubicBezTo>
                  <a:pt x="8173720" y="2686050"/>
                  <a:pt x="8168766" y="2601976"/>
                  <a:pt x="8163687" y="2516759"/>
                </a:cubicBezTo>
                <a:cubicBezTo>
                  <a:pt x="8153526" y="2347468"/>
                  <a:pt x="8142986" y="2172970"/>
                  <a:pt x="8052689" y="2002155"/>
                </a:cubicBezTo>
                <a:lnTo>
                  <a:pt x="8061071" y="1997710"/>
                </a:lnTo>
                <a:lnTo>
                  <a:pt x="8052689" y="2002155"/>
                </a:lnTo>
                <a:cubicBezTo>
                  <a:pt x="7838948" y="1597914"/>
                  <a:pt x="7195820" y="1361059"/>
                  <a:pt x="6649847" y="1350899"/>
                </a:cubicBezTo>
                <a:lnTo>
                  <a:pt x="6649974" y="1341374"/>
                </a:lnTo>
                <a:lnTo>
                  <a:pt x="6649847" y="1350899"/>
                </a:lnTo>
                <a:cubicBezTo>
                  <a:pt x="6549389" y="1348994"/>
                  <a:pt x="6451727" y="1352677"/>
                  <a:pt x="6355969" y="1360678"/>
                </a:cubicBezTo>
                <a:lnTo>
                  <a:pt x="6355207" y="1351153"/>
                </a:lnTo>
                <a:lnTo>
                  <a:pt x="6355969" y="1360678"/>
                </a:lnTo>
                <a:cubicBezTo>
                  <a:pt x="6106795" y="1381760"/>
                  <a:pt x="5867908" y="1431290"/>
                  <a:pt x="5630418" y="1488694"/>
                </a:cubicBezTo>
                <a:cubicBezTo>
                  <a:pt x="5547106" y="1508760"/>
                  <a:pt x="5463921" y="1529842"/>
                  <a:pt x="5380482" y="1551051"/>
                </a:cubicBezTo>
                <a:cubicBezTo>
                  <a:pt x="5296789" y="1572260"/>
                  <a:pt x="5212842" y="1593469"/>
                  <a:pt x="5128260" y="1613916"/>
                </a:cubicBezTo>
                <a:lnTo>
                  <a:pt x="5125973" y="1604645"/>
                </a:lnTo>
                <a:lnTo>
                  <a:pt x="5128260" y="1613916"/>
                </a:lnTo>
                <a:cubicBezTo>
                  <a:pt x="4626737" y="1735074"/>
                  <a:pt x="4046473" y="1837055"/>
                  <a:pt x="3457702" y="1728216"/>
                </a:cubicBezTo>
                <a:cubicBezTo>
                  <a:pt x="3153156" y="1671828"/>
                  <a:pt x="2825877" y="1597533"/>
                  <a:pt x="2522855" y="1522603"/>
                </a:cubicBezTo>
                <a:cubicBezTo>
                  <a:pt x="2463673" y="1507998"/>
                  <a:pt x="2405507" y="1494409"/>
                  <a:pt x="2347214" y="1480820"/>
                </a:cubicBezTo>
                <a:cubicBezTo>
                  <a:pt x="2177542" y="1441196"/>
                  <a:pt x="2007997" y="1401572"/>
                  <a:pt x="1818767" y="1336929"/>
                </a:cubicBezTo>
                <a:cubicBezTo>
                  <a:pt x="1517396" y="1233805"/>
                  <a:pt x="1151255" y="1077468"/>
                  <a:pt x="839470" y="854329"/>
                </a:cubicBezTo>
                <a:cubicBezTo>
                  <a:pt x="462661" y="584708"/>
                  <a:pt x="161544" y="260096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1"/>
          <p:cNvSpPr/>
          <p:nvPr/>
        </p:nvSpPr>
        <p:spPr>
          <a:xfrm>
            <a:off x="22434" y="5392947"/>
            <a:ext cx="18260283" cy="3563683"/>
          </a:xfrm>
          <a:custGeom>
            <a:rect b="b" l="l" r="r" t="t"/>
            <a:pathLst>
              <a:path extrusionOk="0" h="4751578" w="24347043">
                <a:moveTo>
                  <a:pt x="15748" y="0"/>
                </a:moveTo>
                <a:cubicBezTo>
                  <a:pt x="173609" y="237617"/>
                  <a:pt x="462915" y="557022"/>
                  <a:pt x="825627" y="832739"/>
                </a:cubicBezTo>
                <a:cubicBezTo>
                  <a:pt x="1121537" y="1057910"/>
                  <a:pt x="1469771" y="1227582"/>
                  <a:pt x="1762252" y="1349248"/>
                </a:cubicBezTo>
                <a:cubicBezTo>
                  <a:pt x="1966722" y="1434338"/>
                  <a:pt x="2151126" y="1491361"/>
                  <a:pt x="2337435" y="1548892"/>
                </a:cubicBezTo>
                <a:cubicBezTo>
                  <a:pt x="2375916" y="1560830"/>
                  <a:pt x="2414397" y="1572641"/>
                  <a:pt x="2453259" y="1584833"/>
                </a:cubicBezTo>
                <a:cubicBezTo>
                  <a:pt x="2754630" y="1679575"/>
                  <a:pt x="3072384" y="1765681"/>
                  <a:pt x="3366770" y="1819783"/>
                </a:cubicBezTo>
                <a:cubicBezTo>
                  <a:pt x="3962400" y="1929384"/>
                  <a:pt x="4554347" y="1815338"/>
                  <a:pt x="5069459" y="1679194"/>
                </a:cubicBezTo>
                <a:cubicBezTo>
                  <a:pt x="5156708" y="1656207"/>
                  <a:pt x="5243322" y="1632204"/>
                  <a:pt x="5330063" y="1608201"/>
                </a:cubicBezTo>
                <a:cubicBezTo>
                  <a:pt x="5416423" y="1584325"/>
                  <a:pt x="5502783" y="1560449"/>
                  <a:pt x="5589270" y="1537589"/>
                </a:cubicBezTo>
                <a:cubicBezTo>
                  <a:pt x="5833745" y="1473073"/>
                  <a:pt x="6080633" y="1416431"/>
                  <a:pt x="6338824" y="1389507"/>
                </a:cubicBezTo>
                <a:lnTo>
                  <a:pt x="6339840" y="1399032"/>
                </a:lnTo>
                <a:lnTo>
                  <a:pt x="6338824" y="1389507"/>
                </a:lnTo>
                <a:cubicBezTo>
                  <a:pt x="6438392" y="1379093"/>
                  <a:pt x="6539992" y="1373505"/>
                  <a:pt x="6644259" y="1373632"/>
                </a:cubicBezTo>
                <a:lnTo>
                  <a:pt x="6644259" y="1383157"/>
                </a:lnTo>
                <a:lnTo>
                  <a:pt x="6644259" y="1373632"/>
                </a:lnTo>
                <a:cubicBezTo>
                  <a:pt x="7209917" y="1374013"/>
                  <a:pt x="7882001" y="1611757"/>
                  <a:pt x="8098790" y="2037588"/>
                </a:cubicBezTo>
                <a:cubicBezTo>
                  <a:pt x="8190992" y="2218817"/>
                  <a:pt x="8195437" y="2404618"/>
                  <a:pt x="8199882" y="2581275"/>
                </a:cubicBezTo>
                <a:cubicBezTo>
                  <a:pt x="8202041" y="2668651"/>
                  <a:pt x="8204200" y="2753741"/>
                  <a:pt x="8216519" y="2835783"/>
                </a:cubicBezTo>
                <a:lnTo>
                  <a:pt x="8207121" y="2837180"/>
                </a:lnTo>
                <a:lnTo>
                  <a:pt x="8216519" y="2835783"/>
                </a:lnTo>
                <a:cubicBezTo>
                  <a:pt x="8232267" y="2939796"/>
                  <a:pt x="8261604" y="3038602"/>
                  <a:pt x="8327517" y="3130804"/>
                </a:cubicBezTo>
                <a:cubicBezTo>
                  <a:pt x="8608568" y="3527171"/>
                  <a:pt x="9461754" y="3582162"/>
                  <a:pt x="10030460" y="3321939"/>
                </a:cubicBezTo>
                <a:lnTo>
                  <a:pt x="10034397" y="3330575"/>
                </a:lnTo>
                <a:lnTo>
                  <a:pt x="10030460" y="3321939"/>
                </a:lnTo>
                <a:cubicBezTo>
                  <a:pt x="10190226" y="3248787"/>
                  <a:pt x="10332720" y="3154299"/>
                  <a:pt x="10479151" y="3057017"/>
                </a:cubicBezTo>
                <a:cubicBezTo>
                  <a:pt x="10594213" y="2980690"/>
                  <a:pt x="10711688" y="2902712"/>
                  <a:pt x="10841482" y="2832608"/>
                </a:cubicBezTo>
                <a:cubicBezTo>
                  <a:pt x="11239119" y="2618740"/>
                  <a:pt x="11686794" y="2467610"/>
                  <a:pt x="12121134" y="2417445"/>
                </a:cubicBezTo>
                <a:cubicBezTo>
                  <a:pt x="12521438" y="2371344"/>
                  <a:pt x="12943459" y="2424938"/>
                  <a:pt x="13318617" y="2552319"/>
                </a:cubicBezTo>
                <a:lnTo>
                  <a:pt x="13315569" y="2561336"/>
                </a:lnTo>
                <a:lnTo>
                  <a:pt x="13318617" y="2552319"/>
                </a:lnTo>
                <a:cubicBezTo>
                  <a:pt x="13659359" y="2668016"/>
                  <a:pt x="13966444" y="2852674"/>
                  <a:pt x="14184885" y="3114675"/>
                </a:cubicBezTo>
                <a:lnTo>
                  <a:pt x="14177518" y="3120771"/>
                </a:lnTo>
                <a:lnTo>
                  <a:pt x="14184757" y="3114675"/>
                </a:lnTo>
                <a:cubicBezTo>
                  <a:pt x="14217777" y="3154045"/>
                  <a:pt x="14247876" y="3193923"/>
                  <a:pt x="14275943" y="3234055"/>
                </a:cubicBezTo>
                <a:lnTo>
                  <a:pt x="14268196" y="3239516"/>
                </a:lnTo>
                <a:lnTo>
                  <a:pt x="14275943" y="3234055"/>
                </a:lnTo>
                <a:cubicBezTo>
                  <a:pt x="14382496" y="3385947"/>
                  <a:pt x="14458823" y="3539109"/>
                  <a:pt x="14531848" y="3685667"/>
                </a:cubicBezTo>
                <a:cubicBezTo>
                  <a:pt x="14599666" y="3821811"/>
                  <a:pt x="14664689" y="3952240"/>
                  <a:pt x="14748763" y="4072001"/>
                </a:cubicBezTo>
                <a:cubicBezTo>
                  <a:pt x="14787118" y="4126738"/>
                  <a:pt x="14829537" y="4179189"/>
                  <a:pt x="14877923" y="4228846"/>
                </a:cubicBezTo>
                <a:cubicBezTo>
                  <a:pt x="15076551" y="4434586"/>
                  <a:pt x="15375382" y="4580255"/>
                  <a:pt x="15703931" y="4653534"/>
                </a:cubicBezTo>
                <a:cubicBezTo>
                  <a:pt x="15997682" y="4719066"/>
                  <a:pt x="16308070" y="4732147"/>
                  <a:pt x="16609313" y="4703318"/>
                </a:cubicBezTo>
                <a:lnTo>
                  <a:pt x="16610203" y="4712843"/>
                </a:lnTo>
                <a:lnTo>
                  <a:pt x="16609313" y="4703318"/>
                </a:lnTo>
                <a:cubicBezTo>
                  <a:pt x="17116171" y="4654677"/>
                  <a:pt x="17603724" y="4501007"/>
                  <a:pt x="18101438" y="4344162"/>
                </a:cubicBezTo>
                <a:cubicBezTo>
                  <a:pt x="18104866" y="4343146"/>
                  <a:pt x="18108168" y="4342003"/>
                  <a:pt x="18111597" y="4340987"/>
                </a:cubicBezTo>
                <a:lnTo>
                  <a:pt x="18114518" y="4350131"/>
                </a:lnTo>
                <a:lnTo>
                  <a:pt x="18111597" y="4341114"/>
                </a:lnTo>
                <a:cubicBezTo>
                  <a:pt x="18124805" y="4336923"/>
                  <a:pt x="18138014" y="4332732"/>
                  <a:pt x="18151094" y="4328541"/>
                </a:cubicBezTo>
                <a:cubicBezTo>
                  <a:pt x="18164175" y="4324350"/>
                  <a:pt x="18177511" y="4320159"/>
                  <a:pt x="18190718" y="4315841"/>
                </a:cubicBezTo>
                <a:cubicBezTo>
                  <a:pt x="18287873" y="4284853"/>
                  <a:pt x="18385410" y="4253865"/>
                  <a:pt x="18483199" y="4223258"/>
                </a:cubicBezTo>
                <a:lnTo>
                  <a:pt x="18485993" y="4232402"/>
                </a:lnTo>
                <a:lnTo>
                  <a:pt x="18483199" y="4223258"/>
                </a:lnTo>
                <a:cubicBezTo>
                  <a:pt x="20259039" y="3666871"/>
                  <a:pt x="22234652" y="3279394"/>
                  <a:pt x="24346281" y="3194431"/>
                </a:cubicBezTo>
                <a:lnTo>
                  <a:pt x="24347043" y="3213481"/>
                </a:lnTo>
                <a:cubicBezTo>
                  <a:pt x="22237192" y="3298444"/>
                  <a:pt x="20263359" y="3685540"/>
                  <a:pt x="18488915" y="4241546"/>
                </a:cubicBezTo>
                <a:cubicBezTo>
                  <a:pt x="18391124" y="4272153"/>
                  <a:pt x="18293589" y="4303141"/>
                  <a:pt x="18196434" y="4334129"/>
                </a:cubicBezTo>
                <a:cubicBezTo>
                  <a:pt x="18183225" y="4338320"/>
                  <a:pt x="18170018" y="4342511"/>
                  <a:pt x="18156810" y="4346829"/>
                </a:cubicBezTo>
                <a:cubicBezTo>
                  <a:pt x="18143601" y="4351147"/>
                  <a:pt x="18130393" y="4355211"/>
                  <a:pt x="18117313" y="4359402"/>
                </a:cubicBezTo>
                <a:cubicBezTo>
                  <a:pt x="18113884" y="4360418"/>
                  <a:pt x="18110581" y="4361561"/>
                  <a:pt x="18107152" y="4362577"/>
                </a:cubicBezTo>
                <a:cubicBezTo>
                  <a:pt x="17609820" y="4519295"/>
                  <a:pt x="17120363" y="4673600"/>
                  <a:pt x="16611092" y="4722495"/>
                </a:cubicBezTo>
                <a:cubicBezTo>
                  <a:pt x="16308197" y="4751578"/>
                  <a:pt x="15995650" y="4738370"/>
                  <a:pt x="15699741" y="4672330"/>
                </a:cubicBezTo>
                <a:lnTo>
                  <a:pt x="15701772" y="4663059"/>
                </a:lnTo>
                <a:lnTo>
                  <a:pt x="15699741" y="4672330"/>
                </a:lnTo>
                <a:cubicBezTo>
                  <a:pt x="15368778" y="4598416"/>
                  <a:pt x="15066265" y="4451477"/>
                  <a:pt x="14864207" y="4242308"/>
                </a:cubicBezTo>
                <a:lnTo>
                  <a:pt x="14871066" y="4235704"/>
                </a:lnTo>
                <a:lnTo>
                  <a:pt x="14864207" y="4242308"/>
                </a:lnTo>
                <a:cubicBezTo>
                  <a:pt x="14815059" y="4191762"/>
                  <a:pt x="14772005" y="4138549"/>
                  <a:pt x="14733143" y="4083050"/>
                </a:cubicBezTo>
                <a:cubicBezTo>
                  <a:pt x="14648180" y="3961892"/>
                  <a:pt x="14582521" y="3830193"/>
                  <a:pt x="14514830" y="3694303"/>
                </a:cubicBezTo>
                <a:cubicBezTo>
                  <a:pt x="14441678" y="3547491"/>
                  <a:pt x="14365987" y="3395599"/>
                  <a:pt x="14260322" y="3245104"/>
                </a:cubicBezTo>
                <a:cubicBezTo>
                  <a:pt x="14232637" y="3205353"/>
                  <a:pt x="14202791" y="3165983"/>
                  <a:pt x="14170152" y="3127121"/>
                </a:cubicBezTo>
                <a:cubicBezTo>
                  <a:pt x="13954506" y="2868549"/>
                  <a:pt x="13650722" y="2685415"/>
                  <a:pt x="13312394" y="2570607"/>
                </a:cubicBezTo>
                <a:cubicBezTo>
                  <a:pt x="12939649" y="2444115"/>
                  <a:pt x="12520549" y="2390902"/>
                  <a:pt x="12123293" y="2436622"/>
                </a:cubicBezTo>
                <a:lnTo>
                  <a:pt x="12122150" y="2427097"/>
                </a:lnTo>
                <a:lnTo>
                  <a:pt x="12123293" y="2436622"/>
                </a:lnTo>
                <a:cubicBezTo>
                  <a:pt x="11691747" y="2486406"/>
                  <a:pt x="11246358" y="2636774"/>
                  <a:pt x="10850499" y="2849626"/>
                </a:cubicBezTo>
                <a:lnTo>
                  <a:pt x="10845927" y="2841244"/>
                </a:lnTo>
                <a:lnTo>
                  <a:pt x="10850499" y="2849626"/>
                </a:lnTo>
                <a:cubicBezTo>
                  <a:pt x="10721594" y="2919222"/>
                  <a:pt x="10604881" y="2996692"/>
                  <a:pt x="10489692" y="3073146"/>
                </a:cubicBezTo>
                <a:cubicBezTo>
                  <a:pt x="10343388" y="3170301"/>
                  <a:pt x="10199624" y="3265678"/>
                  <a:pt x="10038334" y="3339465"/>
                </a:cubicBezTo>
                <a:cubicBezTo>
                  <a:pt x="9466834" y="3600958"/>
                  <a:pt x="8601202" y="3549904"/>
                  <a:pt x="8312023" y="3141980"/>
                </a:cubicBezTo>
                <a:lnTo>
                  <a:pt x="8319771" y="3136519"/>
                </a:lnTo>
                <a:lnTo>
                  <a:pt x="8312023" y="3142107"/>
                </a:lnTo>
                <a:cubicBezTo>
                  <a:pt x="8243698" y="3046603"/>
                  <a:pt x="8213725" y="2944495"/>
                  <a:pt x="8197723" y="2838831"/>
                </a:cubicBezTo>
                <a:cubicBezTo>
                  <a:pt x="8185150" y="2755519"/>
                  <a:pt x="8182991" y="2669286"/>
                  <a:pt x="8180832" y="2582037"/>
                </a:cubicBezTo>
                <a:cubicBezTo>
                  <a:pt x="8176387" y="2404872"/>
                  <a:pt x="8171688" y="2223262"/>
                  <a:pt x="8081773" y="2046478"/>
                </a:cubicBezTo>
                <a:lnTo>
                  <a:pt x="8090281" y="2042160"/>
                </a:lnTo>
                <a:lnTo>
                  <a:pt x="8081773" y="2046478"/>
                </a:lnTo>
                <a:cubicBezTo>
                  <a:pt x="7870063" y="1630553"/>
                  <a:pt x="7207759" y="1393444"/>
                  <a:pt x="6644260" y="1392936"/>
                </a:cubicBezTo>
                <a:cubicBezTo>
                  <a:pt x="6540627" y="1392809"/>
                  <a:pt x="6439662" y="1398397"/>
                  <a:pt x="6340729" y="1408684"/>
                </a:cubicBezTo>
                <a:cubicBezTo>
                  <a:pt x="6084062" y="1435354"/>
                  <a:pt x="5838190" y="1491742"/>
                  <a:pt x="5594096" y="1556258"/>
                </a:cubicBezTo>
                <a:cubicBezTo>
                  <a:pt x="5507609" y="1579118"/>
                  <a:pt x="5421503" y="1602867"/>
                  <a:pt x="5335016" y="1626743"/>
                </a:cubicBezTo>
                <a:cubicBezTo>
                  <a:pt x="5248402" y="1650746"/>
                  <a:pt x="5161534" y="1674749"/>
                  <a:pt x="5074285" y="1697736"/>
                </a:cubicBezTo>
                <a:lnTo>
                  <a:pt x="5071872" y="1688465"/>
                </a:lnTo>
                <a:lnTo>
                  <a:pt x="5074285" y="1697736"/>
                </a:lnTo>
                <a:cubicBezTo>
                  <a:pt x="4558538" y="1834134"/>
                  <a:pt x="3963289" y="1949069"/>
                  <a:pt x="3363341" y="1838579"/>
                </a:cubicBezTo>
                <a:lnTo>
                  <a:pt x="3365119" y="1829181"/>
                </a:lnTo>
                <a:lnTo>
                  <a:pt x="3363341" y="1838579"/>
                </a:lnTo>
                <a:cubicBezTo>
                  <a:pt x="3068066" y="1784350"/>
                  <a:pt x="2749423" y="1697863"/>
                  <a:pt x="2447544" y="1603121"/>
                </a:cubicBezTo>
                <a:lnTo>
                  <a:pt x="2450338" y="1593977"/>
                </a:lnTo>
                <a:lnTo>
                  <a:pt x="2447544" y="1603121"/>
                </a:lnTo>
                <a:cubicBezTo>
                  <a:pt x="2408809" y="1590929"/>
                  <a:pt x="2370328" y="1578991"/>
                  <a:pt x="2331847" y="1567180"/>
                </a:cubicBezTo>
                <a:cubicBezTo>
                  <a:pt x="2145665" y="1509649"/>
                  <a:pt x="1960372" y="1452372"/>
                  <a:pt x="1755013" y="1366901"/>
                </a:cubicBezTo>
                <a:lnTo>
                  <a:pt x="1758696" y="1358138"/>
                </a:lnTo>
                <a:lnTo>
                  <a:pt x="1755013" y="1366901"/>
                </a:lnTo>
                <a:cubicBezTo>
                  <a:pt x="1461897" y="1245108"/>
                  <a:pt x="1112012" y="1074547"/>
                  <a:pt x="814197" y="847979"/>
                </a:cubicBezTo>
                <a:lnTo>
                  <a:pt x="819912" y="840359"/>
                </a:lnTo>
                <a:lnTo>
                  <a:pt x="814197" y="847979"/>
                </a:lnTo>
                <a:cubicBezTo>
                  <a:pt x="449834" y="571119"/>
                  <a:pt x="159004" y="250063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1"/>
          <p:cNvSpPr/>
          <p:nvPr/>
        </p:nvSpPr>
        <p:spPr>
          <a:xfrm>
            <a:off x="27129" y="5258355"/>
            <a:ext cx="18255424" cy="3670363"/>
          </a:xfrm>
          <a:custGeom>
            <a:rect b="b" l="l" r="r" t="t"/>
            <a:pathLst>
              <a:path extrusionOk="0" h="4893818" w="24340566">
                <a:moveTo>
                  <a:pt x="15748" y="0"/>
                </a:moveTo>
                <a:cubicBezTo>
                  <a:pt x="171069" y="227965"/>
                  <a:pt x="450850" y="543560"/>
                  <a:pt x="800989" y="826770"/>
                </a:cubicBezTo>
                <a:cubicBezTo>
                  <a:pt x="1083437" y="1055243"/>
                  <a:pt x="1415415" y="1239266"/>
                  <a:pt x="1699768" y="1379728"/>
                </a:cubicBezTo>
                <a:lnTo>
                  <a:pt x="1695577" y="1388237"/>
                </a:lnTo>
                <a:lnTo>
                  <a:pt x="1699768" y="1379728"/>
                </a:lnTo>
                <a:cubicBezTo>
                  <a:pt x="1933067" y="1494917"/>
                  <a:pt x="2144141" y="1575816"/>
                  <a:pt x="2359406" y="1658239"/>
                </a:cubicBezTo>
                <a:cubicBezTo>
                  <a:pt x="2366010" y="1660779"/>
                  <a:pt x="2372614" y="1663319"/>
                  <a:pt x="2379345" y="1665859"/>
                </a:cubicBezTo>
                <a:cubicBezTo>
                  <a:pt x="2678938" y="1780667"/>
                  <a:pt x="2987929" y="1878330"/>
                  <a:pt x="3272663" y="1930400"/>
                </a:cubicBezTo>
                <a:cubicBezTo>
                  <a:pt x="3879215" y="2041652"/>
                  <a:pt x="4486021" y="1914652"/>
                  <a:pt x="5015357" y="1763395"/>
                </a:cubicBezTo>
                <a:lnTo>
                  <a:pt x="5018024" y="1772539"/>
                </a:lnTo>
                <a:lnTo>
                  <a:pt x="5015357" y="1763395"/>
                </a:lnTo>
                <a:cubicBezTo>
                  <a:pt x="5104638" y="1737868"/>
                  <a:pt x="5193411" y="1711325"/>
                  <a:pt x="5282184" y="1684909"/>
                </a:cubicBezTo>
                <a:cubicBezTo>
                  <a:pt x="5370703" y="1658493"/>
                  <a:pt x="5459349" y="1632077"/>
                  <a:pt x="5548122" y="1606677"/>
                </a:cubicBezTo>
                <a:cubicBezTo>
                  <a:pt x="5800598" y="1534541"/>
                  <a:pt x="6055995" y="1470533"/>
                  <a:pt x="6323076" y="1437767"/>
                </a:cubicBezTo>
                <a:cubicBezTo>
                  <a:pt x="6425819" y="1425194"/>
                  <a:pt x="6530721" y="1417447"/>
                  <a:pt x="6638036" y="1415796"/>
                </a:cubicBezTo>
                <a:lnTo>
                  <a:pt x="6638163" y="1425321"/>
                </a:lnTo>
                <a:lnTo>
                  <a:pt x="6638036" y="1415796"/>
                </a:lnTo>
                <a:cubicBezTo>
                  <a:pt x="7221347" y="1406525"/>
                  <a:pt x="7913243" y="1644269"/>
                  <a:pt x="8127873" y="2082165"/>
                </a:cubicBezTo>
                <a:lnTo>
                  <a:pt x="8119364" y="2086356"/>
                </a:lnTo>
                <a:lnTo>
                  <a:pt x="8127873" y="2082165"/>
                </a:lnTo>
                <a:cubicBezTo>
                  <a:pt x="8219567" y="2269363"/>
                  <a:pt x="8218170" y="2462403"/>
                  <a:pt x="8216773" y="2646934"/>
                </a:cubicBezTo>
                <a:cubicBezTo>
                  <a:pt x="8216138" y="2736596"/>
                  <a:pt x="8215503" y="2823972"/>
                  <a:pt x="8225282" y="2908681"/>
                </a:cubicBezTo>
                <a:lnTo>
                  <a:pt x="8215757" y="2909824"/>
                </a:lnTo>
                <a:lnTo>
                  <a:pt x="8225282" y="2908681"/>
                </a:lnTo>
                <a:cubicBezTo>
                  <a:pt x="8237855" y="3017520"/>
                  <a:pt x="8265033" y="3121406"/>
                  <a:pt x="8330692" y="3218561"/>
                </a:cubicBezTo>
                <a:cubicBezTo>
                  <a:pt x="8610346" y="3636772"/>
                  <a:pt x="9486265" y="3701415"/>
                  <a:pt x="10077196" y="3445637"/>
                </a:cubicBezTo>
                <a:lnTo>
                  <a:pt x="10081006" y="3454400"/>
                </a:lnTo>
                <a:lnTo>
                  <a:pt x="10077196" y="3445637"/>
                </a:lnTo>
                <a:cubicBezTo>
                  <a:pt x="10246741" y="3372231"/>
                  <a:pt x="10399014" y="3276346"/>
                  <a:pt x="10555478" y="3177667"/>
                </a:cubicBezTo>
                <a:cubicBezTo>
                  <a:pt x="10664444" y="3108960"/>
                  <a:pt x="10775442" y="3038983"/>
                  <a:pt x="10895330" y="2974848"/>
                </a:cubicBezTo>
                <a:cubicBezTo>
                  <a:pt x="11290300" y="2764409"/>
                  <a:pt x="11726545" y="2605151"/>
                  <a:pt x="12157964" y="2542032"/>
                </a:cubicBezTo>
                <a:lnTo>
                  <a:pt x="12159361" y="2551430"/>
                </a:lnTo>
                <a:lnTo>
                  <a:pt x="12157964" y="2542032"/>
                </a:lnTo>
                <a:cubicBezTo>
                  <a:pt x="12553823" y="2483993"/>
                  <a:pt x="12980289" y="2522347"/>
                  <a:pt x="13359003" y="2638425"/>
                </a:cubicBezTo>
                <a:lnTo>
                  <a:pt x="13356210" y="2647569"/>
                </a:lnTo>
                <a:lnTo>
                  <a:pt x="13359003" y="2638425"/>
                </a:lnTo>
                <a:cubicBezTo>
                  <a:pt x="13703936" y="2744089"/>
                  <a:pt x="14014323" y="2921762"/>
                  <a:pt x="14228063" y="3182112"/>
                </a:cubicBezTo>
                <a:lnTo>
                  <a:pt x="14220698" y="3188208"/>
                </a:lnTo>
                <a:lnTo>
                  <a:pt x="14228063" y="3182112"/>
                </a:lnTo>
                <a:cubicBezTo>
                  <a:pt x="14260322" y="3221228"/>
                  <a:pt x="14289532" y="3260979"/>
                  <a:pt x="14316456" y="3300984"/>
                </a:cubicBezTo>
                <a:lnTo>
                  <a:pt x="14308582" y="3306318"/>
                </a:lnTo>
                <a:lnTo>
                  <a:pt x="14316456" y="3300984"/>
                </a:lnTo>
                <a:cubicBezTo>
                  <a:pt x="14424786" y="3461639"/>
                  <a:pt x="14495653" y="3625342"/>
                  <a:pt x="14563725" y="3782695"/>
                </a:cubicBezTo>
                <a:cubicBezTo>
                  <a:pt x="14627352" y="3929888"/>
                  <a:pt x="14688566" y="4071112"/>
                  <a:pt x="14775814" y="4200398"/>
                </a:cubicBezTo>
                <a:cubicBezTo>
                  <a:pt x="14802104" y="4239387"/>
                  <a:pt x="14830679" y="4277233"/>
                  <a:pt x="14862429" y="4313809"/>
                </a:cubicBezTo>
                <a:cubicBezTo>
                  <a:pt x="15047468" y="4528439"/>
                  <a:pt x="15336901" y="4684776"/>
                  <a:pt x="15661512" y="4771517"/>
                </a:cubicBezTo>
                <a:cubicBezTo>
                  <a:pt x="15951073" y="4848860"/>
                  <a:pt x="16262731" y="4874768"/>
                  <a:pt x="16566642" y="4857750"/>
                </a:cubicBezTo>
                <a:lnTo>
                  <a:pt x="16567150" y="4867275"/>
                </a:lnTo>
                <a:lnTo>
                  <a:pt x="16566642" y="4857750"/>
                </a:lnTo>
                <a:cubicBezTo>
                  <a:pt x="17082388" y="4828921"/>
                  <a:pt x="17584038" y="4692269"/>
                  <a:pt x="18093944" y="4551426"/>
                </a:cubicBezTo>
                <a:lnTo>
                  <a:pt x="18096485" y="4560570"/>
                </a:lnTo>
                <a:lnTo>
                  <a:pt x="18093944" y="4551426"/>
                </a:lnTo>
                <a:cubicBezTo>
                  <a:pt x="18125060" y="4542790"/>
                  <a:pt x="18156301" y="4534027"/>
                  <a:pt x="18187543" y="4525264"/>
                </a:cubicBezTo>
                <a:cubicBezTo>
                  <a:pt x="18218786" y="4516501"/>
                  <a:pt x="18250154" y="4507738"/>
                  <a:pt x="18281523" y="4498975"/>
                </a:cubicBezTo>
                <a:cubicBezTo>
                  <a:pt x="18344769" y="4481322"/>
                  <a:pt x="18408142" y="4463669"/>
                  <a:pt x="18471642" y="4446270"/>
                </a:cubicBezTo>
                <a:lnTo>
                  <a:pt x="18474182" y="4455414"/>
                </a:lnTo>
                <a:lnTo>
                  <a:pt x="18471642" y="4446270"/>
                </a:lnTo>
                <a:cubicBezTo>
                  <a:pt x="20274026" y="3949573"/>
                  <a:pt x="22249892" y="3617468"/>
                  <a:pt x="24340057" y="3564128"/>
                </a:cubicBezTo>
                <a:lnTo>
                  <a:pt x="24340566" y="3583178"/>
                </a:lnTo>
                <a:cubicBezTo>
                  <a:pt x="22252178" y="3636391"/>
                  <a:pt x="20277835" y="3968369"/>
                  <a:pt x="18476722" y="4464685"/>
                </a:cubicBezTo>
                <a:cubicBezTo>
                  <a:pt x="18413222" y="4482084"/>
                  <a:pt x="18349849" y="4499737"/>
                  <a:pt x="18286603" y="4517390"/>
                </a:cubicBezTo>
                <a:cubicBezTo>
                  <a:pt x="18255233" y="4526153"/>
                  <a:pt x="18223864" y="4534916"/>
                  <a:pt x="18192623" y="4543679"/>
                </a:cubicBezTo>
                <a:cubicBezTo>
                  <a:pt x="18161381" y="4552442"/>
                  <a:pt x="18130138" y="4561078"/>
                  <a:pt x="18099024" y="4569841"/>
                </a:cubicBezTo>
                <a:cubicBezTo>
                  <a:pt x="17589373" y="4710684"/>
                  <a:pt x="17085945" y="4847844"/>
                  <a:pt x="16567784" y="4876800"/>
                </a:cubicBezTo>
                <a:cubicBezTo>
                  <a:pt x="16262096" y="4893818"/>
                  <a:pt x="15948406" y="4867910"/>
                  <a:pt x="15656686" y="4789932"/>
                </a:cubicBezTo>
                <a:lnTo>
                  <a:pt x="15659100" y="4780788"/>
                </a:lnTo>
                <a:lnTo>
                  <a:pt x="15656686" y="4789932"/>
                </a:lnTo>
                <a:cubicBezTo>
                  <a:pt x="15329788" y="4702556"/>
                  <a:pt x="15036419" y="4544695"/>
                  <a:pt x="14848078" y="4326255"/>
                </a:cubicBezTo>
                <a:lnTo>
                  <a:pt x="14855317" y="4320032"/>
                </a:lnTo>
                <a:lnTo>
                  <a:pt x="14848078" y="4326255"/>
                </a:lnTo>
                <a:cubicBezTo>
                  <a:pt x="14815820" y="4289044"/>
                  <a:pt x="14786736" y="4250563"/>
                  <a:pt x="14760067" y="4211066"/>
                </a:cubicBezTo>
                <a:cubicBezTo>
                  <a:pt x="14671802" y="4080002"/>
                  <a:pt x="14609953" y="3937127"/>
                  <a:pt x="14546326" y="3790188"/>
                </a:cubicBezTo>
                <a:cubicBezTo>
                  <a:pt x="14478127" y="3632708"/>
                  <a:pt x="14407896" y="3470529"/>
                  <a:pt x="14300834" y="3311525"/>
                </a:cubicBezTo>
                <a:cubicBezTo>
                  <a:pt x="14274292" y="3272028"/>
                  <a:pt x="14245335" y="3232785"/>
                  <a:pt x="14213585" y="3194177"/>
                </a:cubicBezTo>
                <a:cubicBezTo>
                  <a:pt x="14002766" y="2937637"/>
                  <a:pt x="13696187" y="2761615"/>
                  <a:pt x="13353669" y="2656713"/>
                </a:cubicBezTo>
                <a:cubicBezTo>
                  <a:pt x="12977368" y="2541397"/>
                  <a:pt x="12553823" y="2503424"/>
                  <a:pt x="12160885" y="2560955"/>
                </a:cubicBezTo>
                <a:cubicBezTo>
                  <a:pt x="11732133" y="2623693"/>
                  <a:pt x="11297920" y="2782189"/>
                  <a:pt x="10904474" y="2991739"/>
                </a:cubicBezTo>
                <a:lnTo>
                  <a:pt x="10900029" y="2983357"/>
                </a:lnTo>
                <a:lnTo>
                  <a:pt x="10904474" y="2991739"/>
                </a:lnTo>
                <a:cubicBezTo>
                  <a:pt x="10785221" y="3055620"/>
                  <a:pt x="10674858" y="3125216"/>
                  <a:pt x="10565764" y="3193923"/>
                </a:cubicBezTo>
                <a:cubicBezTo>
                  <a:pt x="10409555" y="3292475"/>
                  <a:pt x="10256139" y="3389122"/>
                  <a:pt x="10084943" y="3463290"/>
                </a:cubicBezTo>
                <a:cubicBezTo>
                  <a:pt x="9491345" y="3720211"/>
                  <a:pt x="8602599" y="3659505"/>
                  <a:pt x="8314944" y="3229356"/>
                </a:cubicBezTo>
                <a:lnTo>
                  <a:pt x="8322818" y="3224022"/>
                </a:lnTo>
                <a:lnTo>
                  <a:pt x="8314944" y="3229356"/>
                </a:lnTo>
                <a:cubicBezTo>
                  <a:pt x="8246999" y="3128645"/>
                  <a:pt x="8219186" y="3021584"/>
                  <a:pt x="8206359" y="2910967"/>
                </a:cubicBezTo>
                <a:cubicBezTo>
                  <a:pt x="8196452" y="2824988"/>
                  <a:pt x="8197088" y="2736342"/>
                  <a:pt x="8197723" y="2646934"/>
                </a:cubicBezTo>
                <a:cubicBezTo>
                  <a:pt x="8198993" y="2461895"/>
                  <a:pt x="8200263" y="2273300"/>
                  <a:pt x="8110727" y="2090801"/>
                </a:cubicBezTo>
                <a:cubicBezTo>
                  <a:pt x="7901177" y="1663319"/>
                  <a:pt x="7219569" y="1425956"/>
                  <a:pt x="6638289" y="1435100"/>
                </a:cubicBezTo>
                <a:cubicBezTo>
                  <a:pt x="6531610" y="1436624"/>
                  <a:pt x="6427470" y="1444371"/>
                  <a:pt x="6325362" y="1456944"/>
                </a:cubicBezTo>
                <a:lnTo>
                  <a:pt x="6324219" y="1447546"/>
                </a:lnTo>
                <a:lnTo>
                  <a:pt x="6325362" y="1456944"/>
                </a:lnTo>
                <a:cubicBezTo>
                  <a:pt x="6059678" y="1489456"/>
                  <a:pt x="5805424" y="1553210"/>
                  <a:pt x="5553329" y="1625219"/>
                </a:cubicBezTo>
                <a:cubicBezTo>
                  <a:pt x="5464556" y="1650619"/>
                  <a:pt x="5376164" y="1677035"/>
                  <a:pt x="5287518" y="1703451"/>
                </a:cubicBezTo>
                <a:cubicBezTo>
                  <a:pt x="5198745" y="1729994"/>
                  <a:pt x="5109845" y="1756537"/>
                  <a:pt x="5020437" y="1782064"/>
                </a:cubicBezTo>
                <a:cubicBezTo>
                  <a:pt x="4490466" y="1933575"/>
                  <a:pt x="3880104" y="2061591"/>
                  <a:pt x="3269107" y="1949450"/>
                </a:cubicBezTo>
                <a:lnTo>
                  <a:pt x="3270885" y="1940052"/>
                </a:lnTo>
                <a:lnTo>
                  <a:pt x="3269107" y="1949450"/>
                </a:lnTo>
                <a:cubicBezTo>
                  <a:pt x="2982849" y="1896999"/>
                  <a:pt x="2672588" y="1798955"/>
                  <a:pt x="2372360" y="1683893"/>
                </a:cubicBezTo>
                <a:lnTo>
                  <a:pt x="2375789" y="1675003"/>
                </a:lnTo>
                <a:lnTo>
                  <a:pt x="2372360" y="1683893"/>
                </a:lnTo>
                <a:cubicBezTo>
                  <a:pt x="2365756" y="1681353"/>
                  <a:pt x="2359152" y="1678813"/>
                  <a:pt x="2352421" y="1676273"/>
                </a:cubicBezTo>
                <a:cubicBezTo>
                  <a:pt x="2137156" y="1593850"/>
                  <a:pt x="1925447" y="1512697"/>
                  <a:pt x="1691259" y="1397000"/>
                </a:cubicBezTo>
                <a:cubicBezTo>
                  <a:pt x="1406525" y="1256030"/>
                  <a:pt x="1073023" y="1071372"/>
                  <a:pt x="789051" y="841502"/>
                </a:cubicBezTo>
                <a:lnTo>
                  <a:pt x="795020" y="834136"/>
                </a:lnTo>
                <a:lnTo>
                  <a:pt x="789051" y="841502"/>
                </a:lnTo>
                <a:cubicBezTo>
                  <a:pt x="437515" y="557276"/>
                  <a:pt x="156464" y="240411"/>
                  <a:pt x="0" y="1066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1"/>
          <p:cNvSpPr/>
          <p:nvPr/>
        </p:nvSpPr>
        <p:spPr>
          <a:xfrm>
            <a:off x="31779" y="5123764"/>
            <a:ext cx="18250377" cy="3776281"/>
          </a:xfrm>
          <a:custGeom>
            <a:rect b="b" l="l" r="r" t="t"/>
            <a:pathLst>
              <a:path extrusionOk="0" h="5035042" w="24333836">
                <a:moveTo>
                  <a:pt x="15494" y="0"/>
                </a:moveTo>
                <a:cubicBezTo>
                  <a:pt x="168529" y="218313"/>
                  <a:pt x="438912" y="530098"/>
                  <a:pt x="776224" y="820674"/>
                </a:cubicBezTo>
                <a:cubicBezTo>
                  <a:pt x="1045337" y="1052576"/>
                  <a:pt x="1360932" y="1250823"/>
                  <a:pt x="1637157" y="1410081"/>
                </a:cubicBezTo>
                <a:lnTo>
                  <a:pt x="1632458" y="1418336"/>
                </a:lnTo>
                <a:lnTo>
                  <a:pt x="1637157" y="1410081"/>
                </a:lnTo>
                <a:cubicBezTo>
                  <a:pt x="1871472" y="1545082"/>
                  <a:pt x="2087372" y="1647825"/>
                  <a:pt x="2305050" y="1746504"/>
                </a:cubicBezTo>
                <a:cubicBezTo>
                  <a:pt x="2602357" y="1881505"/>
                  <a:pt x="2903347" y="1990471"/>
                  <a:pt x="3178302" y="2040509"/>
                </a:cubicBezTo>
                <a:cubicBezTo>
                  <a:pt x="3795522" y="2153158"/>
                  <a:pt x="4417441" y="2013458"/>
                  <a:pt x="4960874" y="1847088"/>
                </a:cubicBezTo>
                <a:cubicBezTo>
                  <a:pt x="5052568" y="1819021"/>
                  <a:pt x="5143881" y="1789811"/>
                  <a:pt x="5235194" y="1760728"/>
                </a:cubicBezTo>
                <a:cubicBezTo>
                  <a:pt x="5326507" y="1731645"/>
                  <a:pt x="5417693" y="1702435"/>
                  <a:pt x="5509260" y="1674495"/>
                </a:cubicBezTo>
                <a:cubicBezTo>
                  <a:pt x="5768975" y="1594993"/>
                  <a:pt x="6031992" y="1523873"/>
                  <a:pt x="6307328" y="1485392"/>
                </a:cubicBezTo>
                <a:cubicBezTo>
                  <a:pt x="6413246" y="1470660"/>
                  <a:pt x="6521196" y="1460881"/>
                  <a:pt x="6631940" y="1457325"/>
                </a:cubicBezTo>
                <a:lnTo>
                  <a:pt x="6632194" y="1466850"/>
                </a:lnTo>
                <a:lnTo>
                  <a:pt x="6631940" y="1457325"/>
                </a:lnTo>
                <a:cubicBezTo>
                  <a:pt x="7232650" y="1438275"/>
                  <a:pt x="7944231" y="1676019"/>
                  <a:pt x="8156829" y="2125980"/>
                </a:cubicBezTo>
                <a:lnTo>
                  <a:pt x="8148193" y="2130044"/>
                </a:lnTo>
                <a:lnTo>
                  <a:pt x="8156829" y="2125980"/>
                </a:lnTo>
                <a:cubicBezTo>
                  <a:pt x="8248015" y="2318893"/>
                  <a:pt x="8240395" y="2518918"/>
                  <a:pt x="8233283" y="2711069"/>
                </a:cubicBezTo>
                <a:cubicBezTo>
                  <a:pt x="8229854" y="2803017"/>
                  <a:pt x="8226552" y="2893187"/>
                  <a:pt x="8233791" y="2980563"/>
                </a:cubicBezTo>
                <a:lnTo>
                  <a:pt x="8224266" y="2981325"/>
                </a:lnTo>
                <a:lnTo>
                  <a:pt x="8233791" y="2980563"/>
                </a:lnTo>
                <a:cubicBezTo>
                  <a:pt x="8243189" y="3094101"/>
                  <a:pt x="8268335" y="3202940"/>
                  <a:pt x="8333613" y="3305302"/>
                </a:cubicBezTo>
                <a:cubicBezTo>
                  <a:pt x="8611743" y="3745357"/>
                  <a:pt x="9510141" y="3819271"/>
                  <a:pt x="10123805" y="3568319"/>
                </a:cubicBezTo>
                <a:cubicBezTo>
                  <a:pt x="10305034" y="3494278"/>
                  <a:pt x="10468483" y="3396361"/>
                  <a:pt x="10636504" y="3295777"/>
                </a:cubicBezTo>
                <a:cubicBezTo>
                  <a:pt x="10737596" y="3235198"/>
                  <a:pt x="10840212" y="3173730"/>
                  <a:pt x="10948924" y="3116199"/>
                </a:cubicBezTo>
                <a:cubicBezTo>
                  <a:pt x="11341100" y="2909189"/>
                  <a:pt x="11766042" y="2741930"/>
                  <a:pt x="12194667" y="2665603"/>
                </a:cubicBezTo>
                <a:lnTo>
                  <a:pt x="12196318" y="2675001"/>
                </a:lnTo>
                <a:lnTo>
                  <a:pt x="12194667" y="2665603"/>
                </a:lnTo>
                <a:cubicBezTo>
                  <a:pt x="12586335" y="2595753"/>
                  <a:pt x="13016865" y="2618613"/>
                  <a:pt x="13399516" y="2723515"/>
                </a:cubicBezTo>
                <a:lnTo>
                  <a:pt x="13396976" y="2732659"/>
                </a:lnTo>
                <a:lnTo>
                  <a:pt x="13399516" y="2723515"/>
                </a:lnTo>
                <a:cubicBezTo>
                  <a:pt x="13748639" y="2819273"/>
                  <a:pt x="14062202" y="2989834"/>
                  <a:pt x="14271371" y="3248533"/>
                </a:cubicBezTo>
                <a:lnTo>
                  <a:pt x="14264005" y="3254502"/>
                </a:lnTo>
                <a:lnTo>
                  <a:pt x="14271371" y="3248533"/>
                </a:lnTo>
                <a:cubicBezTo>
                  <a:pt x="14302867" y="3287395"/>
                  <a:pt x="14331187" y="3326892"/>
                  <a:pt x="14356842" y="3366770"/>
                </a:cubicBezTo>
                <a:lnTo>
                  <a:pt x="14348841" y="3371977"/>
                </a:lnTo>
                <a:lnTo>
                  <a:pt x="14356842" y="3366770"/>
                </a:lnTo>
                <a:cubicBezTo>
                  <a:pt x="14465300" y="3534537"/>
                  <a:pt x="14528927" y="3707638"/>
                  <a:pt x="14590395" y="3874516"/>
                </a:cubicBezTo>
                <a:cubicBezTo>
                  <a:pt x="14648435" y="4032250"/>
                  <a:pt x="14704441" y="4184269"/>
                  <a:pt x="14794230" y="4323207"/>
                </a:cubicBezTo>
                <a:cubicBezTo>
                  <a:pt x="14810612" y="4348480"/>
                  <a:pt x="14828011" y="4373245"/>
                  <a:pt x="14846809" y="4397629"/>
                </a:cubicBezTo>
                <a:cubicBezTo>
                  <a:pt x="15018259" y="4621149"/>
                  <a:pt x="15298420" y="4788408"/>
                  <a:pt x="15618968" y="4888230"/>
                </a:cubicBezTo>
                <a:lnTo>
                  <a:pt x="15616174" y="4897374"/>
                </a:lnTo>
                <a:lnTo>
                  <a:pt x="15618968" y="4888230"/>
                </a:lnTo>
                <a:cubicBezTo>
                  <a:pt x="15904591" y="4977257"/>
                  <a:pt x="16217137" y="5016119"/>
                  <a:pt x="16523716" y="5010912"/>
                </a:cubicBezTo>
                <a:cubicBezTo>
                  <a:pt x="17045051" y="5002276"/>
                  <a:pt x="17557242" y="4884420"/>
                  <a:pt x="18076164" y="4760595"/>
                </a:cubicBezTo>
                <a:lnTo>
                  <a:pt x="18078323" y="4769866"/>
                </a:lnTo>
                <a:lnTo>
                  <a:pt x="18076036" y="4760595"/>
                </a:lnTo>
                <a:cubicBezTo>
                  <a:pt x="18111470" y="4752086"/>
                  <a:pt x="18146903" y="4743450"/>
                  <a:pt x="18182462" y="4734814"/>
                </a:cubicBezTo>
                <a:cubicBezTo>
                  <a:pt x="18218023" y="4726178"/>
                  <a:pt x="18253711" y="4717542"/>
                  <a:pt x="18289270" y="4708906"/>
                </a:cubicBezTo>
                <a:cubicBezTo>
                  <a:pt x="18346039" y="4695190"/>
                  <a:pt x="18402936" y="4681474"/>
                  <a:pt x="18459832" y="4667885"/>
                </a:cubicBezTo>
                <a:lnTo>
                  <a:pt x="18461990" y="4677156"/>
                </a:lnTo>
                <a:lnTo>
                  <a:pt x="18459832" y="4667885"/>
                </a:lnTo>
                <a:cubicBezTo>
                  <a:pt x="20288759" y="4230878"/>
                  <a:pt x="22264751" y="3954018"/>
                  <a:pt x="24333582" y="3932555"/>
                </a:cubicBezTo>
                <a:lnTo>
                  <a:pt x="24333836" y="3951605"/>
                </a:lnTo>
                <a:cubicBezTo>
                  <a:pt x="22266529" y="3973068"/>
                  <a:pt x="20292061" y="4249674"/>
                  <a:pt x="18464403" y="4686427"/>
                </a:cubicBezTo>
                <a:cubicBezTo>
                  <a:pt x="18407508" y="4700016"/>
                  <a:pt x="18350737" y="4713605"/>
                  <a:pt x="18293969" y="4727321"/>
                </a:cubicBezTo>
                <a:cubicBezTo>
                  <a:pt x="18258283" y="4735957"/>
                  <a:pt x="18222722" y="4744593"/>
                  <a:pt x="18187161" y="4753229"/>
                </a:cubicBezTo>
                <a:cubicBezTo>
                  <a:pt x="18151602" y="4761865"/>
                  <a:pt x="18116169" y="4770501"/>
                  <a:pt x="18080735" y="4779010"/>
                </a:cubicBezTo>
                <a:cubicBezTo>
                  <a:pt x="17561941" y="4902835"/>
                  <a:pt x="17047845" y="5021199"/>
                  <a:pt x="16524224" y="5029835"/>
                </a:cubicBezTo>
                <a:lnTo>
                  <a:pt x="16524097" y="5020310"/>
                </a:lnTo>
                <a:lnTo>
                  <a:pt x="16524224" y="5029835"/>
                </a:lnTo>
                <a:cubicBezTo>
                  <a:pt x="16215868" y="5035042"/>
                  <a:pt x="15901161" y="4995926"/>
                  <a:pt x="15613508" y="4906264"/>
                </a:cubicBezTo>
                <a:cubicBezTo>
                  <a:pt x="15290546" y="4805680"/>
                  <a:pt x="15006447" y="4636643"/>
                  <a:pt x="14831949" y="4409059"/>
                </a:cubicBezTo>
                <a:lnTo>
                  <a:pt x="14839569" y="4403217"/>
                </a:lnTo>
                <a:lnTo>
                  <a:pt x="14832076" y="4409059"/>
                </a:lnTo>
                <a:cubicBezTo>
                  <a:pt x="14812899" y="4384294"/>
                  <a:pt x="14795246" y="4359021"/>
                  <a:pt x="14778610" y="4333367"/>
                </a:cubicBezTo>
                <a:cubicBezTo>
                  <a:pt x="14687423" y="4192524"/>
                  <a:pt x="14630782" y="4038346"/>
                  <a:pt x="14572869" y="3880993"/>
                </a:cubicBezTo>
                <a:cubicBezTo>
                  <a:pt x="14511401" y="3713861"/>
                  <a:pt x="14448283" y="3542665"/>
                  <a:pt x="14341221" y="3376930"/>
                </a:cubicBezTo>
                <a:cubicBezTo>
                  <a:pt x="14315948" y="3337560"/>
                  <a:pt x="14288136" y="3298698"/>
                  <a:pt x="14257020" y="3260344"/>
                </a:cubicBezTo>
                <a:cubicBezTo>
                  <a:pt x="14051153" y="3005709"/>
                  <a:pt x="13741654" y="2836672"/>
                  <a:pt x="13394944" y="2741676"/>
                </a:cubicBezTo>
                <a:cubicBezTo>
                  <a:pt x="13014961" y="2637409"/>
                  <a:pt x="12587224" y="2614803"/>
                  <a:pt x="12198477" y="2684145"/>
                </a:cubicBezTo>
                <a:cubicBezTo>
                  <a:pt x="11772265" y="2760091"/>
                  <a:pt x="11349228" y="2926461"/>
                  <a:pt x="10958322" y="3132836"/>
                </a:cubicBezTo>
                <a:lnTo>
                  <a:pt x="10953877" y="3124454"/>
                </a:lnTo>
                <a:lnTo>
                  <a:pt x="10958322" y="3132836"/>
                </a:lnTo>
                <a:cubicBezTo>
                  <a:pt x="10850118" y="3190113"/>
                  <a:pt x="10747883" y="3251327"/>
                  <a:pt x="10646664" y="3311906"/>
                </a:cubicBezTo>
                <a:cubicBezTo>
                  <a:pt x="10478897" y="3412363"/>
                  <a:pt x="10314178" y="3511042"/>
                  <a:pt x="10131425" y="3585718"/>
                </a:cubicBezTo>
                <a:lnTo>
                  <a:pt x="10127869" y="3576955"/>
                </a:lnTo>
                <a:lnTo>
                  <a:pt x="10131425" y="3585718"/>
                </a:lnTo>
                <a:cubicBezTo>
                  <a:pt x="9515475" y="3837559"/>
                  <a:pt x="8603869" y="3767709"/>
                  <a:pt x="8317865" y="3315208"/>
                </a:cubicBezTo>
                <a:lnTo>
                  <a:pt x="8325866" y="3310128"/>
                </a:lnTo>
                <a:lnTo>
                  <a:pt x="8317865" y="3315208"/>
                </a:lnTo>
                <a:cubicBezTo>
                  <a:pt x="8250301" y="3209290"/>
                  <a:pt x="8224647" y="3097149"/>
                  <a:pt x="8215122" y="2981706"/>
                </a:cubicBezTo>
                <a:cubicBezTo>
                  <a:pt x="8207756" y="2892933"/>
                  <a:pt x="8211185" y="2801747"/>
                  <a:pt x="8214614" y="2709926"/>
                </a:cubicBezTo>
                <a:cubicBezTo>
                  <a:pt x="8221726" y="2517140"/>
                  <a:pt x="8228838" y="2321814"/>
                  <a:pt x="8139938" y="2133727"/>
                </a:cubicBezTo>
                <a:cubicBezTo>
                  <a:pt x="7932420" y="1694561"/>
                  <a:pt x="7231507" y="1457071"/>
                  <a:pt x="6632829" y="1475994"/>
                </a:cubicBezTo>
                <a:cubicBezTo>
                  <a:pt x="6522847" y="1479423"/>
                  <a:pt x="6415532" y="1489202"/>
                  <a:pt x="6310249" y="1503807"/>
                </a:cubicBezTo>
                <a:lnTo>
                  <a:pt x="6308979" y="1494409"/>
                </a:lnTo>
                <a:lnTo>
                  <a:pt x="6310249" y="1503807"/>
                </a:lnTo>
                <a:cubicBezTo>
                  <a:pt x="6036437" y="1542034"/>
                  <a:pt x="5774436" y="1612773"/>
                  <a:pt x="5515102" y="1692275"/>
                </a:cubicBezTo>
                <a:cubicBezTo>
                  <a:pt x="5423662" y="1720342"/>
                  <a:pt x="5332476" y="1749425"/>
                  <a:pt x="5241290" y="1778508"/>
                </a:cubicBezTo>
                <a:cubicBezTo>
                  <a:pt x="5150104" y="1807591"/>
                  <a:pt x="5058537" y="1836801"/>
                  <a:pt x="4966716" y="1864995"/>
                </a:cubicBezTo>
                <a:lnTo>
                  <a:pt x="4963922" y="1855851"/>
                </a:lnTo>
                <a:lnTo>
                  <a:pt x="4966716" y="1864995"/>
                </a:lnTo>
                <a:cubicBezTo>
                  <a:pt x="4422648" y="2031619"/>
                  <a:pt x="3797046" y="2172462"/>
                  <a:pt x="3175127" y="2059051"/>
                </a:cubicBezTo>
                <a:lnTo>
                  <a:pt x="3176778" y="2049653"/>
                </a:lnTo>
                <a:lnTo>
                  <a:pt x="3175127" y="2059051"/>
                </a:lnTo>
                <a:cubicBezTo>
                  <a:pt x="2898013" y="2008632"/>
                  <a:pt x="2595372" y="1898904"/>
                  <a:pt x="2297430" y="1763649"/>
                </a:cubicBezTo>
                <a:lnTo>
                  <a:pt x="2301367" y="1755013"/>
                </a:lnTo>
                <a:lnTo>
                  <a:pt x="2297430" y="1763649"/>
                </a:lnTo>
                <a:cubicBezTo>
                  <a:pt x="2079498" y="1664843"/>
                  <a:pt x="1862963" y="1561846"/>
                  <a:pt x="1627886" y="1426337"/>
                </a:cubicBezTo>
                <a:cubicBezTo>
                  <a:pt x="1351153" y="1267206"/>
                  <a:pt x="1034288" y="1068197"/>
                  <a:pt x="763778" y="835152"/>
                </a:cubicBezTo>
                <a:lnTo>
                  <a:pt x="770001" y="827913"/>
                </a:lnTo>
                <a:lnTo>
                  <a:pt x="763778" y="835152"/>
                </a:lnTo>
                <a:cubicBezTo>
                  <a:pt x="425323" y="543560"/>
                  <a:pt x="153924" y="230505"/>
                  <a:pt x="0" y="1092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1"/>
          <p:cNvSpPr/>
          <p:nvPr/>
        </p:nvSpPr>
        <p:spPr>
          <a:xfrm>
            <a:off x="36331" y="4989172"/>
            <a:ext cx="18246185" cy="3896963"/>
          </a:xfrm>
          <a:custGeom>
            <a:rect b="b" l="l" r="r" t="t"/>
            <a:pathLst>
              <a:path extrusionOk="0" h="5195951" w="24328247">
                <a:moveTo>
                  <a:pt x="15494" y="0"/>
                </a:moveTo>
                <a:cubicBezTo>
                  <a:pt x="166116" y="208661"/>
                  <a:pt x="427101" y="516509"/>
                  <a:pt x="751840" y="814832"/>
                </a:cubicBezTo>
                <a:cubicBezTo>
                  <a:pt x="1007745" y="1050036"/>
                  <a:pt x="1306703" y="1262507"/>
                  <a:pt x="1574927" y="1440688"/>
                </a:cubicBezTo>
                <a:lnTo>
                  <a:pt x="1569720" y="1448562"/>
                </a:lnTo>
                <a:lnTo>
                  <a:pt x="1574927" y="1440561"/>
                </a:lnTo>
                <a:cubicBezTo>
                  <a:pt x="1802765" y="1591691"/>
                  <a:pt x="2017522" y="1714754"/>
                  <a:pt x="2231263" y="1827403"/>
                </a:cubicBezTo>
                <a:lnTo>
                  <a:pt x="2226818" y="1835785"/>
                </a:lnTo>
                <a:lnTo>
                  <a:pt x="2231263" y="1827403"/>
                </a:lnTo>
                <a:cubicBezTo>
                  <a:pt x="2525649" y="1982470"/>
                  <a:pt x="2819146" y="2102866"/>
                  <a:pt x="3084322" y="2150999"/>
                </a:cubicBezTo>
                <a:cubicBezTo>
                  <a:pt x="3712464" y="2265172"/>
                  <a:pt x="4349369" y="2112645"/>
                  <a:pt x="4907026" y="1931035"/>
                </a:cubicBezTo>
                <a:lnTo>
                  <a:pt x="4909947" y="1940052"/>
                </a:lnTo>
                <a:lnTo>
                  <a:pt x="4907026" y="1931035"/>
                </a:lnTo>
                <a:cubicBezTo>
                  <a:pt x="5000752" y="1900555"/>
                  <a:pt x="5094097" y="1868932"/>
                  <a:pt x="5187569" y="1837182"/>
                </a:cubicBezTo>
                <a:cubicBezTo>
                  <a:pt x="5281041" y="1805432"/>
                  <a:pt x="5374513" y="1773809"/>
                  <a:pt x="5468493" y="1743329"/>
                </a:cubicBezTo>
                <a:cubicBezTo>
                  <a:pt x="5736336" y="1656080"/>
                  <a:pt x="6007862" y="1577594"/>
                  <a:pt x="6292342" y="1533271"/>
                </a:cubicBezTo>
                <a:lnTo>
                  <a:pt x="6293866" y="1542669"/>
                </a:lnTo>
                <a:lnTo>
                  <a:pt x="6292342" y="1533271"/>
                </a:lnTo>
                <a:cubicBezTo>
                  <a:pt x="6401308" y="1516253"/>
                  <a:pt x="6512687" y="1504315"/>
                  <a:pt x="6626733" y="1499235"/>
                </a:cubicBezTo>
                <a:lnTo>
                  <a:pt x="6627114" y="1508760"/>
                </a:lnTo>
                <a:lnTo>
                  <a:pt x="6626733" y="1499235"/>
                </a:lnTo>
                <a:cubicBezTo>
                  <a:pt x="7244842" y="1470406"/>
                  <a:pt x="7977378" y="1707896"/>
                  <a:pt x="8186801" y="2170303"/>
                </a:cubicBezTo>
                <a:lnTo>
                  <a:pt x="8178165" y="2174240"/>
                </a:lnTo>
                <a:lnTo>
                  <a:pt x="8186801" y="2170303"/>
                </a:lnTo>
                <a:cubicBezTo>
                  <a:pt x="8277352" y="2368042"/>
                  <a:pt x="8263763" y="2574163"/>
                  <a:pt x="8250682" y="2773299"/>
                </a:cubicBezTo>
                <a:cubicBezTo>
                  <a:pt x="8244459" y="2868549"/>
                  <a:pt x="8238363" y="2962021"/>
                  <a:pt x="8243443" y="3053207"/>
                </a:cubicBezTo>
                <a:cubicBezTo>
                  <a:pt x="8249412" y="3171571"/>
                  <a:pt x="8272780" y="3285363"/>
                  <a:pt x="8337550" y="3392932"/>
                </a:cubicBezTo>
                <a:cubicBezTo>
                  <a:pt x="8614283" y="3854704"/>
                  <a:pt x="9535033" y="3937254"/>
                  <a:pt x="10171430" y="3692017"/>
                </a:cubicBezTo>
                <a:cubicBezTo>
                  <a:pt x="10367899" y="3616325"/>
                  <a:pt x="10545953" y="3514852"/>
                  <a:pt x="10728579" y="3410839"/>
                </a:cubicBezTo>
                <a:cubicBezTo>
                  <a:pt x="10818241" y="3359658"/>
                  <a:pt x="10909046" y="3307969"/>
                  <a:pt x="11003534" y="3258566"/>
                </a:cubicBezTo>
                <a:cubicBezTo>
                  <a:pt x="11393043" y="3054985"/>
                  <a:pt x="11806682" y="2879852"/>
                  <a:pt x="12232513" y="2790317"/>
                </a:cubicBezTo>
                <a:lnTo>
                  <a:pt x="12234418" y="2799588"/>
                </a:lnTo>
                <a:lnTo>
                  <a:pt x="12232513" y="2790317"/>
                </a:lnTo>
                <a:cubicBezTo>
                  <a:pt x="12619990" y="2708783"/>
                  <a:pt x="13054710" y="2716022"/>
                  <a:pt x="13441045" y="2809621"/>
                </a:cubicBezTo>
                <a:cubicBezTo>
                  <a:pt x="13794360" y="2895346"/>
                  <a:pt x="14110970" y="3058795"/>
                  <a:pt x="14315694" y="3316097"/>
                </a:cubicBezTo>
                <a:lnTo>
                  <a:pt x="14308201" y="3322066"/>
                </a:lnTo>
                <a:lnTo>
                  <a:pt x="14315694" y="3316097"/>
                </a:lnTo>
                <a:cubicBezTo>
                  <a:pt x="14346428" y="3354705"/>
                  <a:pt x="14373859" y="3393948"/>
                  <a:pt x="14398371" y="3433826"/>
                </a:cubicBezTo>
                <a:lnTo>
                  <a:pt x="14390243" y="3438779"/>
                </a:lnTo>
                <a:lnTo>
                  <a:pt x="14398371" y="3433826"/>
                </a:lnTo>
                <a:cubicBezTo>
                  <a:pt x="14505685" y="3607435"/>
                  <a:pt x="14560804" y="3788664"/>
                  <a:pt x="14614271" y="3964432"/>
                </a:cubicBezTo>
                <a:cubicBezTo>
                  <a:pt x="14665452" y="4132453"/>
                  <a:pt x="14714983" y="4295267"/>
                  <a:pt x="14806803" y="4443730"/>
                </a:cubicBezTo>
                <a:cubicBezTo>
                  <a:pt x="14814932" y="4456811"/>
                  <a:pt x="14823312" y="4469765"/>
                  <a:pt x="14832076" y="4482592"/>
                </a:cubicBezTo>
                <a:cubicBezTo>
                  <a:pt x="14989684" y="4715002"/>
                  <a:pt x="15260701" y="4893056"/>
                  <a:pt x="15577184" y="5006213"/>
                </a:cubicBezTo>
                <a:lnTo>
                  <a:pt x="15574009" y="5015230"/>
                </a:lnTo>
                <a:lnTo>
                  <a:pt x="15577184" y="5006213"/>
                </a:lnTo>
                <a:cubicBezTo>
                  <a:pt x="15858744" y="5106797"/>
                  <a:pt x="16172308" y="5158613"/>
                  <a:pt x="16481807" y="5165344"/>
                </a:cubicBezTo>
                <a:cubicBezTo>
                  <a:pt x="17008602" y="5176901"/>
                  <a:pt x="17531460" y="5077841"/>
                  <a:pt x="18059273" y="4970907"/>
                </a:cubicBezTo>
                <a:lnTo>
                  <a:pt x="18061178" y="4980305"/>
                </a:lnTo>
                <a:lnTo>
                  <a:pt x="18059273" y="4971034"/>
                </a:lnTo>
                <a:cubicBezTo>
                  <a:pt x="18119725" y="4958715"/>
                  <a:pt x="18180177" y="4946269"/>
                  <a:pt x="18240757" y="4933696"/>
                </a:cubicBezTo>
                <a:cubicBezTo>
                  <a:pt x="18301334" y="4921123"/>
                  <a:pt x="18362041" y="4908677"/>
                  <a:pt x="18422747" y="4896231"/>
                </a:cubicBezTo>
                <a:cubicBezTo>
                  <a:pt x="18431509" y="4894453"/>
                  <a:pt x="18440400" y="4892675"/>
                  <a:pt x="18449162" y="4890897"/>
                </a:cubicBezTo>
                <a:cubicBezTo>
                  <a:pt x="20304379" y="4513580"/>
                  <a:pt x="22280880" y="4291965"/>
                  <a:pt x="24328247" y="4302506"/>
                </a:cubicBezTo>
                <a:lnTo>
                  <a:pt x="24328120" y="4321556"/>
                </a:lnTo>
                <a:cubicBezTo>
                  <a:pt x="22282277" y="4311015"/>
                  <a:pt x="20307046" y="4532503"/>
                  <a:pt x="18452973" y="4909566"/>
                </a:cubicBezTo>
                <a:lnTo>
                  <a:pt x="18451068" y="4900295"/>
                </a:lnTo>
                <a:lnTo>
                  <a:pt x="18452973" y="4909566"/>
                </a:lnTo>
                <a:cubicBezTo>
                  <a:pt x="18444211" y="4911344"/>
                  <a:pt x="18435320" y="4913122"/>
                  <a:pt x="18426558" y="4914900"/>
                </a:cubicBezTo>
                <a:cubicBezTo>
                  <a:pt x="18365851" y="4927346"/>
                  <a:pt x="18305272" y="4939792"/>
                  <a:pt x="18244566" y="4952238"/>
                </a:cubicBezTo>
                <a:cubicBezTo>
                  <a:pt x="18183861" y="4964684"/>
                  <a:pt x="18123536" y="4977130"/>
                  <a:pt x="18063084" y="4989576"/>
                </a:cubicBezTo>
                <a:cubicBezTo>
                  <a:pt x="17535398" y="5096383"/>
                  <a:pt x="17010635" y="5195951"/>
                  <a:pt x="16481425" y="5184394"/>
                </a:cubicBezTo>
                <a:lnTo>
                  <a:pt x="16481679" y="5174869"/>
                </a:lnTo>
                <a:lnTo>
                  <a:pt x="16481425" y="5184394"/>
                </a:lnTo>
                <a:cubicBezTo>
                  <a:pt x="16170148" y="5177663"/>
                  <a:pt x="15854553" y="5125466"/>
                  <a:pt x="15570836" y="5024120"/>
                </a:cubicBezTo>
                <a:cubicBezTo>
                  <a:pt x="15252066" y="4910201"/>
                  <a:pt x="14977111" y="4730242"/>
                  <a:pt x="14816455" y="4493260"/>
                </a:cubicBezTo>
                <a:lnTo>
                  <a:pt x="14824329" y="4487926"/>
                </a:lnTo>
                <a:lnTo>
                  <a:pt x="14816455" y="4493260"/>
                </a:lnTo>
                <a:cubicBezTo>
                  <a:pt x="14807566" y="4480179"/>
                  <a:pt x="14798929" y="4466971"/>
                  <a:pt x="14790674" y="4453636"/>
                </a:cubicBezTo>
                <a:cubicBezTo>
                  <a:pt x="14697329" y="4302633"/>
                  <a:pt x="14647165" y="4137533"/>
                  <a:pt x="14596111" y="3969893"/>
                </a:cubicBezTo>
                <a:cubicBezTo>
                  <a:pt x="14542516" y="3793871"/>
                  <a:pt x="14488034" y="3614928"/>
                  <a:pt x="14382116" y="3443732"/>
                </a:cubicBezTo>
                <a:cubicBezTo>
                  <a:pt x="14357986" y="3404489"/>
                  <a:pt x="14331189" y="3365881"/>
                  <a:pt x="14300836" y="3327908"/>
                </a:cubicBezTo>
                <a:cubicBezTo>
                  <a:pt x="14099541" y="3075051"/>
                  <a:pt x="13787374" y="2913253"/>
                  <a:pt x="13436600" y="2828163"/>
                </a:cubicBezTo>
                <a:lnTo>
                  <a:pt x="13438887" y="2818892"/>
                </a:lnTo>
                <a:lnTo>
                  <a:pt x="13436600" y="2828163"/>
                </a:lnTo>
                <a:cubicBezTo>
                  <a:pt x="13053061" y="2735199"/>
                  <a:pt x="12621134" y="2727960"/>
                  <a:pt x="12236577" y="2808986"/>
                </a:cubicBezTo>
                <a:cubicBezTo>
                  <a:pt x="11813159" y="2898013"/>
                  <a:pt x="11401172" y="3072384"/>
                  <a:pt x="11012551" y="3275457"/>
                </a:cubicBezTo>
                <a:lnTo>
                  <a:pt x="11008107" y="3267075"/>
                </a:lnTo>
                <a:lnTo>
                  <a:pt x="11012551" y="3275457"/>
                </a:lnTo>
                <a:cubicBezTo>
                  <a:pt x="10918445" y="3324733"/>
                  <a:pt x="10828021" y="3376295"/>
                  <a:pt x="10738232" y="3427476"/>
                </a:cubicBezTo>
                <a:cubicBezTo>
                  <a:pt x="10555859" y="3531362"/>
                  <a:pt x="10376535" y="3633597"/>
                  <a:pt x="10178542" y="3709924"/>
                </a:cubicBezTo>
                <a:lnTo>
                  <a:pt x="10175113" y="3701034"/>
                </a:lnTo>
                <a:lnTo>
                  <a:pt x="10178542" y="3709924"/>
                </a:lnTo>
                <a:cubicBezTo>
                  <a:pt x="9540113" y="3955923"/>
                  <a:pt x="8605901" y="3877437"/>
                  <a:pt x="8321422" y="3402838"/>
                </a:cubicBezTo>
                <a:lnTo>
                  <a:pt x="8329549" y="3397885"/>
                </a:lnTo>
                <a:lnTo>
                  <a:pt x="8321422" y="3402838"/>
                </a:lnTo>
                <a:cubicBezTo>
                  <a:pt x="8254492" y="3291713"/>
                  <a:pt x="8230744" y="3174492"/>
                  <a:pt x="8224648" y="3054350"/>
                </a:cubicBezTo>
                <a:lnTo>
                  <a:pt x="8234173" y="3053842"/>
                </a:lnTo>
                <a:lnTo>
                  <a:pt x="8224648" y="3054350"/>
                </a:lnTo>
                <a:cubicBezTo>
                  <a:pt x="8219567" y="2961894"/>
                  <a:pt x="8225663" y="2867152"/>
                  <a:pt x="8231886" y="2772156"/>
                </a:cubicBezTo>
                <a:cubicBezTo>
                  <a:pt x="8244967" y="2572385"/>
                  <a:pt x="8257922" y="2371090"/>
                  <a:pt x="8169657" y="2178431"/>
                </a:cubicBezTo>
                <a:cubicBezTo>
                  <a:pt x="7965440" y="1727327"/>
                  <a:pt x="7244080" y="1489837"/>
                  <a:pt x="6627876" y="1518539"/>
                </a:cubicBezTo>
                <a:cubicBezTo>
                  <a:pt x="6514592" y="1523746"/>
                  <a:pt x="6403976" y="1535430"/>
                  <a:pt x="6295644" y="1552448"/>
                </a:cubicBezTo>
                <a:cubicBezTo>
                  <a:pt x="6012688" y="1596517"/>
                  <a:pt x="5742305" y="1674622"/>
                  <a:pt x="5474716" y="1761744"/>
                </a:cubicBezTo>
                <a:cubicBezTo>
                  <a:pt x="5380863" y="1792351"/>
                  <a:pt x="5287519" y="1823974"/>
                  <a:pt x="5194046" y="1855597"/>
                </a:cubicBezTo>
                <a:cubicBezTo>
                  <a:pt x="5100575" y="1887220"/>
                  <a:pt x="5007229" y="1918843"/>
                  <a:pt x="4913376" y="1949450"/>
                </a:cubicBezTo>
                <a:cubicBezTo>
                  <a:pt x="4355084" y="2131187"/>
                  <a:pt x="3714496" y="2285111"/>
                  <a:pt x="3081401" y="2170049"/>
                </a:cubicBezTo>
                <a:lnTo>
                  <a:pt x="3083052" y="2160651"/>
                </a:lnTo>
                <a:lnTo>
                  <a:pt x="3081401" y="2170049"/>
                </a:lnTo>
                <a:cubicBezTo>
                  <a:pt x="2813431" y="2121408"/>
                  <a:pt x="2518029" y="2000123"/>
                  <a:pt x="2222881" y="1844548"/>
                </a:cubicBezTo>
                <a:cubicBezTo>
                  <a:pt x="2008632" y="1731645"/>
                  <a:pt x="1793494" y="1608328"/>
                  <a:pt x="1564894" y="1456690"/>
                </a:cubicBezTo>
                <a:cubicBezTo>
                  <a:pt x="1296289" y="1278382"/>
                  <a:pt x="996442" y="1065149"/>
                  <a:pt x="739394" y="829056"/>
                </a:cubicBezTo>
                <a:lnTo>
                  <a:pt x="745871" y="822071"/>
                </a:lnTo>
                <a:lnTo>
                  <a:pt x="739394" y="829056"/>
                </a:lnTo>
                <a:cubicBezTo>
                  <a:pt x="413258" y="529717"/>
                  <a:pt x="151384" y="220853"/>
                  <a:pt x="0" y="1117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1"/>
          <p:cNvSpPr/>
          <p:nvPr/>
        </p:nvSpPr>
        <p:spPr>
          <a:xfrm>
            <a:off x="40981" y="4854473"/>
            <a:ext cx="18240946" cy="4027647"/>
          </a:xfrm>
          <a:custGeom>
            <a:rect b="b" l="l" r="r" t="t"/>
            <a:pathLst>
              <a:path extrusionOk="0" h="5370195" w="24321262">
                <a:moveTo>
                  <a:pt x="15240" y="0"/>
                </a:moveTo>
                <a:cubicBezTo>
                  <a:pt x="163576" y="198882"/>
                  <a:pt x="415544" y="502793"/>
                  <a:pt x="727075" y="808863"/>
                </a:cubicBezTo>
                <a:cubicBezTo>
                  <a:pt x="969899" y="1047369"/>
                  <a:pt x="1251712" y="1274318"/>
                  <a:pt x="1512316" y="1471041"/>
                </a:cubicBezTo>
                <a:cubicBezTo>
                  <a:pt x="1733677" y="1638300"/>
                  <a:pt x="1946910" y="1781810"/>
                  <a:pt x="2157095" y="1908175"/>
                </a:cubicBezTo>
                <a:lnTo>
                  <a:pt x="2152142" y="1916303"/>
                </a:lnTo>
                <a:lnTo>
                  <a:pt x="2157095" y="1908175"/>
                </a:lnTo>
                <a:cubicBezTo>
                  <a:pt x="2448052" y="2083181"/>
                  <a:pt x="2734691" y="2214626"/>
                  <a:pt x="2990088" y="2261362"/>
                </a:cubicBezTo>
                <a:lnTo>
                  <a:pt x="2988437" y="2270760"/>
                </a:lnTo>
                <a:lnTo>
                  <a:pt x="2990088" y="2261362"/>
                </a:lnTo>
                <a:cubicBezTo>
                  <a:pt x="3629533" y="2376170"/>
                  <a:pt x="4280408" y="2211070"/>
                  <a:pt x="4852797" y="2014982"/>
                </a:cubicBezTo>
                <a:lnTo>
                  <a:pt x="4855845" y="2023999"/>
                </a:lnTo>
                <a:lnTo>
                  <a:pt x="4852797" y="2014982"/>
                </a:lnTo>
                <a:cubicBezTo>
                  <a:pt x="4946142" y="1982724"/>
                  <a:pt x="5039233" y="1949450"/>
                  <a:pt x="5132451" y="1916176"/>
                </a:cubicBezTo>
                <a:cubicBezTo>
                  <a:pt x="5225669" y="1882902"/>
                  <a:pt x="5319141" y="1849374"/>
                  <a:pt x="5412994" y="1816989"/>
                </a:cubicBezTo>
                <a:cubicBezTo>
                  <a:pt x="5693410" y="1720215"/>
                  <a:pt x="5978144" y="1632331"/>
                  <a:pt x="6276594" y="1581277"/>
                </a:cubicBezTo>
                <a:lnTo>
                  <a:pt x="6278245" y="1590675"/>
                </a:lnTo>
                <a:lnTo>
                  <a:pt x="6276594" y="1581277"/>
                </a:lnTo>
                <a:cubicBezTo>
                  <a:pt x="6388862" y="1562100"/>
                  <a:pt x="6503416" y="1548257"/>
                  <a:pt x="6620383" y="1541145"/>
                </a:cubicBezTo>
                <a:lnTo>
                  <a:pt x="6621018" y="1550670"/>
                </a:lnTo>
                <a:lnTo>
                  <a:pt x="6620383" y="1541145"/>
                </a:lnTo>
                <a:cubicBezTo>
                  <a:pt x="7256018" y="1502664"/>
                  <a:pt x="8008239" y="1740154"/>
                  <a:pt x="8215503" y="2214626"/>
                </a:cubicBezTo>
                <a:lnTo>
                  <a:pt x="8206740" y="2218436"/>
                </a:lnTo>
                <a:lnTo>
                  <a:pt x="8215503" y="2214626"/>
                </a:lnTo>
                <a:cubicBezTo>
                  <a:pt x="8305292" y="2418080"/>
                  <a:pt x="8285734" y="2631059"/>
                  <a:pt x="8266938" y="2837815"/>
                </a:cubicBezTo>
                <a:cubicBezTo>
                  <a:pt x="8258048" y="2935478"/>
                  <a:pt x="8249285" y="3031744"/>
                  <a:pt x="8251825" y="3125724"/>
                </a:cubicBezTo>
                <a:cubicBezTo>
                  <a:pt x="8254619" y="3248787"/>
                  <a:pt x="8275955" y="3367659"/>
                  <a:pt x="8340344" y="3480308"/>
                </a:cubicBezTo>
                <a:cubicBezTo>
                  <a:pt x="8615680" y="3963924"/>
                  <a:pt x="9558782" y="4054602"/>
                  <a:pt x="10217912" y="3815461"/>
                </a:cubicBezTo>
                <a:cubicBezTo>
                  <a:pt x="10435590" y="3736594"/>
                  <a:pt x="10633202" y="3629025"/>
                  <a:pt x="10835640" y="3518916"/>
                </a:cubicBezTo>
                <a:cubicBezTo>
                  <a:pt x="10908538" y="3479292"/>
                  <a:pt x="10981944" y="3439414"/>
                  <a:pt x="11057001" y="3400425"/>
                </a:cubicBezTo>
                <a:cubicBezTo>
                  <a:pt x="11443716" y="3200146"/>
                  <a:pt x="11846306" y="3017266"/>
                  <a:pt x="12268962" y="2914396"/>
                </a:cubicBezTo>
                <a:cubicBezTo>
                  <a:pt x="12652375" y="2821051"/>
                  <a:pt x="13091159" y="2812796"/>
                  <a:pt x="13481050" y="2895346"/>
                </a:cubicBezTo>
                <a:cubicBezTo>
                  <a:pt x="13838556" y="2971038"/>
                  <a:pt x="14158341" y="3127502"/>
                  <a:pt x="14358493" y="3383153"/>
                </a:cubicBezTo>
                <a:lnTo>
                  <a:pt x="14351000" y="3388995"/>
                </a:lnTo>
                <a:lnTo>
                  <a:pt x="14358493" y="3383153"/>
                </a:lnTo>
                <a:cubicBezTo>
                  <a:pt x="14388592" y="3421507"/>
                  <a:pt x="14414755" y="3460623"/>
                  <a:pt x="14438249" y="3500247"/>
                </a:cubicBezTo>
                <a:cubicBezTo>
                  <a:pt x="14543406" y="3678428"/>
                  <a:pt x="14589125" y="3866896"/>
                  <a:pt x="14633575" y="4050792"/>
                </a:cubicBezTo>
                <a:cubicBezTo>
                  <a:pt x="14676756" y="4228973"/>
                  <a:pt x="14718919" y="4402582"/>
                  <a:pt x="14812391" y="4560951"/>
                </a:cubicBezTo>
                <a:cubicBezTo>
                  <a:pt x="14813533" y="4562983"/>
                  <a:pt x="14814805" y="4565015"/>
                  <a:pt x="14816074" y="4567047"/>
                </a:cubicBezTo>
                <a:cubicBezTo>
                  <a:pt x="14960092" y="4808220"/>
                  <a:pt x="15221839" y="4997069"/>
                  <a:pt x="15534258" y="5123561"/>
                </a:cubicBezTo>
                <a:cubicBezTo>
                  <a:pt x="15811882" y="5235956"/>
                  <a:pt x="16126332" y="5300472"/>
                  <a:pt x="16438499" y="5319268"/>
                </a:cubicBezTo>
                <a:lnTo>
                  <a:pt x="16437991" y="5328793"/>
                </a:lnTo>
                <a:lnTo>
                  <a:pt x="16438499" y="5319268"/>
                </a:lnTo>
                <a:cubicBezTo>
                  <a:pt x="16970755" y="5351018"/>
                  <a:pt x="17504157" y="5270754"/>
                  <a:pt x="18040984" y="5180838"/>
                </a:cubicBezTo>
                <a:lnTo>
                  <a:pt x="18042508" y="5190236"/>
                </a:lnTo>
                <a:lnTo>
                  <a:pt x="18040857" y="5180838"/>
                </a:lnTo>
                <a:cubicBezTo>
                  <a:pt x="18097500" y="5171186"/>
                  <a:pt x="18154142" y="5161534"/>
                  <a:pt x="18210910" y="5151882"/>
                </a:cubicBezTo>
                <a:cubicBezTo>
                  <a:pt x="18267681" y="5142230"/>
                  <a:pt x="18324449" y="5132451"/>
                  <a:pt x="18381218" y="5122799"/>
                </a:cubicBezTo>
                <a:cubicBezTo>
                  <a:pt x="18399759" y="5119624"/>
                  <a:pt x="18418302" y="5116576"/>
                  <a:pt x="18436844" y="5113401"/>
                </a:cubicBezTo>
                <a:lnTo>
                  <a:pt x="18438368" y="5122799"/>
                </a:lnTo>
                <a:lnTo>
                  <a:pt x="18436844" y="5113401"/>
                </a:lnTo>
                <a:cubicBezTo>
                  <a:pt x="20318603" y="4795647"/>
                  <a:pt x="22295357" y="4629404"/>
                  <a:pt x="24321262" y="4671822"/>
                </a:cubicBezTo>
                <a:lnTo>
                  <a:pt x="24320880" y="4690872"/>
                </a:lnTo>
                <a:cubicBezTo>
                  <a:pt x="22296374" y="4648581"/>
                  <a:pt x="20320762" y="4814697"/>
                  <a:pt x="18440019" y="5132197"/>
                </a:cubicBezTo>
                <a:cubicBezTo>
                  <a:pt x="18421477" y="5135372"/>
                  <a:pt x="18402934" y="5138420"/>
                  <a:pt x="18384393" y="5141595"/>
                </a:cubicBezTo>
                <a:cubicBezTo>
                  <a:pt x="18327624" y="5151247"/>
                  <a:pt x="18270856" y="5160899"/>
                  <a:pt x="18214085" y="5170678"/>
                </a:cubicBezTo>
                <a:cubicBezTo>
                  <a:pt x="18157317" y="5180457"/>
                  <a:pt x="18100675" y="5190109"/>
                  <a:pt x="18044032" y="5199634"/>
                </a:cubicBezTo>
                <a:cubicBezTo>
                  <a:pt x="17507330" y="5289550"/>
                  <a:pt x="16972026" y="5370195"/>
                  <a:pt x="16437355" y="5338318"/>
                </a:cubicBezTo>
                <a:cubicBezTo>
                  <a:pt x="16123412" y="5319522"/>
                  <a:pt x="15806928" y="5254498"/>
                  <a:pt x="15527147" y="5141341"/>
                </a:cubicBezTo>
                <a:lnTo>
                  <a:pt x="15530703" y="5132451"/>
                </a:lnTo>
                <a:lnTo>
                  <a:pt x="15527147" y="5141341"/>
                </a:lnTo>
                <a:cubicBezTo>
                  <a:pt x="15212441" y="5013960"/>
                  <a:pt x="14946631" y="4822952"/>
                  <a:pt x="14799691" y="4576953"/>
                </a:cubicBezTo>
                <a:lnTo>
                  <a:pt x="14807819" y="4572127"/>
                </a:lnTo>
                <a:lnTo>
                  <a:pt x="14799691" y="4577080"/>
                </a:lnTo>
                <a:cubicBezTo>
                  <a:pt x="14798421" y="4575048"/>
                  <a:pt x="14797151" y="4572889"/>
                  <a:pt x="14796007" y="4570857"/>
                </a:cubicBezTo>
                <a:cubicBezTo>
                  <a:pt x="14700757" y="4409567"/>
                  <a:pt x="14658085" y="4233164"/>
                  <a:pt x="14615032" y="4055491"/>
                </a:cubicBezTo>
                <a:cubicBezTo>
                  <a:pt x="14570455" y="3871341"/>
                  <a:pt x="14525371" y="3685540"/>
                  <a:pt x="14421739" y="3510153"/>
                </a:cubicBezTo>
                <a:lnTo>
                  <a:pt x="14429994" y="3505327"/>
                </a:lnTo>
                <a:lnTo>
                  <a:pt x="14421866" y="3510153"/>
                </a:lnTo>
                <a:cubicBezTo>
                  <a:pt x="14398752" y="3471164"/>
                  <a:pt x="14372971" y="3432683"/>
                  <a:pt x="14343506" y="3395091"/>
                </a:cubicBezTo>
                <a:cubicBezTo>
                  <a:pt x="14147165" y="3144139"/>
                  <a:pt x="13832078" y="2989326"/>
                  <a:pt x="13477113" y="2914142"/>
                </a:cubicBezTo>
                <a:lnTo>
                  <a:pt x="13479145" y="2904871"/>
                </a:lnTo>
                <a:lnTo>
                  <a:pt x="13477113" y="2914142"/>
                </a:lnTo>
                <a:cubicBezTo>
                  <a:pt x="13090017" y="2832227"/>
                  <a:pt x="12654153" y="2840355"/>
                  <a:pt x="12273407" y="2933065"/>
                </a:cubicBezTo>
                <a:lnTo>
                  <a:pt x="12271121" y="2923794"/>
                </a:lnTo>
                <a:lnTo>
                  <a:pt x="12273407" y="2933065"/>
                </a:lnTo>
                <a:cubicBezTo>
                  <a:pt x="11852910" y="3035554"/>
                  <a:pt x="11451971" y="3217418"/>
                  <a:pt x="11065764" y="3417570"/>
                </a:cubicBezTo>
                <a:lnTo>
                  <a:pt x="11061319" y="3409061"/>
                </a:lnTo>
                <a:lnTo>
                  <a:pt x="11065764" y="3417570"/>
                </a:lnTo>
                <a:cubicBezTo>
                  <a:pt x="10990834" y="3456432"/>
                  <a:pt x="10917555" y="3496310"/>
                  <a:pt x="10844657" y="3535934"/>
                </a:cubicBezTo>
                <a:cubicBezTo>
                  <a:pt x="10642473" y="3645916"/>
                  <a:pt x="10443591" y="3754120"/>
                  <a:pt x="10224389" y="3833622"/>
                </a:cubicBezTo>
                <a:lnTo>
                  <a:pt x="10221087" y="3824605"/>
                </a:lnTo>
                <a:lnTo>
                  <a:pt x="10224389" y="3833622"/>
                </a:lnTo>
                <a:cubicBezTo>
                  <a:pt x="9563608" y="4073525"/>
                  <a:pt x="8606536" y="3986784"/>
                  <a:pt x="8323707" y="3490087"/>
                </a:cubicBezTo>
                <a:lnTo>
                  <a:pt x="8331962" y="3485388"/>
                </a:lnTo>
                <a:lnTo>
                  <a:pt x="8323707" y="3490087"/>
                </a:lnTo>
                <a:cubicBezTo>
                  <a:pt x="8257159" y="3373755"/>
                  <a:pt x="8235569" y="3251454"/>
                  <a:pt x="8232775" y="3126486"/>
                </a:cubicBezTo>
                <a:lnTo>
                  <a:pt x="8242300" y="3126232"/>
                </a:lnTo>
                <a:lnTo>
                  <a:pt x="8232775" y="3126486"/>
                </a:lnTo>
                <a:cubicBezTo>
                  <a:pt x="8230235" y="3031109"/>
                  <a:pt x="8239125" y="2933827"/>
                  <a:pt x="8247888" y="2836291"/>
                </a:cubicBezTo>
                <a:cubicBezTo>
                  <a:pt x="8266811" y="2628773"/>
                  <a:pt x="8285480" y="2420747"/>
                  <a:pt x="8198104" y="2222627"/>
                </a:cubicBezTo>
                <a:cubicBezTo>
                  <a:pt x="7995920" y="1759966"/>
                  <a:pt x="7255510" y="1522095"/>
                  <a:pt x="6621653" y="1560576"/>
                </a:cubicBezTo>
                <a:cubicBezTo>
                  <a:pt x="6505321" y="1567561"/>
                  <a:pt x="6391529" y="1581404"/>
                  <a:pt x="6279896" y="1600454"/>
                </a:cubicBezTo>
                <a:cubicBezTo>
                  <a:pt x="5983097" y="1651254"/>
                  <a:pt x="5699506" y="1738757"/>
                  <a:pt x="5419344" y="1835404"/>
                </a:cubicBezTo>
                <a:cubicBezTo>
                  <a:pt x="5325618" y="1867789"/>
                  <a:pt x="5232273" y="1901190"/>
                  <a:pt x="5138928" y="1934464"/>
                </a:cubicBezTo>
                <a:cubicBezTo>
                  <a:pt x="5045710" y="1967738"/>
                  <a:pt x="4952619" y="2001139"/>
                  <a:pt x="4859147" y="2033397"/>
                </a:cubicBezTo>
                <a:cubicBezTo>
                  <a:pt x="4286123" y="2229739"/>
                  <a:pt x="3631311" y="2396236"/>
                  <a:pt x="2986913" y="2280539"/>
                </a:cubicBezTo>
                <a:cubicBezTo>
                  <a:pt x="2728214" y="2233295"/>
                  <a:pt x="2439289" y="2100580"/>
                  <a:pt x="2147443" y="1924939"/>
                </a:cubicBezTo>
                <a:cubicBezTo>
                  <a:pt x="1936750" y="1798193"/>
                  <a:pt x="1722882" y="1654302"/>
                  <a:pt x="1501013" y="1486662"/>
                </a:cubicBezTo>
                <a:lnTo>
                  <a:pt x="1506728" y="1479042"/>
                </a:lnTo>
                <a:lnTo>
                  <a:pt x="1501013" y="1486662"/>
                </a:lnTo>
                <a:cubicBezTo>
                  <a:pt x="1240028" y="1289304"/>
                  <a:pt x="957326" y="1061847"/>
                  <a:pt x="713740" y="822452"/>
                </a:cubicBezTo>
                <a:lnTo>
                  <a:pt x="720471" y="815721"/>
                </a:lnTo>
                <a:lnTo>
                  <a:pt x="713740" y="822579"/>
                </a:lnTo>
                <a:cubicBezTo>
                  <a:pt x="401447" y="515747"/>
                  <a:pt x="148844" y="210947"/>
                  <a:pt x="0" y="1143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1"/>
          <p:cNvSpPr/>
          <p:nvPr/>
        </p:nvSpPr>
        <p:spPr>
          <a:xfrm>
            <a:off x="45771" y="4719880"/>
            <a:ext cx="18236184" cy="4158615"/>
          </a:xfrm>
          <a:custGeom>
            <a:rect b="b" l="l" r="r" t="t"/>
            <a:pathLst>
              <a:path extrusionOk="0" h="5544820" w="24314912">
                <a:moveTo>
                  <a:pt x="14986" y="0"/>
                </a:moveTo>
                <a:cubicBezTo>
                  <a:pt x="161036" y="189103"/>
                  <a:pt x="404368" y="489331"/>
                  <a:pt x="702310" y="802894"/>
                </a:cubicBezTo>
                <a:lnTo>
                  <a:pt x="695452" y="809498"/>
                </a:lnTo>
                <a:lnTo>
                  <a:pt x="702310" y="802894"/>
                </a:lnTo>
                <a:cubicBezTo>
                  <a:pt x="932180" y="1044702"/>
                  <a:pt x="1197102" y="1285875"/>
                  <a:pt x="1449578" y="1501521"/>
                </a:cubicBezTo>
                <a:lnTo>
                  <a:pt x="1443355" y="1508760"/>
                </a:lnTo>
                <a:lnTo>
                  <a:pt x="1449578" y="1501521"/>
                </a:lnTo>
                <a:cubicBezTo>
                  <a:pt x="1664462" y="1684909"/>
                  <a:pt x="1875790" y="1848485"/>
                  <a:pt x="2082800" y="1989074"/>
                </a:cubicBezTo>
                <a:lnTo>
                  <a:pt x="2077466" y="1996948"/>
                </a:lnTo>
                <a:lnTo>
                  <a:pt x="2082800" y="1989074"/>
                </a:lnTo>
                <a:cubicBezTo>
                  <a:pt x="2370201" y="2184146"/>
                  <a:pt x="2650109" y="2327148"/>
                  <a:pt x="2895854" y="2371598"/>
                </a:cubicBezTo>
                <a:lnTo>
                  <a:pt x="2894203" y="2380996"/>
                </a:lnTo>
                <a:lnTo>
                  <a:pt x="2895854" y="2371598"/>
                </a:lnTo>
                <a:cubicBezTo>
                  <a:pt x="3546094" y="2487930"/>
                  <a:pt x="4212209" y="2310130"/>
                  <a:pt x="4798695" y="2098802"/>
                </a:cubicBezTo>
                <a:lnTo>
                  <a:pt x="4801870" y="2107819"/>
                </a:lnTo>
                <a:lnTo>
                  <a:pt x="4798568" y="2098802"/>
                </a:lnTo>
                <a:cubicBezTo>
                  <a:pt x="4894961" y="2063877"/>
                  <a:pt x="4991227" y="2027809"/>
                  <a:pt x="5087493" y="1991741"/>
                </a:cubicBezTo>
                <a:cubicBezTo>
                  <a:pt x="5184013" y="1955546"/>
                  <a:pt x="5280660" y="1919224"/>
                  <a:pt x="5377815" y="1884045"/>
                </a:cubicBezTo>
                <a:cubicBezTo>
                  <a:pt x="5664454" y="1780286"/>
                  <a:pt x="5955665" y="1685671"/>
                  <a:pt x="6261100" y="1629029"/>
                </a:cubicBezTo>
                <a:cubicBezTo>
                  <a:pt x="6376543" y="1607693"/>
                  <a:pt x="6494145" y="1591564"/>
                  <a:pt x="6614668" y="1582801"/>
                </a:cubicBezTo>
                <a:lnTo>
                  <a:pt x="6615303" y="1592326"/>
                </a:lnTo>
                <a:lnTo>
                  <a:pt x="6614541" y="1582801"/>
                </a:lnTo>
                <a:cubicBezTo>
                  <a:pt x="7267575" y="1534541"/>
                  <a:pt x="8039354" y="1772285"/>
                  <a:pt x="8244967" y="2258568"/>
                </a:cubicBezTo>
                <a:lnTo>
                  <a:pt x="8236204" y="2262251"/>
                </a:lnTo>
                <a:lnTo>
                  <a:pt x="8244967" y="2258568"/>
                </a:lnTo>
                <a:cubicBezTo>
                  <a:pt x="8333867" y="2467610"/>
                  <a:pt x="8308340" y="2687320"/>
                  <a:pt x="8283575" y="2901442"/>
                </a:cubicBezTo>
                <a:cubicBezTo>
                  <a:pt x="8272018" y="3001645"/>
                  <a:pt x="8260588" y="3100578"/>
                  <a:pt x="8260715" y="3197606"/>
                </a:cubicBezTo>
                <a:cubicBezTo>
                  <a:pt x="8260588" y="3325368"/>
                  <a:pt x="8279511" y="3449447"/>
                  <a:pt x="8343646" y="3567049"/>
                </a:cubicBezTo>
                <a:cubicBezTo>
                  <a:pt x="8617585" y="4072509"/>
                  <a:pt x="9583039" y="4170807"/>
                  <a:pt x="10265029" y="3938270"/>
                </a:cubicBezTo>
                <a:cubicBezTo>
                  <a:pt x="10512552" y="3853942"/>
                  <a:pt x="10737469" y="3736467"/>
                  <a:pt x="10966958" y="3616579"/>
                </a:cubicBezTo>
                <a:cubicBezTo>
                  <a:pt x="11014710" y="3591687"/>
                  <a:pt x="11062589" y="3566668"/>
                  <a:pt x="11110976" y="3541776"/>
                </a:cubicBezTo>
                <a:cubicBezTo>
                  <a:pt x="11495024" y="3344799"/>
                  <a:pt x="11886311" y="3154299"/>
                  <a:pt x="12306046" y="3038094"/>
                </a:cubicBezTo>
                <a:lnTo>
                  <a:pt x="12308586" y="3047238"/>
                </a:lnTo>
                <a:lnTo>
                  <a:pt x="12306046" y="3038094"/>
                </a:lnTo>
                <a:cubicBezTo>
                  <a:pt x="12685522" y="2933065"/>
                  <a:pt x="13128244" y="2909062"/>
                  <a:pt x="13521817" y="2980563"/>
                </a:cubicBezTo>
                <a:lnTo>
                  <a:pt x="13520166" y="2989961"/>
                </a:lnTo>
                <a:lnTo>
                  <a:pt x="13521817" y="2980563"/>
                </a:lnTo>
                <a:cubicBezTo>
                  <a:pt x="13883513" y="3046349"/>
                  <a:pt x="14206601" y="3195447"/>
                  <a:pt x="14402055" y="3449828"/>
                </a:cubicBezTo>
                <a:lnTo>
                  <a:pt x="14394561" y="3455670"/>
                </a:lnTo>
                <a:lnTo>
                  <a:pt x="14402055" y="3449828"/>
                </a:lnTo>
                <a:cubicBezTo>
                  <a:pt x="14431391" y="3487928"/>
                  <a:pt x="14456664" y="3526790"/>
                  <a:pt x="14478889" y="3566541"/>
                </a:cubicBezTo>
                <a:lnTo>
                  <a:pt x="14470633" y="3571240"/>
                </a:lnTo>
                <a:lnTo>
                  <a:pt x="14478889" y="3566541"/>
                </a:lnTo>
                <a:cubicBezTo>
                  <a:pt x="14580997" y="3748278"/>
                  <a:pt x="14616304" y="3943096"/>
                  <a:pt x="14651101" y="4134358"/>
                </a:cubicBezTo>
                <a:cubicBezTo>
                  <a:pt x="14683740" y="4313555"/>
                  <a:pt x="14715744" y="4489323"/>
                  <a:pt x="14800581" y="4651375"/>
                </a:cubicBezTo>
                <a:cubicBezTo>
                  <a:pt x="14931136" y="4901438"/>
                  <a:pt x="15183993" y="5100701"/>
                  <a:pt x="15491968" y="5240782"/>
                </a:cubicBezTo>
                <a:lnTo>
                  <a:pt x="15488032" y="5249418"/>
                </a:lnTo>
                <a:lnTo>
                  <a:pt x="15491968" y="5240782"/>
                </a:lnTo>
                <a:cubicBezTo>
                  <a:pt x="15766033" y="5364480"/>
                  <a:pt x="16080867" y="5442839"/>
                  <a:pt x="16395828" y="5472938"/>
                </a:cubicBezTo>
                <a:cubicBezTo>
                  <a:pt x="16933418" y="5525643"/>
                  <a:pt x="17477867" y="5463159"/>
                  <a:pt x="18023458" y="5390388"/>
                </a:cubicBezTo>
                <a:lnTo>
                  <a:pt x="18024730" y="5399786"/>
                </a:lnTo>
                <a:lnTo>
                  <a:pt x="18023458" y="5390388"/>
                </a:lnTo>
                <a:cubicBezTo>
                  <a:pt x="18098135" y="5380355"/>
                  <a:pt x="18172938" y="5370068"/>
                  <a:pt x="18247614" y="5359781"/>
                </a:cubicBezTo>
                <a:cubicBezTo>
                  <a:pt x="18306923" y="5351653"/>
                  <a:pt x="18366233" y="5343525"/>
                  <a:pt x="18425414" y="5335524"/>
                </a:cubicBezTo>
                <a:cubicBezTo>
                  <a:pt x="20333462" y="5077460"/>
                  <a:pt x="22310853" y="4966589"/>
                  <a:pt x="24314912" y="5040757"/>
                </a:cubicBezTo>
                <a:lnTo>
                  <a:pt x="24314150" y="5059807"/>
                </a:lnTo>
                <a:cubicBezTo>
                  <a:pt x="22311232" y="4985639"/>
                  <a:pt x="20334986" y="5096510"/>
                  <a:pt x="18427828" y="5354447"/>
                </a:cubicBezTo>
                <a:lnTo>
                  <a:pt x="18426558" y="5345049"/>
                </a:lnTo>
                <a:lnTo>
                  <a:pt x="18427828" y="5354447"/>
                </a:lnTo>
                <a:cubicBezTo>
                  <a:pt x="18368645" y="5362448"/>
                  <a:pt x="18309336" y="5370576"/>
                  <a:pt x="18250028" y="5378704"/>
                </a:cubicBezTo>
                <a:cubicBezTo>
                  <a:pt x="18175224" y="5388991"/>
                  <a:pt x="18100548" y="5399278"/>
                  <a:pt x="18025745" y="5409311"/>
                </a:cubicBezTo>
                <a:cubicBezTo>
                  <a:pt x="17480154" y="5482082"/>
                  <a:pt x="16933799" y="5544820"/>
                  <a:pt x="16393795" y="5491861"/>
                </a:cubicBezTo>
                <a:lnTo>
                  <a:pt x="16394683" y="5482336"/>
                </a:lnTo>
                <a:lnTo>
                  <a:pt x="16393795" y="5491861"/>
                </a:lnTo>
                <a:cubicBezTo>
                  <a:pt x="16077058" y="5461635"/>
                  <a:pt x="15760065" y="5382768"/>
                  <a:pt x="15483967" y="5258181"/>
                </a:cubicBezTo>
                <a:cubicBezTo>
                  <a:pt x="15173832" y="5117084"/>
                  <a:pt x="14916785" y="4915408"/>
                  <a:pt x="14783562" y="4660138"/>
                </a:cubicBezTo>
                <a:lnTo>
                  <a:pt x="14791944" y="4655693"/>
                </a:lnTo>
                <a:lnTo>
                  <a:pt x="14783562" y="4660138"/>
                </a:lnTo>
                <a:cubicBezTo>
                  <a:pt x="14697203" y="4495165"/>
                  <a:pt x="14664690" y="4316349"/>
                  <a:pt x="14632306" y="4137660"/>
                </a:cubicBezTo>
                <a:cubicBezTo>
                  <a:pt x="14597508" y="3946017"/>
                  <a:pt x="14562456" y="3754247"/>
                  <a:pt x="14462253" y="3575812"/>
                </a:cubicBezTo>
                <a:cubicBezTo>
                  <a:pt x="14440407" y="3536823"/>
                  <a:pt x="14415643" y="3498850"/>
                  <a:pt x="14386941" y="3461385"/>
                </a:cubicBezTo>
                <a:cubicBezTo>
                  <a:pt x="14195425" y="3212211"/>
                  <a:pt x="13877544" y="3064637"/>
                  <a:pt x="13518388" y="2999232"/>
                </a:cubicBezTo>
                <a:cubicBezTo>
                  <a:pt x="13127736" y="2928239"/>
                  <a:pt x="12687935" y="2951988"/>
                  <a:pt x="12311126" y="3056382"/>
                </a:cubicBezTo>
                <a:cubicBezTo>
                  <a:pt x="11893423" y="3172079"/>
                  <a:pt x="11503533" y="3361817"/>
                  <a:pt x="11119612" y="3558667"/>
                </a:cubicBezTo>
                <a:lnTo>
                  <a:pt x="11115294" y="3550158"/>
                </a:lnTo>
                <a:lnTo>
                  <a:pt x="11119612" y="3558667"/>
                </a:lnTo>
                <a:cubicBezTo>
                  <a:pt x="11071352" y="3583432"/>
                  <a:pt x="11023473" y="3608451"/>
                  <a:pt x="10975721" y="3633343"/>
                </a:cubicBezTo>
                <a:cubicBezTo>
                  <a:pt x="10746486" y="3753104"/>
                  <a:pt x="10520172" y="3871214"/>
                  <a:pt x="10271125" y="3956177"/>
                </a:cubicBezTo>
                <a:lnTo>
                  <a:pt x="10268077" y="3947160"/>
                </a:lnTo>
                <a:lnTo>
                  <a:pt x="10271125" y="3956177"/>
                </a:lnTo>
                <a:cubicBezTo>
                  <a:pt x="9587865" y="4189222"/>
                  <a:pt x="8608060" y="4094988"/>
                  <a:pt x="8326882" y="3576066"/>
                </a:cubicBezTo>
                <a:lnTo>
                  <a:pt x="8335264" y="3571494"/>
                </a:lnTo>
                <a:lnTo>
                  <a:pt x="8326882" y="3576066"/>
                </a:lnTo>
                <a:cubicBezTo>
                  <a:pt x="8260842" y="3454654"/>
                  <a:pt x="8241538" y="3327146"/>
                  <a:pt x="8241665" y="3197479"/>
                </a:cubicBezTo>
                <a:lnTo>
                  <a:pt x="8251190" y="3197479"/>
                </a:lnTo>
                <a:lnTo>
                  <a:pt x="8241665" y="3197479"/>
                </a:lnTo>
                <a:cubicBezTo>
                  <a:pt x="8241665" y="3099181"/>
                  <a:pt x="8253095" y="2999105"/>
                  <a:pt x="8264652" y="2899156"/>
                </a:cubicBezTo>
                <a:cubicBezTo>
                  <a:pt x="8289417" y="2684145"/>
                  <a:pt x="8313928" y="2469515"/>
                  <a:pt x="8227441" y="2265807"/>
                </a:cubicBezTo>
                <a:cubicBezTo>
                  <a:pt x="8027035" y="1791589"/>
                  <a:pt x="7267448" y="1553464"/>
                  <a:pt x="6616065" y="1601724"/>
                </a:cubicBezTo>
                <a:cubicBezTo>
                  <a:pt x="6496304" y="1610487"/>
                  <a:pt x="6379464" y="1626362"/>
                  <a:pt x="6264656" y="1647698"/>
                </a:cubicBezTo>
                <a:lnTo>
                  <a:pt x="6262878" y="1638300"/>
                </a:lnTo>
                <a:lnTo>
                  <a:pt x="6264656" y="1647698"/>
                </a:lnTo>
                <a:cubicBezTo>
                  <a:pt x="5960872" y="1704086"/>
                  <a:pt x="5670677" y="1798320"/>
                  <a:pt x="5384419" y="1901952"/>
                </a:cubicBezTo>
                <a:cubicBezTo>
                  <a:pt x="5287391" y="1937131"/>
                  <a:pt x="5190871" y="1973326"/>
                  <a:pt x="5094351" y="2009521"/>
                </a:cubicBezTo>
                <a:cubicBezTo>
                  <a:pt x="4998085" y="2045589"/>
                  <a:pt x="4901819" y="2081784"/>
                  <a:pt x="4805172" y="2116709"/>
                </a:cubicBezTo>
                <a:cubicBezTo>
                  <a:pt x="4218051" y="2328291"/>
                  <a:pt x="3547872" y="2507615"/>
                  <a:pt x="2892552" y="2390394"/>
                </a:cubicBezTo>
                <a:cubicBezTo>
                  <a:pt x="2642870" y="2345182"/>
                  <a:pt x="2360295" y="2200402"/>
                  <a:pt x="2072132" y="2004949"/>
                </a:cubicBezTo>
                <a:cubicBezTo>
                  <a:pt x="1864487" y="1863979"/>
                  <a:pt x="1652651" y="1699895"/>
                  <a:pt x="1437259" y="1516126"/>
                </a:cubicBezTo>
                <a:cubicBezTo>
                  <a:pt x="1184402" y="1300226"/>
                  <a:pt x="918972" y="1058545"/>
                  <a:pt x="688467" y="816102"/>
                </a:cubicBezTo>
                <a:cubicBezTo>
                  <a:pt x="390017" y="501777"/>
                  <a:pt x="146177" y="201041"/>
                  <a:pt x="0" y="116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1"/>
          <p:cNvSpPr/>
          <p:nvPr/>
        </p:nvSpPr>
        <p:spPr>
          <a:xfrm>
            <a:off x="50323" y="4585288"/>
            <a:ext cx="18231707" cy="4289203"/>
          </a:xfrm>
          <a:custGeom>
            <a:rect b="b" l="l" r="r" t="t"/>
            <a:pathLst>
              <a:path extrusionOk="0" h="5718937" w="24308943">
                <a:moveTo>
                  <a:pt x="14986" y="0"/>
                </a:moveTo>
                <a:cubicBezTo>
                  <a:pt x="24638" y="12065"/>
                  <a:pt x="34671" y="24638"/>
                  <a:pt x="45212" y="37846"/>
                </a:cubicBezTo>
                <a:cubicBezTo>
                  <a:pt x="56515" y="52070"/>
                  <a:pt x="68326" y="66802"/>
                  <a:pt x="80645" y="82169"/>
                </a:cubicBezTo>
                <a:cubicBezTo>
                  <a:pt x="225298" y="263017"/>
                  <a:pt x="433197" y="520700"/>
                  <a:pt x="677672" y="796925"/>
                </a:cubicBezTo>
                <a:lnTo>
                  <a:pt x="670560" y="803275"/>
                </a:lnTo>
                <a:lnTo>
                  <a:pt x="677672" y="796925"/>
                </a:lnTo>
                <a:cubicBezTo>
                  <a:pt x="894842" y="1042162"/>
                  <a:pt x="1141730" y="1297813"/>
                  <a:pt x="1387221" y="1532128"/>
                </a:cubicBezTo>
                <a:cubicBezTo>
                  <a:pt x="1595120" y="1731772"/>
                  <a:pt x="1804924" y="1915287"/>
                  <a:pt x="2008886" y="2069973"/>
                </a:cubicBezTo>
                <a:lnTo>
                  <a:pt x="2003171" y="2077593"/>
                </a:lnTo>
                <a:lnTo>
                  <a:pt x="2008886" y="2069973"/>
                </a:lnTo>
                <a:cubicBezTo>
                  <a:pt x="2292350" y="2284857"/>
                  <a:pt x="2565781" y="2439543"/>
                  <a:pt x="2801747" y="2481961"/>
                </a:cubicBezTo>
                <a:lnTo>
                  <a:pt x="2800096" y="2491359"/>
                </a:lnTo>
                <a:lnTo>
                  <a:pt x="2801747" y="2481961"/>
                </a:lnTo>
                <a:cubicBezTo>
                  <a:pt x="3462909" y="2600071"/>
                  <a:pt x="4143883" y="2409444"/>
                  <a:pt x="4744720" y="2182622"/>
                </a:cubicBezTo>
                <a:lnTo>
                  <a:pt x="4748022" y="2191512"/>
                </a:lnTo>
                <a:lnTo>
                  <a:pt x="4744593" y="2182622"/>
                </a:lnTo>
                <a:cubicBezTo>
                  <a:pt x="4843780" y="2145030"/>
                  <a:pt x="4942713" y="2106295"/>
                  <a:pt x="5041900" y="2067433"/>
                </a:cubicBezTo>
                <a:cubicBezTo>
                  <a:pt x="5141341" y="2028444"/>
                  <a:pt x="5240909" y="1989455"/>
                  <a:pt x="5341112" y="1951609"/>
                </a:cubicBezTo>
                <a:cubicBezTo>
                  <a:pt x="5634355" y="1840611"/>
                  <a:pt x="5932678" y="1739138"/>
                  <a:pt x="6245606" y="1676781"/>
                </a:cubicBezTo>
                <a:lnTo>
                  <a:pt x="6247511" y="1686179"/>
                </a:lnTo>
                <a:lnTo>
                  <a:pt x="6245606" y="1676781"/>
                </a:lnTo>
                <a:cubicBezTo>
                  <a:pt x="6364351" y="1653159"/>
                  <a:pt x="6485128" y="1635125"/>
                  <a:pt x="6608826" y="1624457"/>
                </a:cubicBezTo>
                <a:lnTo>
                  <a:pt x="6609588" y="1633982"/>
                </a:lnTo>
                <a:lnTo>
                  <a:pt x="6608826" y="1624457"/>
                </a:lnTo>
                <a:cubicBezTo>
                  <a:pt x="7279259" y="1566545"/>
                  <a:pt x="8070596" y="1804162"/>
                  <a:pt x="8274304" y="2302637"/>
                </a:cubicBezTo>
                <a:lnTo>
                  <a:pt x="8265541" y="2306193"/>
                </a:lnTo>
                <a:lnTo>
                  <a:pt x="8274304" y="2302637"/>
                </a:lnTo>
                <a:cubicBezTo>
                  <a:pt x="8362188" y="2517013"/>
                  <a:pt x="8330819" y="2743073"/>
                  <a:pt x="8300212" y="2964561"/>
                </a:cubicBezTo>
                <a:cubicBezTo>
                  <a:pt x="8285988" y="3067558"/>
                  <a:pt x="8272018" y="3169666"/>
                  <a:pt x="8269605" y="3269869"/>
                </a:cubicBezTo>
                <a:cubicBezTo>
                  <a:pt x="8266430" y="3402584"/>
                  <a:pt x="8283194" y="3531489"/>
                  <a:pt x="8346948" y="3654425"/>
                </a:cubicBezTo>
                <a:cubicBezTo>
                  <a:pt x="8619363" y="4181602"/>
                  <a:pt x="9607296" y="4287266"/>
                  <a:pt x="10312019" y="4061714"/>
                </a:cubicBezTo>
                <a:cubicBezTo>
                  <a:pt x="10605897" y="3967734"/>
                  <a:pt x="10872089" y="3832606"/>
                  <a:pt x="11142345" y="3695446"/>
                </a:cubicBezTo>
                <a:cubicBezTo>
                  <a:pt x="11149965" y="3691636"/>
                  <a:pt x="11157458" y="3687699"/>
                  <a:pt x="11165078" y="3683889"/>
                </a:cubicBezTo>
                <a:lnTo>
                  <a:pt x="11169396" y="3692398"/>
                </a:lnTo>
                <a:lnTo>
                  <a:pt x="11165078" y="3683889"/>
                </a:lnTo>
                <a:cubicBezTo>
                  <a:pt x="11186668" y="3672967"/>
                  <a:pt x="11208385" y="3661918"/>
                  <a:pt x="11229975" y="3650869"/>
                </a:cubicBezTo>
                <a:cubicBezTo>
                  <a:pt x="11251565" y="3639820"/>
                  <a:pt x="11273282" y="3628898"/>
                  <a:pt x="11294872" y="3617849"/>
                </a:cubicBezTo>
                <a:cubicBezTo>
                  <a:pt x="11633073" y="3446145"/>
                  <a:pt x="11973941" y="3277108"/>
                  <a:pt x="12343384" y="3162300"/>
                </a:cubicBezTo>
                <a:lnTo>
                  <a:pt x="12346178" y="3171444"/>
                </a:lnTo>
                <a:lnTo>
                  <a:pt x="12343384" y="3162300"/>
                </a:lnTo>
                <a:cubicBezTo>
                  <a:pt x="12718796" y="3045460"/>
                  <a:pt x="13165456" y="3005455"/>
                  <a:pt x="13562711" y="3066288"/>
                </a:cubicBezTo>
                <a:lnTo>
                  <a:pt x="13561314" y="3075686"/>
                </a:lnTo>
                <a:lnTo>
                  <a:pt x="13562711" y="3066288"/>
                </a:lnTo>
                <a:cubicBezTo>
                  <a:pt x="13928598" y="3121660"/>
                  <a:pt x="14254861" y="3264027"/>
                  <a:pt x="14445742" y="3516884"/>
                </a:cubicBezTo>
                <a:cubicBezTo>
                  <a:pt x="14474317" y="3554730"/>
                  <a:pt x="14498701" y="3593465"/>
                  <a:pt x="14519782" y="3632962"/>
                </a:cubicBezTo>
                <a:cubicBezTo>
                  <a:pt x="14618207" y="3817493"/>
                  <a:pt x="14642719" y="4017772"/>
                  <a:pt x="14667104" y="4215765"/>
                </a:cubicBezTo>
                <a:cubicBezTo>
                  <a:pt x="14689074" y="4394454"/>
                  <a:pt x="14710918" y="4571238"/>
                  <a:pt x="14785467" y="4735830"/>
                </a:cubicBezTo>
                <a:cubicBezTo>
                  <a:pt x="14902433" y="4994783"/>
                  <a:pt x="15145893" y="5205095"/>
                  <a:pt x="15449805" y="5358257"/>
                </a:cubicBezTo>
                <a:lnTo>
                  <a:pt x="15445486" y="5366766"/>
                </a:lnTo>
                <a:lnTo>
                  <a:pt x="15449805" y="5358257"/>
                </a:lnTo>
                <a:cubicBezTo>
                  <a:pt x="15719680" y="5493639"/>
                  <a:pt x="16035401" y="5584698"/>
                  <a:pt x="16353408" y="5626862"/>
                </a:cubicBezTo>
                <a:cubicBezTo>
                  <a:pt x="16896333" y="5699633"/>
                  <a:pt x="17451579" y="5656072"/>
                  <a:pt x="18006060" y="5600319"/>
                </a:cubicBezTo>
                <a:lnTo>
                  <a:pt x="18007076" y="5609844"/>
                </a:lnTo>
                <a:lnTo>
                  <a:pt x="18006060" y="5600319"/>
                </a:lnTo>
                <a:cubicBezTo>
                  <a:pt x="18076037" y="5593207"/>
                  <a:pt x="18145887" y="5585968"/>
                  <a:pt x="18215864" y="5578602"/>
                </a:cubicBezTo>
                <a:cubicBezTo>
                  <a:pt x="18282032" y="5571744"/>
                  <a:pt x="18348071" y="5564759"/>
                  <a:pt x="18414111" y="5558028"/>
                </a:cubicBezTo>
                <a:lnTo>
                  <a:pt x="18415128" y="5567553"/>
                </a:lnTo>
                <a:lnTo>
                  <a:pt x="18414111" y="5558028"/>
                </a:lnTo>
                <a:cubicBezTo>
                  <a:pt x="20348703" y="5359654"/>
                  <a:pt x="22326346" y="5303901"/>
                  <a:pt x="24308943" y="5409946"/>
                </a:cubicBezTo>
                <a:lnTo>
                  <a:pt x="24307928" y="5428996"/>
                </a:lnTo>
                <a:cubicBezTo>
                  <a:pt x="22326346" y="5322951"/>
                  <a:pt x="20349591" y="5378704"/>
                  <a:pt x="18416016" y="5577078"/>
                </a:cubicBezTo>
                <a:cubicBezTo>
                  <a:pt x="18349976" y="5583809"/>
                  <a:pt x="18283936" y="5590667"/>
                  <a:pt x="18217769" y="5597652"/>
                </a:cubicBezTo>
                <a:cubicBezTo>
                  <a:pt x="18147919" y="5604891"/>
                  <a:pt x="18077942" y="5612257"/>
                  <a:pt x="18007965" y="5619369"/>
                </a:cubicBezTo>
                <a:cubicBezTo>
                  <a:pt x="17453484" y="5675122"/>
                  <a:pt x="16896208" y="5718937"/>
                  <a:pt x="16350869" y="5645785"/>
                </a:cubicBezTo>
                <a:lnTo>
                  <a:pt x="16352139" y="5636387"/>
                </a:lnTo>
                <a:lnTo>
                  <a:pt x="16350869" y="5645785"/>
                </a:lnTo>
                <a:cubicBezTo>
                  <a:pt x="16031084" y="5603494"/>
                  <a:pt x="15713203" y="5511927"/>
                  <a:pt x="15441168" y="5375402"/>
                </a:cubicBezTo>
                <a:cubicBezTo>
                  <a:pt x="15134971" y="5221097"/>
                  <a:pt x="14887448" y="5008245"/>
                  <a:pt x="14768068" y="4743831"/>
                </a:cubicBezTo>
                <a:lnTo>
                  <a:pt x="14776705" y="4739894"/>
                </a:lnTo>
                <a:lnTo>
                  <a:pt x="14768068" y="4743831"/>
                </a:lnTo>
                <a:cubicBezTo>
                  <a:pt x="14692249" y="4576191"/>
                  <a:pt x="14670151" y="4396486"/>
                  <a:pt x="14648181" y="4218305"/>
                </a:cubicBezTo>
                <a:cubicBezTo>
                  <a:pt x="14623669" y="4019804"/>
                  <a:pt x="14599412" y="3822954"/>
                  <a:pt x="14502892" y="3642106"/>
                </a:cubicBezTo>
                <a:lnTo>
                  <a:pt x="14511274" y="3637661"/>
                </a:lnTo>
                <a:lnTo>
                  <a:pt x="14502892" y="3642106"/>
                </a:lnTo>
                <a:cubicBezTo>
                  <a:pt x="14482191" y="3603498"/>
                  <a:pt x="14458442" y="3565525"/>
                  <a:pt x="14430503" y="3528568"/>
                </a:cubicBezTo>
                <a:lnTo>
                  <a:pt x="14438122" y="3522853"/>
                </a:lnTo>
                <a:lnTo>
                  <a:pt x="14430503" y="3528568"/>
                </a:lnTo>
                <a:cubicBezTo>
                  <a:pt x="14243812" y="3281299"/>
                  <a:pt x="13923264" y="3140329"/>
                  <a:pt x="13559790" y="3085338"/>
                </a:cubicBezTo>
                <a:cubicBezTo>
                  <a:pt x="13165583" y="3024886"/>
                  <a:pt x="12721718" y="3064637"/>
                  <a:pt x="12348972" y="3180715"/>
                </a:cubicBezTo>
                <a:cubicBezTo>
                  <a:pt x="11981307" y="3295015"/>
                  <a:pt x="11641709" y="3463290"/>
                  <a:pt x="11303508" y="3634994"/>
                </a:cubicBezTo>
                <a:cubicBezTo>
                  <a:pt x="11281919" y="3645916"/>
                  <a:pt x="11260201" y="3656965"/>
                  <a:pt x="11238611" y="3668014"/>
                </a:cubicBezTo>
                <a:cubicBezTo>
                  <a:pt x="11217021" y="3679063"/>
                  <a:pt x="11195305" y="3689985"/>
                  <a:pt x="11173715" y="3701034"/>
                </a:cubicBezTo>
                <a:cubicBezTo>
                  <a:pt x="11166094" y="3704844"/>
                  <a:pt x="11158601" y="3708781"/>
                  <a:pt x="11150981" y="3712591"/>
                </a:cubicBezTo>
                <a:cubicBezTo>
                  <a:pt x="10880980" y="3849624"/>
                  <a:pt x="10613391" y="3985514"/>
                  <a:pt x="10317861" y="4080002"/>
                </a:cubicBezTo>
                <a:lnTo>
                  <a:pt x="10314941" y="4070985"/>
                </a:lnTo>
                <a:lnTo>
                  <a:pt x="10317861" y="4080002"/>
                </a:lnTo>
                <a:cubicBezTo>
                  <a:pt x="9612249" y="4305935"/>
                  <a:pt x="8609711" y="4204335"/>
                  <a:pt x="8330057" y="3663315"/>
                </a:cubicBezTo>
                <a:lnTo>
                  <a:pt x="8338567" y="3658997"/>
                </a:lnTo>
                <a:lnTo>
                  <a:pt x="8330057" y="3663315"/>
                </a:lnTo>
                <a:cubicBezTo>
                  <a:pt x="8264398" y="3536569"/>
                  <a:pt x="8247380" y="3404108"/>
                  <a:pt x="8250682" y="3269488"/>
                </a:cubicBezTo>
                <a:lnTo>
                  <a:pt x="8260207" y="3269742"/>
                </a:lnTo>
                <a:lnTo>
                  <a:pt x="8250682" y="3269488"/>
                </a:lnTo>
                <a:cubicBezTo>
                  <a:pt x="8253095" y="3168015"/>
                  <a:pt x="8267319" y="3064764"/>
                  <a:pt x="8281417" y="2962021"/>
                </a:cubicBezTo>
                <a:cubicBezTo>
                  <a:pt x="8312023" y="2739644"/>
                  <a:pt x="8342249" y="2518664"/>
                  <a:pt x="8256651" y="2309876"/>
                </a:cubicBezTo>
                <a:cubicBezTo>
                  <a:pt x="8058150" y="1823974"/>
                  <a:pt x="7279386" y="1585722"/>
                  <a:pt x="6610478" y="1643507"/>
                </a:cubicBezTo>
                <a:cubicBezTo>
                  <a:pt x="6487541" y="1654175"/>
                  <a:pt x="6367399" y="1671955"/>
                  <a:pt x="6249416" y="1695450"/>
                </a:cubicBezTo>
                <a:cubicBezTo>
                  <a:pt x="5938012" y="1757426"/>
                  <a:pt x="5640832" y="1858518"/>
                  <a:pt x="5347971" y="1969389"/>
                </a:cubicBezTo>
                <a:cubicBezTo>
                  <a:pt x="5247894" y="2007235"/>
                  <a:pt x="5148453" y="2046224"/>
                  <a:pt x="5049012" y="2085213"/>
                </a:cubicBezTo>
                <a:cubicBezTo>
                  <a:pt x="4949825" y="2124075"/>
                  <a:pt x="4850765" y="2162810"/>
                  <a:pt x="4751578" y="2200402"/>
                </a:cubicBezTo>
                <a:cubicBezTo>
                  <a:pt x="4150234" y="2427351"/>
                  <a:pt x="3465068" y="2619629"/>
                  <a:pt x="2798572" y="2500630"/>
                </a:cubicBezTo>
                <a:cubicBezTo>
                  <a:pt x="2558034" y="2457323"/>
                  <a:pt x="2281682" y="2300351"/>
                  <a:pt x="1997583" y="2084959"/>
                </a:cubicBezTo>
                <a:cubicBezTo>
                  <a:pt x="1792859" y="1929638"/>
                  <a:pt x="1582547" y="1745615"/>
                  <a:pt x="1374267" y="1545717"/>
                </a:cubicBezTo>
                <a:lnTo>
                  <a:pt x="1380871" y="1538859"/>
                </a:lnTo>
                <a:lnTo>
                  <a:pt x="1374267" y="1545717"/>
                </a:lnTo>
                <a:cubicBezTo>
                  <a:pt x="1128141" y="1311148"/>
                  <a:pt x="880999" y="1055243"/>
                  <a:pt x="663448" y="809498"/>
                </a:cubicBezTo>
                <a:cubicBezTo>
                  <a:pt x="418592" y="532892"/>
                  <a:pt x="210566" y="274955"/>
                  <a:pt x="65659" y="93980"/>
                </a:cubicBezTo>
                <a:cubicBezTo>
                  <a:pt x="53340" y="78613"/>
                  <a:pt x="41529" y="63881"/>
                  <a:pt x="30226" y="49657"/>
                </a:cubicBezTo>
                <a:cubicBezTo>
                  <a:pt x="19812" y="36576"/>
                  <a:pt x="9779" y="24003"/>
                  <a:pt x="0" y="1193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1"/>
          <p:cNvSpPr/>
          <p:nvPr/>
        </p:nvSpPr>
        <p:spPr>
          <a:xfrm>
            <a:off x="54972" y="4450696"/>
            <a:ext cx="18226945" cy="4429221"/>
          </a:xfrm>
          <a:custGeom>
            <a:rect b="b" l="l" r="r" t="t"/>
            <a:pathLst>
              <a:path extrusionOk="0" h="5905627" w="24302593">
                <a:moveTo>
                  <a:pt x="14732" y="0"/>
                </a:moveTo>
                <a:cubicBezTo>
                  <a:pt x="79502" y="77851"/>
                  <a:pt x="162306" y="181610"/>
                  <a:pt x="259080" y="302768"/>
                </a:cubicBezTo>
                <a:cubicBezTo>
                  <a:pt x="395224" y="473329"/>
                  <a:pt x="558927" y="678561"/>
                  <a:pt x="739394" y="895350"/>
                </a:cubicBezTo>
                <a:cubicBezTo>
                  <a:pt x="1351153" y="1630426"/>
                  <a:pt x="2149983" y="2492756"/>
                  <a:pt x="2707640" y="2592197"/>
                </a:cubicBezTo>
                <a:cubicBezTo>
                  <a:pt x="3379470" y="2711958"/>
                  <a:pt x="4075684" y="2508631"/>
                  <a:pt x="4690618" y="2266442"/>
                </a:cubicBezTo>
                <a:cubicBezTo>
                  <a:pt x="4792726" y="2226183"/>
                  <a:pt x="4894707" y="2184654"/>
                  <a:pt x="4996815" y="2143125"/>
                </a:cubicBezTo>
                <a:cubicBezTo>
                  <a:pt x="5099304" y="2101342"/>
                  <a:pt x="5202047" y="2059432"/>
                  <a:pt x="5305425" y="2018792"/>
                </a:cubicBezTo>
                <a:cubicBezTo>
                  <a:pt x="5719191" y="1855851"/>
                  <a:pt x="6143117" y="1711452"/>
                  <a:pt x="6602984" y="1666113"/>
                </a:cubicBezTo>
                <a:cubicBezTo>
                  <a:pt x="7290816" y="1598295"/>
                  <a:pt x="8101711" y="1836166"/>
                  <a:pt x="8303514" y="2346579"/>
                </a:cubicBezTo>
                <a:lnTo>
                  <a:pt x="8294624" y="2350135"/>
                </a:lnTo>
                <a:lnTo>
                  <a:pt x="8303514" y="2346579"/>
                </a:lnTo>
                <a:cubicBezTo>
                  <a:pt x="8390509" y="2566416"/>
                  <a:pt x="8353171" y="2799207"/>
                  <a:pt x="8316722" y="3028061"/>
                </a:cubicBezTo>
                <a:cubicBezTo>
                  <a:pt x="8280273" y="3256661"/>
                  <a:pt x="8244713" y="3481451"/>
                  <a:pt x="8328025" y="3691763"/>
                </a:cubicBezTo>
                <a:cubicBezTo>
                  <a:pt x="8334629" y="3708400"/>
                  <a:pt x="8341868" y="3724910"/>
                  <a:pt x="8349996" y="3741420"/>
                </a:cubicBezTo>
                <a:cubicBezTo>
                  <a:pt x="8621141" y="4290441"/>
                  <a:pt x="9631680" y="4402582"/>
                  <a:pt x="10358882" y="4184777"/>
                </a:cubicBezTo>
                <a:lnTo>
                  <a:pt x="10361676" y="4193921"/>
                </a:lnTo>
                <a:lnTo>
                  <a:pt x="10358882" y="4184777"/>
                </a:lnTo>
                <a:cubicBezTo>
                  <a:pt x="10745724" y="4068953"/>
                  <a:pt x="11091418" y="3891661"/>
                  <a:pt x="11438382" y="3713607"/>
                </a:cubicBezTo>
                <a:cubicBezTo>
                  <a:pt x="11742166" y="3557778"/>
                  <a:pt x="12046966" y="3401441"/>
                  <a:pt x="12380215" y="3286379"/>
                </a:cubicBezTo>
                <a:lnTo>
                  <a:pt x="12383263" y="3295396"/>
                </a:lnTo>
                <a:lnTo>
                  <a:pt x="12380215" y="3286379"/>
                </a:lnTo>
                <a:cubicBezTo>
                  <a:pt x="13092811" y="3040126"/>
                  <a:pt x="14101572" y="3060827"/>
                  <a:pt x="14489049" y="3583813"/>
                </a:cubicBezTo>
                <a:cubicBezTo>
                  <a:pt x="14648561" y="3799205"/>
                  <a:pt x="14664817" y="4047744"/>
                  <a:pt x="14681201" y="4295013"/>
                </a:cubicBezTo>
                <a:cubicBezTo>
                  <a:pt x="14693138" y="4474083"/>
                  <a:pt x="14704949" y="4652518"/>
                  <a:pt x="14769719" y="4820158"/>
                </a:cubicBezTo>
                <a:cubicBezTo>
                  <a:pt x="14964918" y="5326126"/>
                  <a:pt x="15626969" y="5665216"/>
                  <a:pt x="16310484" y="5780532"/>
                </a:cubicBezTo>
                <a:cubicBezTo>
                  <a:pt x="16937990" y="5886450"/>
                  <a:pt x="17588611" y="5839206"/>
                  <a:pt x="18232120" y="5792470"/>
                </a:cubicBezTo>
                <a:cubicBezTo>
                  <a:pt x="18288889" y="5788406"/>
                  <a:pt x="18345659" y="5784215"/>
                  <a:pt x="18402301" y="5780278"/>
                </a:cubicBezTo>
                <a:cubicBezTo>
                  <a:pt x="20363434" y="5641594"/>
                  <a:pt x="22341460" y="5641086"/>
                  <a:pt x="24302593" y="5779008"/>
                </a:cubicBezTo>
                <a:lnTo>
                  <a:pt x="24301196" y="5798058"/>
                </a:lnTo>
                <a:cubicBezTo>
                  <a:pt x="22340952" y="5660263"/>
                  <a:pt x="20363815" y="5660644"/>
                  <a:pt x="18403570" y="5799328"/>
                </a:cubicBezTo>
                <a:lnTo>
                  <a:pt x="18402935" y="5789803"/>
                </a:lnTo>
                <a:lnTo>
                  <a:pt x="18403570" y="5799328"/>
                </a:lnTo>
                <a:cubicBezTo>
                  <a:pt x="18346929" y="5803392"/>
                  <a:pt x="18290159" y="5807456"/>
                  <a:pt x="18233390" y="5811520"/>
                </a:cubicBezTo>
                <a:cubicBezTo>
                  <a:pt x="17590389" y="5858256"/>
                  <a:pt x="16937356" y="5905627"/>
                  <a:pt x="16307182" y="5799328"/>
                </a:cubicBezTo>
                <a:lnTo>
                  <a:pt x="16308706" y="5789930"/>
                </a:lnTo>
                <a:lnTo>
                  <a:pt x="16307182" y="5799328"/>
                </a:lnTo>
                <a:cubicBezTo>
                  <a:pt x="15622016" y="5683631"/>
                  <a:pt x="14950821" y="5342890"/>
                  <a:pt x="14751812" y="4827016"/>
                </a:cubicBezTo>
                <a:lnTo>
                  <a:pt x="14760703" y="4823587"/>
                </a:lnTo>
                <a:lnTo>
                  <a:pt x="14751812" y="4827016"/>
                </a:lnTo>
                <a:cubicBezTo>
                  <a:pt x="14685899" y="4656201"/>
                  <a:pt x="14673961" y="4474845"/>
                  <a:pt x="14662023" y="4296283"/>
                </a:cubicBezTo>
                <a:cubicBezTo>
                  <a:pt x="14645513" y="4048252"/>
                  <a:pt x="14629258" y="3805428"/>
                  <a:pt x="14473556" y="3595243"/>
                </a:cubicBezTo>
                <a:lnTo>
                  <a:pt x="14481176" y="3589528"/>
                </a:lnTo>
                <a:lnTo>
                  <a:pt x="14473556" y="3595243"/>
                </a:lnTo>
                <a:cubicBezTo>
                  <a:pt x="14094207" y="3083179"/>
                  <a:pt x="13097637" y="3058668"/>
                  <a:pt x="12386310" y="3304413"/>
                </a:cubicBezTo>
                <a:cubicBezTo>
                  <a:pt x="12054586" y="3419094"/>
                  <a:pt x="11750929" y="3574796"/>
                  <a:pt x="11446891" y="3730625"/>
                </a:cubicBezTo>
                <a:cubicBezTo>
                  <a:pt x="11100181" y="3908425"/>
                  <a:pt x="10752836" y="4086606"/>
                  <a:pt x="10364089" y="4203065"/>
                </a:cubicBezTo>
                <a:cubicBezTo>
                  <a:pt x="9636252" y="4421124"/>
                  <a:pt x="8610727" y="4313174"/>
                  <a:pt x="8332724" y="3749929"/>
                </a:cubicBezTo>
                <a:lnTo>
                  <a:pt x="8341233" y="3745738"/>
                </a:lnTo>
                <a:lnTo>
                  <a:pt x="8332724" y="3749929"/>
                </a:lnTo>
                <a:cubicBezTo>
                  <a:pt x="8324342" y="3733038"/>
                  <a:pt x="8316849" y="3716020"/>
                  <a:pt x="8310118" y="3698875"/>
                </a:cubicBezTo>
                <a:cubicBezTo>
                  <a:pt x="8224647" y="3482848"/>
                  <a:pt x="8261477" y="3252724"/>
                  <a:pt x="8297799" y="3025140"/>
                </a:cubicBezTo>
                <a:cubicBezTo>
                  <a:pt x="8334375" y="2795270"/>
                  <a:pt x="8370443" y="2567813"/>
                  <a:pt x="8285607" y="2353564"/>
                </a:cubicBezTo>
                <a:cubicBezTo>
                  <a:pt x="8089011" y="1856105"/>
                  <a:pt x="7291070" y="1617345"/>
                  <a:pt x="6604635" y="1685036"/>
                </a:cubicBezTo>
                <a:lnTo>
                  <a:pt x="6603746" y="1675511"/>
                </a:lnTo>
                <a:lnTo>
                  <a:pt x="6604635" y="1685036"/>
                </a:lnTo>
                <a:cubicBezTo>
                  <a:pt x="6147562" y="1730121"/>
                  <a:pt x="5725541" y="1873758"/>
                  <a:pt x="5312283" y="2036445"/>
                </a:cubicBezTo>
                <a:cubicBezTo>
                  <a:pt x="5209032" y="2077085"/>
                  <a:pt x="5106416" y="2118995"/>
                  <a:pt x="5003800" y="2160778"/>
                </a:cubicBezTo>
                <a:cubicBezTo>
                  <a:pt x="4901692" y="2202434"/>
                  <a:pt x="4799584" y="2243963"/>
                  <a:pt x="4697349" y="2284222"/>
                </a:cubicBezTo>
                <a:lnTo>
                  <a:pt x="4693920" y="2275332"/>
                </a:lnTo>
                <a:lnTo>
                  <a:pt x="4697349" y="2284222"/>
                </a:lnTo>
                <a:cubicBezTo>
                  <a:pt x="4081907" y="2526665"/>
                  <a:pt x="3381375" y="2731770"/>
                  <a:pt x="2703957" y="2610993"/>
                </a:cubicBezTo>
                <a:lnTo>
                  <a:pt x="2705608" y="2601595"/>
                </a:lnTo>
                <a:lnTo>
                  <a:pt x="2703957" y="2610993"/>
                </a:lnTo>
                <a:cubicBezTo>
                  <a:pt x="2137791" y="2510028"/>
                  <a:pt x="1334135" y="1640205"/>
                  <a:pt x="724408" y="907669"/>
                </a:cubicBezTo>
                <a:cubicBezTo>
                  <a:pt x="544195" y="690626"/>
                  <a:pt x="380238" y="485267"/>
                  <a:pt x="244094" y="314706"/>
                </a:cubicBezTo>
                <a:cubicBezTo>
                  <a:pt x="147320" y="193421"/>
                  <a:pt x="64770" y="89916"/>
                  <a:pt x="0" y="1219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1"/>
          <p:cNvSpPr/>
          <p:nvPr/>
        </p:nvSpPr>
        <p:spPr>
          <a:xfrm>
            <a:off x="1028700" y="1028700"/>
            <a:ext cx="16230581" cy="8145245"/>
          </a:xfrm>
          <a:custGeom>
            <a:rect b="b" l="l" r="r" t="t"/>
            <a:pathLst>
              <a:path extrusionOk="0" h="10860326" w="21640775">
                <a:moveTo>
                  <a:pt x="0" y="384284"/>
                </a:moveTo>
                <a:cubicBezTo>
                  <a:pt x="0" y="172021"/>
                  <a:pt x="161114" y="0"/>
                  <a:pt x="359918" y="0"/>
                </a:cubicBezTo>
                <a:lnTo>
                  <a:pt x="21280856" y="0"/>
                </a:lnTo>
                <a:cubicBezTo>
                  <a:pt x="21479661" y="0"/>
                  <a:pt x="21640775" y="172021"/>
                  <a:pt x="21640775" y="384284"/>
                </a:cubicBezTo>
                <a:lnTo>
                  <a:pt x="21640775" y="10476043"/>
                </a:lnTo>
                <a:cubicBezTo>
                  <a:pt x="21640775" y="10688306"/>
                  <a:pt x="21479661" y="10860326"/>
                  <a:pt x="21280856" y="10860326"/>
                </a:cubicBezTo>
                <a:lnTo>
                  <a:pt x="359918" y="10860326"/>
                </a:lnTo>
                <a:cubicBezTo>
                  <a:pt x="161114" y="10860326"/>
                  <a:pt x="0" y="10688304"/>
                  <a:pt x="0" y="1047604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1"/>
          <p:cNvSpPr/>
          <p:nvPr/>
        </p:nvSpPr>
        <p:spPr>
          <a:xfrm>
            <a:off x="141498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466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1"/>
          <p:cNvSpPr/>
          <p:nvPr/>
        </p:nvSpPr>
        <p:spPr>
          <a:xfrm>
            <a:off x="178074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FB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1"/>
          <p:cNvSpPr/>
          <p:nvPr/>
        </p:nvSpPr>
        <p:spPr>
          <a:xfrm>
            <a:off x="214650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1CC5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7" name="Google Shape;647;p11"/>
          <p:cNvGraphicFramePr/>
          <p:nvPr/>
        </p:nvGraphicFramePr>
        <p:xfrm>
          <a:off x="1776974" y="31260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{79CC687A-C054-4C4D-8357-783EA8B406C1}</a:tableStyleId>
              </a:tblPr>
              <a:tblGrid>
                <a:gridCol w="3662850"/>
                <a:gridCol w="3662850"/>
                <a:gridCol w="3662850"/>
                <a:gridCol w="3662850"/>
              </a:tblGrid>
              <a:tr h="126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99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Máy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B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99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B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99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Gateway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B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99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Mạng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B6FF"/>
                    </a:solidFill>
                  </a:tcPr>
                </a:tc>
              </a:tr>
              <a:tr h="126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Kali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192.168.75.134/24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Host Only 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Ubuntu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192.168.75.133/24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Host Only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</a:t>
                      </a:r>
                      <a:r>
                        <a:rPr lang="en-US" sz="2499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Onion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192.168.109.104/24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192.168.109.2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NAT, Host Only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8" name="Google Shape;648;p11"/>
          <p:cNvSpPr txBox="1"/>
          <p:nvPr/>
        </p:nvSpPr>
        <p:spPr>
          <a:xfrm>
            <a:off x="1780742" y="1864237"/>
            <a:ext cx="9913072" cy="791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32" u="none" cap="none" strike="noStrike">
                <a:solidFill>
                  <a:srgbClr val="B9D4B4"/>
                </a:solidFill>
                <a:latin typeface="Roboto"/>
                <a:ea typeface="Roboto"/>
                <a:cs typeface="Roboto"/>
                <a:sym typeface="Roboto"/>
              </a:rPr>
              <a:t>CẤU HÌNH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242F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2"/>
          <p:cNvSpPr/>
          <p:nvPr/>
        </p:nvSpPr>
        <p:spPr>
          <a:xfrm rot="5400000">
            <a:off x="-694415" y="9178846"/>
            <a:ext cx="1697451" cy="172498"/>
          </a:xfrm>
          <a:custGeom>
            <a:rect b="b" l="l" r="r" t="t"/>
            <a:pathLst>
              <a:path extrusionOk="0" h="229997" w="2263267">
                <a:moveTo>
                  <a:pt x="1617091" y="192151"/>
                </a:moveTo>
                <a:cubicBezTo>
                  <a:pt x="1621536" y="192024"/>
                  <a:pt x="1625981" y="193929"/>
                  <a:pt x="1629029" y="197358"/>
                </a:cubicBezTo>
                <a:cubicBezTo>
                  <a:pt x="1632077" y="200787"/>
                  <a:pt x="1633982" y="205232"/>
                  <a:pt x="1633982" y="210058"/>
                </a:cubicBezTo>
                <a:cubicBezTo>
                  <a:pt x="1633982" y="214884"/>
                  <a:pt x="1632204" y="219583"/>
                  <a:pt x="1629029" y="223012"/>
                </a:cubicBezTo>
                <a:cubicBezTo>
                  <a:pt x="1625854" y="226441"/>
                  <a:pt x="1621536" y="228346"/>
                  <a:pt x="1617091" y="228219"/>
                </a:cubicBezTo>
                <a:cubicBezTo>
                  <a:pt x="1612646" y="228346"/>
                  <a:pt x="1608201" y="226441"/>
                  <a:pt x="1605153" y="223012"/>
                </a:cubicBezTo>
                <a:cubicBezTo>
                  <a:pt x="1602105" y="219583"/>
                  <a:pt x="1600200" y="214884"/>
                  <a:pt x="1600200" y="210058"/>
                </a:cubicBezTo>
                <a:cubicBezTo>
                  <a:pt x="1600073" y="205232"/>
                  <a:pt x="1601851" y="200660"/>
                  <a:pt x="1605153" y="197358"/>
                </a:cubicBezTo>
                <a:cubicBezTo>
                  <a:pt x="1608455" y="194056"/>
                  <a:pt x="1612646" y="192024"/>
                  <a:pt x="1617091" y="192151"/>
                </a:cubicBezTo>
                <a:close/>
                <a:moveTo>
                  <a:pt x="1926336" y="81280"/>
                </a:moveTo>
                <a:cubicBezTo>
                  <a:pt x="1910715" y="81153"/>
                  <a:pt x="1895729" y="88011"/>
                  <a:pt x="1885061" y="100203"/>
                </a:cubicBezTo>
                <a:cubicBezTo>
                  <a:pt x="1873758" y="112141"/>
                  <a:pt x="1867408" y="128524"/>
                  <a:pt x="1867662" y="145542"/>
                </a:cubicBezTo>
                <a:cubicBezTo>
                  <a:pt x="1867662" y="156845"/>
                  <a:pt x="1870329" y="167894"/>
                  <a:pt x="1875663" y="177673"/>
                </a:cubicBezTo>
                <a:cubicBezTo>
                  <a:pt x="1880616" y="187325"/>
                  <a:pt x="1887982" y="195453"/>
                  <a:pt x="1896999" y="200787"/>
                </a:cubicBezTo>
                <a:cubicBezTo>
                  <a:pt x="1906016" y="206121"/>
                  <a:pt x="1916049" y="208788"/>
                  <a:pt x="1926336" y="208788"/>
                </a:cubicBezTo>
                <a:cubicBezTo>
                  <a:pt x="1936623" y="208788"/>
                  <a:pt x="1946656" y="206121"/>
                  <a:pt x="1955673" y="200787"/>
                </a:cubicBezTo>
                <a:cubicBezTo>
                  <a:pt x="1964563" y="195199"/>
                  <a:pt x="1971929" y="187198"/>
                  <a:pt x="1977009" y="177673"/>
                </a:cubicBezTo>
                <a:cubicBezTo>
                  <a:pt x="1982216" y="167894"/>
                  <a:pt x="1984883" y="156718"/>
                  <a:pt x="1984756" y="145542"/>
                </a:cubicBezTo>
                <a:cubicBezTo>
                  <a:pt x="1985010" y="128524"/>
                  <a:pt x="1978787" y="112141"/>
                  <a:pt x="1967357" y="100203"/>
                </a:cubicBezTo>
                <a:cubicBezTo>
                  <a:pt x="1956816" y="87884"/>
                  <a:pt x="1941957" y="81026"/>
                  <a:pt x="1926336" y="81280"/>
                </a:cubicBezTo>
                <a:close/>
                <a:moveTo>
                  <a:pt x="307086" y="81026"/>
                </a:moveTo>
                <a:cubicBezTo>
                  <a:pt x="296672" y="80899"/>
                  <a:pt x="286512" y="83820"/>
                  <a:pt x="277622" y="89535"/>
                </a:cubicBezTo>
                <a:cubicBezTo>
                  <a:pt x="268605" y="95123"/>
                  <a:pt x="261112" y="103251"/>
                  <a:pt x="256032" y="112903"/>
                </a:cubicBezTo>
                <a:cubicBezTo>
                  <a:pt x="250698" y="122682"/>
                  <a:pt x="247904" y="133731"/>
                  <a:pt x="247777" y="145034"/>
                </a:cubicBezTo>
                <a:cubicBezTo>
                  <a:pt x="247904" y="156337"/>
                  <a:pt x="250698" y="167386"/>
                  <a:pt x="256032" y="177165"/>
                </a:cubicBezTo>
                <a:cubicBezTo>
                  <a:pt x="261112" y="186944"/>
                  <a:pt x="268732" y="195199"/>
                  <a:pt x="277876" y="200787"/>
                </a:cubicBezTo>
                <a:cubicBezTo>
                  <a:pt x="286766" y="206502"/>
                  <a:pt x="296799" y="209550"/>
                  <a:pt x="307213" y="209550"/>
                </a:cubicBezTo>
                <a:cubicBezTo>
                  <a:pt x="317627" y="209550"/>
                  <a:pt x="327914" y="206502"/>
                  <a:pt x="336931" y="201041"/>
                </a:cubicBezTo>
                <a:cubicBezTo>
                  <a:pt x="345948" y="195580"/>
                  <a:pt x="353568" y="187706"/>
                  <a:pt x="358775" y="178181"/>
                </a:cubicBezTo>
                <a:cubicBezTo>
                  <a:pt x="363982" y="168275"/>
                  <a:pt x="366649" y="156972"/>
                  <a:pt x="366522" y="145542"/>
                </a:cubicBezTo>
                <a:cubicBezTo>
                  <a:pt x="366903" y="128397"/>
                  <a:pt x="360680" y="111760"/>
                  <a:pt x="349377" y="99441"/>
                </a:cubicBezTo>
                <a:cubicBezTo>
                  <a:pt x="338582" y="87630"/>
                  <a:pt x="323723" y="81026"/>
                  <a:pt x="308102" y="81026"/>
                </a:cubicBezTo>
                <a:close/>
                <a:moveTo>
                  <a:pt x="499110" y="80772"/>
                </a:moveTo>
                <a:cubicBezTo>
                  <a:pt x="485140" y="80518"/>
                  <a:pt x="471678" y="85979"/>
                  <a:pt x="461391" y="96012"/>
                </a:cubicBezTo>
                <a:cubicBezTo>
                  <a:pt x="452755" y="105029"/>
                  <a:pt x="446659" y="116332"/>
                  <a:pt x="443865" y="128905"/>
                </a:cubicBezTo>
                <a:lnTo>
                  <a:pt x="555371" y="128905"/>
                </a:lnTo>
                <a:cubicBezTo>
                  <a:pt x="553466" y="119380"/>
                  <a:pt x="549656" y="110490"/>
                  <a:pt x="544068" y="102743"/>
                </a:cubicBezTo>
                <a:cubicBezTo>
                  <a:pt x="538861" y="95885"/>
                  <a:pt x="532257" y="90424"/>
                  <a:pt x="524637" y="86741"/>
                </a:cubicBezTo>
                <a:cubicBezTo>
                  <a:pt x="516636" y="82804"/>
                  <a:pt x="507873" y="80772"/>
                  <a:pt x="499110" y="80772"/>
                </a:cubicBezTo>
                <a:close/>
                <a:moveTo>
                  <a:pt x="1476883" y="80264"/>
                </a:moveTo>
                <a:cubicBezTo>
                  <a:pt x="1466469" y="80137"/>
                  <a:pt x="1456309" y="83058"/>
                  <a:pt x="1447419" y="88773"/>
                </a:cubicBezTo>
                <a:cubicBezTo>
                  <a:pt x="1438402" y="94361"/>
                  <a:pt x="1430909" y="102489"/>
                  <a:pt x="1425829" y="112141"/>
                </a:cubicBezTo>
                <a:cubicBezTo>
                  <a:pt x="1420495" y="121920"/>
                  <a:pt x="1417701" y="132969"/>
                  <a:pt x="1417574" y="144272"/>
                </a:cubicBezTo>
                <a:cubicBezTo>
                  <a:pt x="1417701" y="155575"/>
                  <a:pt x="1420495" y="166624"/>
                  <a:pt x="1425829" y="176403"/>
                </a:cubicBezTo>
                <a:cubicBezTo>
                  <a:pt x="1430909" y="186182"/>
                  <a:pt x="1438529" y="194437"/>
                  <a:pt x="1447673" y="200025"/>
                </a:cubicBezTo>
                <a:cubicBezTo>
                  <a:pt x="1456563" y="205740"/>
                  <a:pt x="1466596" y="208788"/>
                  <a:pt x="1477010" y="208788"/>
                </a:cubicBezTo>
                <a:cubicBezTo>
                  <a:pt x="1487424" y="208788"/>
                  <a:pt x="1497711" y="205740"/>
                  <a:pt x="1506728" y="200279"/>
                </a:cubicBezTo>
                <a:cubicBezTo>
                  <a:pt x="1515745" y="194818"/>
                  <a:pt x="1523365" y="186944"/>
                  <a:pt x="1528572" y="177419"/>
                </a:cubicBezTo>
                <a:cubicBezTo>
                  <a:pt x="1533779" y="167513"/>
                  <a:pt x="1536446" y="156210"/>
                  <a:pt x="1536319" y="144780"/>
                </a:cubicBezTo>
                <a:cubicBezTo>
                  <a:pt x="1536700" y="127635"/>
                  <a:pt x="1530477" y="110998"/>
                  <a:pt x="1519174" y="98679"/>
                </a:cubicBezTo>
                <a:cubicBezTo>
                  <a:pt x="1507998" y="86868"/>
                  <a:pt x="1492758" y="80518"/>
                  <a:pt x="1477010" y="81026"/>
                </a:cubicBezTo>
                <a:close/>
                <a:moveTo>
                  <a:pt x="1058291" y="81026"/>
                </a:moveTo>
                <a:cubicBezTo>
                  <a:pt x="1047877" y="80899"/>
                  <a:pt x="1037590" y="83820"/>
                  <a:pt x="1028573" y="89535"/>
                </a:cubicBezTo>
                <a:cubicBezTo>
                  <a:pt x="1019556" y="95250"/>
                  <a:pt x="1012063" y="103251"/>
                  <a:pt x="1006983" y="112903"/>
                </a:cubicBezTo>
                <a:cubicBezTo>
                  <a:pt x="1001776" y="122682"/>
                  <a:pt x="998982" y="133731"/>
                  <a:pt x="998982" y="145034"/>
                </a:cubicBezTo>
                <a:cubicBezTo>
                  <a:pt x="998982" y="156337"/>
                  <a:pt x="1001649" y="167386"/>
                  <a:pt x="1006983" y="177165"/>
                </a:cubicBezTo>
                <a:cubicBezTo>
                  <a:pt x="1012317" y="186944"/>
                  <a:pt x="1019683" y="195199"/>
                  <a:pt x="1028827" y="200787"/>
                </a:cubicBezTo>
                <a:cubicBezTo>
                  <a:pt x="1037717" y="206502"/>
                  <a:pt x="1047750" y="209550"/>
                  <a:pt x="1058164" y="209550"/>
                </a:cubicBezTo>
                <a:cubicBezTo>
                  <a:pt x="1068705" y="209423"/>
                  <a:pt x="1078992" y="206502"/>
                  <a:pt x="1088136" y="201041"/>
                </a:cubicBezTo>
                <a:cubicBezTo>
                  <a:pt x="1097280" y="195580"/>
                  <a:pt x="1104646" y="187706"/>
                  <a:pt x="1109726" y="178181"/>
                </a:cubicBezTo>
                <a:cubicBezTo>
                  <a:pt x="1114933" y="168275"/>
                  <a:pt x="1117600" y="156972"/>
                  <a:pt x="1117473" y="145542"/>
                </a:cubicBezTo>
                <a:cubicBezTo>
                  <a:pt x="1117854" y="128397"/>
                  <a:pt x="1111631" y="111760"/>
                  <a:pt x="1100328" y="99441"/>
                </a:cubicBezTo>
                <a:cubicBezTo>
                  <a:pt x="1089025" y="87376"/>
                  <a:pt x="1073404" y="81026"/>
                  <a:pt x="1057402" y="81788"/>
                </a:cubicBezTo>
                <a:close/>
                <a:moveTo>
                  <a:pt x="176530" y="65405"/>
                </a:moveTo>
                <a:lnTo>
                  <a:pt x="196469" y="65405"/>
                </a:lnTo>
                <a:lnTo>
                  <a:pt x="196469" y="224282"/>
                </a:lnTo>
                <a:lnTo>
                  <a:pt x="177292" y="224282"/>
                </a:lnTo>
                <a:close/>
                <a:moveTo>
                  <a:pt x="1345311" y="223520"/>
                </a:moveTo>
                <a:lnTo>
                  <a:pt x="1364488" y="223520"/>
                </a:lnTo>
                <a:lnTo>
                  <a:pt x="1345311" y="223520"/>
                </a:lnTo>
                <a:close/>
                <a:moveTo>
                  <a:pt x="497840" y="61849"/>
                </a:moveTo>
                <a:cubicBezTo>
                  <a:pt x="521589" y="60960"/>
                  <a:pt x="544322" y="72390"/>
                  <a:pt x="558800" y="92456"/>
                </a:cubicBezTo>
                <a:cubicBezTo>
                  <a:pt x="569976" y="107950"/>
                  <a:pt x="575945" y="127127"/>
                  <a:pt x="575437" y="146812"/>
                </a:cubicBezTo>
                <a:lnTo>
                  <a:pt x="440817" y="146812"/>
                </a:lnTo>
                <a:cubicBezTo>
                  <a:pt x="440563" y="163703"/>
                  <a:pt x="446532" y="179959"/>
                  <a:pt x="457454" y="192151"/>
                </a:cubicBezTo>
                <a:cubicBezTo>
                  <a:pt x="467741" y="203962"/>
                  <a:pt x="482219" y="210439"/>
                  <a:pt x="497332" y="210058"/>
                </a:cubicBezTo>
                <a:cubicBezTo>
                  <a:pt x="504825" y="210058"/>
                  <a:pt x="512318" y="208534"/>
                  <a:pt x="519303" y="205867"/>
                </a:cubicBezTo>
                <a:cubicBezTo>
                  <a:pt x="526034" y="203200"/>
                  <a:pt x="532257" y="199390"/>
                  <a:pt x="537845" y="194691"/>
                </a:cubicBezTo>
                <a:cubicBezTo>
                  <a:pt x="544322" y="187833"/>
                  <a:pt x="549910" y="180086"/>
                  <a:pt x="554228" y="171577"/>
                </a:cubicBezTo>
                <a:lnTo>
                  <a:pt x="570357" y="180848"/>
                </a:lnTo>
                <a:cubicBezTo>
                  <a:pt x="565658" y="190881"/>
                  <a:pt x="559435" y="199898"/>
                  <a:pt x="551815" y="207518"/>
                </a:cubicBezTo>
                <a:cubicBezTo>
                  <a:pt x="544957" y="214249"/>
                  <a:pt x="537083" y="219583"/>
                  <a:pt x="528447" y="223266"/>
                </a:cubicBezTo>
                <a:cubicBezTo>
                  <a:pt x="518922" y="226949"/>
                  <a:pt x="509016" y="228727"/>
                  <a:pt x="498983" y="228473"/>
                </a:cubicBezTo>
                <a:cubicBezTo>
                  <a:pt x="477393" y="229997"/>
                  <a:pt x="456184" y="220853"/>
                  <a:pt x="441833" y="203581"/>
                </a:cubicBezTo>
                <a:cubicBezTo>
                  <a:pt x="428498" y="187833"/>
                  <a:pt x="421132" y="167259"/>
                  <a:pt x="421259" y="146050"/>
                </a:cubicBezTo>
                <a:cubicBezTo>
                  <a:pt x="421132" y="126492"/>
                  <a:pt x="427228" y="107569"/>
                  <a:pt x="438658" y="92202"/>
                </a:cubicBezTo>
                <a:cubicBezTo>
                  <a:pt x="452501" y="72390"/>
                  <a:pt x="474726" y="61087"/>
                  <a:pt x="497967" y="62103"/>
                </a:cubicBezTo>
                <a:close/>
                <a:moveTo>
                  <a:pt x="1926590" y="61595"/>
                </a:moveTo>
                <a:cubicBezTo>
                  <a:pt x="1948434" y="60960"/>
                  <a:pt x="1969262" y="70612"/>
                  <a:pt x="1983740" y="88011"/>
                </a:cubicBezTo>
                <a:cubicBezTo>
                  <a:pt x="1997329" y="103632"/>
                  <a:pt x="2004695" y="124206"/>
                  <a:pt x="2004314" y="145542"/>
                </a:cubicBezTo>
                <a:cubicBezTo>
                  <a:pt x="2004568" y="167132"/>
                  <a:pt x="1996694" y="188087"/>
                  <a:pt x="1982470" y="203581"/>
                </a:cubicBezTo>
                <a:cubicBezTo>
                  <a:pt x="1968119" y="220091"/>
                  <a:pt x="1947672" y="229235"/>
                  <a:pt x="1926463" y="228473"/>
                </a:cubicBezTo>
                <a:cubicBezTo>
                  <a:pt x="1905254" y="229235"/>
                  <a:pt x="1884680" y="220218"/>
                  <a:pt x="1870202" y="203581"/>
                </a:cubicBezTo>
                <a:cubicBezTo>
                  <a:pt x="1855978" y="188087"/>
                  <a:pt x="1848231" y="167132"/>
                  <a:pt x="1848358" y="145542"/>
                </a:cubicBezTo>
                <a:cubicBezTo>
                  <a:pt x="1848104" y="124333"/>
                  <a:pt x="1855470" y="103886"/>
                  <a:pt x="1868932" y="88265"/>
                </a:cubicBezTo>
                <a:cubicBezTo>
                  <a:pt x="1883410" y="70866"/>
                  <a:pt x="1904492" y="61087"/>
                  <a:pt x="1926336" y="61595"/>
                </a:cubicBezTo>
                <a:close/>
                <a:moveTo>
                  <a:pt x="1751076" y="61595"/>
                </a:moveTo>
                <a:cubicBezTo>
                  <a:pt x="1760728" y="61468"/>
                  <a:pt x="1770380" y="63119"/>
                  <a:pt x="1779651" y="66294"/>
                </a:cubicBezTo>
                <a:cubicBezTo>
                  <a:pt x="1788033" y="69088"/>
                  <a:pt x="1796034" y="73406"/>
                  <a:pt x="1803019" y="78994"/>
                </a:cubicBezTo>
                <a:cubicBezTo>
                  <a:pt x="1809369" y="84455"/>
                  <a:pt x="1814703" y="91059"/>
                  <a:pt x="1818767" y="98679"/>
                </a:cubicBezTo>
                <a:lnTo>
                  <a:pt x="1803527" y="108585"/>
                </a:lnTo>
                <a:cubicBezTo>
                  <a:pt x="1791081" y="90297"/>
                  <a:pt x="1770888" y="79883"/>
                  <a:pt x="1749679" y="80645"/>
                </a:cubicBezTo>
                <a:cubicBezTo>
                  <a:pt x="1732788" y="80137"/>
                  <a:pt x="1716405" y="86868"/>
                  <a:pt x="1704213" y="99314"/>
                </a:cubicBezTo>
                <a:cubicBezTo>
                  <a:pt x="1692529" y="111125"/>
                  <a:pt x="1685925" y="127508"/>
                  <a:pt x="1686179" y="144653"/>
                </a:cubicBezTo>
                <a:cubicBezTo>
                  <a:pt x="1686179" y="156083"/>
                  <a:pt x="1689100" y="167386"/>
                  <a:pt x="1694561" y="177292"/>
                </a:cubicBezTo>
                <a:cubicBezTo>
                  <a:pt x="1699895" y="187833"/>
                  <a:pt x="1708023" y="196469"/>
                  <a:pt x="1717929" y="202184"/>
                </a:cubicBezTo>
                <a:cubicBezTo>
                  <a:pt x="1727835" y="207899"/>
                  <a:pt x="1739011" y="210693"/>
                  <a:pt x="1750314" y="210693"/>
                </a:cubicBezTo>
                <a:cubicBezTo>
                  <a:pt x="1771396" y="211074"/>
                  <a:pt x="1791462" y="200660"/>
                  <a:pt x="1804162" y="182753"/>
                </a:cubicBezTo>
                <a:lnTo>
                  <a:pt x="1819402" y="193167"/>
                </a:lnTo>
                <a:cubicBezTo>
                  <a:pt x="1812163" y="204597"/>
                  <a:pt x="1802257" y="213868"/>
                  <a:pt x="1790573" y="219837"/>
                </a:cubicBezTo>
                <a:cubicBezTo>
                  <a:pt x="1777746" y="226314"/>
                  <a:pt x="1763522" y="229489"/>
                  <a:pt x="1749298" y="229362"/>
                </a:cubicBezTo>
                <a:cubicBezTo>
                  <a:pt x="1727454" y="229870"/>
                  <a:pt x="1706245" y="220853"/>
                  <a:pt x="1690751" y="204470"/>
                </a:cubicBezTo>
                <a:cubicBezTo>
                  <a:pt x="1675511" y="189484"/>
                  <a:pt x="1667002" y="168275"/>
                  <a:pt x="1667383" y="146177"/>
                </a:cubicBezTo>
                <a:cubicBezTo>
                  <a:pt x="1667383" y="131064"/>
                  <a:pt x="1671193" y="116332"/>
                  <a:pt x="1678432" y="103378"/>
                </a:cubicBezTo>
                <a:cubicBezTo>
                  <a:pt x="1685671" y="90424"/>
                  <a:pt x="1695958" y="79629"/>
                  <a:pt x="1708404" y="72517"/>
                </a:cubicBezTo>
                <a:cubicBezTo>
                  <a:pt x="1721485" y="65151"/>
                  <a:pt x="1736217" y="61341"/>
                  <a:pt x="1751076" y="61595"/>
                </a:cubicBezTo>
                <a:close/>
                <a:moveTo>
                  <a:pt x="645668" y="60960"/>
                </a:moveTo>
                <a:cubicBezTo>
                  <a:pt x="661289" y="62357"/>
                  <a:pt x="675894" y="70231"/>
                  <a:pt x="686181" y="82931"/>
                </a:cubicBezTo>
                <a:lnTo>
                  <a:pt x="673989" y="96393"/>
                </a:lnTo>
                <a:cubicBezTo>
                  <a:pt x="666242" y="87122"/>
                  <a:pt x="655447" y="81534"/>
                  <a:pt x="643763" y="80645"/>
                </a:cubicBezTo>
                <a:cubicBezTo>
                  <a:pt x="637794" y="80518"/>
                  <a:pt x="631952" y="82804"/>
                  <a:pt x="627634" y="87122"/>
                </a:cubicBezTo>
                <a:cubicBezTo>
                  <a:pt x="623443" y="90932"/>
                  <a:pt x="621157" y="96520"/>
                  <a:pt x="621030" y="102362"/>
                </a:cubicBezTo>
                <a:cubicBezTo>
                  <a:pt x="621284" y="107823"/>
                  <a:pt x="623062" y="113157"/>
                  <a:pt x="626364" y="117348"/>
                </a:cubicBezTo>
                <a:cubicBezTo>
                  <a:pt x="633222" y="124333"/>
                  <a:pt x="641096" y="129921"/>
                  <a:pt x="649732" y="133985"/>
                </a:cubicBezTo>
                <a:cubicBezTo>
                  <a:pt x="660781" y="139319"/>
                  <a:pt x="670814" y="147066"/>
                  <a:pt x="679069" y="156591"/>
                </a:cubicBezTo>
                <a:cubicBezTo>
                  <a:pt x="683895" y="163830"/>
                  <a:pt x="686562" y="172593"/>
                  <a:pt x="686562" y="181483"/>
                </a:cubicBezTo>
                <a:cubicBezTo>
                  <a:pt x="686689" y="193929"/>
                  <a:pt x="681990" y="205867"/>
                  <a:pt x="673735" y="214630"/>
                </a:cubicBezTo>
                <a:cubicBezTo>
                  <a:pt x="665099" y="223520"/>
                  <a:pt x="653415" y="228473"/>
                  <a:pt x="641350" y="228092"/>
                </a:cubicBezTo>
                <a:cubicBezTo>
                  <a:pt x="632714" y="228092"/>
                  <a:pt x="624332" y="226060"/>
                  <a:pt x="616458" y="222123"/>
                </a:cubicBezTo>
                <a:cubicBezTo>
                  <a:pt x="608838" y="218313"/>
                  <a:pt x="602234" y="212725"/>
                  <a:pt x="597027" y="205740"/>
                </a:cubicBezTo>
                <a:lnTo>
                  <a:pt x="609219" y="191008"/>
                </a:lnTo>
                <a:cubicBezTo>
                  <a:pt x="616585" y="201549"/>
                  <a:pt x="628015" y="208026"/>
                  <a:pt x="640334" y="208661"/>
                </a:cubicBezTo>
                <a:cubicBezTo>
                  <a:pt x="647573" y="208915"/>
                  <a:pt x="654685" y="206121"/>
                  <a:pt x="660019" y="200914"/>
                </a:cubicBezTo>
                <a:cubicBezTo>
                  <a:pt x="665099" y="196215"/>
                  <a:pt x="668147" y="189484"/>
                  <a:pt x="668274" y="182245"/>
                </a:cubicBezTo>
                <a:cubicBezTo>
                  <a:pt x="668274" y="176530"/>
                  <a:pt x="666369" y="170942"/>
                  <a:pt x="662940" y="166497"/>
                </a:cubicBezTo>
                <a:cubicBezTo>
                  <a:pt x="656082" y="159512"/>
                  <a:pt x="648081" y="153924"/>
                  <a:pt x="639572" y="149606"/>
                </a:cubicBezTo>
                <a:cubicBezTo>
                  <a:pt x="628904" y="144653"/>
                  <a:pt x="619506" y="137287"/>
                  <a:pt x="611886" y="127889"/>
                </a:cubicBezTo>
                <a:cubicBezTo>
                  <a:pt x="606933" y="120650"/>
                  <a:pt x="604393" y="111887"/>
                  <a:pt x="604647" y="102997"/>
                </a:cubicBezTo>
                <a:cubicBezTo>
                  <a:pt x="604393" y="91694"/>
                  <a:pt x="608584" y="80645"/>
                  <a:pt x="616331" y="72898"/>
                </a:cubicBezTo>
                <a:cubicBezTo>
                  <a:pt x="624205" y="64897"/>
                  <a:pt x="634746" y="60579"/>
                  <a:pt x="645668" y="60960"/>
                </a:cubicBezTo>
                <a:close/>
                <a:moveTo>
                  <a:pt x="48895" y="60960"/>
                </a:moveTo>
                <a:cubicBezTo>
                  <a:pt x="64516" y="62484"/>
                  <a:pt x="78867" y="70358"/>
                  <a:pt x="89154" y="82931"/>
                </a:cubicBezTo>
                <a:lnTo>
                  <a:pt x="76708" y="96266"/>
                </a:lnTo>
                <a:cubicBezTo>
                  <a:pt x="69088" y="87122"/>
                  <a:pt x="58293" y="81407"/>
                  <a:pt x="46736" y="80645"/>
                </a:cubicBezTo>
                <a:cubicBezTo>
                  <a:pt x="40767" y="80518"/>
                  <a:pt x="34925" y="82804"/>
                  <a:pt x="30607" y="87122"/>
                </a:cubicBezTo>
                <a:cubicBezTo>
                  <a:pt x="26416" y="90932"/>
                  <a:pt x="24130" y="96520"/>
                  <a:pt x="24003" y="102362"/>
                </a:cubicBezTo>
                <a:cubicBezTo>
                  <a:pt x="24257" y="107823"/>
                  <a:pt x="26035" y="113157"/>
                  <a:pt x="29337" y="117348"/>
                </a:cubicBezTo>
                <a:cubicBezTo>
                  <a:pt x="36195" y="124333"/>
                  <a:pt x="44069" y="129921"/>
                  <a:pt x="52705" y="133985"/>
                </a:cubicBezTo>
                <a:cubicBezTo>
                  <a:pt x="63754" y="139319"/>
                  <a:pt x="73660" y="147066"/>
                  <a:pt x="81788" y="156591"/>
                </a:cubicBezTo>
                <a:cubicBezTo>
                  <a:pt x="86868" y="163830"/>
                  <a:pt x="89535" y="172593"/>
                  <a:pt x="89535" y="181483"/>
                </a:cubicBezTo>
                <a:cubicBezTo>
                  <a:pt x="89662" y="193929"/>
                  <a:pt x="84963" y="205994"/>
                  <a:pt x="76454" y="214630"/>
                </a:cubicBezTo>
                <a:cubicBezTo>
                  <a:pt x="67945" y="223647"/>
                  <a:pt x="56388" y="228473"/>
                  <a:pt x="44323" y="228092"/>
                </a:cubicBezTo>
                <a:cubicBezTo>
                  <a:pt x="35687" y="228092"/>
                  <a:pt x="27178" y="226060"/>
                  <a:pt x="19431" y="222123"/>
                </a:cubicBezTo>
                <a:cubicBezTo>
                  <a:pt x="11811" y="218313"/>
                  <a:pt x="5207" y="212725"/>
                  <a:pt x="0" y="205740"/>
                </a:cubicBezTo>
                <a:lnTo>
                  <a:pt x="12192" y="191008"/>
                </a:lnTo>
                <a:cubicBezTo>
                  <a:pt x="19558" y="201549"/>
                  <a:pt x="30988" y="208026"/>
                  <a:pt x="43307" y="208661"/>
                </a:cubicBezTo>
                <a:cubicBezTo>
                  <a:pt x="50546" y="208915"/>
                  <a:pt x="57658" y="206121"/>
                  <a:pt x="62992" y="200914"/>
                </a:cubicBezTo>
                <a:cubicBezTo>
                  <a:pt x="68199" y="196215"/>
                  <a:pt x="71120" y="189484"/>
                  <a:pt x="71247" y="182245"/>
                </a:cubicBezTo>
                <a:cubicBezTo>
                  <a:pt x="71247" y="176530"/>
                  <a:pt x="69342" y="170942"/>
                  <a:pt x="65913" y="166497"/>
                </a:cubicBezTo>
                <a:cubicBezTo>
                  <a:pt x="59055" y="159512"/>
                  <a:pt x="51054" y="153797"/>
                  <a:pt x="42545" y="149606"/>
                </a:cubicBezTo>
                <a:cubicBezTo>
                  <a:pt x="32004" y="144526"/>
                  <a:pt x="22733" y="137160"/>
                  <a:pt x="15113" y="127889"/>
                </a:cubicBezTo>
                <a:cubicBezTo>
                  <a:pt x="10160" y="120650"/>
                  <a:pt x="7620" y="111887"/>
                  <a:pt x="7874" y="102997"/>
                </a:cubicBezTo>
                <a:cubicBezTo>
                  <a:pt x="7493" y="91567"/>
                  <a:pt x="11811" y="80645"/>
                  <a:pt x="19558" y="72898"/>
                </a:cubicBezTo>
                <a:cubicBezTo>
                  <a:pt x="27432" y="64897"/>
                  <a:pt x="37973" y="60579"/>
                  <a:pt x="48895" y="60960"/>
                </a:cubicBezTo>
                <a:close/>
                <a:moveTo>
                  <a:pt x="2110105" y="60706"/>
                </a:moveTo>
                <a:cubicBezTo>
                  <a:pt x="2117217" y="60706"/>
                  <a:pt x="2124202" y="62230"/>
                  <a:pt x="2130679" y="65151"/>
                </a:cubicBezTo>
                <a:cubicBezTo>
                  <a:pt x="2136775" y="67818"/>
                  <a:pt x="2142236" y="71882"/>
                  <a:pt x="2146554" y="77089"/>
                </a:cubicBezTo>
                <a:cubicBezTo>
                  <a:pt x="2151507" y="83439"/>
                  <a:pt x="2155190" y="90805"/>
                  <a:pt x="2157349" y="98806"/>
                </a:cubicBezTo>
                <a:cubicBezTo>
                  <a:pt x="2162683" y="87376"/>
                  <a:pt x="2170811" y="77597"/>
                  <a:pt x="2180717" y="70358"/>
                </a:cubicBezTo>
                <a:cubicBezTo>
                  <a:pt x="2189988" y="64008"/>
                  <a:pt x="2200656" y="60579"/>
                  <a:pt x="2211705" y="60706"/>
                </a:cubicBezTo>
                <a:cubicBezTo>
                  <a:pt x="2221357" y="60452"/>
                  <a:pt x="2231009" y="63373"/>
                  <a:pt x="2239137" y="68961"/>
                </a:cubicBezTo>
                <a:cubicBezTo>
                  <a:pt x="2247138" y="74549"/>
                  <a:pt x="2253234" y="82677"/>
                  <a:pt x="2256663" y="92075"/>
                </a:cubicBezTo>
                <a:cubicBezTo>
                  <a:pt x="2261235" y="106553"/>
                  <a:pt x="2263267" y="121666"/>
                  <a:pt x="2262505" y="136906"/>
                </a:cubicBezTo>
                <a:lnTo>
                  <a:pt x="2262505" y="223647"/>
                </a:lnTo>
                <a:lnTo>
                  <a:pt x="2242947" y="223647"/>
                </a:lnTo>
                <a:lnTo>
                  <a:pt x="2242947" y="136906"/>
                </a:lnTo>
                <a:cubicBezTo>
                  <a:pt x="2243582" y="125095"/>
                  <a:pt x="2242439" y="113157"/>
                  <a:pt x="2239391" y="101727"/>
                </a:cubicBezTo>
                <a:cubicBezTo>
                  <a:pt x="2237232" y="95377"/>
                  <a:pt x="2233168" y="89916"/>
                  <a:pt x="2227707" y="86233"/>
                </a:cubicBezTo>
                <a:cubicBezTo>
                  <a:pt x="2221865" y="82169"/>
                  <a:pt x="2215007" y="80137"/>
                  <a:pt x="2208022" y="80518"/>
                </a:cubicBezTo>
                <a:cubicBezTo>
                  <a:pt x="2198878" y="80391"/>
                  <a:pt x="2189861" y="83439"/>
                  <a:pt x="2182495" y="89281"/>
                </a:cubicBezTo>
                <a:cubicBezTo>
                  <a:pt x="2174748" y="94996"/>
                  <a:pt x="2168906" y="103124"/>
                  <a:pt x="2165604" y="112395"/>
                </a:cubicBezTo>
                <a:cubicBezTo>
                  <a:pt x="2161159" y="128524"/>
                  <a:pt x="2159381" y="145415"/>
                  <a:pt x="2160270" y="162179"/>
                </a:cubicBezTo>
                <a:lnTo>
                  <a:pt x="2160270" y="224409"/>
                </a:lnTo>
                <a:lnTo>
                  <a:pt x="2141347" y="224409"/>
                </a:lnTo>
                <a:lnTo>
                  <a:pt x="2141347" y="143129"/>
                </a:lnTo>
                <a:cubicBezTo>
                  <a:pt x="2141855" y="130048"/>
                  <a:pt x="2140839" y="116967"/>
                  <a:pt x="2138045" y="104267"/>
                </a:cubicBezTo>
                <a:cubicBezTo>
                  <a:pt x="2135886" y="97536"/>
                  <a:pt x="2131822" y="91694"/>
                  <a:pt x="2126361" y="87630"/>
                </a:cubicBezTo>
                <a:cubicBezTo>
                  <a:pt x="2120392" y="83566"/>
                  <a:pt x="2113534" y="81407"/>
                  <a:pt x="2106422" y="81661"/>
                </a:cubicBezTo>
                <a:cubicBezTo>
                  <a:pt x="2097405" y="81661"/>
                  <a:pt x="2088642" y="84582"/>
                  <a:pt x="2081403" y="90170"/>
                </a:cubicBezTo>
                <a:cubicBezTo>
                  <a:pt x="2073656" y="95885"/>
                  <a:pt x="2067687" y="103759"/>
                  <a:pt x="2064258" y="113030"/>
                </a:cubicBezTo>
                <a:cubicBezTo>
                  <a:pt x="2059940" y="127381"/>
                  <a:pt x="2058035" y="142367"/>
                  <a:pt x="2058670" y="157353"/>
                </a:cubicBezTo>
                <a:lnTo>
                  <a:pt x="2058670" y="224663"/>
                </a:lnTo>
                <a:lnTo>
                  <a:pt x="2039493" y="224663"/>
                </a:lnTo>
                <a:lnTo>
                  <a:pt x="2039747" y="64770"/>
                </a:lnTo>
                <a:lnTo>
                  <a:pt x="2058924" y="64770"/>
                </a:lnTo>
                <a:lnTo>
                  <a:pt x="2058924" y="92075"/>
                </a:lnTo>
                <a:cubicBezTo>
                  <a:pt x="2064385" y="83439"/>
                  <a:pt x="2071497" y="75819"/>
                  <a:pt x="2079498" y="69850"/>
                </a:cubicBezTo>
                <a:cubicBezTo>
                  <a:pt x="2088769" y="63881"/>
                  <a:pt x="2099310" y="60706"/>
                  <a:pt x="2110232" y="60579"/>
                </a:cubicBezTo>
                <a:close/>
                <a:moveTo>
                  <a:pt x="790829" y="60579"/>
                </a:moveTo>
                <a:cubicBezTo>
                  <a:pt x="797941" y="60579"/>
                  <a:pt x="804926" y="62103"/>
                  <a:pt x="811403" y="65024"/>
                </a:cubicBezTo>
                <a:cubicBezTo>
                  <a:pt x="817499" y="67691"/>
                  <a:pt x="822960" y="71755"/>
                  <a:pt x="827278" y="76962"/>
                </a:cubicBezTo>
                <a:cubicBezTo>
                  <a:pt x="832104" y="83439"/>
                  <a:pt x="835787" y="90805"/>
                  <a:pt x="838073" y="98679"/>
                </a:cubicBezTo>
                <a:cubicBezTo>
                  <a:pt x="843407" y="87249"/>
                  <a:pt x="851535" y="77470"/>
                  <a:pt x="861441" y="70231"/>
                </a:cubicBezTo>
                <a:cubicBezTo>
                  <a:pt x="870712" y="63881"/>
                  <a:pt x="881380" y="60452"/>
                  <a:pt x="892429" y="60579"/>
                </a:cubicBezTo>
                <a:cubicBezTo>
                  <a:pt x="902081" y="60452"/>
                  <a:pt x="911606" y="63246"/>
                  <a:pt x="919861" y="68834"/>
                </a:cubicBezTo>
                <a:cubicBezTo>
                  <a:pt x="927735" y="74549"/>
                  <a:pt x="933831" y="82677"/>
                  <a:pt x="937387" y="91948"/>
                </a:cubicBezTo>
                <a:cubicBezTo>
                  <a:pt x="941705" y="106426"/>
                  <a:pt x="943610" y="121539"/>
                  <a:pt x="942975" y="136779"/>
                </a:cubicBezTo>
                <a:lnTo>
                  <a:pt x="942975" y="223520"/>
                </a:lnTo>
                <a:lnTo>
                  <a:pt x="923544" y="223520"/>
                </a:lnTo>
                <a:lnTo>
                  <a:pt x="923544" y="136906"/>
                </a:lnTo>
                <a:cubicBezTo>
                  <a:pt x="924179" y="125095"/>
                  <a:pt x="923036" y="113157"/>
                  <a:pt x="919988" y="101727"/>
                </a:cubicBezTo>
                <a:cubicBezTo>
                  <a:pt x="917702" y="95377"/>
                  <a:pt x="913638" y="89916"/>
                  <a:pt x="908304" y="86233"/>
                </a:cubicBezTo>
                <a:cubicBezTo>
                  <a:pt x="902462" y="82296"/>
                  <a:pt x="895604" y="80264"/>
                  <a:pt x="888619" y="80518"/>
                </a:cubicBezTo>
                <a:cubicBezTo>
                  <a:pt x="879475" y="80391"/>
                  <a:pt x="870458" y="83439"/>
                  <a:pt x="863092" y="89281"/>
                </a:cubicBezTo>
                <a:cubicBezTo>
                  <a:pt x="855345" y="94996"/>
                  <a:pt x="849503" y="103124"/>
                  <a:pt x="846201" y="112395"/>
                </a:cubicBezTo>
                <a:cubicBezTo>
                  <a:pt x="841629" y="128524"/>
                  <a:pt x="839851" y="145415"/>
                  <a:pt x="840867" y="162179"/>
                </a:cubicBezTo>
                <a:lnTo>
                  <a:pt x="840867" y="224409"/>
                </a:lnTo>
                <a:lnTo>
                  <a:pt x="821690" y="224409"/>
                </a:lnTo>
                <a:lnTo>
                  <a:pt x="821690" y="143129"/>
                </a:lnTo>
                <a:cubicBezTo>
                  <a:pt x="822325" y="130048"/>
                  <a:pt x="821182" y="116967"/>
                  <a:pt x="818134" y="104267"/>
                </a:cubicBezTo>
                <a:cubicBezTo>
                  <a:pt x="816102" y="97409"/>
                  <a:pt x="811911" y="91567"/>
                  <a:pt x="806450" y="87630"/>
                </a:cubicBezTo>
                <a:cubicBezTo>
                  <a:pt x="800481" y="83566"/>
                  <a:pt x="793623" y="81407"/>
                  <a:pt x="786511" y="81661"/>
                </a:cubicBezTo>
                <a:cubicBezTo>
                  <a:pt x="777621" y="81661"/>
                  <a:pt x="768858" y="84582"/>
                  <a:pt x="761619" y="90170"/>
                </a:cubicBezTo>
                <a:cubicBezTo>
                  <a:pt x="753872" y="95885"/>
                  <a:pt x="747903" y="103759"/>
                  <a:pt x="744474" y="113030"/>
                </a:cubicBezTo>
                <a:cubicBezTo>
                  <a:pt x="740156" y="127381"/>
                  <a:pt x="738251" y="142367"/>
                  <a:pt x="738886" y="157353"/>
                </a:cubicBezTo>
                <a:lnTo>
                  <a:pt x="738886" y="224663"/>
                </a:lnTo>
                <a:lnTo>
                  <a:pt x="719709" y="224663"/>
                </a:lnTo>
                <a:lnTo>
                  <a:pt x="720217" y="64643"/>
                </a:lnTo>
                <a:lnTo>
                  <a:pt x="739394" y="64643"/>
                </a:lnTo>
                <a:lnTo>
                  <a:pt x="739394" y="92075"/>
                </a:lnTo>
                <a:cubicBezTo>
                  <a:pt x="744855" y="83439"/>
                  <a:pt x="751967" y="75819"/>
                  <a:pt x="759968" y="69850"/>
                </a:cubicBezTo>
                <a:cubicBezTo>
                  <a:pt x="769239" y="63754"/>
                  <a:pt x="779780" y="60579"/>
                  <a:pt x="790702" y="60579"/>
                </a:cubicBezTo>
                <a:close/>
                <a:moveTo>
                  <a:pt x="1251331" y="60071"/>
                </a:moveTo>
                <a:cubicBezTo>
                  <a:pt x="1261872" y="59817"/>
                  <a:pt x="1272286" y="62992"/>
                  <a:pt x="1281049" y="69088"/>
                </a:cubicBezTo>
                <a:cubicBezTo>
                  <a:pt x="1289685" y="75184"/>
                  <a:pt x="1296416" y="83820"/>
                  <a:pt x="1300226" y="93980"/>
                </a:cubicBezTo>
                <a:cubicBezTo>
                  <a:pt x="1304925" y="109347"/>
                  <a:pt x="1307084" y="125603"/>
                  <a:pt x="1306322" y="141859"/>
                </a:cubicBezTo>
                <a:lnTo>
                  <a:pt x="1306322" y="223520"/>
                </a:lnTo>
                <a:lnTo>
                  <a:pt x="1287145" y="223520"/>
                </a:lnTo>
                <a:lnTo>
                  <a:pt x="1287145" y="148844"/>
                </a:lnTo>
                <a:cubicBezTo>
                  <a:pt x="1287526" y="136652"/>
                  <a:pt x="1286891" y="124333"/>
                  <a:pt x="1284986" y="112268"/>
                </a:cubicBezTo>
                <a:cubicBezTo>
                  <a:pt x="1283589" y="102616"/>
                  <a:pt x="1279017" y="93726"/>
                  <a:pt x="1272159" y="87376"/>
                </a:cubicBezTo>
                <a:cubicBezTo>
                  <a:pt x="1265047" y="81788"/>
                  <a:pt x="1256411" y="78994"/>
                  <a:pt x="1247521" y="79375"/>
                </a:cubicBezTo>
                <a:cubicBezTo>
                  <a:pt x="1235964" y="79248"/>
                  <a:pt x="1224788" y="83693"/>
                  <a:pt x="1216152" y="91821"/>
                </a:cubicBezTo>
                <a:cubicBezTo>
                  <a:pt x="1207262" y="99441"/>
                  <a:pt x="1200912" y="110109"/>
                  <a:pt x="1198118" y="121920"/>
                </a:cubicBezTo>
                <a:cubicBezTo>
                  <a:pt x="1195832" y="136271"/>
                  <a:pt x="1194816" y="150749"/>
                  <a:pt x="1195324" y="165227"/>
                </a:cubicBezTo>
                <a:lnTo>
                  <a:pt x="1195324" y="223520"/>
                </a:lnTo>
                <a:lnTo>
                  <a:pt x="1176147" y="223520"/>
                </a:lnTo>
                <a:lnTo>
                  <a:pt x="1176147" y="64643"/>
                </a:lnTo>
                <a:lnTo>
                  <a:pt x="1195324" y="64643"/>
                </a:lnTo>
                <a:lnTo>
                  <a:pt x="1195324" y="93091"/>
                </a:lnTo>
                <a:cubicBezTo>
                  <a:pt x="1202055" y="82931"/>
                  <a:pt x="1210818" y="74422"/>
                  <a:pt x="1220851" y="68199"/>
                </a:cubicBezTo>
                <a:cubicBezTo>
                  <a:pt x="1230249" y="62865"/>
                  <a:pt x="1240663" y="60198"/>
                  <a:pt x="1251331" y="60198"/>
                </a:cubicBezTo>
                <a:close/>
                <a:moveTo>
                  <a:pt x="1474216" y="59690"/>
                </a:moveTo>
                <a:cubicBezTo>
                  <a:pt x="1485773" y="59563"/>
                  <a:pt x="1497203" y="62357"/>
                  <a:pt x="1507490" y="67945"/>
                </a:cubicBezTo>
                <a:cubicBezTo>
                  <a:pt x="1517904" y="74041"/>
                  <a:pt x="1526794" y="82550"/>
                  <a:pt x="1533525" y="92837"/>
                </a:cubicBezTo>
                <a:lnTo>
                  <a:pt x="1533525" y="64643"/>
                </a:lnTo>
                <a:lnTo>
                  <a:pt x="1552702" y="64643"/>
                </a:lnTo>
                <a:lnTo>
                  <a:pt x="1552702" y="223520"/>
                </a:lnTo>
                <a:lnTo>
                  <a:pt x="1533779" y="223520"/>
                </a:lnTo>
                <a:lnTo>
                  <a:pt x="1533779" y="196215"/>
                </a:lnTo>
                <a:cubicBezTo>
                  <a:pt x="1526540" y="205994"/>
                  <a:pt x="1517269" y="213995"/>
                  <a:pt x="1506855" y="219583"/>
                </a:cubicBezTo>
                <a:cubicBezTo>
                  <a:pt x="1496568" y="225044"/>
                  <a:pt x="1485265" y="227838"/>
                  <a:pt x="1473835" y="227584"/>
                </a:cubicBezTo>
                <a:cubicBezTo>
                  <a:pt x="1453261" y="227711"/>
                  <a:pt x="1433703" y="218694"/>
                  <a:pt x="1419733" y="202692"/>
                </a:cubicBezTo>
                <a:cubicBezTo>
                  <a:pt x="1404620" y="187071"/>
                  <a:pt x="1396111" y="165608"/>
                  <a:pt x="1396365" y="143129"/>
                </a:cubicBezTo>
                <a:cubicBezTo>
                  <a:pt x="1396238" y="121031"/>
                  <a:pt x="1404620" y="99822"/>
                  <a:pt x="1419733" y="84582"/>
                </a:cubicBezTo>
                <a:cubicBezTo>
                  <a:pt x="1433830" y="68453"/>
                  <a:pt x="1453642" y="59436"/>
                  <a:pt x="1474343" y="59690"/>
                </a:cubicBezTo>
                <a:close/>
                <a:moveTo>
                  <a:pt x="1055370" y="59690"/>
                </a:moveTo>
                <a:cubicBezTo>
                  <a:pt x="1066927" y="59563"/>
                  <a:pt x="1078357" y="62357"/>
                  <a:pt x="1088644" y="67945"/>
                </a:cubicBezTo>
                <a:cubicBezTo>
                  <a:pt x="1099058" y="74041"/>
                  <a:pt x="1107948" y="82550"/>
                  <a:pt x="1114679" y="92837"/>
                </a:cubicBezTo>
                <a:lnTo>
                  <a:pt x="1114679" y="64643"/>
                </a:lnTo>
                <a:lnTo>
                  <a:pt x="1133856" y="64643"/>
                </a:lnTo>
                <a:lnTo>
                  <a:pt x="1133856" y="223520"/>
                </a:lnTo>
                <a:lnTo>
                  <a:pt x="1114806" y="223520"/>
                </a:lnTo>
                <a:lnTo>
                  <a:pt x="1114806" y="196215"/>
                </a:lnTo>
                <a:cubicBezTo>
                  <a:pt x="1107567" y="205994"/>
                  <a:pt x="1098296" y="213995"/>
                  <a:pt x="1087882" y="219583"/>
                </a:cubicBezTo>
                <a:cubicBezTo>
                  <a:pt x="1077595" y="225044"/>
                  <a:pt x="1066292" y="227838"/>
                  <a:pt x="1054862" y="227584"/>
                </a:cubicBezTo>
                <a:cubicBezTo>
                  <a:pt x="1034288" y="227711"/>
                  <a:pt x="1014730" y="218694"/>
                  <a:pt x="1000760" y="202692"/>
                </a:cubicBezTo>
                <a:cubicBezTo>
                  <a:pt x="985647" y="187071"/>
                  <a:pt x="977138" y="165608"/>
                  <a:pt x="977392" y="143129"/>
                </a:cubicBezTo>
                <a:cubicBezTo>
                  <a:pt x="977265" y="121031"/>
                  <a:pt x="985774" y="99822"/>
                  <a:pt x="1000760" y="84582"/>
                </a:cubicBezTo>
                <a:cubicBezTo>
                  <a:pt x="1014857" y="68453"/>
                  <a:pt x="1034669" y="59436"/>
                  <a:pt x="1055370" y="59690"/>
                </a:cubicBezTo>
                <a:close/>
                <a:moveTo>
                  <a:pt x="120269" y="4064"/>
                </a:moveTo>
                <a:lnTo>
                  <a:pt x="139446" y="4064"/>
                </a:lnTo>
                <a:lnTo>
                  <a:pt x="139446" y="224282"/>
                </a:lnTo>
                <a:lnTo>
                  <a:pt x="120269" y="224282"/>
                </a:lnTo>
                <a:close/>
                <a:moveTo>
                  <a:pt x="364744" y="3175"/>
                </a:moveTo>
                <a:lnTo>
                  <a:pt x="383921" y="4191"/>
                </a:lnTo>
                <a:lnTo>
                  <a:pt x="383921" y="224282"/>
                </a:lnTo>
                <a:lnTo>
                  <a:pt x="364998" y="224282"/>
                </a:lnTo>
                <a:lnTo>
                  <a:pt x="364998" y="196850"/>
                </a:lnTo>
                <a:cubicBezTo>
                  <a:pt x="357759" y="206629"/>
                  <a:pt x="348488" y="214630"/>
                  <a:pt x="338074" y="220218"/>
                </a:cubicBezTo>
                <a:cubicBezTo>
                  <a:pt x="327787" y="225679"/>
                  <a:pt x="316484" y="228473"/>
                  <a:pt x="305054" y="228219"/>
                </a:cubicBezTo>
                <a:cubicBezTo>
                  <a:pt x="284480" y="228346"/>
                  <a:pt x="264922" y="219329"/>
                  <a:pt x="250952" y="203327"/>
                </a:cubicBezTo>
                <a:cubicBezTo>
                  <a:pt x="235839" y="187706"/>
                  <a:pt x="227330" y="166243"/>
                  <a:pt x="227584" y="143764"/>
                </a:cubicBezTo>
                <a:cubicBezTo>
                  <a:pt x="227457" y="121666"/>
                  <a:pt x="235966" y="100457"/>
                  <a:pt x="250952" y="85217"/>
                </a:cubicBezTo>
                <a:cubicBezTo>
                  <a:pt x="265049" y="69088"/>
                  <a:pt x="284861" y="60071"/>
                  <a:pt x="305562" y="60325"/>
                </a:cubicBezTo>
                <a:cubicBezTo>
                  <a:pt x="317119" y="60198"/>
                  <a:pt x="328549" y="62992"/>
                  <a:pt x="338836" y="68580"/>
                </a:cubicBezTo>
                <a:cubicBezTo>
                  <a:pt x="349250" y="74676"/>
                  <a:pt x="358140" y="83185"/>
                  <a:pt x="364871" y="93472"/>
                </a:cubicBezTo>
                <a:close/>
                <a:moveTo>
                  <a:pt x="1354201" y="127"/>
                </a:moveTo>
                <a:cubicBezTo>
                  <a:pt x="1358519" y="0"/>
                  <a:pt x="1362583" y="1778"/>
                  <a:pt x="1365504" y="5080"/>
                </a:cubicBezTo>
                <a:cubicBezTo>
                  <a:pt x="1368552" y="8255"/>
                  <a:pt x="1370203" y="12573"/>
                  <a:pt x="1370203" y="17018"/>
                </a:cubicBezTo>
                <a:cubicBezTo>
                  <a:pt x="1370203" y="21463"/>
                  <a:pt x="1368552" y="25654"/>
                  <a:pt x="1365504" y="28702"/>
                </a:cubicBezTo>
                <a:cubicBezTo>
                  <a:pt x="1362583" y="31877"/>
                  <a:pt x="1358519" y="33782"/>
                  <a:pt x="1354201" y="33655"/>
                </a:cubicBezTo>
                <a:cubicBezTo>
                  <a:pt x="1349883" y="33528"/>
                  <a:pt x="1346073" y="31877"/>
                  <a:pt x="1343152" y="28702"/>
                </a:cubicBezTo>
                <a:cubicBezTo>
                  <a:pt x="1340231" y="25527"/>
                  <a:pt x="1338453" y="21463"/>
                  <a:pt x="1338453" y="17018"/>
                </a:cubicBezTo>
                <a:cubicBezTo>
                  <a:pt x="1338453" y="12573"/>
                  <a:pt x="1340104" y="8255"/>
                  <a:pt x="1343152" y="5080"/>
                </a:cubicBezTo>
                <a:cubicBezTo>
                  <a:pt x="1345946" y="1778"/>
                  <a:pt x="1350010" y="0"/>
                  <a:pt x="1354201" y="127"/>
                </a:cubicBezTo>
                <a:close/>
                <a:moveTo>
                  <a:pt x="186182" y="127"/>
                </a:moveTo>
                <a:cubicBezTo>
                  <a:pt x="190500" y="0"/>
                  <a:pt x="194564" y="1778"/>
                  <a:pt x="197485" y="5080"/>
                </a:cubicBezTo>
                <a:cubicBezTo>
                  <a:pt x="200533" y="8255"/>
                  <a:pt x="202184" y="12573"/>
                  <a:pt x="202184" y="17018"/>
                </a:cubicBezTo>
                <a:cubicBezTo>
                  <a:pt x="202184" y="21463"/>
                  <a:pt x="200533" y="25654"/>
                  <a:pt x="197485" y="28702"/>
                </a:cubicBezTo>
                <a:cubicBezTo>
                  <a:pt x="194564" y="31877"/>
                  <a:pt x="190500" y="33782"/>
                  <a:pt x="186182" y="33655"/>
                </a:cubicBezTo>
                <a:cubicBezTo>
                  <a:pt x="181864" y="33528"/>
                  <a:pt x="178054" y="31877"/>
                  <a:pt x="175133" y="28702"/>
                </a:cubicBezTo>
                <a:cubicBezTo>
                  <a:pt x="172212" y="25527"/>
                  <a:pt x="170434" y="21463"/>
                  <a:pt x="170434" y="17018"/>
                </a:cubicBezTo>
                <a:cubicBezTo>
                  <a:pt x="170434" y="12573"/>
                  <a:pt x="172085" y="8255"/>
                  <a:pt x="175133" y="5080"/>
                </a:cubicBezTo>
                <a:cubicBezTo>
                  <a:pt x="177927" y="1778"/>
                  <a:pt x="181991" y="0"/>
                  <a:pt x="186182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8" name="Google Shape;658;p12"/>
          <p:cNvGrpSpPr/>
          <p:nvPr/>
        </p:nvGrpSpPr>
        <p:grpSpPr>
          <a:xfrm>
            <a:off x="-88264" y="4372884"/>
            <a:ext cx="18385408" cy="6068091"/>
            <a:chOff x="889" y="508"/>
            <a:chExt cx="24513878" cy="8090789"/>
          </a:xfrm>
        </p:grpSpPr>
        <p:sp>
          <p:nvSpPr>
            <p:cNvPr id="659" name="Google Shape;659;p12"/>
            <p:cNvSpPr/>
            <p:nvPr/>
          </p:nvSpPr>
          <p:spPr>
            <a:xfrm>
              <a:off x="889" y="508"/>
              <a:ext cx="24503380" cy="8090789"/>
            </a:xfrm>
            <a:custGeom>
              <a:rect b="b" l="l" r="r" t="t"/>
              <a:pathLst>
                <a:path extrusionOk="0" h="8090789" w="24503380">
                  <a:moveTo>
                    <a:pt x="17272" y="5665851"/>
                  </a:moveTo>
                  <a:cubicBezTo>
                    <a:pt x="233426" y="6138418"/>
                    <a:pt x="776478" y="6524244"/>
                    <a:pt x="1417701" y="6647434"/>
                  </a:cubicBezTo>
                  <a:lnTo>
                    <a:pt x="1415923" y="6656832"/>
                  </a:lnTo>
                  <a:lnTo>
                    <a:pt x="1417701" y="6647434"/>
                  </a:lnTo>
                  <a:cubicBezTo>
                    <a:pt x="2058924" y="6770624"/>
                    <a:pt x="2776474" y="6633337"/>
                    <a:pt x="3263900" y="6294882"/>
                  </a:cubicBezTo>
                  <a:cubicBezTo>
                    <a:pt x="3506470" y="6126480"/>
                    <a:pt x="3688207" y="5917819"/>
                    <a:pt x="3871341" y="5707761"/>
                  </a:cubicBezTo>
                  <a:cubicBezTo>
                    <a:pt x="3985895" y="5576189"/>
                    <a:pt x="4101084" y="5444109"/>
                    <a:pt x="4231513" y="5321681"/>
                  </a:cubicBezTo>
                  <a:lnTo>
                    <a:pt x="4237990" y="5328666"/>
                  </a:lnTo>
                  <a:lnTo>
                    <a:pt x="4231513" y="5321681"/>
                  </a:lnTo>
                  <a:cubicBezTo>
                    <a:pt x="4570222" y="5003546"/>
                    <a:pt x="5101717" y="4735576"/>
                    <a:pt x="5625211" y="4840224"/>
                  </a:cubicBezTo>
                  <a:cubicBezTo>
                    <a:pt x="6212459" y="4957826"/>
                    <a:pt x="6473825" y="5457063"/>
                    <a:pt x="6698234" y="5884418"/>
                  </a:cubicBezTo>
                  <a:cubicBezTo>
                    <a:pt x="6703695" y="5894959"/>
                    <a:pt x="6709283" y="5905373"/>
                    <a:pt x="6714744" y="5915787"/>
                  </a:cubicBezTo>
                  <a:lnTo>
                    <a:pt x="6706362" y="5920232"/>
                  </a:lnTo>
                  <a:lnTo>
                    <a:pt x="6714744" y="5915787"/>
                  </a:lnTo>
                  <a:cubicBezTo>
                    <a:pt x="6943090" y="6349873"/>
                    <a:pt x="7387336" y="6832092"/>
                    <a:pt x="7991983" y="6767068"/>
                  </a:cubicBezTo>
                  <a:cubicBezTo>
                    <a:pt x="8450961" y="6717792"/>
                    <a:pt x="8740267" y="6367272"/>
                    <a:pt x="8902446" y="6034913"/>
                  </a:cubicBezTo>
                  <a:lnTo>
                    <a:pt x="8910955" y="6039104"/>
                  </a:lnTo>
                  <a:lnTo>
                    <a:pt x="8902446" y="6034913"/>
                  </a:lnTo>
                  <a:cubicBezTo>
                    <a:pt x="8929497" y="5979414"/>
                    <a:pt x="8955405" y="5922899"/>
                    <a:pt x="8981440" y="5866003"/>
                  </a:cubicBezTo>
                  <a:cubicBezTo>
                    <a:pt x="9007602" y="5808726"/>
                    <a:pt x="9034018" y="5750941"/>
                    <a:pt x="9061831" y="5693918"/>
                  </a:cubicBezTo>
                  <a:cubicBezTo>
                    <a:pt x="9172067" y="5467858"/>
                    <a:pt x="9305798" y="5250434"/>
                    <a:pt x="9546717" y="5096637"/>
                  </a:cubicBezTo>
                  <a:lnTo>
                    <a:pt x="9551797" y="5104638"/>
                  </a:lnTo>
                  <a:lnTo>
                    <a:pt x="9546717" y="5096637"/>
                  </a:lnTo>
                  <a:cubicBezTo>
                    <a:pt x="10008362" y="4801870"/>
                    <a:pt x="10728706" y="4857369"/>
                    <a:pt x="11229721" y="5108829"/>
                  </a:cubicBezTo>
                  <a:lnTo>
                    <a:pt x="11225403" y="5117338"/>
                  </a:lnTo>
                  <a:lnTo>
                    <a:pt x="11229721" y="5108829"/>
                  </a:lnTo>
                  <a:cubicBezTo>
                    <a:pt x="11731117" y="5360416"/>
                    <a:pt x="12057761" y="5765546"/>
                    <a:pt x="12339447" y="6166612"/>
                  </a:cubicBezTo>
                  <a:cubicBezTo>
                    <a:pt x="12375261" y="6217539"/>
                    <a:pt x="12410694" y="6268720"/>
                    <a:pt x="12446127" y="6320028"/>
                  </a:cubicBezTo>
                  <a:cubicBezTo>
                    <a:pt x="12481687" y="6371463"/>
                    <a:pt x="12517247" y="6422898"/>
                    <a:pt x="12553315" y="6474079"/>
                  </a:cubicBezTo>
                  <a:cubicBezTo>
                    <a:pt x="12764262" y="6774434"/>
                    <a:pt x="12988798" y="7067931"/>
                    <a:pt x="13301473" y="7307834"/>
                  </a:cubicBezTo>
                  <a:lnTo>
                    <a:pt x="13295630" y="7315327"/>
                  </a:lnTo>
                  <a:lnTo>
                    <a:pt x="13301473" y="7307834"/>
                  </a:lnTo>
                  <a:cubicBezTo>
                    <a:pt x="14178025" y="7980553"/>
                    <a:pt x="15720823" y="8070469"/>
                    <a:pt x="16722472" y="7506716"/>
                  </a:cubicBezTo>
                  <a:cubicBezTo>
                    <a:pt x="17569942" y="7029958"/>
                    <a:pt x="17937225" y="6243828"/>
                    <a:pt x="18298160" y="5470906"/>
                  </a:cubicBezTo>
                  <a:cubicBezTo>
                    <a:pt x="18376138" y="5303901"/>
                    <a:pt x="18453862" y="5137404"/>
                    <a:pt x="18536031" y="4975098"/>
                  </a:cubicBezTo>
                  <a:lnTo>
                    <a:pt x="18544540" y="4979416"/>
                  </a:lnTo>
                  <a:lnTo>
                    <a:pt x="18536031" y="4975098"/>
                  </a:lnTo>
                  <a:cubicBezTo>
                    <a:pt x="19632168" y="2808986"/>
                    <a:pt x="21686266" y="909320"/>
                    <a:pt x="24497538" y="0"/>
                  </a:cubicBezTo>
                  <a:lnTo>
                    <a:pt x="24503380" y="18161"/>
                  </a:lnTo>
                  <a:cubicBezTo>
                    <a:pt x="21696934" y="925957"/>
                    <a:pt x="19646774" y="2822067"/>
                    <a:pt x="18552923" y="4983734"/>
                  </a:cubicBezTo>
                  <a:cubicBezTo>
                    <a:pt x="18470880" y="5145786"/>
                    <a:pt x="18393283" y="5311902"/>
                    <a:pt x="18315305" y="5479034"/>
                  </a:cubicBezTo>
                  <a:cubicBezTo>
                    <a:pt x="17954626" y="6251321"/>
                    <a:pt x="17585182" y="7043293"/>
                    <a:pt x="16731615" y="7523480"/>
                  </a:cubicBezTo>
                  <a:lnTo>
                    <a:pt x="16726916" y="7515225"/>
                  </a:lnTo>
                  <a:lnTo>
                    <a:pt x="16731615" y="7523480"/>
                  </a:lnTo>
                  <a:cubicBezTo>
                    <a:pt x="15723616" y="8090789"/>
                    <a:pt x="14172565" y="8000619"/>
                    <a:pt x="13289661" y="7323074"/>
                  </a:cubicBezTo>
                  <a:cubicBezTo>
                    <a:pt x="12974701" y="7081266"/>
                    <a:pt x="12748641" y="6785737"/>
                    <a:pt x="12537567" y="6485128"/>
                  </a:cubicBezTo>
                  <a:cubicBezTo>
                    <a:pt x="12501499" y="6433820"/>
                    <a:pt x="12465939" y="6382258"/>
                    <a:pt x="12430379" y="6330950"/>
                  </a:cubicBezTo>
                  <a:cubicBezTo>
                    <a:pt x="12394819" y="6279642"/>
                    <a:pt x="12359513" y="6228461"/>
                    <a:pt x="12323826" y="6177661"/>
                  </a:cubicBezTo>
                  <a:lnTo>
                    <a:pt x="12331573" y="6172200"/>
                  </a:lnTo>
                  <a:lnTo>
                    <a:pt x="12323826" y="6177661"/>
                  </a:lnTo>
                  <a:cubicBezTo>
                    <a:pt x="12042521" y="5777103"/>
                    <a:pt x="11718036" y="5375275"/>
                    <a:pt x="11221085" y="5125847"/>
                  </a:cubicBezTo>
                  <a:cubicBezTo>
                    <a:pt x="10723880" y="4876292"/>
                    <a:pt x="10011029" y="4822698"/>
                    <a:pt x="9556877" y="5112639"/>
                  </a:cubicBezTo>
                  <a:cubicBezTo>
                    <a:pt x="9320403" y="5263515"/>
                    <a:pt x="9188704" y="5477129"/>
                    <a:pt x="9078849" y="5702173"/>
                  </a:cubicBezTo>
                  <a:cubicBezTo>
                    <a:pt x="9051163" y="5758942"/>
                    <a:pt x="9024874" y="5816473"/>
                    <a:pt x="8998585" y="5873750"/>
                  </a:cubicBezTo>
                  <a:cubicBezTo>
                    <a:pt x="8972550" y="5930646"/>
                    <a:pt x="8946642" y="5987415"/>
                    <a:pt x="8919464" y="6043168"/>
                  </a:cubicBezTo>
                  <a:cubicBezTo>
                    <a:pt x="8756142" y="6377940"/>
                    <a:pt x="8462518" y="6735572"/>
                    <a:pt x="7993888" y="6785991"/>
                  </a:cubicBezTo>
                  <a:lnTo>
                    <a:pt x="7992873" y="6776466"/>
                  </a:lnTo>
                  <a:lnTo>
                    <a:pt x="7993888" y="6785991"/>
                  </a:lnTo>
                  <a:cubicBezTo>
                    <a:pt x="7377049" y="6852285"/>
                    <a:pt x="6927088" y="6360541"/>
                    <a:pt x="6697853" y="5924677"/>
                  </a:cubicBezTo>
                  <a:cubicBezTo>
                    <a:pt x="6692392" y="5914263"/>
                    <a:pt x="6686931" y="5903849"/>
                    <a:pt x="6681343" y="5893308"/>
                  </a:cubicBezTo>
                  <a:cubicBezTo>
                    <a:pt x="6456299" y="5464429"/>
                    <a:pt x="6198616" y="4974463"/>
                    <a:pt x="5621528" y="4859020"/>
                  </a:cubicBezTo>
                  <a:lnTo>
                    <a:pt x="5623433" y="4849622"/>
                  </a:lnTo>
                  <a:lnTo>
                    <a:pt x="5621528" y="4859020"/>
                  </a:lnTo>
                  <a:cubicBezTo>
                    <a:pt x="5106543" y="4756023"/>
                    <a:pt x="4580890" y="5019802"/>
                    <a:pt x="4244594" y="5335651"/>
                  </a:cubicBezTo>
                  <a:cubicBezTo>
                    <a:pt x="4114927" y="5457444"/>
                    <a:pt x="4000373" y="5588762"/>
                    <a:pt x="3885692" y="5720461"/>
                  </a:cubicBezTo>
                  <a:cubicBezTo>
                    <a:pt x="3702812" y="5930392"/>
                    <a:pt x="3519551" y="6140831"/>
                    <a:pt x="3274822" y="6310757"/>
                  </a:cubicBezTo>
                  <a:lnTo>
                    <a:pt x="3269361" y="6302883"/>
                  </a:lnTo>
                  <a:lnTo>
                    <a:pt x="3274822" y="6310757"/>
                  </a:lnTo>
                  <a:cubicBezTo>
                    <a:pt x="2782697" y="6652387"/>
                    <a:pt x="2059813" y="6790309"/>
                    <a:pt x="1414145" y="6666356"/>
                  </a:cubicBezTo>
                  <a:cubicBezTo>
                    <a:pt x="768350" y="6542024"/>
                    <a:pt x="219329" y="6153277"/>
                    <a:pt x="0" y="5673725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6958" y="189937"/>
              <a:ext cx="24497030" cy="7611364"/>
            </a:xfrm>
            <a:custGeom>
              <a:rect b="b" l="l" r="r" t="t"/>
              <a:pathLst>
                <a:path extrusionOk="0" h="7611364" w="24497030">
                  <a:moveTo>
                    <a:pt x="17272" y="5297043"/>
                  </a:moveTo>
                  <a:cubicBezTo>
                    <a:pt x="231013" y="5759958"/>
                    <a:pt x="763397" y="6143625"/>
                    <a:pt x="1392936" y="6272276"/>
                  </a:cubicBezTo>
                  <a:lnTo>
                    <a:pt x="1391031" y="6281547"/>
                  </a:lnTo>
                  <a:lnTo>
                    <a:pt x="1392936" y="6272276"/>
                  </a:lnTo>
                  <a:cubicBezTo>
                    <a:pt x="2019808" y="6400419"/>
                    <a:pt x="2721737" y="6275451"/>
                    <a:pt x="3201162" y="5955919"/>
                  </a:cubicBezTo>
                  <a:cubicBezTo>
                    <a:pt x="3438906" y="5797931"/>
                    <a:pt x="3617976" y="5600700"/>
                    <a:pt x="3798316" y="5401945"/>
                  </a:cubicBezTo>
                  <a:cubicBezTo>
                    <a:pt x="3912362" y="5276215"/>
                    <a:pt x="4027043" y="5149850"/>
                    <a:pt x="4157091" y="5033137"/>
                  </a:cubicBezTo>
                  <a:lnTo>
                    <a:pt x="4163441" y="5040249"/>
                  </a:lnTo>
                  <a:lnTo>
                    <a:pt x="4157091" y="5033137"/>
                  </a:lnTo>
                  <a:cubicBezTo>
                    <a:pt x="4492625" y="4731893"/>
                    <a:pt x="5017008" y="4479036"/>
                    <a:pt x="5531104" y="4581652"/>
                  </a:cubicBezTo>
                  <a:lnTo>
                    <a:pt x="5529199" y="4591050"/>
                  </a:lnTo>
                  <a:lnTo>
                    <a:pt x="5531104" y="4581652"/>
                  </a:lnTo>
                  <a:cubicBezTo>
                    <a:pt x="5881370" y="4651248"/>
                    <a:pt x="6126988" y="4833747"/>
                    <a:pt x="6318758" y="5053838"/>
                  </a:cubicBezTo>
                  <a:lnTo>
                    <a:pt x="6311519" y="5060061"/>
                  </a:lnTo>
                  <a:lnTo>
                    <a:pt x="6318631" y="5053838"/>
                  </a:lnTo>
                  <a:cubicBezTo>
                    <a:pt x="6458077" y="5212588"/>
                    <a:pt x="6570726" y="5391023"/>
                    <a:pt x="6677787" y="5560568"/>
                  </a:cubicBezTo>
                  <a:cubicBezTo>
                    <a:pt x="6684899" y="5571744"/>
                    <a:pt x="6691884" y="5582920"/>
                    <a:pt x="6698996" y="5594096"/>
                  </a:cubicBezTo>
                  <a:lnTo>
                    <a:pt x="6690995" y="5599176"/>
                  </a:lnTo>
                  <a:lnTo>
                    <a:pt x="6698996" y="5594096"/>
                  </a:lnTo>
                  <a:cubicBezTo>
                    <a:pt x="6724650" y="5634609"/>
                    <a:pt x="6752336" y="5675630"/>
                    <a:pt x="6782181" y="5716905"/>
                  </a:cubicBezTo>
                  <a:cubicBezTo>
                    <a:pt x="6943725" y="5940552"/>
                    <a:pt x="7167245" y="6171692"/>
                    <a:pt x="7421118" y="6321171"/>
                  </a:cubicBezTo>
                  <a:lnTo>
                    <a:pt x="7416292" y="6329426"/>
                  </a:lnTo>
                  <a:lnTo>
                    <a:pt x="7421118" y="6321171"/>
                  </a:lnTo>
                  <a:cubicBezTo>
                    <a:pt x="7596124" y="6423279"/>
                    <a:pt x="7786243" y="6482969"/>
                    <a:pt x="8001381" y="6470396"/>
                  </a:cubicBezTo>
                  <a:cubicBezTo>
                    <a:pt x="8087233" y="6465570"/>
                    <a:pt x="8167624" y="6449695"/>
                    <a:pt x="8243697" y="6425057"/>
                  </a:cubicBezTo>
                  <a:cubicBezTo>
                    <a:pt x="8560689" y="6322695"/>
                    <a:pt x="8805291" y="6057138"/>
                    <a:pt x="8949436" y="5789168"/>
                  </a:cubicBezTo>
                  <a:cubicBezTo>
                    <a:pt x="8984488" y="5724017"/>
                    <a:pt x="9017254" y="5657215"/>
                    <a:pt x="9050274" y="5589905"/>
                  </a:cubicBezTo>
                  <a:cubicBezTo>
                    <a:pt x="9083421" y="5522214"/>
                    <a:pt x="9116949" y="5454015"/>
                    <a:pt x="9152890" y="5387213"/>
                  </a:cubicBezTo>
                  <a:cubicBezTo>
                    <a:pt x="9258427" y="5191379"/>
                    <a:pt x="9386824" y="5005578"/>
                    <a:pt x="9600565" y="4869815"/>
                  </a:cubicBezTo>
                  <a:cubicBezTo>
                    <a:pt x="10059670" y="4578477"/>
                    <a:pt x="10768584" y="4625340"/>
                    <a:pt x="11266678" y="4864100"/>
                  </a:cubicBezTo>
                  <a:cubicBezTo>
                    <a:pt x="11763883" y="5103495"/>
                    <a:pt x="12094464" y="5493639"/>
                    <a:pt x="12380087" y="5883402"/>
                  </a:cubicBezTo>
                  <a:lnTo>
                    <a:pt x="12372340" y="5888990"/>
                  </a:lnTo>
                  <a:lnTo>
                    <a:pt x="12379960" y="5883402"/>
                  </a:lnTo>
                  <a:cubicBezTo>
                    <a:pt x="12422632" y="5941441"/>
                    <a:pt x="12464796" y="5999988"/>
                    <a:pt x="12506960" y="6058535"/>
                  </a:cubicBezTo>
                  <a:cubicBezTo>
                    <a:pt x="12549378" y="6117336"/>
                    <a:pt x="12591796" y="6176264"/>
                    <a:pt x="12634849" y="6235065"/>
                  </a:cubicBezTo>
                  <a:cubicBezTo>
                    <a:pt x="12798679" y="6458077"/>
                    <a:pt x="12971526" y="6677152"/>
                    <a:pt x="13184632" y="6872351"/>
                  </a:cubicBezTo>
                  <a:lnTo>
                    <a:pt x="13178155" y="6879336"/>
                  </a:lnTo>
                  <a:lnTo>
                    <a:pt x="13184632" y="6872351"/>
                  </a:lnTo>
                  <a:cubicBezTo>
                    <a:pt x="13234798" y="6918198"/>
                    <a:pt x="13286867" y="6962648"/>
                    <a:pt x="13341731" y="7005574"/>
                  </a:cubicBezTo>
                  <a:lnTo>
                    <a:pt x="13335889" y="7013067"/>
                  </a:lnTo>
                  <a:lnTo>
                    <a:pt x="13341731" y="7005574"/>
                  </a:lnTo>
                  <a:cubicBezTo>
                    <a:pt x="13835634" y="7391400"/>
                    <a:pt x="14534388" y="7592695"/>
                    <a:pt x="15232253" y="7592060"/>
                  </a:cubicBezTo>
                  <a:cubicBezTo>
                    <a:pt x="15746223" y="7591806"/>
                    <a:pt x="16259176" y="7481062"/>
                    <a:pt x="16679673" y="7255256"/>
                  </a:cubicBezTo>
                  <a:lnTo>
                    <a:pt x="16684117" y="7263638"/>
                  </a:lnTo>
                  <a:lnTo>
                    <a:pt x="16679546" y="7255256"/>
                  </a:lnTo>
                  <a:cubicBezTo>
                    <a:pt x="17066260" y="7047103"/>
                    <a:pt x="17355948" y="6774053"/>
                    <a:pt x="17591913" y="6466332"/>
                  </a:cubicBezTo>
                  <a:cubicBezTo>
                    <a:pt x="17868774" y="6105906"/>
                    <a:pt x="18071847" y="5698617"/>
                    <a:pt x="18273396" y="5294249"/>
                  </a:cubicBezTo>
                  <a:cubicBezTo>
                    <a:pt x="18353659" y="5133213"/>
                    <a:pt x="18433669" y="4972812"/>
                    <a:pt x="18517998" y="4816094"/>
                  </a:cubicBezTo>
                  <a:lnTo>
                    <a:pt x="18526379" y="4820666"/>
                  </a:lnTo>
                  <a:lnTo>
                    <a:pt x="18517998" y="4816094"/>
                  </a:lnTo>
                  <a:cubicBezTo>
                    <a:pt x="18591657" y="4678934"/>
                    <a:pt x="18669381" y="4543044"/>
                    <a:pt x="18750788" y="4408170"/>
                  </a:cubicBezTo>
                  <a:cubicBezTo>
                    <a:pt x="19918173" y="2478024"/>
                    <a:pt x="21884894" y="818134"/>
                    <a:pt x="24491315" y="0"/>
                  </a:cubicBezTo>
                  <a:lnTo>
                    <a:pt x="24497030" y="18161"/>
                  </a:lnTo>
                  <a:cubicBezTo>
                    <a:pt x="21895054" y="834898"/>
                    <a:pt x="19932142" y="2491740"/>
                    <a:pt x="18767299" y="4417568"/>
                  </a:cubicBezTo>
                  <a:lnTo>
                    <a:pt x="18759171" y="4412615"/>
                  </a:lnTo>
                  <a:lnTo>
                    <a:pt x="18767299" y="4417568"/>
                  </a:lnTo>
                  <a:cubicBezTo>
                    <a:pt x="18686018" y="4552061"/>
                    <a:pt x="18608422" y="4687824"/>
                    <a:pt x="18534888" y="4824603"/>
                  </a:cubicBezTo>
                  <a:cubicBezTo>
                    <a:pt x="18450814" y="4980940"/>
                    <a:pt x="18370931" y="5141214"/>
                    <a:pt x="18290540" y="5302250"/>
                  </a:cubicBezTo>
                  <a:cubicBezTo>
                    <a:pt x="18089118" y="5706364"/>
                    <a:pt x="17885156" y="6115304"/>
                    <a:pt x="17607027" y="6477508"/>
                  </a:cubicBezTo>
                  <a:lnTo>
                    <a:pt x="17599533" y="6471666"/>
                  </a:lnTo>
                  <a:lnTo>
                    <a:pt x="17607153" y="6477508"/>
                  </a:lnTo>
                  <a:cubicBezTo>
                    <a:pt x="17369917" y="6786880"/>
                    <a:pt x="17078326" y="7061962"/>
                    <a:pt x="16688689" y="7271639"/>
                  </a:cubicBezTo>
                  <a:cubicBezTo>
                    <a:pt x="16264890" y="7499223"/>
                    <a:pt x="15748889" y="7610348"/>
                    <a:pt x="15232380" y="7610729"/>
                  </a:cubicBezTo>
                  <a:lnTo>
                    <a:pt x="15232380" y="7601204"/>
                  </a:lnTo>
                  <a:lnTo>
                    <a:pt x="15232380" y="7610729"/>
                  </a:lnTo>
                  <a:cubicBezTo>
                    <a:pt x="14531340" y="7611364"/>
                    <a:pt x="13828141" y="7409180"/>
                    <a:pt x="13330175" y="7020179"/>
                  </a:cubicBezTo>
                  <a:cubicBezTo>
                    <a:pt x="13274930" y="6976999"/>
                    <a:pt x="13222352" y="6932168"/>
                    <a:pt x="13171932" y="6886067"/>
                  </a:cubicBezTo>
                  <a:cubicBezTo>
                    <a:pt x="12957556" y="6689598"/>
                    <a:pt x="12783693" y="6469380"/>
                    <a:pt x="12619736" y="6245987"/>
                  </a:cubicBezTo>
                  <a:cubicBezTo>
                    <a:pt x="12576556" y="6187186"/>
                    <a:pt x="12534138" y="6128258"/>
                    <a:pt x="12491721" y="6069330"/>
                  </a:cubicBezTo>
                  <a:cubicBezTo>
                    <a:pt x="12449556" y="6010656"/>
                    <a:pt x="12407392" y="5952236"/>
                    <a:pt x="12364847" y="5894324"/>
                  </a:cubicBezTo>
                  <a:cubicBezTo>
                    <a:pt x="12079733" y="5505069"/>
                    <a:pt x="11751310" y="5118227"/>
                    <a:pt x="11258550" y="4880991"/>
                  </a:cubicBezTo>
                  <a:lnTo>
                    <a:pt x="11262741" y="4872355"/>
                  </a:lnTo>
                  <a:lnTo>
                    <a:pt x="11258677" y="4880991"/>
                  </a:lnTo>
                  <a:cubicBezTo>
                    <a:pt x="10764266" y="4644136"/>
                    <a:pt x="10062846" y="4598797"/>
                    <a:pt x="9610979" y="4885690"/>
                  </a:cubicBezTo>
                  <a:lnTo>
                    <a:pt x="9605899" y="4877689"/>
                  </a:lnTo>
                  <a:lnTo>
                    <a:pt x="9610979" y="4885690"/>
                  </a:lnTo>
                  <a:cubicBezTo>
                    <a:pt x="9401175" y="5018913"/>
                    <a:pt x="9274810" y="5201412"/>
                    <a:pt x="9169909" y="5396103"/>
                  </a:cubicBezTo>
                  <a:cubicBezTo>
                    <a:pt x="9134094" y="5462651"/>
                    <a:pt x="9100821" y="5530469"/>
                    <a:pt x="9067546" y="5598160"/>
                  </a:cubicBezTo>
                  <a:cubicBezTo>
                    <a:pt x="9034526" y="5665470"/>
                    <a:pt x="9001634" y="5732653"/>
                    <a:pt x="8966327" y="5798058"/>
                  </a:cubicBezTo>
                  <a:lnTo>
                    <a:pt x="8957946" y="5793486"/>
                  </a:lnTo>
                  <a:lnTo>
                    <a:pt x="8966327" y="5798058"/>
                  </a:lnTo>
                  <a:cubicBezTo>
                    <a:pt x="8820659" y="6068568"/>
                    <a:pt x="8572754" y="6338570"/>
                    <a:pt x="8249666" y="6442964"/>
                  </a:cubicBezTo>
                  <a:lnTo>
                    <a:pt x="8246746" y="6433947"/>
                  </a:lnTo>
                  <a:lnTo>
                    <a:pt x="8249666" y="6442964"/>
                  </a:lnTo>
                  <a:cubicBezTo>
                    <a:pt x="8172069" y="6468110"/>
                    <a:pt x="8090027" y="6484239"/>
                    <a:pt x="8002524" y="6489192"/>
                  </a:cubicBezTo>
                  <a:lnTo>
                    <a:pt x="8002016" y="6479667"/>
                  </a:lnTo>
                  <a:lnTo>
                    <a:pt x="8002524" y="6489192"/>
                  </a:lnTo>
                  <a:cubicBezTo>
                    <a:pt x="7782814" y="6502019"/>
                    <a:pt x="7589012" y="6440932"/>
                    <a:pt x="7411466" y="6337427"/>
                  </a:cubicBezTo>
                  <a:cubicBezTo>
                    <a:pt x="7154672" y="6186297"/>
                    <a:pt x="6929374" y="5953125"/>
                    <a:pt x="6766814" y="5727954"/>
                  </a:cubicBezTo>
                  <a:lnTo>
                    <a:pt x="6774561" y="5722366"/>
                  </a:lnTo>
                  <a:lnTo>
                    <a:pt x="6766814" y="5727954"/>
                  </a:lnTo>
                  <a:cubicBezTo>
                    <a:pt x="6736715" y="5686298"/>
                    <a:pt x="6708902" y="5644896"/>
                    <a:pt x="6682994" y="5604129"/>
                  </a:cubicBezTo>
                  <a:cubicBezTo>
                    <a:pt x="6676009" y="5592953"/>
                    <a:pt x="6668897" y="5581904"/>
                    <a:pt x="6661785" y="5570601"/>
                  </a:cubicBezTo>
                  <a:cubicBezTo>
                    <a:pt x="6554597" y="5400802"/>
                    <a:pt x="6442710" y="5223764"/>
                    <a:pt x="6304407" y="5066284"/>
                  </a:cubicBezTo>
                  <a:cubicBezTo>
                    <a:pt x="6114542" y="4848479"/>
                    <a:pt x="5872480" y="4668901"/>
                    <a:pt x="5527294" y="4600194"/>
                  </a:cubicBezTo>
                  <a:cubicBezTo>
                    <a:pt x="5021453" y="4499229"/>
                    <a:pt x="4502785" y="4748149"/>
                    <a:pt x="4169791" y="5047234"/>
                  </a:cubicBezTo>
                  <a:cubicBezTo>
                    <a:pt x="4040505" y="5163312"/>
                    <a:pt x="3926459" y="5288915"/>
                    <a:pt x="3812286" y="5414772"/>
                  </a:cubicBezTo>
                  <a:cubicBezTo>
                    <a:pt x="3632073" y="5613400"/>
                    <a:pt x="3451606" y="5812282"/>
                    <a:pt x="3211576" y="5971794"/>
                  </a:cubicBezTo>
                  <a:lnTo>
                    <a:pt x="3206242" y="5963920"/>
                  </a:lnTo>
                  <a:lnTo>
                    <a:pt x="3211576" y="5971794"/>
                  </a:lnTo>
                  <a:cubicBezTo>
                    <a:pt x="2727579" y="6294374"/>
                    <a:pt x="2020316" y="6419977"/>
                    <a:pt x="1388999" y="6290945"/>
                  </a:cubicBezTo>
                  <a:cubicBezTo>
                    <a:pt x="755142" y="6161278"/>
                    <a:pt x="216916" y="5774690"/>
                    <a:pt x="0" y="5305044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13219" y="379763"/>
              <a:ext cx="24490300" cy="7334250"/>
            </a:xfrm>
            <a:custGeom>
              <a:rect b="b" l="l" r="r" t="t"/>
              <a:pathLst>
                <a:path extrusionOk="0" h="7334250" w="24490300">
                  <a:moveTo>
                    <a:pt x="17272" y="4927854"/>
                  </a:moveTo>
                  <a:cubicBezTo>
                    <a:pt x="228600" y="5380863"/>
                    <a:pt x="750316" y="5762498"/>
                    <a:pt x="1368425" y="5896864"/>
                  </a:cubicBezTo>
                  <a:cubicBezTo>
                    <a:pt x="1980692" y="6030087"/>
                    <a:pt x="2667254" y="5917057"/>
                    <a:pt x="3138551" y="5616829"/>
                  </a:cubicBezTo>
                  <a:cubicBezTo>
                    <a:pt x="3371469" y="5469128"/>
                    <a:pt x="3547618" y="5283327"/>
                    <a:pt x="3725291" y="5095875"/>
                  </a:cubicBezTo>
                  <a:cubicBezTo>
                    <a:pt x="3838829" y="4975987"/>
                    <a:pt x="3953129" y="4855464"/>
                    <a:pt x="4083050" y="4744339"/>
                  </a:cubicBezTo>
                  <a:lnTo>
                    <a:pt x="4089273" y="4751578"/>
                  </a:lnTo>
                  <a:lnTo>
                    <a:pt x="4083050" y="4744339"/>
                  </a:lnTo>
                  <a:cubicBezTo>
                    <a:pt x="4415409" y="4459986"/>
                    <a:pt x="4932680" y="4221988"/>
                    <a:pt x="5437124" y="4322826"/>
                  </a:cubicBezTo>
                  <a:lnTo>
                    <a:pt x="5435219" y="4332224"/>
                  </a:lnTo>
                  <a:lnTo>
                    <a:pt x="5437124" y="4322826"/>
                  </a:lnTo>
                  <a:cubicBezTo>
                    <a:pt x="5797804" y="4394073"/>
                    <a:pt x="6057519" y="4563872"/>
                    <a:pt x="6264402" y="4767961"/>
                  </a:cubicBezTo>
                  <a:lnTo>
                    <a:pt x="6257671" y="4774692"/>
                  </a:lnTo>
                  <a:lnTo>
                    <a:pt x="6264402" y="4767961"/>
                  </a:lnTo>
                  <a:cubicBezTo>
                    <a:pt x="6416929" y="4918456"/>
                    <a:pt x="6543802" y="5086731"/>
                    <a:pt x="6666484" y="5249418"/>
                  </a:cubicBezTo>
                  <a:cubicBezTo>
                    <a:pt x="6672199" y="5256911"/>
                    <a:pt x="6677787" y="5264404"/>
                    <a:pt x="6683375" y="5271897"/>
                  </a:cubicBezTo>
                  <a:cubicBezTo>
                    <a:pt x="6712077" y="5310251"/>
                    <a:pt x="6743065" y="5349240"/>
                    <a:pt x="6776212" y="5388737"/>
                  </a:cubicBezTo>
                  <a:cubicBezTo>
                    <a:pt x="6955282" y="5602859"/>
                    <a:pt x="7197598" y="5835269"/>
                    <a:pt x="7450709" y="5995797"/>
                  </a:cubicBezTo>
                  <a:cubicBezTo>
                    <a:pt x="7623556" y="6105652"/>
                    <a:pt x="7803388" y="6173597"/>
                    <a:pt x="8010906" y="6172835"/>
                  </a:cubicBezTo>
                  <a:cubicBezTo>
                    <a:pt x="8093710" y="6172581"/>
                    <a:pt x="8171815" y="6161659"/>
                    <a:pt x="8247634" y="6142355"/>
                  </a:cubicBezTo>
                  <a:lnTo>
                    <a:pt x="8250047" y="6151626"/>
                  </a:lnTo>
                  <a:lnTo>
                    <a:pt x="8247634" y="6142355"/>
                  </a:lnTo>
                  <a:cubicBezTo>
                    <a:pt x="8562721" y="6061202"/>
                    <a:pt x="8838819" y="5810504"/>
                    <a:pt x="8996680" y="5542661"/>
                  </a:cubicBezTo>
                  <a:cubicBezTo>
                    <a:pt x="9039225" y="5470398"/>
                    <a:pt x="9078214" y="5395722"/>
                    <a:pt x="9117457" y="5320538"/>
                  </a:cubicBezTo>
                  <a:cubicBezTo>
                    <a:pt x="9156827" y="5244973"/>
                    <a:pt x="9196578" y="5168900"/>
                    <a:pt x="9240266" y="5094859"/>
                  </a:cubicBezTo>
                  <a:cubicBezTo>
                    <a:pt x="9341104" y="4923790"/>
                    <a:pt x="9463532" y="4763008"/>
                    <a:pt x="9654921" y="4642231"/>
                  </a:cubicBezTo>
                  <a:cubicBezTo>
                    <a:pt x="10111359" y="4354195"/>
                    <a:pt x="10809605" y="4391914"/>
                    <a:pt x="11304397" y="4618736"/>
                  </a:cubicBezTo>
                  <a:lnTo>
                    <a:pt x="11300460" y="4627372"/>
                  </a:lnTo>
                  <a:lnTo>
                    <a:pt x="11304397" y="4618736"/>
                  </a:lnTo>
                  <a:cubicBezTo>
                    <a:pt x="11797919" y="4845050"/>
                    <a:pt x="12132056" y="5221224"/>
                    <a:pt x="12421362" y="5599684"/>
                  </a:cubicBezTo>
                  <a:lnTo>
                    <a:pt x="12413742" y="5605526"/>
                  </a:lnTo>
                  <a:lnTo>
                    <a:pt x="12421235" y="5599684"/>
                  </a:lnTo>
                  <a:cubicBezTo>
                    <a:pt x="12472162" y="5665978"/>
                    <a:pt x="12522454" y="5732907"/>
                    <a:pt x="12572746" y="5800090"/>
                  </a:cubicBezTo>
                  <a:cubicBezTo>
                    <a:pt x="12623419" y="5867654"/>
                    <a:pt x="12674219" y="5935472"/>
                    <a:pt x="12726035" y="6002782"/>
                  </a:cubicBezTo>
                  <a:cubicBezTo>
                    <a:pt x="12877800" y="6200013"/>
                    <a:pt x="13037948" y="6393815"/>
                    <a:pt x="13228448" y="6569964"/>
                  </a:cubicBezTo>
                  <a:lnTo>
                    <a:pt x="13221971" y="6576949"/>
                  </a:lnTo>
                  <a:lnTo>
                    <a:pt x="13228448" y="6569964"/>
                  </a:lnTo>
                  <a:cubicBezTo>
                    <a:pt x="13277851" y="6615430"/>
                    <a:pt x="13329031" y="6659880"/>
                    <a:pt x="13382499" y="6702425"/>
                  </a:cubicBezTo>
                  <a:lnTo>
                    <a:pt x="13376529" y="6709918"/>
                  </a:lnTo>
                  <a:lnTo>
                    <a:pt x="13382499" y="6702425"/>
                  </a:lnTo>
                  <a:cubicBezTo>
                    <a:pt x="13865860" y="7086854"/>
                    <a:pt x="14537690" y="7295134"/>
                    <a:pt x="15216886" y="7306564"/>
                  </a:cubicBezTo>
                  <a:cubicBezTo>
                    <a:pt x="15717266" y="7315200"/>
                    <a:pt x="16220567" y="7215759"/>
                    <a:pt x="16637254" y="7002907"/>
                  </a:cubicBezTo>
                  <a:lnTo>
                    <a:pt x="16641573" y="7011416"/>
                  </a:lnTo>
                  <a:lnTo>
                    <a:pt x="16637254" y="7002907"/>
                  </a:lnTo>
                  <a:cubicBezTo>
                    <a:pt x="17020032" y="6806692"/>
                    <a:pt x="17310481" y="6546215"/>
                    <a:pt x="17549114" y="6250432"/>
                  </a:cubicBezTo>
                  <a:cubicBezTo>
                    <a:pt x="17830419" y="5903595"/>
                    <a:pt x="18040478" y="5509006"/>
                    <a:pt x="18249138" y="5116703"/>
                  </a:cubicBezTo>
                  <a:cubicBezTo>
                    <a:pt x="18331561" y="4961763"/>
                    <a:pt x="18413857" y="4807204"/>
                    <a:pt x="18500217" y="4656201"/>
                  </a:cubicBezTo>
                  <a:lnTo>
                    <a:pt x="18508473" y="4660900"/>
                  </a:lnTo>
                  <a:lnTo>
                    <a:pt x="18500217" y="4656201"/>
                  </a:lnTo>
                  <a:cubicBezTo>
                    <a:pt x="18576036" y="4523359"/>
                    <a:pt x="18655792" y="4391533"/>
                    <a:pt x="18739104" y="4260977"/>
                  </a:cubicBezTo>
                  <a:lnTo>
                    <a:pt x="18747105" y="4266057"/>
                  </a:lnTo>
                  <a:lnTo>
                    <a:pt x="18739104" y="4260977"/>
                  </a:lnTo>
                  <a:cubicBezTo>
                    <a:pt x="19932904" y="2390902"/>
                    <a:pt x="21899753" y="786511"/>
                    <a:pt x="24484711" y="0"/>
                  </a:cubicBezTo>
                  <a:lnTo>
                    <a:pt x="24490300" y="18288"/>
                  </a:lnTo>
                  <a:cubicBezTo>
                    <a:pt x="21909786" y="803402"/>
                    <a:pt x="19946621" y="2404999"/>
                    <a:pt x="18755233" y="4271264"/>
                  </a:cubicBezTo>
                  <a:cubicBezTo>
                    <a:pt x="18672049" y="4401439"/>
                    <a:pt x="18592419" y="4533138"/>
                    <a:pt x="18516855" y="4665726"/>
                  </a:cubicBezTo>
                  <a:cubicBezTo>
                    <a:pt x="18430749" y="4816348"/>
                    <a:pt x="18348580" y="4970780"/>
                    <a:pt x="18266156" y="5125720"/>
                  </a:cubicBezTo>
                  <a:cubicBezTo>
                    <a:pt x="18057496" y="5517769"/>
                    <a:pt x="17846803" y="5914009"/>
                    <a:pt x="17564101" y="6262497"/>
                  </a:cubicBezTo>
                  <a:lnTo>
                    <a:pt x="17556734" y="6256528"/>
                  </a:lnTo>
                  <a:lnTo>
                    <a:pt x="17564101" y="6262497"/>
                  </a:lnTo>
                  <a:cubicBezTo>
                    <a:pt x="17323943" y="6559931"/>
                    <a:pt x="17031589" y="6822313"/>
                    <a:pt x="16646017" y="7019925"/>
                  </a:cubicBezTo>
                  <a:cubicBezTo>
                    <a:pt x="16226029" y="7234428"/>
                    <a:pt x="15719426" y="7334250"/>
                    <a:pt x="15216632" y="7325614"/>
                  </a:cubicBezTo>
                  <a:lnTo>
                    <a:pt x="15216759" y="7316089"/>
                  </a:lnTo>
                  <a:lnTo>
                    <a:pt x="15216632" y="7325614"/>
                  </a:lnTo>
                  <a:cubicBezTo>
                    <a:pt x="14534134" y="7314057"/>
                    <a:pt x="13857859" y="7104888"/>
                    <a:pt x="13370687" y="6717284"/>
                  </a:cubicBezTo>
                  <a:cubicBezTo>
                    <a:pt x="13316839" y="6674358"/>
                    <a:pt x="13265151" y="6629654"/>
                    <a:pt x="13215493" y="6583934"/>
                  </a:cubicBezTo>
                  <a:cubicBezTo>
                    <a:pt x="13023851" y="6406642"/>
                    <a:pt x="12862814" y="6211951"/>
                    <a:pt x="12710923" y="6014339"/>
                  </a:cubicBezTo>
                  <a:cubicBezTo>
                    <a:pt x="12658979" y="5946902"/>
                    <a:pt x="12608179" y="5878957"/>
                    <a:pt x="12557506" y="5811393"/>
                  </a:cubicBezTo>
                  <a:cubicBezTo>
                    <a:pt x="12507087" y="5744210"/>
                    <a:pt x="12456922" y="5677281"/>
                    <a:pt x="12406122" y="5611114"/>
                  </a:cubicBezTo>
                  <a:cubicBezTo>
                    <a:pt x="12117197" y="5233289"/>
                    <a:pt x="11785473" y="4860290"/>
                    <a:pt x="11296269" y="4636008"/>
                  </a:cubicBezTo>
                  <a:cubicBezTo>
                    <a:pt x="10805287" y="4410837"/>
                    <a:pt x="10114153" y="4374769"/>
                    <a:pt x="9664827" y="4658360"/>
                  </a:cubicBezTo>
                  <a:lnTo>
                    <a:pt x="9659747" y="4650359"/>
                  </a:lnTo>
                  <a:lnTo>
                    <a:pt x="9664827" y="4658360"/>
                  </a:lnTo>
                  <a:cubicBezTo>
                    <a:pt x="9476994" y="4776978"/>
                    <a:pt x="9356471" y="4934839"/>
                    <a:pt x="9256396" y="5104638"/>
                  </a:cubicBezTo>
                  <a:cubicBezTo>
                    <a:pt x="9213088" y="5178171"/>
                    <a:pt x="9173591" y="5253863"/>
                    <a:pt x="9134094" y="5329555"/>
                  </a:cubicBezTo>
                  <a:cubicBezTo>
                    <a:pt x="9094851" y="5404739"/>
                    <a:pt x="9055735" y="5479923"/>
                    <a:pt x="9012809" y="5552567"/>
                  </a:cubicBezTo>
                  <a:lnTo>
                    <a:pt x="9004554" y="5547741"/>
                  </a:lnTo>
                  <a:lnTo>
                    <a:pt x="9012809" y="5552567"/>
                  </a:lnTo>
                  <a:cubicBezTo>
                    <a:pt x="8853043" y="5823712"/>
                    <a:pt x="8573262" y="6078347"/>
                    <a:pt x="8252079" y="6161024"/>
                  </a:cubicBezTo>
                  <a:cubicBezTo>
                    <a:pt x="8174863" y="6180836"/>
                    <a:pt x="8095234" y="6191885"/>
                    <a:pt x="8010652" y="6192139"/>
                  </a:cubicBezTo>
                  <a:lnTo>
                    <a:pt x="8010652" y="6182614"/>
                  </a:lnTo>
                  <a:lnTo>
                    <a:pt x="8010652" y="6192139"/>
                  </a:lnTo>
                  <a:cubicBezTo>
                    <a:pt x="7798562" y="6193028"/>
                    <a:pt x="7615174" y="6123305"/>
                    <a:pt x="7440168" y="6012180"/>
                  </a:cubicBezTo>
                  <a:lnTo>
                    <a:pt x="7445248" y="6004179"/>
                  </a:lnTo>
                  <a:lnTo>
                    <a:pt x="7440168" y="6012180"/>
                  </a:lnTo>
                  <a:cubicBezTo>
                    <a:pt x="7184898" y="5850382"/>
                    <a:pt x="6941185" y="5616448"/>
                    <a:pt x="6761226" y="5401310"/>
                  </a:cubicBezTo>
                  <a:lnTo>
                    <a:pt x="6768592" y="5395214"/>
                  </a:lnTo>
                  <a:lnTo>
                    <a:pt x="6761353" y="5401310"/>
                  </a:lnTo>
                  <a:cubicBezTo>
                    <a:pt x="6728079" y="5361559"/>
                    <a:pt x="6696837" y="5322316"/>
                    <a:pt x="6667881" y="5283708"/>
                  </a:cubicBezTo>
                  <a:lnTo>
                    <a:pt x="6675501" y="5277993"/>
                  </a:lnTo>
                  <a:lnTo>
                    <a:pt x="6667881" y="5283708"/>
                  </a:lnTo>
                  <a:cubicBezTo>
                    <a:pt x="6662293" y="5276215"/>
                    <a:pt x="6656578" y="5268722"/>
                    <a:pt x="6650863" y="5261229"/>
                  </a:cubicBezTo>
                  <a:cubicBezTo>
                    <a:pt x="6528054" y="5098415"/>
                    <a:pt x="6401943" y="4931283"/>
                    <a:pt x="6250559" y="4781931"/>
                  </a:cubicBezTo>
                  <a:cubicBezTo>
                    <a:pt x="6045835" y="4579874"/>
                    <a:pt x="5789422" y="4412361"/>
                    <a:pt x="5433060" y="4341876"/>
                  </a:cubicBezTo>
                  <a:cubicBezTo>
                    <a:pt x="4936490" y="4242689"/>
                    <a:pt x="4424934" y="4477004"/>
                    <a:pt x="4095115" y="4759198"/>
                  </a:cubicBezTo>
                  <a:cubicBezTo>
                    <a:pt x="3966210" y="4869561"/>
                    <a:pt x="3852545" y="4989449"/>
                    <a:pt x="3738880" y="5109337"/>
                  </a:cubicBezTo>
                  <a:cubicBezTo>
                    <a:pt x="3561334" y="5296662"/>
                    <a:pt x="3383661" y="5484114"/>
                    <a:pt x="3148584" y="5633339"/>
                  </a:cubicBezTo>
                  <a:lnTo>
                    <a:pt x="3143504" y="5625338"/>
                  </a:lnTo>
                  <a:lnTo>
                    <a:pt x="3148584" y="5633339"/>
                  </a:lnTo>
                  <a:cubicBezTo>
                    <a:pt x="2672715" y="5936615"/>
                    <a:pt x="1980946" y="6050026"/>
                    <a:pt x="1364234" y="5915914"/>
                  </a:cubicBezTo>
                  <a:lnTo>
                    <a:pt x="1366266" y="5906643"/>
                  </a:lnTo>
                  <a:lnTo>
                    <a:pt x="1364234" y="5915914"/>
                  </a:lnTo>
                  <a:cubicBezTo>
                    <a:pt x="741807" y="5780151"/>
                    <a:pt x="214376" y="5395468"/>
                    <a:pt x="0" y="4935855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19290" y="569624"/>
              <a:ext cx="24483696" cy="7057897"/>
            </a:xfrm>
            <a:custGeom>
              <a:rect b="b" l="l" r="r" t="t"/>
              <a:pathLst>
                <a:path extrusionOk="0" h="7057897" w="24483696">
                  <a:moveTo>
                    <a:pt x="17272" y="4558538"/>
                  </a:moveTo>
                  <a:cubicBezTo>
                    <a:pt x="226187" y="5001641"/>
                    <a:pt x="737235" y="5381117"/>
                    <a:pt x="1343660" y="5521325"/>
                  </a:cubicBezTo>
                  <a:cubicBezTo>
                    <a:pt x="1941322" y="5659374"/>
                    <a:pt x="2612644" y="5558663"/>
                    <a:pt x="3075813" y="5277485"/>
                  </a:cubicBezTo>
                  <a:cubicBezTo>
                    <a:pt x="3304032" y="5139944"/>
                    <a:pt x="3477260" y="4965446"/>
                    <a:pt x="3652393" y="4789043"/>
                  </a:cubicBezTo>
                  <a:cubicBezTo>
                    <a:pt x="3765423" y="4675251"/>
                    <a:pt x="3879215" y="4560570"/>
                    <a:pt x="4008628" y="4455287"/>
                  </a:cubicBezTo>
                  <a:lnTo>
                    <a:pt x="4014597" y="4462653"/>
                  </a:lnTo>
                  <a:lnTo>
                    <a:pt x="4008628" y="4455287"/>
                  </a:lnTo>
                  <a:cubicBezTo>
                    <a:pt x="4337685" y="4187571"/>
                    <a:pt x="4847971" y="3965067"/>
                    <a:pt x="5343017" y="4063619"/>
                  </a:cubicBezTo>
                  <a:lnTo>
                    <a:pt x="5341112" y="4073017"/>
                  </a:lnTo>
                  <a:lnTo>
                    <a:pt x="5342890" y="4063619"/>
                  </a:lnTo>
                  <a:cubicBezTo>
                    <a:pt x="5714111" y="4136390"/>
                    <a:pt x="5988304" y="4293489"/>
                    <a:pt x="6209792" y="4481830"/>
                  </a:cubicBezTo>
                  <a:lnTo>
                    <a:pt x="6203569" y="4489069"/>
                  </a:lnTo>
                  <a:lnTo>
                    <a:pt x="6209792" y="4481830"/>
                  </a:lnTo>
                  <a:cubicBezTo>
                    <a:pt x="6380861" y="4627118"/>
                    <a:pt x="6525133" y="4789551"/>
                    <a:pt x="6667119" y="4949317"/>
                  </a:cubicBezTo>
                  <a:cubicBezTo>
                    <a:pt x="6667246" y="4949444"/>
                    <a:pt x="6667246" y="4949444"/>
                    <a:pt x="6667373" y="4949571"/>
                  </a:cubicBezTo>
                  <a:cubicBezTo>
                    <a:pt x="6699377" y="4985639"/>
                    <a:pt x="6733540" y="5022723"/>
                    <a:pt x="6769735" y="5060442"/>
                  </a:cubicBezTo>
                  <a:lnTo>
                    <a:pt x="6762877" y="5067046"/>
                  </a:lnTo>
                  <a:lnTo>
                    <a:pt x="6769735" y="5060442"/>
                  </a:lnTo>
                  <a:cubicBezTo>
                    <a:pt x="6966458" y="5265039"/>
                    <a:pt x="7227824" y="5498084"/>
                    <a:pt x="7479919" y="5670423"/>
                  </a:cubicBezTo>
                  <a:lnTo>
                    <a:pt x="7474585" y="5678297"/>
                  </a:lnTo>
                  <a:lnTo>
                    <a:pt x="7479919" y="5670423"/>
                  </a:lnTo>
                  <a:cubicBezTo>
                    <a:pt x="7651115" y="5787517"/>
                    <a:pt x="7820406" y="5864479"/>
                    <a:pt x="8019923" y="5875274"/>
                  </a:cubicBezTo>
                  <a:lnTo>
                    <a:pt x="8019415" y="5884799"/>
                  </a:lnTo>
                  <a:lnTo>
                    <a:pt x="8019923" y="5875274"/>
                  </a:lnTo>
                  <a:cubicBezTo>
                    <a:pt x="8099806" y="5879592"/>
                    <a:pt x="8175625" y="5873877"/>
                    <a:pt x="8250809" y="5859526"/>
                  </a:cubicBezTo>
                  <a:lnTo>
                    <a:pt x="8252587" y="5868924"/>
                  </a:lnTo>
                  <a:lnTo>
                    <a:pt x="8250809" y="5859526"/>
                  </a:lnTo>
                  <a:cubicBezTo>
                    <a:pt x="8564372" y="5799836"/>
                    <a:pt x="8870950" y="5564378"/>
                    <a:pt x="9043035" y="5295900"/>
                  </a:cubicBezTo>
                  <a:cubicBezTo>
                    <a:pt x="9092819" y="5218303"/>
                    <a:pt x="9137523" y="5137277"/>
                    <a:pt x="9182481" y="5055743"/>
                  </a:cubicBezTo>
                  <a:cubicBezTo>
                    <a:pt x="9227693" y="4973828"/>
                    <a:pt x="9273159" y="4891278"/>
                    <a:pt x="9324213" y="4811776"/>
                  </a:cubicBezTo>
                  <a:cubicBezTo>
                    <a:pt x="9420352" y="4661916"/>
                    <a:pt x="9536303" y="4522089"/>
                    <a:pt x="9708134" y="4414266"/>
                  </a:cubicBezTo>
                  <a:cubicBezTo>
                    <a:pt x="10161905" y="4129659"/>
                    <a:pt x="10849229" y="4158361"/>
                    <a:pt x="11340973" y="4372991"/>
                  </a:cubicBezTo>
                  <a:lnTo>
                    <a:pt x="11337163" y="4381754"/>
                  </a:lnTo>
                  <a:lnTo>
                    <a:pt x="11340973" y="4372991"/>
                  </a:lnTo>
                  <a:cubicBezTo>
                    <a:pt x="11830685" y="4586732"/>
                    <a:pt x="12168505" y="4948301"/>
                    <a:pt x="12461875" y="5315458"/>
                  </a:cubicBezTo>
                  <a:lnTo>
                    <a:pt x="12454383" y="5321427"/>
                  </a:lnTo>
                  <a:lnTo>
                    <a:pt x="12461748" y="5315458"/>
                  </a:lnTo>
                  <a:cubicBezTo>
                    <a:pt x="12522073" y="5390261"/>
                    <a:pt x="12581255" y="5466334"/>
                    <a:pt x="12640818" y="5542661"/>
                  </a:cubicBezTo>
                  <a:cubicBezTo>
                    <a:pt x="12700889" y="5619623"/>
                    <a:pt x="12761087" y="5696839"/>
                    <a:pt x="12822809" y="5773547"/>
                  </a:cubicBezTo>
                  <a:cubicBezTo>
                    <a:pt x="12960223" y="5944235"/>
                    <a:pt x="13105130" y="6111875"/>
                    <a:pt x="13271501" y="6267323"/>
                  </a:cubicBezTo>
                  <a:lnTo>
                    <a:pt x="13265024" y="6274308"/>
                  </a:lnTo>
                  <a:lnTo>
                    <a:pt x="13271501" y="6267323"/>
                  </a:lnTo>
                  <a:cubicBezTo>
                    <a:pt x="13320141" y="6312535"/>
                    <a:pt x="13370179" y="6356604"/>
                    <a:pt x="13422757" y="6399276"/>
                  </a:cubicBezTo>
                  <a:lnTo>
                    <a:pt x="13416788" y="6406642"/>
                  </a:lnTo>
                  <a:lnTo>
                    <a:pt x="13422757" y="6399276"/>
                  </a:lnTo>
                  <a:cubicBezTo>
                    <a:pt x="13895325" y="6782308"/>
                    <a:pt x="14540611" y="6997573"/>
                    <a:pt x="15201138" y="7021195"/>
                  </a:cubicBezTo>
                  <a:cubicBezTo>
                    <a:pt x="15687803" y="7038848"/>
                    <a:pt x="16181959" y="6950456"/>
                    <a:pt x="16594455" y="6750812"/>
                  </a:cubicBezTo>
                  <a:lnTo>
                    <a:pt x="16598647" y="6759448"/>
                  </a:lnTo>
                  <a:lnTo>
                    <a:pt x="16594455" y="6750939"/>
                  </a:lnTo>
                  <a:cubicBezTo>
                    <a:pt x="16973042" y="6566662"/>
                    <a:pt x="17264634" y="6318631"/>
                    <a:pt x="17505934" y="6035040"/>
                  </a:cubicBezTo>
                  <a:cubicBezTo>
                    <a:pt x="17791938" y="5701411"/>
                    <a:pt x="18009108" y="5319395"/>
                    <a:pt x="18225262" y="4938903"/>
                  </a:cubicBezTo>
                  <a:cubicBezTo>
                    <a:pt x="18309717" y="4790186"/>
                    <a:pt x="18394046" y="4641850"/>
                    <a:pt x="18482310" y="4496816"/>
                  </a:cubicBezTo>
                  <a:lnTo>
                    <a:pt x="18490438" y="4501769"/>
                  </a:lnTo>
                  <a:lnTo>
                    <a:pt x="18482310" y="4496816"/>
                  </a:lnTo>
                  <a:cubicBezTo>
                    <a:pt x="18560415" y="4368165"/>
                    <a:pt x="18642075" y="4240657"/>
                    <a:pt x="18727293" y="4114165"/>
                  </a:cubicBezTo>
                  <a:lnTo>
                    <a:pt x="18735167" y="4119499"/>
                  </a:lnTo>
                  <a:lnTo>
                    <a:pt x="18727293" y="4114165"/>
                  </a:lnTo>
                  <a:cubicBezTo>
                    <a:pt x="19947509" y="2303653"/>
                    <a:pt x="21914993" y="754507"/>
                    <a:pt x="24478361" y="0"/>
                  </a:cubicBezTo>
                  <a:lnTo>
                    <a:pt x="24483696" y="18288"/>
                  </a:lnTo>
                  <a:cubicBezTo>
                    <a:pt x="21924518" y="771525"/>
                    <a:pt x="19960717" y="2317877"/>
                    <a:pt x="18743041" y="4124579"/>
                  </a:cubicBezTo>
                  <a:cubicBezTo>
                    <a:pt x="18657952" y="4250817"/>
                    <a:pt x="18576417" y="4378071"/>
                    <a:pt x="18498566" y="4506468"/>
                  </a:cubicBezTo>
                  <a:cubicBezTo>
                    <a:pt x="18410555" y="4651248"/>
                    <a:pt x="18326354" y="4799330"/>
                    <a:pt x="18241900" y="4948047"/>
                  </a:cubicBezTo>
                  <a:cubicBezTo>
                    <a:pt x="18025873" y="5328158"/>
                    <a:pt x="17807940" y="5711825"/>
                    <a:pt x="17520539" y="6047105"/>
                  </a:cubicBezTo>
                  <a:lnTo>
                    <a:pt x="17513301" y="6040882"/>
                  </a:lnTo>
                  <a:lnTo>
                    <a:pt x="17520539" y="6047105"/>
                  </a:lnTo>
                  <a:cubicBezTo>
                    <a:pt x="17277715" y="6332474"/>
                    <a:pt x="16984218" y="6582156"/>
                    <a:pt x="16602837" y="6767830"/>
                  </a:cubicBezTo>
                  <a:cubicBezTo>
                    <a:pt x="16187039" y="6969125"/>
                    <a:pt x="15689834" y="7057897"/>
                    <a:pt x="15200503" y="7040118"/>
                  </a:cubicBezTo>
                  <a:lnTo>
                    <a:pt x="15200884" y="7030593"/>
                  </a:lnTo>
                  <a:lnTo>
                    <a:pt x="15200503" y="7040118"/>
                  </a:lnTo>
                  <a:cubicBezTo>
                    <a:pt x="14536548" y="7016496"/>
                    <a:pt x="13887069" y="6800088"/>
                    <a:pt x="13410819" y="6414008"/>
                  </a:cubicBezTo>
                  <a:cubicBezTo>
                    <a:pt x="13357860" y="6371082"/>
                    <a:pt x="13307441" y="6326759"/>
                    <a:pt x="13258547" y="6281166"/>
                  </a:cubicBezTo>
                  <a:cubicBezTo>
                    <a:pt x="13091160" y="6124956"/>
                    <a:pt x="12945746" y="5956427"/>
                    <a:pt x="12808077" y="5785485"/>
                  </a:cubicBezTo>
                  <a:cubicBezTo>
                    <a:pt x="12746228" y="5708650"/>
                    <a:pt x="12685903" y="5631307"/>
                    <a:pt x="12625833" y="5554345"/>
                  </a:cubicBezTo>
                  <a:cubicBezTo>
                    <a:pt x="12566396" y="5478018"/>
                    <a:pt x="12507087" y="5402199"/>
                    <a:pt x="12447016" y="5327396"/>
                  </a:cubicBezTo>
                  <a:cubicBezTo>
                    <a:pt x="12154154" y="4960874"/>
                    <a:pt x="11818747" y="4602226"/>
                    <a:pt x="11333480" y="4390517"/>
                  </a:cubicBezTo>
                  <a:cubicBezTo>
                    <a:pt x="10845546" y="4177538"/>
                    <a:pt x="10165334" y="4150233"/>
                    <a:pt x="9718421" y="4430522"/>
                  </a:cubicBezTo>
                  <a:lnTo>
                    <a:pt x="9713341" y="4422394"/>
                  </a:lnTo>
                  <a:lnTo>
                    <a:pt x="9718421" y="4430522"/>
                  </a:lnTo>
                  <a:cubicBezTo>
                    <a:pt x="9549765" y="4536440"/>
                    <a:pt x="9435592" y="4673727"/>
                    <a:pt x="9340469" y="4822190"/>
                  </a:cubicBezTo>
                  <a:cubicBezTo>
                    <a:pt x="9289796" y="4901057"/>
                    <a:pt x="9244711" y="4983099"/>
                    <a:pt x="9199372" y="5065014"/>
                  </a:cubicBezTo>
                  <a:cubicBezTo>
                    <a:pt x="9154414" y="5146548"/>
                    <a:pt x="9109456" y="5228082"/>
                    <a:pt x="9059291" y="5306314"/>
                  </a:cubicBezTo>
                  <a:lnTo>
                    <a:pt x="9051290" y="5301234"/>
                  </a:lnTo>
                  <a:lnTo>
                    <a:pt x="9059291" y="5306314"/>
                  </a:lnTo>
                  <a:cubicBezTo>
                    <a:pt x="8884921" y="5578348"/>
                    <a:pt x="8574151" y="5817489"/>
                    <a:pt x="8254492" y="5878322"/>
                  </a:cubicBezTo>
                  <a:cubicBezTo>
                    <a:pt x="8177911" y="5892800"/>
                    <a:pt x="8100441" y="5898642"/>
                    <a:pt x="8019034" y="5894324"/>
                  </a:cubicBezTo>
                  <a:cubicBezTo>
                    <a:pt x="7814818" y="5883275"/>
                    <a:pt x="7642225" y="5804408"/>
                    <a:pt x="7469378" y="5686171"/>
                  </a:cubicBezTo>
                  <a:cubicBezTo>
                    <a:pt x="7216013" y="5512816"/>
                    <a:pt x="6953759" y="5278882"/>
                    <a:pt x="6756273" y="5073650"/>
                  </a:cubicBezTo>
                  <a:cubicBezTo>
                    <a:pt x="6719951" y="5035677"/>
                    <a:pt x="6685534" y="4998466"/>
                    <a:pt x="6653403" y="4962144"/>
                  </a:cubicBezTo>
                  <a:lnTo>
                    <a:pt x="6660515" y="4955794"/>
                  </a:lnTo>
                  <a:lnTo>
                    <a:pt x="6653403" y="4962144"/>
                  </a:lnTo>
                  <a:cubicBezTo>
                    <a:pt x="6653276" y="4962017"/>
                    <a:pt x="6653276" y="4962017"/>
                    <a:pt x="6653149" y="4961890"/>
                  </a:cubicBezTo>
                  <a:cubicBezTo>
                    <a:pt x="6511036" y="4801997"/>
                    <a:pt x="6367526" y="4640580"/>
                    <a:pt x="6197727" y="4496308"/>
                  </a:cubicBezTo>
                  <a:cubicBezTo>
                    <a:pt x="5978398" y="4309872"/>
                    <a:pt x="5706999" y="4154424"/>
                    <a:pt x="5339461" y="4082288"/>
                  </a:cubicBezTo>
                  <a:cubicBezTo>
                    <a:pt x="4852035" y="3985260"/>
                    <a:pt x="4347464" y="4204589"/>
                    <a:pt x="4020820" y="4470146"/>
                  </a:cubicBezTo>
                  <a:cubicBezTo>
                    <a:pt x="3892296" y="4574667"/>
                    <a:pt x="3779139" y="4688586"/>
                    <a:pt x="3665982" y="4802505"/>
                  </a:cubicBezTo>
                  <a:cubicBezTo>
                    <a:pt x="3491103" y="4978654"/>
                    <a:pt x="3316224" y="5154803"/>
                    <a:pt x="3085719" y="5293741"/>
                  </a:cubicBezTo>
                  <a:lnTo>
                    <a:pt x="3080766" y="5285613"/>
                  </a:lnTo>
                  <a:lnTo>
                    <a:pt x="3085719" y="5293741"/>
                  </a:lnTo>
                  <a:cubicBezTo>
                    <a:pt x="2617851" y="5577713"/>
                    <a:pt x="1941449" y="5678932"/>
                    <a:pt x="1339342" y="5539867"/>
                  </a:cubicBezTo>
                  <a:lnTo>
                    <a:pt x="1341501" y="5530596"/>
                  </a:lnTo>
                  <a:lnTo>
                    <a:pt x="1339342" y="5539867"/>
                  </a:lnTo>
                  <a:cubicBezTo>
                    <a:pt x="728599" y="5398770"/>
                    <a:pt x="211963" y="5016373"/>
                    <a:pt x="0" y="4566666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25362" y="759324"/>
              <a:ext cx="24477981" cy="6781673"/>
            </a:xfrm>
            <a:custGeom>
              <a:rect b="b" l="l" r="r" t="t"/>
              <a:pathLst>
                <a:path extrusionOk="0" h="6781673" w="24477981">
                  <a:moveTo>
                    <a:pt x="17272" y="4189349"/>
                  </a:moveTo>
                  <a:cubicBezTo>
                    <a:pt x="223647" y="4622800"/>
                    <a:pt x="724154" y="4999990"/>
                    <a:pt x="1319022" y="5145786"/>
                  </a:cubicBezTo>
                  <a:cubicBezTo>
                    <a:pt x="1902079" y="5288661"/>
                    <a:pt x="2557272" y="5199507"/>
                    <a:pt x="3013202" y="4938014"/>
                  </a:cubicBezTo>
                  <a:cubicBezTo>
                    <a:pt x="3235960" y="4810252"/>
                    <a:pt x="3406394" y="4647184"/>
                    <a:pt x="3578860" y="4482338"/>
                  </a:cubicBezTo>
                  <a:cubicBezTo>
                    <a:pt x="3691636" y="4374388"/>
                    <a:pt x="3805301" y="4265676"/>
                    <a:pt x="3934587" y="4166235"/>
                  </a:cubicBezTo>
                  <a:lnTo>
                    <a:pt x="3940429" y="4173728"/>
                  </a:lnTo>
                  <a:lnTo>
                    <a:pt x="3934587" y="4166235"/>
                  </a:lnTo>
                  <a:cubicBezTo>
                    <a:pt x="4260723" y="3915283"/>
                    <a:pt x="4763262" y="3708908"/>
                    <a:pt x="5249164" y="3804539"/>
                  </a:cubicBezTo>
                  <a:cubicBezTo>
                    <a:pt x="5630799" y="3879723"/>
                    <a:pt x="5919851" y="4023487"/>
                    <a:pt x="6155817" y="4195826"/>
                  </a:cubicBezTo>
                  <a:lnTo>
                    <a:pt x="6150229" y="4203573"/>
                  </a:lnTo>
                  <a:lnTo>
                    <a:pt x="6155817" y="4195826"/>
                  </a:lnTo>
                  <a:cubicBezTo>
                    <a:pt x="6338570" y="4329176"/>
                    <a:pt x="6495796" y="4477385"/>
                    <a:pt x="6652133" y="4627499"/>
                  </a:cubicBezTo>
                  <a:cubicBezTo>
                    <a:pt x="6687312" y="4661408"/>
                    <a:pt x="6724650" y="4696460"/>
                    <a:pt x="6764274" y="4732401"/>
                  </a:cubicBezTo>
                  <a:cubicBezTo>
                    <a:pt x="6978650" y="4927346"/>
                    <a:pt x="7259320" y="5161026"/>
                    <a:pt x="7510272" y="5345430"/>
                  </a:cubicBezTo>
                  <a:cubicBezTo>
                    <a:pt x="7679817" y="5470017"/>
                    <a:pt x="7838821" y="5555996"/>
                    <a:pt x="8030337" y="5578348"/>
                  </a:cubicBezTo>
                  <a:cubicBezTo>
                    <a:pt x="8107172" y="5587365"/>
                    <a:pt x="8180705" y="5586603"/>
                    <a:pt x="8255508" y="5577459"/>
                  </a:cubicBezTo>
                  <a:cubicBezTo>
                    <a:pt x="8567801" y="5539359"/>
                    <a:pt x="8904351" y="5319141"/>
                    <a:pt x="9090914" y="5050028"/>
                  </a:cubicBezTo>
                  <a:cubicBezTo>
                    <a:pt x="9147429" y="4968494"/>
                    <a:pt x="9197340" y="4882642"/>
                    <a:pt x="9247632" y="4796282"/>
                  </a:cubicBezTo>
                  <a:cubicBezTo>
                    <a:pt x="9298051" y="4709414"/>
                    <a:pt x="9348978" y="4622038"/>
                    <a:pt x="9406890" y="4538472"/>
                  </a:cubicBezTo>
                  <a:cubicBezTo>
                    <a:pt x="9498330" y="4406519"/>
                    <a:pt x="9607931" y="4283837"/>
                    <a:pt x="9762998" y="4187063"/>
                  </a:cubicBezTo>
                  <a:cubicBezTo>
                    <a:pt x="10214102" y="3905885"/>
                    <a:pt x="10890377" y="3925697"/>
                    <a:pt x="11379073" y="4127881"/>
                  </a:cubicBezTo>
                  <a:cubicBezTo>
                    <a:pt x="11864848" y="4328795"/>
                    <a:pt x="12205462" y="4676775"/>
                    <a:pt x="12503531" y="5031994"/>
                  </a:cubicBezTo>
                  <a:cubicBezTo>
                    <a:pt x="12571095" y="5112512"/>
                    <a:pt x="12637516" y="5194554"/>
                    <a:pt x="12704191" y="5276977"/>
                  </a:cubicBezTo>
                  <a:cubicBezTo>
                    <a:pt x="12771755" y="5360416"/>
                    <a:pt x="12839573" y="5444236"/>
                    <a:pt x="12909423" y="5527421"/>
                  </a:cubicBezTo>
                  <a:cubicBezTo>
                    <a:pt x="13035534" y="5677789"/>
                    <a:pt x="13167996" y="5825871"/>
                    <a:pt x="13315824" y="5965317"/>
                  </a:cubicBezTo>
                  <a:lnTo>
                    <a:pt x="13309347" y="5972302"/>
                  </a:lnTo>
                  <a:lnTo>
                    <a:pt x="13315824" y="5965317"/>
                  </a:lnTo>
                  <a:cubicBezTo>
                    <a:pt x="13363701" y="6010275"/>
                    <a:pt x="13412850" y="6054217"/>
                    <a:pt x="13464286" y="6096508"/>
                  </a:cubicBezTo>
                  <a:cubicBezTo>
                    <a:pt x="13926312" y="6478270"/>
                    <a:pt x="14544676" y="6700393"/>
                    <a:pt x="15186406" y="6736080"/>
                  </a:cubicBezTo>
                  <a:cubicBezTo>
                    <a:pt x="15659226" y="6762750"/>
                    <a:pt x="16144240" y="6685534"/>
                    <a:pt x="16552800" y="6498844"/>
                  </a:cubicBezTo>
                  <a:lnTo>
                    <a:pt x="16556736" y="6507480"/>
                  </a:lnTo>
                  <a:lnTo>
                    <a:pt x="16552800" y="6498844"/>
                  </a:lnTo>
                  <a:cubicBezTo>
                    <a:pt x="16927450" y="6326378"/>
                    <a:pt x="17219675" y="6090920"/>
                    <a:pt x="17464150" y="5819394"/>
                  </a:cubicBezTo>
                  <a:cubicBezTo>
                    <a:pt x="17754981" y="5498846"/>
                    <a:pt x="17979390" y="5129149"/>
                    <a:pt x="18203164" y="4760341"/>
                  </a:cubicBezTo>
                  <a:cubicBezTo>
                    <a:pt x="18289398" y="4618101"/>
                    <a:pt x="18375630" y="4476115"/>
                    <a:pt x="18465419" y="4337177"/>
                  </a:cubicBezTo>
                  <a:lnTo>
                    <a:pt x="18473421" y="4342384"/>
                  </a:lnTo>
                  <a:lnTo>
                    <a:pt x="18465419" y="4337177"/>
                  </a:lnTo>
                  <a:cubicBezTo>
                    <a:pt x="18545556" y="4212844"/>
                    <a:pt x="18629250" y="4089273"/>
                    <a:pt x="18716499" y="3967226"/>
                  </a:cubicBezTo>
                  <a:lnTo>
                    <a:pt x="18724246" y="3972814"/>
                  </a:lnTo>
                  <a:lnTo>
                    <a:pt x="18716499" y="3967226"/>
                  </a:lnTo>
                  <a:cubicBezTo>
                    <a:pt x="19963003" y="2216277"/>
                    <a:pt x="21930868" y="722503"/>
                    <a:pt x="24472774" y="0"/>
                  </a:cubicBezTo>
                  <a:lnTo>
                    <a:pt x="24477981" y="18288"/>
                  </a:lnTo>
                  <a:cubicBezTo>
                    <a:pt x="21940266" y="739648"/>
                    <a:pt x="19976084" y="2230882"/>
                    <a:pt x="18731865" y="3978021"/>
                  </a:cubicBezTo>
                  <a:cubicBezTo>
                    <a:pt x="18644871" y="4099941"/>
                    <a:pt x="18561305" y="4223258"/>
                    <a:pt x="18481294" y="4347210"/>
                  </a:cubicBezTo>
                  <a:cubicBezTo>
                    <a:pt x="18391633" y="4485767"/>
                    <a:pt x="18305527" y="4627626"/>
                    <a:pt x="18219293" y="4769866"/>
                  </a:cubicBezTo>
                  <a:cubicBezTo>
                    <a:pt x="17995647" y="5138420"/>
                    <a:pt x="17770476" y="5509641"/>
                    <a:pt x="17478122" y="5831840"/>
                  </a:cubicBezTo>
                  <a:lnTo>
                    <a:pt x="17471009" y="5825490"/>
                  </a:lnTo>
                  <a:lnTo>
                    <a:pt x="17478122" y="5831840"/>
                  </a:lnTo>
                  <a:cubicBezTo>
                    <a:pt x="17232250" y="6105017"/>
                    <a:pt x="16937990" y="6342126"/>
                    <a:pt x="16560674" y="6515862"/>
                  </a:cubicBezTo>
                  <a:cubicBezTo>
                    <a:pt x="16148939" y="6703949"/>
                    <a:pt x="15660752" y="6781673"/>
                    <a:pt x="15185263" y="6754749"/>
                  </a:cubicBezTo>
                  <a:lnTo>
                    <a:pt x="15185772" y="6745224"/>
                  </a:lnTo>
                  <a:lnTo>
                    <a:pt x="15185263" y="6754749"/>
                  </a:lnTo>
                  <a:cubicBezTo>
                    <a:pt x="14539977" y="6718935"/>
                    <a:pt x="13917677" y="6495669"/>
                    <a:pt x="13451967" y="6110859"/>
                  </a:cubicBezTo>
                  <a:lnTo>
                    <a:pt x="13458063" y="6103493"/>
                  </a:lnTo>
                  <a:lnTo>
                    <a:pt x="13451967" y="6110859"/>
                  </a:lnTo>
                  <a:cubicBezTo>
                    <a:pt x="13400152" y="6068187"/>
                    <a:pt x="13350749" y="6023991"/>
                    <a:pt x="13302615" y="5978779"/>
                  </a:cubicBezTo>
                  <a:cubicBezTo>
                    <a:pt x="13153899" y="5838571"/>
                    <a:pt x="13021057" y="5689854"/>
                    <a:pt x="12894692" y="5539232"/>
                  </a:cubicBezTo>
                  <a:cubicBezTo>
                    <a:pt x="12824715" y="5455920"/>
                    <a:pt x="12756769" y="5371973"/>
                    <a:pt x="12689333" y="5288534"/>
                  </a:cubicBezTo>
                  <a:cubicBezTo>
                    <a:pt x="12622530" y="5206111"/>
                    <a:pt x="12556237" y="5124196"/>
                    <a:pt x="12488800" y="5043805"/>
                  </a:cubicBezTo>
                  <a:lnTo>
                    <a:pt x="12496039" y="5037709"/>
                  </a:lnTo>
                  <a:lnTo>
                    <a:pt x="12488800" y="5043805"/>
                  </a:lnTo>
                  <a:cubicBezTo>
                    <a:pt x="12191239" y="4689221"/>
                    <a:pt x="11853038" y="4344289"/>
                    <a:pt x="11371580" y="4145026"/>
                  </a:cubicBezTo>
                  <a:lnTo>
                    <a:pt x="11375264" y="4136263"/>
                  </a:lnTo>
                  <a:lnTo>
                    <a:pt x="11371580" y="4145026"/>
                  </a:lnTo>
                  <a:cubicBezTo>
                    <a:pt x="10886694" y="3944493"/>
                    <a:pt x="10217151" y="3925697"/>
                    <a:pt x="9772778" y="4202811"/>
                  </a:cubicBezTo>
                  <a:lnTo>
                    <a:pt x="9767698" y="4194683"/>
                  </a:lnTo>
                  <a:lnTo>
                    <a:pt x="9772778" y="4202811"/>
                  </a:lnTo>
                  <a:cubicBezTo>
                    <a:pt x="9620631" y="4297807"/>
                    <a:pt x="9512809" y="4418330"/>
                    <a:pt x="9422258" y="4548886"/>
                  </a:cubicBezTo>
                  <a:cubicBezTo>
                    <a:pt x="9364727" y="4631817"/>
                    <a:pt x="9314308" y="4718558"/>
                    <a:pt x="9263762" y="4805426"/>
                  </a:cubicBezTo>
                  <a:cubicBezTo>
                    <a:pt x="9213597" y="4891786"/>
                    <a:pt x="9163304" y="4978273"/>
                    <a:pt x="9106281" y="5060442"/>
                  </a:cubicBezTo>
                  <a:lnTo>
                    <a:pt x="9098408" y="5054981"/>
                  </a:lnTo>
                  <a:lnTo>
                    <a:pt x="9106281" y="5060442"/>
                  </a:lnTo>
                  <a:cubicBezTo>
                    <a:pt x="8916925" y="5333492"/>
                    <a:pt x="8575803" y="5557139"/>
                    <a:pt x="8257540" y="5596001"/>
                  </a:cubicBezTo>
                  <a:lnTo>
                    <a:pt x="8256398" y="5586603"/>
                  </a:lnTo>
                  <a:lnTo>
                    <a:pt x="8257540" y="5596001"/>
                  </a:lnTo>
                  <a:cubicBezTo>
                    <a:pt x="8181340" y="5605272"/>
                    <a:pt x="8106156" y="5606034"/>
                    <a:pt x="8027798" y="5596890"/>
                  </a:cubicBezTo>
                  <a:lnTo>
                    <a:pt x="8028940" y="5587492"/>
                  </a:lnTo>
                  <a:lnTo>
                    <a:pt x="8027798" y="5596890"/>
                  </a:lnTo>
                  <a:cubicBezTo>
                    <a:pt x="7831583" y="5574030"/>
                    <a:pt x="7669403" y="5485892"/>
                    <a:pt x="7498715" y="5360416"/>
                  </a:cubicBezTo>
                  <a:lnTo>
                    <a:pt x="7504303" y="5352796"/>
                  </a:lnTo>
                  <a:lnTo>
                    <a:pt x="7498715" y="5360416"/>
                  </a:lnTo>
                  <a:cubicBezTo>
                    <a:pt x="7247255" y="5175631"/>
                    <a:pt x="6965951" y="4941570"/>
                    <a:pt x="6751193" y="4746117"/>
                  </a:cubicBezTo>
                  <a:lnTo>
                    <a:pt x="6757543" y="4739132"/>
                  </a:lnTo>
                  <a:lnTo>
                    <a:pt x="6751193" y="4746244"/>
                  </a:lnTo>
                  <a:cubicBezTo>
                    <a:pt x="6711442" y="4710176"/>
                    <a:pt x="6673978" y="4674997"/>
                    <a:pt x="6638672" y="4640961"/>
                  </a:cubicBezTo>
                  <a:lnTo>
                    <a:pt x="6645276" y="4634103"/>
                  </a:lnTo>
                  <a:lnTo>
                    <a:pt x="6638672" y="4640961"/>
                  </a:lnTo>
                  <a:cubicBezTo>
                    <a:pt x="6482335" y="4490847"/>
                    <a:pt x="6325871" y="4343527"/>
                    <a:pt x="6144261" y="4210939"/>
                  </a:cubicBezTo>
                  <a:cubicBezTo>
                    <a:pt x="5910454" y="4040124"/>
                    <a:pt x="5623942" y="3897630"/>
                    <a:pt x="5245228" y="3822954"/>
                  </a:cubicBezTo>
                  <a:lnTo>
                    <a:pt x="5247006" y="3813556"/>
                  </a:lnTo>
                  <a:lnTo>
                    <a:pt x="5245228" y="3822954"/>
                  </a:lnTo>
                  <a:cubicBezTo>
                    <a:pt x="4766565" y="3728720"/>
                    <a:pt x="4269487" y="3932174"/>
                    <a:pt x="3945891" y="4181094"/>
                  </a:cubicBezTo>
                  <a:cubicBezTo>
                    <a:pt x="3817621" y="4279773"/>
                    <a:pt x="3704718" y="4387850"/>
                    <a:pt x="3591815" y="4495800"/>
                  </a:cubicBezTo>
                  <a:cubicBezTo>
                    <a:pt x="3419603" y="4660519"/>
                    <a:pt x="3247518" y="4825238"/>
                    <a:pt x="3022474" y="4954270"/>
                  </a:cubicBezTo>
                  <a:lnTo>
                    <a:pt x="3017775" y="4946015"/>
                  </a:lnTo>
                  <a:lnTo>
                    <a:pt x="3022474" y="4954270"/>
                  </a:lnTo>
                  <a:cubicBezTo>
                    <a:pt x="2561972" y="5218303"/>
                    <a:pt x="1901699" y="5307965"/>
                    <a:pt x="1314324" y="5163947"/>
                  </a:cubicBezTo>
                  <a:lnTo>
                    <a:pt x="1316610" y="5154676"/>
                  </a:lnTo>
                  <a:lnTo>
                    <a:pt x="1314324" y="5163947"/>
                  </a:lnTo>
                  <a:cubicBezTo>
                    <a:pt x="715264" y="5017516"/>
                    <a:pt x="209423" y="4637278"/>
                    <a:pt x="0" y="4197604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31622" y="949168"/>
              <a:ext cx="24470996" cy="6505829"/>
            </a:xfrm>
            <a:custGeom>
              <a:rect b="b" l="l" r="r" t="t"/>
              <a:pathLst>
                <a:path extrusionOk="0" h="6505829" w="24470996">
                  <a:moveTo>
                    <a:pt x="17272" y="3820160"/>
                  </a:moveTo>
                  <a:cubicBezTo>
                    <a:pt x="221234" y="4243705"/>
                    <a:pt x="710946" y="4618736"/>
                    <a:pt x="1294257" y="4770501"/>
                  </a:cubicBezTo>
                  <a:lnTo>
                    <a:pt x="1291844" y="4779772"/>
                  </a:lnTo>
                  <a:lnTo>
                    <a:pt x="1294257" y="4770501"/>
                  </a:lnTo>
                  <a:cubicBezTo>
                    <a:pt x="1862709" y="4918329"/>
                    <a:pt x="2502408" y="4840986"/>
                    <a:pt x="2950337" y="4598924"/>
                  </a:cubicBezTo>
                  <a:lnTo>
                    <a:pt x="2954909" y="4607306"/>
                  </a:lnTo>
                  <a:lnTo>
                    <a:pt x="2950337" y="4598924"/>
                  </a:lnTo>
                  <a:cubicBezTo>
                    <a:pt x="3168142" y="4481068"/>
                    <a:pt x="3335909" y="4329176"/>
                    <a:pt x="3505581" y="4175506"/>
                  </a:cubicBezTo>
                  <a:cubicBezTo>
                    <a:pt x="3617976" y="4073652"/>
                    <a:pt x="3731260" y="3971036"/>
                    <a:pt x="3860165" y="3877564"/>
                  </a:cubicBezTo>
                  <a:lnTo>
                    <a:pt x="3865753" y="3885311"/>
                  </a:lnTo>
                  <a:lnTo>
                    <a:pt x="3860165" y="3877564"/>
                  </a:lnTo>
                  <a:cubicBezTo>
                    <a:pt x="4183253" y="3643249"/>
                    <a:pt x="4678553" y="3452241"/>
                    <a:pt x="5154803" y="3545586"/>
                  </a:cubicBezTo>
                  <a:cubicBezTo>
                    <a:pt x="5546979" y="3622548"/>
                    <a:pt x="5851017" y="3753485"/>
                    <a:pt x="6101080" y="3909949"/>
                  </a:cubicBezTo>
                  <a:lnTo>
                    <a:pt x="6096000" y="3918077"/>
                  </a:lnTo>
                  <a:lnTo>
                    <a:pt x="6101080" y="3909949"/>
                  </a:lnTo>
                  <a:cubicBezTo>
                    <a:pt x="6295263" y="4031361"/>
                    <a:pt x="6465443" y="4165092"/>
                    <a:pt x="6636131" y="4305427"/>
                  </a:cubicBezTo>
                  <a:cubicBezTo>
                    <a:pt x="6674612" y="4337050"/>
                    <a:pt x="6715252" y="4370197"/>
                    <a:pt x="6757797" y="4404487"/>
                  </a:cubicBezTo>
                  <a:lnTo>
                    <a:pt x="6751828" y="4411853"/>
                  </a:lnTo>
                  <a:lnTo>
                    <a:pt x="6757797" y="4404360"/>
                  </a:lnTo>
                  <a:cubicBezTo>
                    <a:pt x="6932422" y="4543933"/>
                    <a:pt x="7145655" y="4711192"/>
                    <a:pt x="7346823" y="4868926"/>
                  </a:cubicBezTo>
                  <a:cubicBezTo>
                    <a:pt x="7412863" y="4920742"/>
                    <a:pt x="7477633" y="4971542"/>
                    <a:pt x="7539355" y="5020056"/>
                  </a:cubicBezTo>
                  <a:lnTo>
                    <a:pt x="7533513" y="5027549"/>
                  </a:lnTo>
                  <a:lnTo>
                    <a:pt x="7539355" y="5020056"/>
                  </a:lnTo>
                  <a:cubicBezTo>
                    <a:pt x="7707376" y="5152009"/>
                    <a:pt x="7855712" y="5247005"/>
                    <a:pt x="8039227" y="5280787"/>
                  </a:cubicBezTo>
                  <a:lnTo>
                    <a:pt x="8037449" y="5290185"/>
                  </a:lnTo>
                  <a:lnTo>
                    <a:pt x="8039227" y="5280787"/>
                  </a:lnTo>
                  <a:cubicBezTo>
                    <a:pt x="8113014" y="5294376"/>
                    <a:pt x="8184388" y="5298694"/>
                    <a:pt x="8258810" y="5294757"/>
                  </a:cubicBezTo>
                  <a:cubicBezTo>
                    <a:pt x="8569579" y="5278247"/>
                    <a:pt x="8935847" y="5073396"/>
                    <a:pt x="9137396" y="4803394"/>
                  </a:cubicBezTo>
                  <a:cubicBezTo>
                    <a:pt x="9200388" y="4719066"/>
                    <a:pt x="9255125" y="4629531"/>
                    <a:pt x="9310370" y="4539234"/>
                  </a:cubicBezTo>
                  <a:cubicBezTo>
                    <a:pt x="9365869" y="4448429"/>
                    <a:pt x="9421749" y="4356989"/>
                    <a:pt x="9486646" y="4270248"/>
                  </a:cubicBezTo>
                  <a:cubicBezTo>
                    <a:pt x="9573514" y="4154043"/>
                    <a:pt x="9676511" y="4046220"/>
                    <a:pt x="9816338" y="3959352"/>
                  </a:cubicBezTo>
                  <a:cubicBezTo>
                    <a:pt x="10264902" y="3681476"/>
                    <a:pt x="10929874" y="3692525"/>
                    <a:pt x="11415522" y="3882390"/>
                  </a:cubicBezTo>
                  <a:cubicBezTo>
                    <a:pt x="11897233" y="4070731"/>
                    <a:pt x="12241276" y="4404233"/>
                    <a:pt x="12543663" y="4748022"/>
                  </a:cubicBezTo>
                  <a:cubicBezTo>
                    <a:pt x="12623292" y="4838573"/>
                    <a:pt x="12701270" y="4931410"/>
                    <a:pt x="12779756" y="5024755"/>
                  </a:cubicBezTo>
                  <a:cubicBezTo>
                    <a:pt x="12859512" y="5119624"/>
                    <a:pt x="12939776" y="5215128"/>
                    <a:pt x="13022961" y="5309743"/>
                  </a:cubicBezTo>
                  <a:cubicBezTo>
                    <a:pt x="13128751" y="5430139"/>
                    <a:pt x="13239115" y="5548884"/>
                    <a:pt x="13358750" y="5662676"/>
                  </a:cubicBezTo>
                  <a:lnTo>
                    <a:pt x="13352146" y="5669534"/>
                  </a:lnTo>
                  <a:lnTo>
                    <a:pt x="13358750" y="5662676"/>
                  </a:lnTo>
                  <a:cubicBezTo>
                    <a:pt x="13405866" y="5707380"/>
                    <a:pt x="13454125" y="5751068"/>
                    <a:pt x="13504291" y="5793359"/>
                  </a:cubicBezTo>
                  <a:lnTo>
                    <a:pt x="13498196" y="5800598"/>
                  </a:lnTo>
                  <a:lnTo>
                    <a:pt x="13504291" y="5793359"/>
                  </a:lnTo>
                  <a:cubicBezTo>
                    <a:pt x="13955650" y="6173851"/>
                    <a:pt x="14547088" y="6402832"/>
                    <a:pt x="15170404" y="6450584"/>
                  </a:cubicBezTo>
                  <a:cubicBezTo>
                    <a:pt x="15629509" y="6486398"/>
                    <a:pt x="16105886" y="6420866"/>
                    <a:pt x="16509874" y="6246495"/>
                  </a:cubicBezTo>
                  <a:cubicBezTo>
                    <a:pt x="16880967" y="6086475"/>
                    <a:pt x="17172813" y="5862447"/>
                    <a:pt x="17420844" y="5603494"/>
                  </a:cubicBezTo>
                  <a:lnTo>
                    <a:pt x="17427703" y="5610098"/>
                  </a:lnTo>
                  <a:lnTo>
                    <a:pt x="17420844" y="5603494"/>
                  </a:lnTo>
                  <a:cubicBezTo>
                    <a:pt x="17716374" y="5294757"/>
                    <a:pt x="17948910" y="4936744"/>
                    <a:pt x="18181193" y="4578985"/>
                  </a:cubicBezTo>
                  <a:cubicBezTo>
                    <a:pt x="18268824" y="4444111"/>
                    <a:pt x="18356327" y="4309237"/>
                    <a:pt x="18447131" y="4177284"/>
                  </a:cubicBezTo>
                  <a:lnTo>
                    <a:pt x="18455005" y="4182745"/>
                  </a:lnTo>
                  <a:lnTo>
                    <a:pt x="18447131" y="4177411"/>
                  </a:lnTo>
                  <a:cubicBezTo>
                    <a:pt x="18529301" y="4057269"/>
                    <a:pt x="18615153" y="3938016"/>
                    <a:pt x="18704053" y="3820033"/>
                  </a:cubicBezTo>
                  <a:cubicBezTo>
                    <a:pt x="19977099" y="2129028"/>
                    <a:pt x="21945474" y="690626"/>
                    <a:pt x="24465915" y="0"/>
                  </a:cubicBezTo>
                  <a:lnTo>
                    <a:pt x="24470996" y="18415"/>
                  </a:lnTo>
                  <a:cubicBezTo>
                    <a:pt x="21954617" y="707898"/>
                    <a:pt x="19989801" y="2143887"/>
                    <a:pt x="18719292" y="3831590"/>
                  </a:cubicBezTo>
                  <a:lnTo>
                    <a:pt x="18711673" y="3825875"/>
                  </a:lnTo>
                  <a:lnTo>
                    <a:pt x="18719292" y="3831590"/>
                  </a:lnTo>
                  <a:cubicBezTo>
                    <a:pt x="18630647" y="3949446"/>
                    <a:pt x="18544922" y="4068445"/>
                    <a:pt x="18462879" y="4188333"/>
                  </a:cubicBezTo>
                  <a:cubicBezTo>
                    <a:pt x="18372200" y="4320032"/>
                    <a:pt x="18284826" y="4454652"/>
                    <a:pt x="18197196" y="4589526"/>
                  </a:cubicBezTo>
                  <a:cubicBezTo>
                    <a:pt x="17965039" y="4947031"/>
                    <a:pt x="17731613" y="5306695"/>
                    <a:pt x="17434560" y="5616956"/>
                  </a:cubicBezTo>
                  <a:cubicBezTo>
                    <a:pt x="17185132" y="5877433"/>
                    <a:pt x="16891254" y="6103112"/>
                    <a:pt x="16517366" y="6264275"/>
                  </a:cubicBezTo>
                  <a:lnTo>
                    <a:pt x="16513556" y="6255512"/>
                  </a:lnTo>
                  <a:lnTo>
                    <a:pt x="16517366" y="6264275"/>
                  </a:lnTo>
                  <a:cubicBezTo>
                    <a:pt x="16110076" y="6440043"/>
                    <a:pt x="15630651" y="6505829"/>
                    <a:pt x="15168880" y="6469888"/>
                  </a:cubicBezTo>
                  <a:lnTo>
                    <a:pt x="15169642" y="6460363"/>
                  </a:lnTo>
                  <a:lnTo>
                    <a:pt x="15168880" y="6469888"/>
                  </a:lnTo>
                  <a:cubicBezTo>
                    <a:pt x="14542008" y="6421882"/>
                    <a:pt x="13946632" y="6191504"/>
                    <a:pt x="13491973" y="5808218"/>
                  </a:cubicBezTo>
                  <a:cubicBezTo>
                    <a:pt x="13441553" y="5765546"/>
                    <a:pt x="13393039" y="5721731"/>
                    <a:pt x="13345668" y="5676773"/>
                  </a:cubicBezTo>
                  <a:cubicBezTo>
                    <a:pt x="13225525" y="5562473"/>
                    <a:pt x="13114782" y="5443220"/>
                    <a:pt x="13008737" y="5322570"/>
                  </a:cubicBezTo>
                  <a:cubicBezTo>
                    <a:pt x="12925425" y="5227828"/>
                    <a:pt x="12845034" y="5132070"/>
                    <a:pt x="12765278" y="5037201"/>
                  </a:cubicBezTo>
                  <a:cubicBezTo>
                    <a:pt x="12686792" y="4943729"/>
                    <a:pt x="12608814" y="4851146"/>
                    <a:pt x="12529439" y="4760722"/>
                  </a:cubicBezTo>
                  <a:lnTo>
                    <a:pt x="12536551" y="4754372"/>
                  </a:lnTo>
                  <a:lnTo>
                    <a:pt x="12529439" y="4760722"/>
                  </a:lnTo>
                  <a:cubicBezTo>
                    <a:pt x="12227687" y="4417568"/>
                    <a:pt x="11886184" y="4086860"/>
                    <a:pt x="11408664" y="3900170"/>
                  </a:cubicBezTo>
                  <a:lnTo>
                    <a:pt x="11412093" y="3891280"/>
                  </a:lnTo>
                  <a:lnTo>
                    <a:pt x="11408664" y="3900170"/>
                  </a:lnTo>
                  <a:cubicBezTo>
                    <a:pt x="10926826" y="3711829"/>
                    <a:pt x="10268458" y="3701796"/>
                    <a:pt x="9826371" y="3975608"/>
                  </a:cubicBezTo>
                  <a:lnTo>
                    <a:pt x="9821418" y="3967480"/>
                  </a:lnTo>
                  <a:lnTo>
                    <a:pt x="9826498" y="3975608"/>
                  </a:lnTo>
                  <a:cubicBezTo>
                    <a:pt x="9689211" y="4060952"/>
                    <a:pt x="9587865" y="4166870"/>
                    <a:pt x="9502013" y="4281805"/>
                  </a:cubicBezTo>
                  <a:cubicBezTo>
                    <a:pt x="9437878" y="4367657"/>
                    <a:pt x="9382379" y="4458462"/>
                    <a:pt x="9326753" y="4549267"/>
                  </a:cubicBezTo>
                  <a:cubicBezTo>
                    <a:pt x="9271635" y="4639437"/>
                    <a:pt x="9216390" y="4729861"/>
                    <a:pt x="9152763" y="4814951"/>
                  </a:cubicBezTo>
                  <a:lnTo>
                    <a:pt x="9145143" y="4809236"/>
                  </a:lnTo>
                  <a:lnTo>
                    <a:pt x="9152763" y="4814951"/>
                  </a:lnTo>
                  <a:cubicBezTo>
                    <a:pt x="8948039" y="5089144"/>
                    <a:pt x="8576691" y="5297043"/>
                    <a:pt x="8259826" y="5313934"/>
                  </a:cubicBezTo>
                  <a:lnTo>
                    <a:pt x="8259318" y="5304409"/>
                  </a:lnTo>
                  <a:lnTo>
                    <a:pt x="8259826" y="5313934"/>
                  </a:lnTo>
                  <a:cubicBezTo>
                    <a:pt x="8184008" y="5317998"/>
                    <a:pt x="8111109" y="5313553"/>
                    <a:pt x="8035798" y="5299710"/>
                  </a:cubicBezTo>
                  <a:cubicBezTo>
                    <a:pt x="7847458" y="5265166"/>
                    <a:pt x="7696073" y="5167757"/>
                    <a:pt x="7527544" y="5035296"/>
                  </a:cubicBezTo>
                  <a:cubicBezTo>
                    <a:pt x="7465822" y="4986782"/>
                    <a:pt x="7401052" y="4935982"/>
                    <a:pt x="7335012" y="4884166"/>
                  </a:cubicBezTo>
                  <a:cubicBezTo>
                    <a:pt x="7133844" y="4726432"/>
                    <a:pt x="6920611" y="4559173"/>
                    <a:pt x="6745859" y="4419473"/>
                  </a:cubicBezTo>
                  <a:cubicBezTo>
                    <a:pt x="6703187" y="4385183"/>
                    <a:pt x="6662547" y="4352036"/>
                    <a:pt x="6623939" y="4320286"/>
                  </a:cubicBezTo>
                  <a:lnTo>
                    <a:pt x="6630035" y="4312920"/>
                  </a:lnTo>
                  <a:lnTo>
                    <a:pt x="6623939" y="4320286"/>
                  </a:lnTo>
                  <a:cubicBezTo>
                    <a:pt x="6453505" y="4180078"/>
                    <a:pt x="6284087" y="4046982"/>
                    <a:pt x="6090920" y="3926205"/>
                  </a:cubicBezTo>
                  <a:cubicBezTo>
                    <a:pt x="5842762" y="3771011"/>
                    <a:pt x="5540883" y="3640963"/>
                    <a:pt x="5151120" y="3564382"/>
                  </a:cubicBezTo>
                  <a:lnTo>
                    <a:pt x="5152898" y="3554984"/>
                  </a:lnTo>
                  <a:lnTo>
                    <a:pt x="5151120" y="3564382"/>
                  </a:lnTo>
                  <a:cubicBezTo>
                    <a:pt x="4681855" y="3472307"/>
                    <a:pt x="4191762" y="3660648"/>
                    <a:pt x="3871341" y="3893058"/>
                  </a:cubicBezTo>
                  <a:cubicBezTo>
                    <a:pt x="3743325" y="3985768"/>
                    <a:pt x="3630803" y="4087749"/>
                    <a:pt x="3518281" y="4189730"/>
                  </a:cubicBezTo>
                  <a:cubicBezTo>
                    <a:pt x="3348736" y="4343400"/>
                    <a:pt x="3179318" y="4496816"/>
                    <a:pt x="2959227" y="4615815"/>
                  </a:cubicBezTo>
                  <a:cubicBezTo>
                    <a:pt x="2506726" y="4860290"/>
                    <a:pt x="1862074" y="4938014"/>
                    <a:pt x="1289304" y="4789043"/>
                  </a:cubicBezTo>
                  <a:cubicBezTo>
                    <a:pt x="701929" y="4636135"/>
                    <a:pt x="207010" y="4258183"/>
                    <a:pt x="0" y="3828415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37820" y="1138884"/>
              <a:ext cx="24464773" cy="6229350"/>
            </a:xfrm>
            <a:custGeom>
              <a:rect b="b" l="l" r="r" t="t"/>
              <a:pathLst>
                <a:path extrusionOk="0" h="6229350" w="24464773">
                  <a:moveTo>
                    <a:pt x="17018" y="3451098"/>
                  </a:moveTo>
                  <a:cubicBezTo>
                    <a:pt x="218567" y="3864864"/>
                    <a:pt x="697484" y="4237736"/>
                    <a:pt x="1269492" y="4395216"/>
                  </a:cubicBezTo>
                  <a:cubicBezTo>
                    <a:pt x="1823339" y="4547743"/>
                    <a:pt x="2447544" y="4482592"/>
                    <a:pt x="2887599" y="4259834"/>
                  </a:cubicBezTo>
                  <a:cubicBezTo>
                    <a:pt x="3100705" y="4151884"/>
                    <a:pt x="3265678" y="4010914"/>
                    <a:pt x="3432810" y="3868039"/>
                  </a:cubicBezTo>
                  <a:cubicBezTo>
                    <a:pt x="3544697" y="3772408"/>
                    <a:pt x="3657473" y="3676015"/>
                    <a:pt x="3785997" y="3588766"/>
                  </a:cubicBezTo>
                  <a:lnTo>
                    <a:pt x="3791331" y="3596640"/>
                  </a:lnTo>
                  <a:lnTo>
                    <a:pt x="3785997" y="3588766"/>
                  </a:lnTo>
                  <a:cubicBezTo>
                    <a:pt x="4106291" y="3371088"/>
                    <a:pt x="4594098" y="3195574"/>
                    <a:pt x="5060823" y="3286887"/>
                  </a:cubicBezTo>
                  <a:lnTo>
                    <a:pt x="5059045" y="3296285"/>
                  </a:lnTo>
                  <a:lnTo>
                    <a:pt x="5060823" y="3286887"/>
                  </a:lnTo>
                  <a:cubicBezTo>
                    <a:pt x="5463540" y="3365500"/>
                    <a:pt x="5782310" y="3483991"/>
                    <a:pt x="6046724" y="3624453"/>
                  </a:cubicBezTo>
                  <a:cubicBezTo>
                    <a:pt x="6252718" y="3733927"/>
                    <a:pt x="6435471" y="3853307"/>
                    <a:pt x="6620256" y="3983863"/>
                  </a:cubicBezTo>
                  <a:cubicBezTo>
                    <a:pt x="6635496" y="3994658"/>
                    <a:pt x="6651117" y="4005707"/>
                    <a:pt x="6666992" y="4016883"/>
                  </a:cubicBezTo>
                  <a:cubicBezTo>
                    <a:pt x="6683375" y="4028567"/>
                    <a:pt x="6700139" y="4040378"/>
                    <a:pt x="6717157" y="4052443"/>
                  </a:cubicBezTo>
                  <a:cubicBezTo>
                    <a:pt x="6728587" y="4060444"/>
                    <a:pt x="6740017" y="4068699"/>
                    <a:pt x="6751701" y="4076827"/>
                  </a:cubicBezTo>
                  <a:lnTo>
                    <a:pt x="6746240" y="4084574"/>
                  </a:lnTo>
                  <a:lnTo>
                    <a:pt x="6751701" y="4076827"/>
                  </a:lnTo>
                  <a:cubicBezTo>
                    <a:pt x="7001510" y="4252595"/>
                    <a:pt x="7320661" y="4487418"/>
                    <a:pt x="7568819" y="4695444"/>
                  </a:cubicBezTo>
                  <a:cubicBezTo>
                    <a:pt x="7735189" y="4834890"/>
                    <a:pt x="7873238" y="4939030"/>
                    <a:pt x="8048879" y="4984242"/>
                  </a:cubicBezTo>
                  <a:cubicBezTo>
                    <a:pt x="8119618" y="5002530"/>
                    <a:pt x="8188706" y="5011928"/>
                    <a:pt x="8262747" y="5013071"/>
                  </a:cubicBezTo>
                  <a:cubicBezTo>
                    <a:pt x="8571992" y="5018024"/>
                    <a:pt x="8967343" y="4828667"/>
                    <a:pt x="9184513" y="4557776"/>
                  </a:cubicBezTo>
                  <a:lnTo>
                    <a:pt x="9192006" y="4563745"/>
                  </a:lnTo>
                  <a:lnTo>
                    <a:pt x="9184513" y="4557776"/>
                  </a:lnTo>
                  <a:cubicBezTo>
                    <a:pt x="9253474" y="4471670"/>
                    <a:pt x="9312783" y="4379341"/>
                    <a:pt x="9372473" y="4286123"/>
                  </a:cubicBezTo>
                  <a:cubicBezTo>
                    <a:pt x="9432544" y="4192397"/>
                    <a:pt x="9493250" y="4097782"/>
                    <a:pt x="9564497" y="4008882"/>
                  </a:cubicBezTo>
                  <a:cubicBezTo>
                    <a:pt x="9646920" y="3906012"/>
                    <a:pt x="9743567" y="3810635"/>
                    <a:pt x="9870440" y="3732403"/>
                  </a:cubicBezTo>
                  <a:cubicBezTo>
                    <a:pt x="10316210" y="3457956"/>
                    <a:pt x="10970133" y="3460115"/>
                    <a:pt x="11452987" y="3637534"/>
                  </a:cubicBezTo>
                  <a:cubicBezTo>
                    <a:pt x="11930761" y="3813302"/>
                    <a:pt x="12278360" y="4132326"/>
                    <a:pt x="12584684" y="4464685"/>
                  </a:cubicBezTo>
                  <a:cubicBezTo>
                    <a:pt x="12678664" y="4566793"/>
                    <a:pt x="12770612" y="4672203"/>
                    <a:pt x="12863195" y="4778502"/>
                  </a:cubicBezTo>
                  <a:cubicBezTo>
                    <a:pt x="12957683" y="4886960"/>
                    <a:pt x="13053060" y="4996434"/>
                    <a:pt x="13152628" y="5104511"/>
                  </a:cubicBezTo>
                  <a:cubicBezTo>
                    <a:pt x="13232638" y="5191379"/>
                    <a:pt x="13315315" y="5277231"/>
                    <a:pt x="13402310" y="5360924"/>
                  </a:cubicBezTo>
                  <a:lnTo>
                    <a:pt x="13395706" y="5367782"/>
                  </a:lnTo>
                  <a:lnTo>
                    <a:pt x="13402310" y="5360924"/>
                  </a:lnTo>
                  <a:cubicBezTo>
                    <a:pt x="13448665" y="5405374"/>
                    <a:pt x="13496036" y="5448681"/>
                    <a:pt x="13544931" y="5490972"/>
                  </a:cubicBezTo>
                  <a:lnTo>
                    <a:pt x="13538708" y="5498211"/>
                  </a:lnTo>
                  <a:lnTo>
                    <a:pt x="13544931" y="5490972"/>
                  </a:lnTo>
                  <a:cubicBezTo>
                    <a:pt x="13985747" y="5870067"/>
                    <a:pt x="14550390" y="6106160"/>
                    <a:pt x="15154910" y="6165850"/>
                  </a:cubicBezTo>
                  <a:cubicBezTo>
                    <a:pt x="15600298" y="6210554"/>
                    <a:pt x="16067405" y="6156198"/>
                    <a:pt x="16467201" y="5994908"/>
                  </a:cubicBezTo>
                  <a:lnTo>
                    <a:pt x="16470757" y="6003798"/>
                  </a:lnTo>
                  <a:lnTo>
                    <a:pt x="16467201" y="5994908"/>
                  </a:lnTo>
                  <a:cubicBezTo>
                    <a:pt x="16834231" y="5846826"/>
                    <a:pt x="17126966" y="5635244"/>
                    <a:pt x="17377919" y="5388356"/>
                  </a:cubicBezTo>
                  <a:cubicBezTo>
                    <a:pt x="17678781" y="5092573"/>
                    <a:pt x="17918938" y="4746752"/>
                    <a:pt x="18159221" y="4400423"/>
                  </a:cubicBezTo>
                  <a:cubicBezTo>
                    <a:pt x="18248248" y="4272153"/>
                    <a:pt x="18337276" y="4143756"/>
                    <a:pt x="18429478" y="4018153"/>
                  </a:cubicBezTo>
                  <a:lnTo>
                    <a:pt x="18437097" y="4023741"/>
                  </a:lnTo>
                  <a:lnTo>
                    <a:pt x="18429351" y="4018153"/>
                  </a:lnTo>
                  <a:cubicBezTo>
                    <a:pt x="18513806" y="3902329"/>
                    <a:pt x="18601563" y="3787140"/>
                    <a:pt x="18692369" y="3673475"/>
                  </a:cubicBezTo>
                  <a:lnTo>
                    <a:pt x="18699861" y="3679444"/>
                  </a:lnTo>
                  <a:lnTo>
                    <a:pt x="18692369" y="3673475"/>
                  </a:lnTo>
                  <a:cubicBezTo>
                    <a:pt x="19992340" y="2041906"/>
                    <a:pt x="21960967" y="658876"/>
                    <a:pt x="24459947" y="0"/>
                  </a:cubicBezTo>
                  <a:lnTo>
                    <a:pt x="24464773" y="18415"/>
                  </a:lnTo>
                  <a:cubicBezTo>
                    <a:pt x="21969731" y="676148"/>
                    <a:pt x="20004659" y="2056892"/>
                    <a:pt x="18707482" y="3685032"/>
                  </a:cubicBezTo>
                  <a:cubicBezTo>
                    <a:pt x="18616931" y="3798570"/>
                    <a:pt x="18529301" y="3913505"/>
                    <a:pt x="18444973" y="4029075"/>
                  </a:cubicBezTo>
                  <a:cubicBezTo>
                    <a:pt x="18353025" y="4154551"/>
                    <a:pt x="18264125" y="4282694"/>
                    <a:pt x="18175098" y="4410964"/>
                  </a:cubicBezTo>
                  <a:cubicBezTo>
                    <a:pt x="17934940" y="4757039"/>
                    <a:pt x="17693895" y="5104384"/>
                    <a:pt x="17391508" y="5401564"/>
                  </a:cubicBezTo>
                  <a:lnTo>
                    <a:pt x="17384777" y="5394833"/>
                  </a:lnTo>
                  <a:lnTo>
                    <a:pt x="17391508" y="5401564"/>
                  </a:lnTo>
                  <a:cubicBezTo>
                    <a:pt x="17139032" y="5649849"/>
                    <a:pt x="16844264" y="5862955"/>
                    <a:pt x="16474567" y="6012180"/>
                  </a:cubicBezTo>
                  <a:cubicBezTo>
                    <a:pt x="16071470" y="6174740"/>
                    <a:pt x="15601315" y="6229350"/>
                    <a:pt x="15153261" y="6184392"/>
                  </a:cubicBezTo>
                  <a:lnTo>
                    <a:pt x="15154149" y="6174867"/>
                  </a:lnTo>
                  <a:lnTo>
                    <a:pt x="15153261" y="6184392"/>
                  </a:lnTo>
                  <a:cubicBezTo>
                    <a:pt x="14545057" y="6124321"/>
                    <a:pt x="13976732" y="5886704"/>
                    <a:pt x="13532739" y="5505069"/>
                  </a:cubicBezTo>
                  <a:cubicBezTo>
                    <a:pt x="13483463" y="5462651"/>
                    <a:pt x="13435965" y="5418963"/>
                    <a:pt x="13389357" y="5374386"/>
                  </a:cubicBezTo>
                  <a:cubicBezTo>
                    <a:pt x="13301981" y="5290439"/>
                    <a:pt x="13219050" y="5204206"/>
                    <a:pt x="13138787" y="5117211"/>
                  </a:cubicBezTo>
                  <a:cubicBezTo>
                    <a:pt x="13039090" y="5008880"/>
                    <a:pt x="12943460" y="4899279"/>
                    <a:pt x="12849099" y="4790821"/>
                  </a:cubicBezTo>
                  <a:cubicBezTo>
                    <a:pt x="12756389" y="4684395"/>
                    <a:pt x="12664822" y="4579239"/>
                    <a:pt x="12570969" y="4477385"/>
                  </a:cubicBezTo>
                  <a:lnTo>
                    <a:pt x="12577954" y="4470908"/>
                  </a:lnTo>
                  <a:lnTo>
                    <a:pt x="12570969" y="4477385"/>
                  </a:lnTo>
                  <a:cubicBezTo>
                    <a:pt x="12265280" y="4145661"/>
                    <a:pt x="11920094" y="3829431"/>
                    <a:pt x="11446638" y="3655187"/>
                  </a:cubicBezTo>
                  <a:lnTo>
                    <a:pt x="11449940" y="3646297"/>
                  </a:lnTo>
                  <a:lnTo>
                    <a:pt x="11446638" y="3655187"/>
                  </a:lnTo>
                  <a:cubicBezTo>
                    <a:pt x="10967594" y="3479165"/>
                    <a:pt x="10320148" y="3477768"/>
                    <a:pt x="9880728" y="3748405"/>
                  </a:cubicBezTo>
                  <a:lnTo>
                    <a:pt x="9875775" y="3740277"/>
                  </a:lnTo>
                  <a:lnTo>
                    <a:pt x="9880728" y="3748405"/>
                  </a:lnTo>
                  <a:cubicBezTo>
                    <a:pt x="9756141" y="3825240"/>
                    <a:pt x="9661018" y="3919093"/>
                    <a:pt x="9579611" y="4020693"/>
                  </a:cubicBezTo>
                  <a:cubicBezTo>
                    <a:pt x="9509126" y="4108704"/>
                    <a:pt x="9448928" y="4202430"/>
                    <a:pt x="9388730" y="4296283"/>
                  </a:cubicBezTo>
                  <a:cubicBezTo>
                    <a:pt x="9329040" y="4389374"/>
                    <a:pt x="9269223" y="4482592"/>
                    <a:pt x="9199627" y="4569460"/>
                  </a:cubicBezTo>
                  <a:cubicBezTo>
                    <a:pt x="8979028" y="4844669"/>
                    <a:pt x="8578216" y="5037074"/>
                    <a:pt x="8262621" y="5031994"/>
                  </a:cubicBezTo>
                  <a:lnTo>
                    <a:pt x="8262748" y="5022469"/>
                  </a:lnTo>
                  <a:lnTo>
                    <a:pt x="8262621" y="5031994"/>
                  </a:lnTo>
                  <a:cubicBezTo>
                    <a:pt x="8187056" y="5030851"/>
                    <a:pt x="8116571" y="5021199"/>
                    <a:pt x="8044308" y="5002657"/>
                  </a:cubicBezTo>
                  <a:lnTo>
                    <a:pt x="8046721" y="4993386"/>
                  </a:lnTo>
                  <a:lnTo>
                    <a:pt x="8044308" y="5002657"/>
                  </a:lnTo>
                  <a:cubicBezTo>
                    <a:pt x="7864095" y="4956302"/>
                    <a:pt x="7723125" y="4849495"/>
                    <a:pt x="7556755" y="4710049"/>
                  </a:cubicBezTo>
                  <a:lnTo>
                    <a:pt x="7562851" y="4702810"/>
                  </a:lnTo>
                  <a:lnTo>
                    <a:pt x="7556755" y="4710049"/>
                  </a:lnTo>
                  <a:cubicBezTo>
                    <a:pt x="7309105" y="4502531"/>
                    <a:pt x="6990462" y="4268089"/>
                    <a:pt x="6740907" y="4092448"/>
                  </a:cubicBezTo>
                  <a:cubicBezTo>
                    <a:pt x="6729223" y="4084193"/>
                    <a:pt x="6717666" y="4076065"/>
                    <a:pt x="6706363" y="4068064"/>
                  </a:cubicBezTo>
                  <a:cubicBezTo>
                    <a:pt x="6689345" y="4055999"/>
                    <a:pt x="6672581" y="4044188"/>
                    <a:pt x="6656198" y="4032504"/>
                  </a:cubicBezTo>
                  <a:cubicBezTo>
                    <a:pt x="6640323" y="4021328"/>
                    <a:pt x="6624829" y="4010279"/>
                    <a:pt x="6609462" y="3999484"/>
                  </a:cubicBezTo>
                  <a:lnTo>
                    <a:pt x="6614923" y="3991737"/>
                  </a:lnTo>
                  <a:lnTo>
                    <a:pt x="6609462" y="3999484"/>
                  </a:lnTo>
                  <a:cubicBezTo>
                    <a:pt x="6425058" y="3869055"/>
                    <a:pt x="6242940" y="3750183"/>
                    <a:pt x="6037962" y="3641344"/>
                  </a:cubicBezTo>
                  <a:lnTo>
                    <a:pt x="6042407" y="3632962"/>
                  </a:lnTo>
                  <a:lnTo>
                    <a:pt x="6037962" y="3641344"/>
                  </a:lnTo>
                  <a:cubicBezTo>
                    <a:pt x="5775326" y="3501771"/>
                    <a:pt x="5458334" y="3384042"/>
                    <a:pt x="5057268" y="3305683"/>
                  </a:cubicBezTo>
                  <a:cubicBezTo>
                    <a:pt x="4597020" y="3215767"/>
                    <a:pt x="4114420" y="3388868"/>
                    <a:pt x="3796793" y="3604641"/>
                  </a:cubicBezTo>
                  <a:cubicBezTo>
                    <a:pt x="3669412" y="3691255"/>
                    <a:pt x="3557271" y="3787013"/>
                    <a:pt x="3445384" y="3882644"/>
                  </a:cubicBezTo>
                  <a:cubicBezTo>
                    <a:pt x="3278379" y="4025392"/>
                    <a:pt x="3111755" y="4167759"/>
                    <a:pt x="2896363" y="4276852"/>
                  </a:cubicBezTo>
                  <a:lnTo>
                    <a:pt x="2892045" y="4268343"/>
                  </a:lnTo>
                  <a:lnTo>
                    <a:pt x="2896363" y="4276852"/>
                  </a:lnTo>
                  <a:cubicBezTo>
                    <a:pt x="2451863" y="4502023"/>
                    <a:pt x="1822832" y="4567301"/>
                    <a:pt x="1264667" y="4413631"/>
                  </a:cubicBezTo>
                  <a:lnTo>
                    <a:pt x="1267207" y="4404487"/>
                  </a:lnTo>
                  <a:lnTo>
                    <a:pt x="1264667" y="4413631"/>
                  </a:lnTo>
                  <a:cubicBezTo>
                    <a:pt x="688467" y="4255008"/>
                    <a:pt x="204343" y="3879088"/>
                    <a:pt x="0" y="3459480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43891" y="1328440"/>
              <a:ext cx="24458168" cy="5953252"/>
            </a:xfrm>
            <a:custGeom>
              <a:rect b="b" l="l" r="r" t="t"/>
              <a:pathLst>
                <a:path extrusionOk="0" h="5953252" w="24458168">
                  <a:moveTo>
                    <a:pt x="17017" y="3082163"/>
                  </a:moveTo>
                  <a:cubicBezTo>
                    <a:pt x="216153" y="3486150"/>
                    <a:pt x="684275" y="3856609"/>
                    <a:pt x="1244853" y="4019931"/>
                  </a:cubicBezTo>
                  <a:cubicBezTo>
                    <a:pt x="1784222" y="4177157"/>
                    <a:pt x="2393060" y="4124071"/>
                    <a:pt x="2824860" y="3920617"/>
                  </a:cubicBezTo>
                  <a:cubicBezTo>
                    <a:pt x="3033267" y="3822446"/>
                    <a:pt x="3195573" y="3692271"/>
                    <a:pt x="3360165" y="3560318"/>
                  </a:cubicBezTo>
                  <a:cubicBezTo>
                    <a:pt x="3471417" y="3471037"/>
                    <a:pt x="3583812" y="3380994"/>
                    <a:pt x="3711574" y="3299968"/>
                  </a:cubicBezTo>
                  <a:cubicBezTo>
                    <a:pt x="4029201" y="3098927"/>
                    <a:pt x="4509388" y="2938780"/>
                    <a:pt x="4966461" y="3028061"/>
                  </a:cubicBezTo>
                  <a:lnTo>
                    <a:pt x="4964683" y="3037459"/>
                  </a:lnTo>
                  <a:lnTo>
                    <a:pt x="4966461" y="3028061"/>
                  </a:lnTo>
                  <a:cubicBezTo>
                    <a:pt x="5379719" y="3108579"/>
                    <a:pt x="5713729" y="3214243"/>
                    <a:pt x="5991986" y="3338703"/>
                  </a:cubicBezTo>
                  <a:cubicBezTo>
                    <a:pt x="6209664" y="3436112"/>
                    <a:pt x="6404990" y="3541141"/>
                    <a:pt x="6604253" y="3662045"/>
                  </a:cubicBezTo>
                  <a:cubicBezTo>
                    <a:pt x="6649211" y="3689477"/>
                    <a:pt x="6696201" y="3718433"/>
                    <a:pt x="6745477" y="3749040"/>
                  </a:cubicBezTo>
                  <a:lnTo>
                    <a:pt x="6740397" y="3757168"/>
                  </a:lnTo>
                  <a:lnTo>
                    <a:pt x="6745477" y="3749040"/>
                  </a:lnTo>
                  <a:cubicBezTo>
                    <a:pt x="7012812" y="3915156"/>
                    <a:pt x="7351394" y="4150360"/>
                    <a:pt x="7598409" y="4370451"/>
                  </a:cubicBezTo>
                  <a:cubicBezTo>
                    <a:pt x="7763255" y="4517390"/>
                    <a:pt x="7890763" y="4630547"/>
                    <a:pt x="8058403" y="4687189"/>
                  </a:cubicBezTo>
                  <a:cubicBezTo>
                    <a:pt x="8126221" y="4710176"/>
                    <a:pt x="8193023" y="4724527"/>
                    <a:pt x="8266302" y="4730750"/>
                  </a:cubicBezTo>
                  <a:cubicBezTo>
                    <a:pt x="8574150" y="4757420"/>
                    <a:pt x="8998076" y="4583557"/>
                    <a:pt x="9231248" y="4311396"/>
                  </a:cubicBezTo>
                  <a:lnTo>
                    <a:pt x="9238487" y="4317619"/>
                  </a:lnTo>
                  <a:lnTo>
                    <a:pt x="9231248" y="4311396"/>
                  </a:lnTo>
                  <a:cubicBezTo>
                    <a:pt x="9305924" y="4224147"/>
                    <a:pt x="9369551" y="4129659"/>
                    <a:pt x="9433686" y="4034155"/>
                  </a:cubicBezTo>
                  <a:cubicBezTo>
                    <a:pt x="9498330" y="3937889"/>
                    <a:pt x="9563734" y="3840734"/>
                    <a:pt x="9641331" y="3750056"/>
                  </a:cubicBezTo>
                  <a:cubicBezTo>
                    <a:pt x="9719055" y="3659251"/>
                    <a:pt x="9809352" y="3575050"/>
                    <a:pt x="9924033" y="3504692"/>
                  </a:cubicBezTo>
                  <a:cubicBezTo>
                    <a:pt x="10367263" y="3233420"/>
                    <a:pt x="11009883" y="3226689"/>
                    <a:pt x="11489816" y="3392043"/>
                  </a:cubicBezTo>
                  <a:lnTo>
                    <a:pt x="11486768" y="3401060"/>
                  </a:lnTo>
                  <a:lnTo>
                    <a:pt x="11489816" y="3392043"/>
                  </a:lnTo>
                  <a:cubicBezTo>
                    <a:pt x="11963526" y="3555111"/>
                    <a:pt x="12315062" y="3859911"/>
                    <a:pt x="12625196" y="4180713"/>
                  </a:cubicBezTo>
                  <a:lnTo>
                    <a:pt x="12618338" y="4187317"/>
                  </a:lnTo>
                  <a:lnTo>
                    <a:pt x="12625196" y="4180713"/>
                  </a:lnTo>
                  <a:cubicBezTo>
                    <a:pt x="12737083" y="4296410"/>
                    <a:pt x="12845669" y="4417060"/>
                    <a:pt x="12955523" y="4538980"/>
                  </a:cubicBezTo>
                  <a:cubicBezTo>
                    <a:pt x="13068173" y="4663948"/>
                    <a:pt x="13182091" y="4790440"/>
                    <a:pt x="13302106" y="4914646"/>
                  </a:cubicBezTo>
                  <a:cubicBezTo>
                    <a:pt x="13348843" y="4963033"/>
                    <a:pt x="13396468" y="5011039"/>
                    <a:pt x="13445362" y="5058410"/>
                  </a:cubicBezTo>
                  <a:lnTo>
                    <a:pt x="13438758" y="5065268"/>
                  </a:lnTo>
                  <a:lnTo>
                    <a:pt x="13445362" y="5058410"/>
                  </a:lnTo>
                  <a:cubicBezTo>
                    <a:pt x="13490955" y="5102606"/>
                    <a:pt x="13537310" y="5145786"/>
                    <a:pt x="13585189" y="5187823"/>
                  </a:cubicBezTo>
                  <a:lnTo>
                    <a:pt x="13578839" y="5194935"/>
                  </a:lnTo>
                  <a:lnTo>
                    <a:pt x="13585062" y="5187823"/>
                  </a:lnTo>
                  <a:cubicBezTo>
                    <a:pt x="14015211" y="5565648"/>
                    <a:pt x="14553183" y="5808599"/>
                    <a:pt x="15139034" y="5880354"/>
                  </a:cubicBezTo>
                  <a:cubicBezTo>
                    <a:pt x="15570834" y="5934075"/>
                    <a:pt x="16028543" y="5890895"/>
                    <a:pt x="16424401" y="5742559"/>
                  </a:cubicBezTo>
                  <a:cubicBezTo>
                    <a:pt x="16787495" y="5606542"/>
                    <a:pt x="17080864" y="5407152"/>
                    <a:pt x="17334737" y="5172456"/>
                  </a:cubicBezTo>
                  <a:cubicBezTo>
                    <a:pt x="17641824" y="4888865"/>
                    <a:pt x="17890362" y="4553966"/>
                    <a:pt x="18139663" y="4218178"/>
                  </a:cubicBezTo>
                  <a:cubicBezTo>
                    <a:pt x="18229199" y="4097528"/>
                    <a:pt x="18318860" y="3976751"/>
                    <a:pt x="18411316" y="3858260"/>
                  </a:cubicBezTo>
                  <a:lnTo>
                    <a:pt x="18418809" y="3864102"/>
                  </a:lnTo>
                  <a:lnTo>
                    <a:pt x="18411316" y="3858260"/>
                  </a:lnTo>
                  <a:cubicBezTo>
                    <a:pt x="18497930" y="3746627"/>
                    <a:pt x="18587720" y="3635756"/>
                    <a:pt x="18680429" y="3526028"/>
                  </a:cubicBezTo>
                  <a:lnTo>
                    <a:pt x="18687669" y="3532124"/>
                  </a:lnTo>
                  <a:lnTo>
                    <a:pt x="18680429" y="3526028"/>
                  </a:lnTo>
                  <a:cubicBezTo>
                    <a:pt x="20007070" y="1954784"/>
                    <a:pt x="21976079" y="626999"/>
                    <a:pt x="24453469" y="0"/>
                  </a:cubicBezTo>
                  <a:lnTo>
                    <a:pt x="24458168" y="18415"/>
                  </a:lnTo>
                  <a:cubicBezTo>
                    <a:pt x="21984715" y="644398"/>
                    <a:pt x="20019136" y="1970024"/>
                    <a:pt x="18695543" y="3538474"/>
                  </a:cubicBezTo>
                  <a:cubicBezTo>
                    <a:pt x="18603086" y="3647948"/>
                    <a:pt x="18513425" y="3758692"/>
                    <a:pt x="18426937" y="3870071"/>
                  </a:cubicBezTo>
                  <a:cubicBezTo>
                    <a:pt x="18334735" y="3988308"/>
                    <a:pt x="18245201" y="4108831"/>
                    <a:pt x="18155538" y="4229608"/>
                  </a:cubicBezTo>
                  <a:cubicBezTo>
                    <a:pt x="17906491" y="4565142"/>
                    <a:pt x="17656809" y="4901565"/>
                    <a:pt x="17348327" y="5186553"/>
                  </a:cubicBezTo>
                  <a:lnTo>
                    <a:pt x="17341850" y="5179568"/>
                  </a:lnTo>
                  <a:lnTo>
                    <a:pt x="17348327" y="5186553"/>
                  </a:lnTo>
                  <a:cubicBezTo>
                    <a:pt x="17092930" y="5422646"/>
                    <a:pt x="16797528" y="5623433"/>
                    <a:pt x="16431768" y="5760466"/>
                  </a:cubicBezTo>
                  <a:lnTo>
                    <a:pt x="16428465" y="5751576"/>
                  </a:lnTo>
                  <a:lnTo>
                    <a:pt x="16431768" y="5760466"/>
                  </a:lnTo>
                  <a:cubicBezTo>
                    <a:pt x="16032733" y="5909945"/>
                    <a:pt x="15571851" y="5953252"/>
                    <a:pt x="15137383" y="5899277"/>
                  </a:cubicBezTo>
                  <a:lnTo>
                    <a:pt x="15138527" y="5889879"/>
                  </a:lnTo>
                  <a:lnTo>
                    <a:pt x="15137383" y="5899277"/>
                  </a:lnTo>
                  <a:cubicBezTo>
                    <a:pt x="14547723" y="5827014"/>
                    <a:pt x="14006195" y="5582539"/>
                    <a:pt x="13573252" y="5202174"/>
                  </a:cubicBezTo>
                  <a:cubicBezTo>
                    <a:pt x="13525119" y="5159883"/>
                    <a:pt x="13478509" y="5116449"/>
                    <a:pt x="13432662" y="5072126"/>
                  </a:cubicBezTo>
                  <a:cubicBezTo>
                    <a:pt x="13383640" y="5024501"/>
                    <a:pt x="13335761" y="4976368"/>
                    <a:pt x="13288899" y="4927981"/>
                  </a:cubicBezTo>
                  <a:cubicBezTo>
                    <a:pt x="13168503" y="4803521"/>
                    <a:pt x="13054456" y="4676775"/>
                    <a:pt x="12941808" y="4551807"/>
                  </a:cubicBezTo>
                  <a:cubicBezTo>
                    <a:pt x="12831952" y="4429760"/>
                    <a:pt x="12723495" y="4309364"/>
                    <a:pt x="12611862" y="4194048"/>
                  </a:cubicBezTo>
                  <a:cubicBezTo>
                    <a:pt x="12302362" y="3873881"/>
                    <a:pt x="11953494" y="3571748"/>
                    <a:pt x="11483975" y="3410077"/>
                  </a:cubicBezTo>
                  <a:cubicBezTo>
                    <a:pt x="11007851" y="3246120"/>
                    <a:pt x="10371455" y="3253486"/>
                    <a:pt x="9934321" y="3520948"/>
                  </a:cubicBezTo>
                  <a:lnTo>
                    <a:pt x="9929368" y="3512820"/>
                  </a:lnTo>
                  <a:lnTo>
                    <a:pt x="9934321" y="3520948"/>
                  </a:lnTo>
                  <a:cubicBezTo>
                    <a:pt x="9821672" y="3590036"/>
                    <a:pt x="9732899" y="3672840"/>
                    <a:pt x="9656190" y="3762375"/>
                  </a:cubicBezTo>
                  <a:cubicBezTo>
                    <a:pt x="9579483" y="3851910"/>
                    <a:pt x="9514713" y="3948303"/>
                    <a:pt x="9449943" y="4044696"/>
                  </a:cubicBezTo>
                  <a:cubicBezTo>
                    <a:pt x="9385808" y="4140073"/>
                    <a:pt x="9321673" y="4235577"/>
                    <a:pt x="9246108" y="4323715"/>
                  </a:cubicBezTo>
                  <a:cubicBezTo>
                    <a:pt x="9009252" y="4600067"/>
                    <a:pt x="8579485" y="4776851"/>
                    <a:pt x="8265033" y="4749673"/>
                  </a:cubicBezTo>
                  <a:lnTo>
                    <a:pt x="8265795" y="4740148"/>
                  </a:lnTo>
                  <a:lnTo>
                    <a:pt x="8265033" y="4749673"/>
                  </a:lnTo>
                  <a:cubicBezTo>
                    <a:pt x="8190102" y="4743323"/>
                    <a:pt x="8121776" y="4728591"/>
                    <a:pt x="8052562" y="4705096"/>
                  </a:cubicBezTo>
                  <a:lnTo>
                    <a:pt x="8055610" y="4696079"/>
                  </a:lnTo>
                  <a:lnTo>
                    <a:pt x="8052562" y="4705096"/>
                  </a:lnTo>
                  <a:cubicBezTo>
                    <a:pt x="7880603" y="4647057"/>
                    <a:pt x="7750175" y="4530979"/>
                    <a:pt x="7585964" y="4384548"/>
                  </a:cubicBezTo>
                  <a:lnTo>
                    <a:pt x="7592314" y="4377436"/>
                  </a:lnTo>
                  <a:lnTo>
                    <a:pt x="7585964" y="4384548"/>
                  </a:lnTo>
                  <a:cubicBezTo>
                    <a:pt x="7340091" y="4165473"/>
                    <a:pt x="7002526" y="3930904"/>
                    <a:pt x="6735699" y="3765169"/>
                  </a:cubicBezTo>
                  <a:cubicBezTo>
                    <a:pt x="6686423" y="3734435"/>
                    <a:pt x="6639560" y="3705606"/>
                    <a:pt x="6594602" y="3678174"/>
                  </a:cubicBezTo>
                  <a:lnTo>
                    <a:pt x="6599555" y="3670046"/>
                  </a:lnTo>
                  <a:lnTo>
                    <a:pt x="6594602" y="3678174"/>
                  </a:lnTo>
                  <a:cubicBezTo>
                    <a:pt x="6395847" y="3557651"/>
                    <a:pt x="6201156" y="3453003"/>
                    <a:pt x="5984367" y="3355975"/>
                  </a:cubicBezTo>
                  <a:lnTo>
                    <a:pt x="5988304" y="3347339"/>
                  </a:lnTo>
                  <a:lnTo>
                    <a:pt x="5984367" y="3355975"/>
                  </a:lnTo>
                  <a:cubicBezTo>
                    <a:pt x="5707634" y="3232150"/>
                    <a:pt x="5375021" y="3126867"/>
                    <a:pt x="4962906" y="3046603"/>
                  </a:cubicBezTo>
                  <a:cubicBezTo>
                    <a:pt x="4512056" y="2958592"/>
                    <a:pt x="4036822" y="3116580"/>
                    <a:pt x="3721862" y="3315970"/>
                  </a:cubicBezTo>
                  <a:lnTo>
                    <a:pt x="3716782" y="3307969"/>
                  </a:lnTo>
                  <a:lnTo>
                    <a:pt x="3721862" y="3315970"/>
                  </a:lnTo>
                  <a:cubicBezTo>
                    <a:pt x="3594989" y="3396234"/>
                    <a:pt x="3483483" y="3485769"/>
                    <a:pt x="3372104" y="3575050"/>
                  </a:cubicBezTo>
                  <a:cubicBezTo>
                    <a:pt x="3207639" y="3706876"/>
                    <a:pt x="3043682" y="3838575"/>
                    <a:pt x="2832989" y="3937762"/>
                  </a:cubicBezTo>
                  <a:lnTo>
                    <a:pt x="2828925" y="3929126"/>
                  </a:lnTo>
                  <a:lnTo>
                    <a:pt x="2832989" y="3937762"/>
                  </a:lnTo>
                  <a:cubicBezTo>
                    <a:pt x="2396744" y="4143375"/>
                    <a:pt x="1783080" y="4196588"/>
                    <a:pt x="1239520" y="4038092"/>
                  </a:cubicBezTo>
                  <a:lnTo>
                    <a:pt x="1242187" y="4028948"/>
                  </a:lnTo>
                  <a:lnTo>
                    <a:pt x="1239520" y="4038092"/>
                  </a:lnTo>
                  <a:cubicBezTo>
                    <a:pt x="675005" y="3873627"/>
                    <a:pt x="201930" y="3500247"/>
                    <a:pt x="0" y="3090418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49961" y="1518283"/>
              <a:ext cx="24451310" cy="5677281"/>
            </a:xfrm>
            <a:custGeom>
              <a:rect b="b" l="l" r="r" t="t"/>
              <a:pathLst>
                <a:path extrusionOk="0" h="5677281" w="24451310">
                  <a:moveTo>
                    <a:pt x="17018" y="2712974"/>
                  </a:moveTo>
                  <a:cubicBezTo>
                    <a:pt x="213741" y="3107182"/>
                    <a:pt x="671195" y="3475101"/>
                    <a:pt x="1220089" y="3644519"/>
                  </a:cubicBezTo>
                  <a:lnTo>
                    <a:pt x="1217295" y="3653663"/>
                  </a:lnTo>
                  <a:lnTo>
                    <a:pt x="1220089" y="3644519"/>
                  </a:lnTo>
                  <a:cubicBezTo>
                    <a:pt x="1744853" y="3806317"/>
                    <a:pt x="2338197" y="3765677"/>
                    <a:pt x="2762123" y="3581527"/>
                  </a:cubicBezTo>
                  <a:lnTo>
                    <a:pt x="2765933" y="3590290"/>
                  </a:lnTo>
                  <a:lnTo>
                    <a:pt x="2762123" y="3581527"/>
                  </a:lnTo>
                  <a:cubicBezTo>
                    <a:pt x="2965958" y="3493008"/>
                    <a:pt x="3125724" y="3373501"/>
                    <a:pt x="3287776" y="3252216"/>
                  </a:cubicBezTo>
                  <a:cubicBezTo>
                    <a:pt x="3398393" y="3169412"/>
                    <a:pt x="3510280" y="3085719"/>
                    <a:pt x="3637407" y="3011297"/>
                  </a:cubicBezTo>
                  <a:lnTo>
                    <a:pt x="3642233" y="3019552"/>
                  </a:lnTo>
                  <a:lnTo>
                    <a:pt x="3637407" y="3011297"/>
                  </a:lnTo>
                  <a:cubicBezTo>
                    <a:pt x="3952367" y="2826766"/>
                    <a:pt x="4424553" y="2682367"/>
                    <a:pt x="4872482" y="2769235"/>
                  </a:cubicBezTo>
                  <a:cubicBezTo>
                    <a:pt x="5296408" y="2851531"/>
                    <a:pt x="5645531" y="2944368"/>
                    <a:pt x="5937758" y="3053080"/>
                  </a:cubicBezTo>
                  <a:cubicBezTo>
                    <a:pt x="6167247" y="3138424"/>
                    <a:pt x="6375146" y="3229229"/>
                    <a:pt x="6588633" y="3340354"/>
                  </a:cubicBezTo>
                  <a:cubicBezTo>
                    <a:pt x="6636766" y="3365500"/>
                    <a:pt x="6687058" y="3392551"/>
                    <a:pt x="6739509" y="3421380"/>
                  </a:cubicBezTo>
                  <a:lnTo>
                    <a:pt x="6734937" y="3429762"/>
                  </a:lnTo>
                  <a:lnTo>
                    <a:pt x="6739509" y="3421380"/>
                  </a:lnTo>
                  <a:cubicBezTo>
                    <a:pt x="7024497" y="3577844"/>
                    <a:pt x="7382510" y="3813429"/>
                    <a:pt x="7628001" y="4045331"/>
                  </a:cubicBezTo>
                  <a:cubicBezTo>
                    <a:pt x="7646670" y="4062984"/>
                    <a:pt x="7664831" y="4080256"/>
                    <a:pt x="7682484" y="4097147"/>
                  </a:cubicBezTo>
                  <a:cubicBezTo>
                    <a:pt x="7699248" y="4113149"/>
                    <a:pt x="7715631" y="4128770"/>
                    <a:pt x="7731760" y="4144010"/>
                  </a:cubicBezTo>
                  <a:cubicBezTo>
                    <a:pt x="7846060" y="4251960"/>
                    <a:pt x="7944358" y="4337558"/>
                    <a:pt x="8068183" y="4390263"/>
                  </a:cubicBezTo>
                  <a:cubicBezTo>
                    <a:pt x="8132953" y="4417949"/>
                    <a:pt x="8197469" y="4437253"/>
                    <a:pt x="8270494" y="4448810"/>
                  </a:cubicBezTo>
                  <a:lnTo>
                    <a:pt x="8268970" y="4458208"/>
                  </a:lnTo>
                  <a:lnTo>
                    <a:pt x="8270494" y="4448810"/>
                  </a:lnTo>
                  <a:cubicBezTo>
                    <a:pt x="8576945" y="4496943"/>
                    <a:pt x="9029065" y="4338701"/>
                    <a:pt x="9278620" y="4065524"/>
                  </a:cubicBezTo>
                  <a:lnTo>
                    <a:pt x="9285605" y="4072001"/>
                  </a:lnTo>
                  <a:lnTo>
                    <a:pt x="9278620" y="4065524"/>
                  </a:lnTo>
                  <a:cubicBezTo>
                    <a:pt x="9358630" y="3977894"/>
                    <a:pt x="9426194" y="3882009"/>
                    <a:pt x="9494393" y="3784981"/>
                  </a:cubicBezTo>
                  <a:cubicBezTo>
                    <a:pt x="9563354" y="3687064"/>
                    <a:pt x="9633077" y="3587877"/>
                    <a:pt x="9716643" y="3496310"/>
                  </a:cubicBezTo>
                  <a:cubicBezTo>
                    <a:pt x="9790049" y="3415919"/>
                    <a:pt x="9874250" y="3341116"/>
                    <a:pt x="9978390" y="3277616"/>
                  </a:cubicBezTo>
                  <a:cubicBezTo>
                    <a:pt x="10418826" y="3009773"/>
                    <a:pt x="11050270" y="2994279"/>
                    <a:pt x="11527282" y="3147060"/>
                  </a:cubicBezTo>
                  <a:cubicBezTo>
                    <a:pt x="11997055" y="3297555"/>
                    <a:pt x="12352147" y="3587877"/>
                    <a:pt x="12666345" y="3897376"/>
                  </a:cubicBezTo>
                  <a:lnTo>
                    <a:pt x="12659614" y="3904107"/>
                  </a:lnTo>
                  <a:lnTo>
                    <a:pt x="12666345" y="3897376"/>
                  </a:lnTo>
                  <a:cubicBezTo>
                    <a:pt x="12800076" y="4029075"/>
                    <a:pt x="12929235" y="4168140"/>
                    <a:pt x="13060298" y="4309110"/>
                  </a:cubicBezTo>
                  <a:cubicBezTo>
                    <a:pt x="13195427" y="4454525"/>
                    <a:pt x="13332460" y="4602099"/>
                    <a:pt x="13478637" y="4746117"/>
                  </a:cubicBezTo>
                  <a:cubicBezTo>
                    <a:pt x="13482194" y="4749546"/>
                    <a:pt x="13485748" y="4753102"/>
                    <a:pt x="13489305" y="4756531"/>
                  </a:cubicBezTo>
                  <a:lnTo>
                    <a:pt x="13482573" y="4763389"/>
                  </a:lnTo>
                  <a:lnTo>
                    <a:pt x="13489178" y="4756531"/>
                  </a:lnTo>
                  <a:cubicBezTo>
                    <a:pt x="13534009" y="4800346"/>
                    <a:pt x="13579474" y="4843399"/>
                    <a:pt x="13626084" y="4885309"/>
                  </a:cubicBezTo>
                  <a:lnTo>
                    <a:pt x="13619734" y="4892421"/>
                  </a:lnTo>
                  <a:lnTo>
                    <a:pt x="13626084" y="4885309"/>
                  </a:lnTo>
                  <a:cubicBezTo>
                    <a:pt x="14045692" y="5261737"/>
                    <a:pt x="14556867" y="5511673"/>
                    <a:pt x="15123796" y="5595493"/>
                  </a:cubicBezTo>
                  <a:cubicBezTo>
                    <a:pt x="15541879" y="5658231"/>
                    <a:pt x="15990571" y="5626354"/>
                    <a:pt x="16382238" y="5490845"/>
                  </a:cubicBezTo>
                  <a:cubicBezTo>
                    <a:pt x="16741395" y="5366766"/>
                    <a:pt x="17035526" y="5179695"/>
                    <a:pt x="17292446" y="4957191"/>
                  </a:cubicBezTo>
                  <a:cubicBezTo>
                    <a:pt x="17605756" y="4685919"/>
                    <a:pt x="17862931" y="4362196"/>
                    <a:pt x="18121121" y="4037076"/>
                  </a:cubicBezTo>
                  <a:cubicBezTo>
                    <a:pt x="18211165" y="3923792"/>
                    <a:pt x="18301335" y="3810254"/>
                    <a:pt x="18393919" y="3698875"/>
                  </a:cubicBezTo>
                  <a:lnTo>
                    <a:pt x="18401284" y="3704971"/>
                  </a:lnTo>
                  <a:lnTo>
                    <a:pt x="18393919" y="3698875"/>
                  </a:lnTo>
                  <a:cubicBezTo>
                    <a:pt x="18482819" y="3591560"/>
                    <a:pt x="18574512" y="3484753"/>
                    <a:pt x="18668999" y="3379216"/>
                  </a:cubicBezTo>
                  <a:lnTo>
                    <a:pt x="18676112" y="3385566"/>
                  </a:lnTo>
                  <a:lnTo>
                    <a:pt x="18668999" y="3379216"/>
                  </a:lnTo>
                  <a:cubicBezTo>
                    <a:pt x="20021422" y="1867535"/>
                    <a:pt x="21991066" y="595122"/>
                    <a:pt x="24446865" y="0"/>
                  </a:cubicBezTo>
                  <a:lnTo>
                    <a:pt x="24451310" y="18542"/>
                  </a:lnTo>
                  <a:cubicBezTo>
                    <a:pt x="21999322" y="612648"/>
                    <a:pt x="20033107" y="1883029"/>
                    <a:pt x="18683098" y="3392043"/>
                  </a:cubicBezTo>
                  <a:cubicBezTo>
                    <a:pt x="18588736" y="3497326"/>
                    <a:pt x="18497170" y="3604006"/>
                    <a:pt x="18408397" y="3711067"/>
                  </a:cubicBezTo>
                  <a:cubicBezTo>
                    <a:pt x="18315940" y="3822192"/>
                    <a:pt x="18225898" y="3935603"/>
                    <a:pt x="18135854" y="4048887"/>
                  </a:cubicBezTo>
                  <a:cubicBezTo>
                    <a:pt x="17877790" y="4373753"/>
                    <a:pt x="17619600" y="4698746"/>
                    <a:pt x="17304766" y="4971542"/>
                  </a:cubicBezTo>
                  <a:lnTo>
                    <a:pt x="17298544" y="4964303"/>
                  </a:lnTo>
                  <a:lnTo>
                    <a:pt x="17304766" y="4971542"/>
                  </a:lnTo>
                  <a:cubicBezTo>
                    <a:pt x="17046322" y="5195316"/>
                    <a:pt x="16750157" y="5383657"/>
                    <a:pt x="16388334" y="5508752"/>
                  </a:cubicBezTo>
                  <a:lnTo>
                    <a:pt x="16385159" y="5499735"/>
                  </a:lnTo>
                  <a:lnTo>
                    <a:pt x="16388334" y="5508752"/>
                  </a:lnTo>
                  <a:cubicBezTo>
                    <a:pt x="15993491" y="5645277"/>
                    <a:pt x="15541752" y="5677281"/>
                    <a:pt x="15120875" y="5614162"/>
                  </a:cubicBezTo>
                  <a:lnTo>
                    <a:pt x="15122272" y="5604764"/>
                  </a:lnTo>
                  <a:lnTo>
                    <a:pt x="15120875" y="5614162"/>
                  </a:lnTo>
                  <a:cubicBezTo>
                    <a:pt x="14550009" y="5529707"/>
                    <a:pt x="14035532" y="5278120"/>
                    <a:pt x="13613257" y="4899279"/>
                  </a:cubicBezTo>
                  <a:cubicBezTo>
                    <a:pt x="13566522" y="4857115"/>
                    <a:pt x="13520802" y="4813935"/>
                    <a:pt x="13475844" y="4769993"/>
                  </a:cubicBezTo>
                  <a:cubicBezTo>
                    <a:pt x="13472287" y="4766564"/>
                    <a:pt x="13468731" y="4763008"/>
                    <a:pt x="13465176" y="4759452"/>
                  </a:cubicBezTo>
                  <a:cubicBezTo>
                    <a:pt x="13318617" y="4615180"/>
                    <a:pt x="13181330" y="4467352"/>
                    <a:pt x="13046202" y="4321937"/>
                  </a:cubicBezTo>
                  <a:cubicBezTo>
                    <a:pt x="12915138" y="4180840"/>
                    <a:pt x="12786233" y="4042156"/>
                    <a:pt x="12652883" y="3910711"/>
                  </a:cubicBezTo>
                  <a:cubicBezTo>
                    <a:pt x="12339447" y="3601974"/>
                    <a:pt x="11986895" y="3314065"/>
                    <a:pt x="11521440" y="3164967"/>
                  </a:cubicBezTo>
                  <a:lnTo>
                    <a:pt x="11524361" y="3155950"/>
                  </a:lnTo>
                  <a:lnTo>
                    <a:pt x="11521440" y="3164967"/>
                  </a:lnTo>
                  <a:cubicBezTo>
                    <a:pt x="11048365" y="3013456"/>
                    <a:pt x="10422763" y="3029458"/>
                    <a:pt x="9988296" y="3293618"/>
                  </a:cubicBezTo>
                  <a:lnTo>
                    <a:pt x="9983344" y="3285490"/>
                  </a:lnTo>
                  <a:lnTo>
                    <a:pt x="9988296" y="3293618"/>
                  </a:lnTo>
                  <a:cubicBezTo>
                    <a:pt x="9886061" y="3355975"/>
                    <a:pt x="9803131" y="3429508"/>
                    <a:pt x="9730740" y="3508883"/>
                  </a:cubicBezTo>
                  <a:cubicBezTo>
                    <a:pt x="9648063" y="3599434"/>
                    <a:pt x="9578975" y="3697478"/>
                    <a:pt x="9510014" y="3795649"/>
                  </a:cubicBezTo>
                  <a:cubicBezTo>
                    <a:pt x="9441815" y="3892550"/>
                    <a:pt x="9373616" y="3989451"/>
                    <a:pt x="9292717" y="4078097"/>
                  </a:cubicBezTo>
                  <a:cubicBezTo>
                    <a:pt x="9039225" y="4355719"/>
                    <a:pt x="8580756" y="4516628"/>
                    <a:pt x="8267573" y="4467352"/>
                  </a:cubicBezTo>
                  <a:cubicBezTo>
                    <a:pt x="8192897" y="4455541"/>
                    <a:pt x="8126984" y="4435729"/>
                    <a:pt x="8060817" y="4407535"/>
                  </a:cubicBezTo>
                  <a:lnTo>
                    <a:pt x="8064500" y="4398772"/>
                  </a:lnTo>
                  <a:lnTo>
                    <a:pt x="8060817" y="4407535"/>
                  </a:lnTo>
                  <a:cubicBezTo>
                    <a:pt x="7933563" y="4353433"/>
                    <a:pt x="7832979" y="4265676"/>
                    <a:pt x="7718679" y="4157599"/>
                  </a:cubicBezTo>
                  <a:cubicBezTo>
                    <a:pt x="7702550" y="4142359"/>
                    <a:pt x="7686167" y="4126738"/>
                    <a:pt x="7669403" y="4110736"/>
                  </a:cubicBezTo>
                  <a:cubicBezTo>
                    <a:pt x="7651750" y="4093845"/>
                    <a:pt x="7633716" y="4076700"/>
                    <a:pt x="7615047" y="4059047"/>
                  </a:cubicBezTo>
                  <a:lnTo>
                    <a:pt x="7621651" y="4052062"/>
                  </a:lnTo>
                  <a:lnTo>
                    <a:pt x="7615047" y="4059047"/>
                  </a:lnTo>
                  <a:cubicBezTo>
                    <a:pt x="7371081" y="3828669"/>
                    <a:pt x="7014719" y="3593973"/>
                    <a:pt x="6730492" y="3437890"/>
                  </a:cubicBezTo>
                  <a:cubicBezTo>
                    <a:pt x="6678169" y="3409061"/>
                    <a:pt x="6628003" y="3382010"/>
                    <a:pt x="6579997" y="3356991"/>
                  </a:cubicBezTo>
                  <a:lnTo>
                    <a:pt x="6584442" y="3348609"/>
                  </a:lnTo>
                  <a:lnTo>
                    <a:pt x="6579997" y="3357118"/>
                  </a:lnTo>
                  <a:cubicBezTo>
                    <a:pt x="6367272" y="3246374"/>
                    <a:pt x="6160135" y="3155950"/>
                    <a:pt x="5931281" y="3070860"/>
                  </a:cubicBezTo>
                  <a:lnTo>
                    <a:pt x="5934583" y="3061970"/>
                  </a:lnTo>
                  <a:lnTo>
                    <a:pt x="5931281" y="3070860"/>
                  </a:lnTo>
                  <a:cubicBezTo>
                    <a:pt x="5640324" y="2962656"/>
                    <a:pt x="5292344" y="2869946"/>
                    <a:pt x="4869053" y="2787777"/>
                  </a:cubicBezTo>
                  <a:lnTo>
                    <a:pt x="4870831" y="2778379"/>
                  </a:lnTo>
                  <a:lnTo>
                    <a:pt x="4869053" y="2787777"/>
                  </a:lnTo>
                  <a:cubicBezTo>
                    <a:pt x="4427093" y="2702052"/>
                    <a:pt x="3959606" y="2844546"/>
                    <a:pt x="3647313" y="3027680"/>
                  </a:cubicBezTo>
                  <a:cubicBezTo>
                    <a:pt x="3521202" y="3101594"/>
                    <a:pt x="3410204" y="3184652"/>
                    <a:pt x="3299460" y="3267456"/>
                  </a:cubicBezTo>
                  <a:cubicBezTo>
                    <a:pt x="3137535" y="3388614"/>
                    <a:pt x="2976118" y="3509391"/>
                    <a:pt x="2769997" y="3599053"/>
                  </a:cubicBezTo>
                  <a:cubicBezTo>
                    <a:pt x="2341753" y="3785108"/>
                    <a:pt x="1743710" y="3825875"/>
                    <a:pt x="1214755" y="3662807"/>
                  </a:cubicBezTo>
                  <a:cubicBezTo>
                    <a:pt x="661670" y="3492119"/>
                    <a:pt x="199390" y="3121279"/>
                    <a:pt x="0" y="2721483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56222" y="1708560"/>
              <a:ext cx="24444960" cy="5400929"/>
            </a:xfrm>
            <a:custGeom>
              <a:rect b="b" l="l" r="r" t="t"/>
              <a:pathLst>
                <a:path extrusionOk="0" h="5400929" w="24444960">
                  <a:moveTo>
                    <a:pt x="17018" y="2343277"/>
                  </a:moveTo>
                  <a:cubicBezTo>
                    <a:pt x="211201" y="2727579"/>
                    <a:pt x="657860" y="3093339"/>
                    <a:pt x="1195451" y="3268599"/>
                  </a:cubicBezTo>
                  <a:lnTo>
                    <a:pt x="1192530" y="3277616"/>
                  </a:lnTo>
                  <a:lnTo>
                    <a:pt x="1195451" y="3268599"/>
                  </a:lnTo>
                  <a:cubicBezTo>
                    <a:pt x="1705610" y="3434842"/>
                    <a:pt x="2283714" y="3406521"/>
                    <a:pt x="2699512" y="3241675"/>
                  </a:cubicBezTo>
                  <a:cubicBezTo>
                    <a:pt x="2899029" y="3162554"/>
                    <a:pt x="3056509" y="3053461"/>
                    <a:pt x="3216275" y="2942717"/>
                  </a:cubicBezTo>
                  <a:cubicBezTo>
                    <a:pt x="3326130" y="2866517"/>
                    <a:pt x="3437128" y="2789555"/>
                    <a:pt x="3563239" y="2721737"/>
                  </a:cubicBezTo>
                  <a:cubicBezTo>
                    <a:pt x="3875913" y="2553462"/>
                    <a:pt x="4340098" y="2424811"/>
                    <a:pt x="4778375" y="2509647"/>
                  </a:cubicBezTo>
                  <a:cubicBezTo>
                    <a:pt x="5212842" y="2593721"/>
                    <a:pt x="5577205" y="2673858"/>
                    <a:pt x="5883275" y="2766822"/>
                  </a:cubicBezTo>
                  <a:cubicBezTo>
                    <a:pt x="6124575" y="2840228"/>
                    <a:pt x="6345047" y="2916682"/>
                    <a:pt x="6572885" y="3018028"/>
                  </a:cubicBezTo>
                  <a:cubicBezTo>
                    <a:pt x="6624193" y="3041015"/>
                    <a:pt x="6677787" y="3065907"/>
                    <a:pt x="6733413" y="3093085"/>
                  </a:cubicBezTo>
                  <a:lnTo>
                    <a:pt x="6729222" y="3101594"/>
                  </a:lnTo>
                  <a:lnTo>
                    <a:pt x="6733413" y="3093085"/>
                  </a:lnTo>
                  <a:cubicBezTo>
                    <a:pt x="7035927" y="3239770"/>
                    <a:pt x="7413371" y="3475736"/>
                    <a:pt x="7657465" y="3719703"/>
                  </a:cubicBezTo>
                  <a:cubicBezTo>
                    <a:pt x="7692009" y="3754247"/>
                    <a:pt x="7724140" y="3787648"/>
                    <a:pt x="7754747" y="3819271"/>
                  </a:cubicBezTo>
                  <a:cubicBezTo>
                    <a:pt x="7782687" y="3848227"/>
                    <a:pt x="7809357" y="3875913"/>
                    <a:pt x="7835519" y="3902075"/>
                  </a:cubicBezTo>
                  <a:cubicBezTo>
                    <a:pt x="7914386" y="3980942"/>
                    <a:pt x="7988300" y="4045966"/>
                    <a:pt x="8077708" y="4092702"/>
                  </a:cubicBezTo>
                  <a:lnTo>
                    <a:pt x="8073263" y="4101084"/>
                  </a:lnTo>
                  <a:lnTo>
                    <a:pt x="8077708" y="4092702"/>
                  </a:lnTo>
                  <a:cubicBezTo>
                    <a:pt x="8139684" y="4125087"/>
                    <a:pt x="8201914" y="4149344"/>
                    <a:pt x="8274304" y="4165981"/>
                  </a:cubicBezTo>
                  <a:lnTo>
                    <a:pt x="8272145" y="4175252"/>
                  </a:lnTo>
                  <a:lnTo>
                    <a:pt x="8274304" y="4165981"/>
                  </a:lnTo>
                  <a:cubicBezTo>
                    <a:pt x="8579358" y="4235831"/>
                    <a:pt x="9059291" y="4092829"/>
                    <a:pt x="9325610" y="3818636"/>
                  </a:cubicBezTo>
                  <a:lnTo>
                    <a:pt x="9332468" y="3825240"/>
                  </a:lnTo>
                  <a:lnTo>
                    <a:pt x="9325610" y="3818636"/>
                  </a:lnTo>
                  <a:cubicBezTo>
                    <a:pt x="9410700" y="3731006"/>
                    <a:pt x="9482074" y="3634105"/>
                    <a:pt x="9554464" y="3535807"/>
                  </a:cubicBezTo>
                  <a:cubicBezTo>
                    <a:pt x="9627616" y="3436366"/>
                    <a:pt x="9701784" y="3335655"/>
                    <a:pt x="9791446" y="3243453"/>
                  </a:cubicBezTo>
                  <a:cubicBezTo>
                    <a:pt x="9860280" y="3172460"/>
                    <a:pt x="9938385" y="3106420"/>
                    <a:pt x="10032365" y="3049524"/>
                  </a:cubicBezTo>
                  <a:cubicBezTo>
                    <a:pt x="10470261" y="2785110"/>
                    <a:pt x="11090402" y="2760726"/>
                    <a:pt x="11564493" y="2901188"/>
                  </a:cubicBezTo>
                  <a:lnTo>
                    <a:pt x="11561826" y="2910332"/>
                  </a:lnTo>
                  <a:lnTo>
                    <a:pt x="11564493" y="2901188"/>
                  </a:lnTo>
                  <a:cubicBezTo>
                    <a:pt x="12030075" y="3039110"/>
                    <a:pt x="12388977" y="3315081"/>
                    <a:pt x="12707112" y="3613023"/>
                  </a:cubicBezTo>
                  <a:lnTo>
                    <a:pt x="12700635" y="3620008"/>
                  </a:lnTo>
                  <a:lnTo>
                    <a:pt x="12707112" y="3613023"/>
                  </a:lnTo>
                  <a:cubicBezTo>
                    <a:pt x="12868402" y="3764026"/>
                    <a:pt x="13023088" y="3926332"/>
                    <a:pt x="13180441" y="4091305"/>
                  </a:cubicBezTo>
                  <a:cubicBezTo>
                    <a:pt x="13295248" y="4211701"/>
                    <a:pt x="13411327" y="4333494"/>
                    <a:pt x="13532739" y="4453636"/>
                  </a:cubicBezTo>
                  <a:lnTo>
                    <a:pt x="13526008" y="4460367"/>
                  </a:lnTo>
                  <a:lnTo>
                    <a:pt x="13532739" y="4453636"/>
                  </a:lnTo>
                  <a:cubicBezTo>
                    <a:pt x="13576935" y="4497197"/>
                    <a:pt x="13621385" y="4540123"/>
                    <a:pt x="13666851" y="4581906"/>
                  </a:cubicBezTo>
                  <a:lnTo>
                    <a:pt x="13660373" y="4588891"/>
                  </a:lnTo>
                  <a:lnTo>
                    <a:pt x="13666851" y="4581906"/>
                  </a:lnTo>
                  <a:cubicBezTo>
                    <a:pt x="14075791" y="4957191"/>
                    <a:pt x="14560170" y="5213985"/>
                    <a:pt x="15108555" y="5309870"/>
                  </a:cubicBezTo>
                  <a:cubicBezTo>
                    <a:pt x="15512922" y="5381498"/>
                    <a:pt x="15952344" y="5360924"/>
                    <a:pt x="16339821" y="5238496"/>
                  </a:cubicBezTo>
                  <a:cubicBezTo>
                    <a:pt x="16694912" y="5126228"/>
                    <a:pt x="16989933" y="4951603"/>
                    <a:pt x="17249647" y="4741418"/>
                  </a:cubicBezTo>
                  <a:cubicBezTo>
                    <a:pt x="17569434" y="4482592"/>
                    <a:pt x="17835246" y="4170299"/>
                    <a:pt x="18102707" y="3856101"/>
                  </a:cubicBezTo>
                  <a:cubicBezTo>
                    <a:pt x="18193004" y="3750056"/>
                    <a:pt x="18283428" y="3643630"/>
                    <a:pt x="18376138" y="3539236"/>
                  </a:cubicBezTo>
                  <a:lnTo>
                    <a:pt x="18383249" y="3545586"/>
                  </a:lnTo>
                  <a:lnTo>
                    <a:pt x="18376138" y="3539236"/>
                  </a:lnTo>
                  <a:cubicBezTo>
                    <a:pt x="18467071" y="3436112"/>
                    <a:pt x="18560922" y="3333623"/>
                    <a:pt x="18657316" y="3232277"/>
                  </a:cubicBezTo>
                  <a:lnTo>
                    <a:pt x="18664173" y="3238881"/>
                  </a:lnTo>
                  <a:lnTo>
                    <a:pt x="18657316" y="3232277"/>
                  </a:lnTo>
                  <a:cubicBezTo>
                    <a:pt x="20036409" y="1780413"/>
                    <a:pt x="22006433" y="563118"/>
                    <a:pt x="24440642" y="0"/>
                  </a:cubicBezTo>
                  <a:lnTo>
                    <a:pt x="24444960" y="18542"/>
                  </a:lnTo>
                  <a:cubicBezTo>
                    <a:pt x="22014307" y="580898"/>
                    <a:pt x="20047712" y="1796161"/>
                    <a:pt x="18671032" y="3245485"/>
                  </a:cubicBezTo>
                  <a:cubicBezTo>
                    <a:pt x="18574766" y="3346704"/>
                    <a:pt x="18481167" y="3448939"/>
                    <a:pt x="18390362" y="3551936"/>
                  </a:cubicBezTo>
                  <a:cubicBezTo>
                    <a:pt x="18297779" y="3656203"/>
                    <a:pt x="18207482" y="3762375"/>
                    <a:pt x="18117185" y="3868420"/>
                  </a:cubicBezTo>
                  <a:cubicBezTo>
                    <a:pt x="17849978" y="4182491"/>
                    <a:pt x="17583024" y="4496181"/>
                    <a:pt x="17261586" y="4756277"/>
                  </a:cubicBezTo>
                  <a:lnTo>
                    <a:pt x="17255617" y="4748911"/>
                  </a:lnTo>
                  <a:lnTo>
                    <a:pt x="17261586" y="4756277"/>
                  </a:lnTo>
                  <a:cubicBezTo>
                    <a:pt x="17000348" y="4967732"/>
                    <a:pt x="16703295" y="5143754"/>
                    <a:pt x="16345535" y="5256784"/>
                  </a:cubicBezTo>
                  <a:lnTo>
                    <a:pt x="16342614" y="5247640"/>
                  </a:lnTo>
                  <a:lnTo>
                    <a:pt x="16345535" y="5256784"/>
                  </a:lnTo>
                  <a:cubicBezTo>
                    <a:pt x="15954883" y="5380355"/>
                    <a:pt x="15512415" y="5400929"/>
                    <a:pt x="15105253" y="5328793"/>
                  </a:cubicBezTo>
                  <a:lnTo>
                    <a:pt x="15106904" y="5319395"/>
                  </a:lnTo>
                  <a:lnTo>
                    <a:pt x="15105253" y="5328793"/>
                  </a:lnTo>
                  <a:cubicBezTo>
                    <a:pt x="14552930" y="5232273"/>
                    <a:pt x="14065251" y="4973574"/>
                    <a:pt x="13653898" y="4596130"/>
                  </a:cubicBezTo>
                  <a:cubicBezTo>
                    <a:pt x="13608304" y="4554093"/>
                    <a:pt x="13563601" y="4511167"/>
                    <a:pt x="13519404" y="4467479"/>
                  </a:cubicBezTo>
                  <a:cubicBezTo>
                    <a:pt x="13397865" y="4347083"/>
                    <a:pt x="13281533" y="4225036"/>
                    <a:pt x="13166726" y="4104640"/>
                  </a:cubicBezTo>
                  <a:cubicBezTo>
                    <a:pt x="13009246" y="3939540"/>
                    <a:pt x="12854940" y="3777742"/>
                    <a:pt x="12694158" y="3627120"/>
                  </a:cubicBezTo>
                  <a:cubicBezTo>
                    <a:pt x="12376785" y="3329940"/>
                    <a:pt x="12020550" y="3056255"/>
                    <a:pt x="11559159" y="2919603"/>
                  </a:cubicBezTo>
                  <a:cubicBezTo>
                    <a:pt x="11088878" y="2780284"/>
                    <a:pt x="10474452" y="2804922"/>
                    <a:pt x="10042271" y="3066034"/>
                  </a:cubicBezTo>
                  <a:lnTo>
                    <a:pt x="10037319" y="3057906"/>
                  </a:lnTo>
                  <a:lnTo>
                    <a:pt x="10042271" y="3066034"/>
                  </a:lnTo>
                  <a:cubicBezTo>
                    <a:pt x="9949942" y="3122041"/>
                    <a:pt x="9873107" y="3186938"/>
                    <a:pt x="9805162" y="3256915"/>
                  </a:cubicBezTo>
                  <a:cubicBezTo>
                    <a:pt x="9716644" y="3348101"/>
                    <a:pt x="9643237" y="3447796"/>
                    <a:pt x="9569832" y="3547364"/>
                  </a:cubicBezTo>
                  <a:cubicBezTo>
                    <a:pt x="9497569" y="3645408"/>
                    <a:pt x="9425432" y="3743452"/>
                    <a:pt x="9339326" y="3832098"/>
                  </a:cubicBezTo>
                  <a:cubicBezTo>
                    <a:pt x="9068816" y="4110609"/>
                    <a:pt x="8582279" y="4256278"/>
                    <a:pt x="8270113" y="4184777"/>
                  </a:cubicBezTo>
                  <a:cubicBezTo>
                    <a:pt x="8195945" y="4167759"/>
                    <a:pt x="8132319" y="4142740"/>
                    <a:pt x="8069072" y="4109720"/>
                  </a:cubicBezTo>
                  <a:cubicBezTo>
                    <a:pt x="7976997" y="4061587"/>
                    <a:pt x="7901432" y="3994912"/>
                    <a:pt x="7822184" y="3915664"/>
                  </a:cubicBezTo>
                  <a:cubicBezTo>
                    <a:pt x="7795895" y="3889375"/>
                    <a:pt x="7769098" y="3861562"/>
                    <a:pt x="7741158" y="3832606"/>
                  </a:cubicBezTo>
                  <a:cubicBezTo>
                    <a:pt x="7710551" y="3800856"/>
                    <a:pt x="7678547" y="3767709"/>
                    <a:pt x="7644131" y="3733292"/>
                  </a:cubicBezTo>
                  <a:lnTo>
                    <a:pt x="7650861" y="3726561"/>
                  </a:lnTo>
                  <a:lnTo>
                    <a:pt x="7644131" y="3733292"/>
                  </a:lnTo>
                  <a:cubicBezTo>
                    <a:pt x="7402195" y="3491357"/>
                    <a:pt x="7026783" y="3256534"/>
                    <a:pt x="6725285" y="3110230"/>
                  </a:cubicBezTo>
                  <a:cubicBezTo>
                    <a:pt x="6669786" y="3083179"/>
                    <a:pt x="6616446" y="3058287"/>
                    <a:pt x="6565265" y="3035427"/>
                  </a:cubicBezTo>
                  <a:lnTo>
                    <a:pt x="6569202" y="3026791"/>
                  </a:lnTo>
                  <a:lnTo>
                    <a:pt x="6565392" y="3035554"/>
                  </a:lnTo>
                  <a:cubicBezTo>
                    <a:pt x="6338570" y="2934589"/>
                    <a:pt x="6118987" y="2858389"/>
                    <a:pt x="5878068" y="2785237"/>
                  </a:cubicBezTo>
                  <a:lnTo>
                    <a:pt x="5880862" y="2776093"/>
                  </a:lnTo>
                  <a:lnTo>
                    <a:pt x="5878068" y="2785237"/>
                  </a:lnTo>
                  <a:cubicBezTo>
                    <a:pt x="5572887" y="2692527"/>
                    <a:pt x="5209413" y="2612644"/>
                    <a:pt x="4775073" y="2528570"/>
                  </a:cubicBezTo>
                  <a:lnTo>
                    <a:pt x="4776851" y="2519172"/>
                  </a:lnTo>
                  <a:lnTo>
                    <a:pt x="4775073" y="2528570"/>
                  </a:lnTo>
                  <a:cubicBezTo>
                    <a:pt x="4342257" y="2444877"/>
                    <a:pt x="3882517" y="2572004"/>
                    <a:pt x="3572510" y="2738755"/>
                  </a:cubicBezTo>
                  <a:lnTo>
                    <a:pt x="3567938" y="2730373"/>
                  </a:lnTo>
                  <a:lnTo>
                    <a:pt x="3572510" y="2738755"/>
                  </a:lnTo>
                  <a:cubicBezTo>
                    <a:pt x="3447542" y="2806065"/>
                    <a:pt x="3337433" y="2882392"/>
                    <a:pt x="3227451" y="2958592"/>
                  </a:cubicBezTo>
                  <a:cubicBezTo>
                    <a:pt x="3067812" y="3069209"/>
                    <a:pt x="2908681" y="3179572"/>
                    <a:pt x="2706878" y="3259582"/>
                  </a:cubicBezTo>
                  <a:lnTo>
                    <a:pt x="2703322" y="3250692"/>
                  </a:lnTo>
                  <a:lnTo>
                    <a:pt x="2706878" y="3259582"/>
                  </a:lnTo>
                  <a:cubicBezTo>
                    <a:pt x="2286762" y="3426079"/>
                    <a:pt x="1704213" y="3454527"/>
                    <a:pt x="1189990" y="3286887"/>
                  </a:cubicBezTo>
                  <a:cubicBezTo>
                    <a:pt x="648081" y="3110230"/>
                    <a:pt x="196977" y="2741676"/>
                    <a:pt x="0" y="2351913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62420" y="1897827"/>
              <a:ext cx="24438990" cy="5124831"/>
            </a:xfrm>
            <a:custGeom>
              <a:rect b="b" l="l" r="r" t="t"/>
              <a:pathLst>
                <a:path extrusionOk="0" h="5124831" w="24438990">
                  <a:moveTo>
                    <a:pt x="16891" y="1974469"/>
                  </a:moveTo>
                  <a:cubicBezTo>
                    <a:pt x="208661" y="2349119"/>
                    <a:pt x="644525" y="2712085"/>
                    <a:pt x="1170813" y="2893568"/>
                  </a:cubicBezTo>
                  <a:cubicBezTo>
                    <a:pt x="1666367" y="3064383"/>
                    <a:pt x="2229104" y="3048381"/>
                    <a:pt x="2636901" y="2902839"/>
                  </a:cubicBezTo>
                  <a:cubicBezTo>
                    <a:pt x="2831973" y="2833243"/>
                    <a:pt x="2987040" y="2734564"/>
                    <a:pt x="3144393" y="2634361"/>
                  </a:cubicBezTo>
                  <a:cubicBezTo>
                    <a:pt x="3253613" y="2564892"/>
                    <a:pt x="3363976" y="2494534"/>
                    <a:pt x="3489198" y="2433320"/>
                  </a:cubicBezTo>
                  <a:cubicBezTo>
                    <a:pt x="3799713" y="2281428"/>
                    <a:pt x="4255643" y="2168398"/>
                    <a:pt x="4684268" y="2251202"/>
                  </a:cubicBezTo>
                  <a:lnTo>
                    <a:pt x="4682490" y="2260600"/>
                  </a:lnTo>
                  <a:lnTo>
                    <a:pt x="4684268" y="2251202"/>
                  </a:lnTo>
                  <a:cubicBezTo>
                    <a:pt x="4782566" y="2270125"/>
                    <a:pt x="4877562" y="2288159"/>
                    <a:pt x="4969510" y="2305685"/>
                  </a:cubicBezTo>
                  <a:cubicBezTo>
                    <a:pt x="5055489" y="2322068"/>
                    <a:pt x="5138801" y="2337816"/>
                    <a:pt x="5219446" y="2353310"/>
                  </a:cubicBezTo>
                  <a:cubicBezTo>
                    <a:pt x="5442839" y="2396363"/>
                    <a:pt x="5645658" y="2437384"/>
                    <a:pt x="5828665" y="2481707"/>
                  </a:cubicBezTo>
                  <a:lnTo>
                    <a:pt x="5826379" y="2490978"/>
                  </a:lnTo>
                  <a:lnTo>
                    <a:pt x="5828665" y="2481707"/>
                  </a:lnTo>
                  <a:cubicBezTo>
                    <a:pt x="6081903" y="2542921"/>
                    <a:pt x="6314948" y="2605278"/>
                    <a:pt x="6557010" y="2696845"/>
                  </a:cubicBezTo>
                  <a:cubicBezTo>
                    <a:pt x="6611620" y="2717673"/>
                    <a:pt x="6668262" y="2740533"/>
                    <a:pt x="6727317" y="2765806"/>
                  </a:cubicBezTo>
                  <a:cubicBezTo>
                    <a:pt x="7047611" y="2902966"/>
                    <a:pt x="7444486" y="3139059"/>
                    <a:pt x="7687056" y="3395218"/>
                  </a:cubicBezTo>
                  <a:cubicBezTo>
                    <a:pt x="7734808" y="3445637"/>
                    <a:pt x="7777099" y="3493897"/>
                    <a:pt x="7816596" y="3538982"/>
                  </a:cubicBezTo>
                  <a:cubicBezTo>
                    <a:pt x="7851521" y="3578860"/>
                    <a:pt x="7884414" y="3616325"/>
                    <a:pt x="7917180" y="3650996"/>
                  </a:cubicBezTo>
                  <a:cubicBezTo>
                    <a:pt x="7971155" y="3708019"/>
                    <a:pt x="8024876" y="3757168"/>
                    <a:pt x="8087487" y="3796538"/>
                  </a:cubicBezTo>
                  <a:lnTo>
                    <a:pt x="8082407" y="3804539"/>
                  </a:lnTo>
                  <a:lnTo>
                    <a:pt x="8087487" y="3796538"/>
                  </a:lnTo>
                  <a:cubicBezTo>
                    <a:pt x="8146415" y="3833622"/>
                    <a:pt x="8206359" y="3863086"/>
                    <a:pt x="8278241" y="3884676"/>
                  </a:cubicBezTo>
                  <a:cubicBezTo>
                    <a:pt x="8581898" y="3976116"/>
                    <a:pt x="9089009" y="3848608"/>
                    <a:pt x="9372854" y="3573272"/>
                  </a:cubicBezTo>
                  <a:lnTo>
                    <a:pt x="9379458" y="3580130"/>
                  </a:lnTo>
                  <a:lnTo>
                    <a:pt x="9372854" y="3573272"/>
                  </a:lnTo>
                  <a:cubicBezTo>
                    <a:pt x="9462770" y="3486023"/>
                    <a:pt x="9537954" y="3388487"/>
                    <a:pt x="9614281" y="3289427"/>
                  </a:cubicBezTo>
                  <a:cubicBezTo>
                    <a:pt x="9691751" y="3188970"/>
                    <a:pt x="9770237" y="3086989"/>
                    <a:pt x="9865741" y="2994279"/>
                  </a:cubicBezTo>
                  <a:cubicBezTo>
                    <a:pt x="9930003" y="2931922"/>
                    <a:pt x="10001885" y="2873756"/>
                    <a:pt x="10086594" y="2822829"/>
                  </a:cubicBezTo>
                  <a:cubicBezTo>
                    <a:pt x="10521823" y="2561844"/>
                    <a:pt x="11130534" y="2528570"/>
                    <a:pt x="11601958" y="2656586"/>
                  </a:cubicBezTo>
                  <a:cubicBezTo>
                    <a:pt x="12063349" y="2781935"/>
                    <a:pt x="12426188" y="3043428"/>
                    <a:pt x="12748387" y="3329940"/>
                  </a:cubicBezTo>
                  <a:cubicBezTo>
                    <a:pt x="12944602" y="3504438"/>
                    <a:pt x="13131165" y="3696208"/>
                    <a:pt x="13321411" y="3891915"/>
                  </a:cubicBezTo>
                  <a:cubicBezTo>
                    <a:pt x="13405358" y="3978275"/>
                    <a:pt x="13490068" y="4065270"/>
                    <a:pt x="13576681" y="4152011"/>
                  </a:cubicBezTo>
                  <a:lnTo>
                    <a:pt x="13569950" y="4158742"/>
                  </a:lnTo>
                  <a:lnTo>
                    <a:pt x="13576681" y="4152011"/>
                  </a:lnTo>
                  <a:cubicBezTo>
                    <a:pt x="13620115" y="4195318"/>
                    <a:pt x="13663676" y="4237863"/>
                    <a:pt x="13707999" y="4279519"/>
                  </a:cubicBezTo>
                  <a:lnTo>
                    <a:pt x="13701521" y="4286504"/>
                  </a:lnTo>
                  <a:lnTo>
                    <a:pt x="13707999" y="4279519"/>
                  </a:lnTo>
                  <a:cubicBezTo>
                    <a:pt x="14106525" y="4653407"/>
                    <a:pt x="14564106" y="4917186"/>
                    <a:pt x="15093570" y="5025136"/>
                  </a:cubicBezTo>
                  <a:cubicBezTo>
                    <a:pt x="15484095" y="5105781"/>
                    <a:pt x="15914369" y="5096383"/>
                    <a:pt x="16297910" y="4986909"/>
                  </a:cubicBezTo>
                  <a:cubicBezTo>
                    <a:pt x="16648938" y="4886706"/>
                    <a:pt x="16944720" y="4724273"/>
                    <a:pt x="17207357" y="4526280"/>
                  </a:cubicBezTo>
                  <a:cubicBezTo>
                    <a:pt x="17534255" y="4279900"/>
                    <a:pt x="17809083" y="3978656"/>
                    <a:pt x="18086324" y="3674999"/>
                  </a:cubicBezTo>
                  <a:cubicBezTo>
                    <a:pt x="18176368" y="3576320"/>
                    <a:pt x="18266792" y="3477387"/>
                    <a:pt x="18359119" y="3379978"/>
                  </a:cubicBezTo>
                  <a:lnTo>
                    <a:pt x="18365978" y="3386582"/>
                  </a:lnTo>
                  <a:lnTo>
                    <a:pt x="18358994" y="3380105"/>
                  </a:lnTo>
                  <a:cubicBezTo>
                    <a:pt x="18452084" y="3281299"/>
                    <a:pt x="18547970" y="3183001"/>
                    <a:pt x="18646268" y="3085719"/>
                  </a:cubicBezTo>
                  <a:lnTo>
                    <a:pt x="18652997" y="3092450"/>
                  </a:lnTo>
                  <a:lnTo>
                    <a:pt x="18646268" y="3085719"/>
                  </a:lnTo>
                  <a:cubicBezTo>
                    <a:pt x="20051903" y="1693164"/>
                    <a:pt x="22021927" y="531241"/>
                    <a:pt x="24434927" y="0"/>
                  </a:cubicBezTo>
                  <a:lnTo>
                    <a:pt x="24438990" y="18542"/>
                  </a:lnTo>
                  <a:cubicBezTo>
                    <a:pt x="22029546" y="549021"/>
                    <a:pt x="20062697" y="1709166"/>
                    <a:pt x="18659475" y="3098927"/>
                  </a:cubicBezTo>
                  <a:cubicBezTo>
                    <a:pt x="18561304" y="3196082"/>
                    <a:pt x="18465545" y="3294253"/>
                    <a:pt x="18372709" y="3392805"/>
                  </a:cubicBezTo>
                  <a:cubicBezTo>
                    <a:pt x="18280507" y="3489960"/>
                    <a:pt x="18190337" y="3588766"/>
                    <a:pt x="18100168" y="3687572"/>
                  </a:cubicBezTo>
                  <a:cubicBezTo>
                    <a:pt x="17823180" y="3990975"/>
                    <a:pt x="17547082" y="4293489"/>
                    <a:pt x="17218660" y="4541139"/>
                  </a:cubicBezTo>
                  <a:lnTo>
                    <a:pt x="17212944" y="4533519"/>
                  </a:lnTo>
                  <a:lnTo>
                    <a:pt x="17218660" y="4541139"/>
                  </a:lnTo>
                  <a:cubicBezTo>
                    <a:pt x="16954627" y="4740402"/>
                    <a:pt x="16656685" y="4903978"/>
                    <a:pt x="16302990" y="5004943"/>
                  </a:cubicBezTo>
                  <a:lnTo>
                    <a:pt x="16300322" y="4995799"/>
                  </a:lnTo>
                  <a:lnTo>
                    <a:pt x="16302990" y="5004943"/>
                  </a:lnTo>
                  <a:cubicBezTo>
                    <a:pt x="15916275" y="5115433"/>
                    <a:pt x="15482951" y="5124831"/>
                    <a:pt x="15089632" y="5043551"/>
                  </a:cubicBezTo>
                  <a:lnTo>
                    <a:pt x="15091537" y="5034280"/>
                  </a:lnTo>
                  <a:lnTo>
                    <a:pt x="15089632" y="5043551"/>
                  </a:lnTo>
                  <a:cubicBezTo>
                    <a:pt x="14555978" y="4934839"/>
                    <a:pt x="14095349" y="4669028"/>
                    <a:pt x="13694792" y="4293108"/>
                  </a:cubicBezTo>
                  <a:cubicBezTo>
                    <a:pt x="13650342" y="4251198"/>
                    <a:pt x="13606653" y="4208526"/>
                    <a:pt x="13563093" y="4165092"/>
                  </a:cubicBezTo>
                  <a:cubicBezTo>
                    <a:pt x="13476351" y="4078224"/>
                    <a:pt x="13391643" y="3991102"/>
                    <a:pt x="13307694" y="3904742"/>
                  </a:cubicBezTo>
                  <a:cubicBezTo>
                    <a:pt x="13117321" y="3709035"/>
                    <a:pt x="12931267" y="3517646"/>
                    <a:pt x="12735687" y="3343656"/>
                  </a:cubicBezTo>
                  <a:lnTo>
                    <a:pt x="12742037" y="3336544"/>
                  </a:lnTo>
                  <a:lnTo>
                    <a:pt x="12735687" y="3343656"/>
                  </a:lnTo>
                  <a:cubicBezTo>
                    <a:pt x="12414377" y="3058033"/>
                    <a:pt x="12054078" y="2798699"/>
                    <a:pt x="11596878" y="2674493"/>
                  </a:cubicBezTo>
                  <a:lnTo>
                    <a:pt x="11599418" y="2665349"/>
                  </a:lnTo>
                  <a:lnTo>
                    <a:pt x="11596878" y="2674493"/>
                  </a:lnTo>
                  <a:cubicBezTo>
                    <a:pt x="11129264" y="2547493"/>
                    <a:pt x="10526141" y="2580894"/>
                    <a:pt x="10096246" y="2838704"/>
                  </a:cubicBezTo>
                  <a:lnTo>
                    <a:pt x="10091293" y="2830576"/>
                  </a:lnTo>
                  <a:lnTo>
                    <a:pt x="10096246" y="2838704"/>
                  </a:lnTo>
                  <a:cubicBezTo>
                    <a:pt x="10013060" y="2888742"/>
                    <a:pt x="9942195" y="2946019"/>
                    <a:pt x="9878822" y="3007487"/>
                  </a:cubicBezTo>
                  <a:cubicBezTo>
                    <a:pt x="9784460" y="3099054"/>
                    <a:pt x="9706737" y="3199892"/>
                    <a:pt x="9629140" y="3300603"/>
                  </a:cubicBezTo>
                  <a:cubicBezTo>
                    <a:pt x="9552940" y="3399536"/>
                    <a:pt x="9476867" y="3498215"/>
                    <a:pt x="9385934" y="3586480"/>
                  </a:cubicBezTo>
                  <a:cubicBezTo>
                    <a:pt x="9097899" y="3866007"/>
                    <a:pt x="8583676" y="3996182"/>
                    <a:pt x="8272653" y="3902456"/>
                  </a:cubicBezTo>
                  <a:lnTo>
                    <a:pt x="8275446" y="3893312"/>
                  </a:lnTo>
                  <a:lnTo>
                    <a:pt x="8272653" y="3902456"/>
                  </a:lnTo>
                  <a:cubicBezTo>
                    <a:pt x="8198866" y="3880231"/>
                    <a:pt x="8137397" y="3850005"/>
                    <a:pt x="8077200" y="3812286"/>
                  </a:cubicBezTo>
                  <a:cubicBezTo>
                    <a:pt x="8012683" y="3771773"/>
                    <a:pt x="7957693" y="3721354"/>
                    <a:pt x="7903209" y="3663823"/>
                  </a:cubicBezTo>
                  <a:cubicBezTo>
                    <a:pt x="7870063" y="3628898"/>
                    <a:pt x="7837043" y="3591179"/>
                    <a:pt x="7802118" y="3551301"/>
                  </a:cubicBezTo>
                  <a:cubicBezTo>
                    <a:pt x="7762621" y="3506216"/>
                    <a:pt x="7720583" y="3458210"/>
                    <a:pt x="7673085" y="3408045"/>
                  </a:cubicBezTo>
                  <a:lnTo>
                    <a:pt x="7679944" y="3401441"/>
                  </a:lnTo>
                  <a:lnTo>
                    <a:pt x="7673085" y="3408045"/>
                  </a:lnTo>
                  <a:cubicBezTo>
                    <a:pt x="7433056" y="3154553"/>
                    <a:pt x="7038721" y="2919603"/>
                    <a:pt x="6719696" y="2783078"/>
                  </a:cubicBezTo>
                  <a:lnTo>
                    <a:pt x="6723507" y="2774315"/>
                  </a:lnTo>
                  <a:lnTo>
                    <a:pt x="6719824" y="2783078"/>
                  </a:lnTo>
                  <a:cubicBezTo>
                    <a:pt x="6660896" y="2757932"/>
                    <a:pt x="6604508" y="2735072"/>
                    <a:pt x="6550152" y="2714371"/>
                  </a:cubicBezTo>
                  <a:lnTo>
                    <a:pt x="6553581" y="2705481"/>
                  </a:lnTo>
                  <a:lnTo>
                    <a:pt x="6550152" y="2714371"/>
                  </a:lnTo>
                  <a:cubicBezTo>
                    <a:pt x="6309233" y="2623312"/>
                    <a:pt x="6077077" y="2561082"/>
                    <a:pt x="5824093" y="2499995"/>
                  </a:cubicBezTo>
                  <a:cubicBezTo>
                    <a:pt x="5641467" y="2455799"/>
                    <a:pt x="5439029" y="2414778"/>
                    <a:pt x="5215763" y="2371725"/>
                  </a:cubicBezTo>
                  <a:cubicBezTo>
                    <a:pt x="5135245" y="2356231"/>
                    <a:pt x="5051933" y="2340356"/>
                    <a:pt x="4965954" y="2324100"/>
                  </a:cubicBezTo>
                  <a:cubicBezTo>
                    <a:pt x="4874006" y="2306701"/>
                    <a:pt x="4778883" y="2288667"/>
                    <a:pt x="4680712" y="2269617"/>
                  </a:cubicBezTo>
                  <a:cubicBezTo>
                    <a:pt x="4257167" y="2187829"/>
                    <a:pt x="3805555" y="2299589"/>
                    <a:pt x="3497580" y="2450211"/>
                  </a:cubicBezTo>
                  <a:lnTo>
                    <a:pt x="3493389" y="2441702"/>
                  </a:lnTo>
                  <a:lnTo>
                    <a:pt x="3497580" y="2450211"/>
                  </a:lnTo>
                  <a:cubicBezTo>
                    <a:pt x="3373501" y="2510917"/>
                    <a:pt x="3263900" y="2580640"/>
                    <a:pt x="3154680" y="2650236"/>
                  </a:cubicBezTo>
                  <a:cubicBezTo>
                    <a:pt x="2997327" y="2750312"/>
                    <a:pt x="2840609" y="2850134"/>
                    <a:pt x="2643378" y="2920619"/>
                  </a:cubicBezTo>
                  <a:lnTo>
                    <a:pt x="2640203" y="2911602"/>
                  </a:lnTo>
                  <a:lnTo>
                    <a:pt x="2643378" y="2920619"/>
                  </a:lnTo>
                  <a:cubicBezTo>
                    <a:pt x="2231517" y="3067685"/>
                    <a:pt x="1664335" y="3083687"/>
                    <a:pt x="1164717" y="2911475"/>
                  </a:cubicBezTo>
                  <a:lnTo>
                    <a:pt x="1167765" y="2902458"/>
                  </a:lnTo>
                  <a:lnTo>
                    <a:pt x="1164717" y="2911475"/>
                  </a:lnTo>
                  <a:cubicBezTo>
                    <a:pt x="634746" y="2728722"/>
                    <a:pt x="194437" y="2362962"/>
                    <a:pt x="0" y="1983105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68362" y="2087815"/>
              <a:ext cx="24432260" cy="4850257"/>
            </a:xfrm>
            <a:custGeom>
              <a:rect b="b" l="l" r="r" t="t"/>
              <a:pathLst>
                <a:path extrusionOk="0" h="4850257" w="24432260">
                  <a:moveTo>
                    <a:pt x="17018" y="1605153"/>
                  </a:moveTo>
                  <a:cubicBezTo>
                    <a:pt x="206375" y="1969897"/>
                    <a:pt x="631444" y="2330450"/>
                    <a:pt x="1146302" y="2518029"/>
                  </a:cubicBezTo>
                  <a:lnTo>
                    <a:pt x="1143000" y="2526919"/>
                  </a:lnTo>
                  <a:lnTo>
                    <a:pt x="1146302" y="2518029"/>
                  </a:lnTo>
                  <a:cubicBezTo>
                    <a:pt x="1627378" y="2693162"/>
                    <a:pt x="2174748" y="2689733"/>
                    <a:pt x="2574417" y="2563368"/>
                  </a:cubicBezTo>
                  <a:cubicBezTo>
                    <a:pt x="2765171" y="2503170"/>
                    <a:pt x="2918079" y="2414651"/>
                    <a:pt x="3073146" y="2324862"/>
                  </a:cubicBezTo>
                  <a:cubicBezTo>
                    <a:pt x="3181604" y="2262124"/>
                    <a:pt x="3291205" y="2198624"/>
                    <a:pt x="3415157" y="2144268"/>
                  </a:cubicBezTo>
                  <a:lnTo>
                    <a:pt x="3418967" y="2153031"/>
                  </a:lnTo>
                  <a:lnTo>
                    <a:pt x="3415157" y="2144268"/>
                  </a:lnTo>
                  <a:cubicBezTo>
                    <a:pt x="3723767" y="2008759"/>
                    <a:pt x="4171188" y="1911477"/>
                    <a:pt x="4590415" y="1991995"/>
                  </a:cubicBezTo>
                  <a:cubicBezTo>
                    <a:pt x="4851400" y="2042160"/>
                    <a:pt x="5092319" y="2081530"/>
                    <a:pt x="5313299" y="2117598"/>
                  </a:cubicBezTo>
                  <a:cubicBezTo>
                    <a:pt x="5478145" y="2144522"/>
                    <a:pt x="5631942" y="2169541"/>
                    <a:pt x="5774563" y="2195957"/>
                  </a:cubicBezTo>
                  <a:lnTo>
                    <a:pt x="5772785" y="2205355"/>
                  </a:lnTo>
                  <a:lnTo>
                    <a:pt x="5774563" y="2195957"/>
                  </a:lnTo>
                  <a:cubicBezTo>
                    <a:pt x="6039612" y="2245106"/>
                    <a:pt x="6285230" y="2293239"/>
                    <a:pt x="6541389" y="2375027"/>
                  </a:cubicBezTo>
                  <a:cubicBezTo>
                    <a:pt x="6599174" y="2393569"/>
                    <a:pt x="6659118" y="2414397"/>
                    <a:pt x="6721348" y="2438019"/>
                  </a:cubicBezTo>
                  <a:lnTo>
                    <a:pt x="6717919" y="2446909"/>
                  </a:lnTo>
                  <a:lnTo>
                    <a:pt x="6721221" y="2438019"/>
                  </a:lnTo>
                  <a:cubicBezTo>
                    <a:pt x="7059168" y="2565400"/>
                    <a:pt x="7475347" y="2801747"/>
                    <a:pt x="7716393" y="3069844"/>
                  </a:cubicBezTo>
                  <a:lnTo>
                    <a:pt x="7709281" y="3076194"/>
                  </a:lnTo>
                  <a:lnTo>
                    <a:pt x="7716393" y="3069844"/>
                  </a:lnTo>
                  <a:cubicBezTo>
                    <a:pt x="7774940" y="3134995"/>
                    <a:pt x="7823835" y="3197098"/>
                    <a:pt x="7868920" y="3254375"/>
                  </a:cubicBezTo>
                  <a:cubicBezTo>
                    <a:pt x="7908036" y="3304032"/>
                    <a:pt x="7944104" y="3350006"/>
                    <a:pt x="7981696" y="3391789"/>
                  </a:cubicBezTo>
                  <a:cubicBezTo>
                    <a:pt x="8017764" y="3431921"/>
                    <a:pt x="8054975" y="3467989"/>
                    <a:pt x="8097012" y="3499358"/>
                  </a:cubicBezTo>
                  <a:lnTo>
                    <a:pt x="8091297" y="3506978"/>
                  </a:lnTo>
                  <a:lnTo>
                    <a:pt x="8097012" y="3499358"/>
                  </a:lnTo>
                  <a:cubicBezTo>
                    <a:pt x="8153019" y="3541141"/>
                    <a:pt x="8210677" y="3575558"/>
                    <a:pt x="8281924" y="3602228"/>
                  </a:cubicBezTo>
                  <a:cubicBezTo>
                    <a:pt x="8584057" y="3715385"/>
                    <a:pt x="9118092" y="3603117"/>
                    <a:pt x="9419717" y="3326765"/>
                  </a:cubicBezTo>
                  <a:cubicBezTo>
                    <a:pt x="9514205" y="3240278"/>
                    <a:pt x="9593072" y="3142361"/>
                    <a:pt x="9673336" y="3042793"/>
                  </a:cubicBezTo>
                  <a:cubicBezTo>
                    <a:pt x="9754870" y="2941574"/>
                    <a:pt x="9837801" y="2838704"/>
                    <a:pt x="9939020" y="2745994"/>
                  </a:cubicBezTo>
                  <a:cubicBezTo>
                    <a:pt x="9998583" y="2691511"/>
                    <a:pt x="10064369" y="2640457"/>
                    <a:pt x="10140188" y="2595118"/>
                  </a:cubicBezTo>
                  <a:cubicBezTo>
                    <a:pt x="10572623" y="2337435"/>
                    <a:pt x="11170285" y="2295525"/>
                    <a:pt x="11638661" y="2411095"/>
                  </a:cubicBezTo>
                  <a:cubicBezTo>
                    <a:pt x="12095861" y="2523998"/>
                    <a:pt x="12462510" y="2771013"/>
                    <a:pt x="12788773" y="3045968"/>
                  </a:cubicBezTo>
                  <a:cubicBezTo>
                    <a:pt x="13030454" y="3249803"/>
                    <a:pt x="13257276" y="3480689"/>
                    <a:pt x="13489305" y="3717036"/>
                  </a:cubicBezTo>
                  <a:cubicBezTo>
                    <a:pt x="13532612" y="3761105"/>
                    <a:pt x="13576045" y="3805301"/>
                    <a:pt x="13619734" y="3849624"/>
                  </a:cubicBezTo>
                  <a:lnTo>
                    <a:pt x="13613003" y="3856355"/>
                  </a:lnTo>
                  <a:lnTo>
                    <a:pt x="13619734" y="3849624"/>
                  </a:lnTo>
                  <a:cubicBezTo>
                    <a:pt x="13662406" y="3892677"/>
                    <a:pt x="13704823" y="3935095"/>
                    <a:pt x="13748004" y="3976624"/>
                  </a:cubicBezTo>
                  <a:lnTo>
                    <a:pt x="13741399" y="3983482"/>
                  </a:lnTo>
                  <a:lnTo>
                    <a:pt x="13748004" y="3976624"/>
                  </a:lnTo>
                  <a:cubicBezTo>
                    <a:pt x="14135862" y="4349242"/>
                    <a:pt x="14566772" y="4620006"/>
                    <a:pt x="15077695" y="4739894"/>
                  </a:cubicBezTo>
                  <a:cubicBezTo>
                    <a:pt x="15454503" y="4829556"/>
                    <a:pt x="15875254" y="4831334"/>
                    <a:pt x="16255111" y="4734687"/>
                  </a:cubicBezTo>
                  <a:lnTo>
                    <a:pt x="16257396" y="4743958"/>
                  </a:lnTo>
                  <a:lnTo>
                    <a:pt x="16255111" y="4734687"/>
                  </a:lnTo>
                  <a:cubicBezTo>
                    <a:pt x="16602074" y="4646422"/>
                    <a:pt x="16898746" y="4496435"/>
                    <a:pt x="17164304" y="4310507"/>
                  </a:cubicBezTo>
                  <a:cubicBezTo>
                    <a:pt x="17499076" y="4076192"/>
                    <a:pt x="17783810" y="3785743"/>
                    <a:pt x="18071338" y="3492246"/>
                  </a:cubicBezTo>
                  <a:cubicBezTo>
                    <a:pt x="18160492" y="3401314"/>
                    <a:pt x="18249772" y="3310128"/>
                    <a:pt x="18340959" y="3220339"/>
                  </a:cubicBezTo>
                  <a:lnTo>
                    <a:pt x="18347690" y="3227070"/>
                  </a:lnTo>
                  <a:lnTo>
                    <a:pt x="18340959" y="3220339"/>
                  </a:lnTo>
                  <a:cubicBezTo>
                    <a:pt x="18436209" y="3125724"/>
                    <a:pt x="18533998" y="3031617"/>
                    <a:pt x="18634329" y="2938653"/>
                  </a:cubicBezTo>
                  <a:lnTo>
                    <a:pt x="18640806" y="2945638"/>
                  </a:lnTo>
                  <a:lnTo>
                    <a:pt x="18634329" y="2938653"/>
                  </a:lnTo>
                  <a:cubicBezTo>
                    <a:pt x="20066254" y="1606042"/>
                    <a:pt x="22036786" y="499364"/>
                    <a:pt x="24428322" y="0"/>
                  </a:cubicBezTo>
                  <a:lnTo>
                    <a:pt x="24432260" y="18669"/>
                  </a:lnTo>
                  <a:cubicBezTo>
                    <a:pt x="22044152" y="517398"/>
                    <a:pt x="20076667" y="1622425"/>
                    <a:pt x="18647156" y="2952496"/>
                  </a:cubicBezTo>
                  <a:cubicBezTo>
                    <a:pt x="18547080" y="3045333"/>
                    <a:pt x="18449416" y="3139313"/>
                    <a:pt x="18354293" y="3233674"/>
                  </a:cubicBezTo>
                  <a:cubicBezTo>
                    <a:pt x="18263235" y="3323336"/>
                    <a:pt x="18174081" y="3414395"/>
                    <a:pt x="18084927" y="3505327"/>
                  </a:cubicBezTo>
                  <a:cubicBezTo>
                    <a:pt x="17797526" y="3798570"/>
                    <a:pt x="17511521" y="4090416"/>
                    <a:pt x="17175226" y="4325874"/>
                  </a:cubicBezTo>
                  <a:lnTo>
                    <a:pt x="17169765" y="4318127"/>
                  </a:lnTo>
                  <a:lnTo>
                    <a:pt x="17175226" y="4325874"/>
                  </a:lnTo>
                  <a:cubicBezTo>
                    <a:pt x="16908144" y="4512945"/>
                    <a:pt x="16609440" y="4664075"/>
                    <a:pt x="16259810" y="4752975"/>
                  </a:cubicBezTo>
                  <a:cubicBezTo>
                    <a:pt x="15876905" y="4850257"/>
                    <a:pt x="15453106" y="4848606"/>
                    <a:pt x="15073376" y="4758182"/>
                  </a:cubicBezTo>
                  <a:lnTo>
                    <a:pt x="15075535" y="4748911"/>
                  </a:lnTo>
                  <a:lnTo>
                    <a:pt x="15073376" y="4758182"/>
                  </a:lnTo>
                  <a:cubicBezTo>
                    <a:pt x="14558390" y="4637278"/>
                    <a:pt x="14124559" y="4364482"/>
                    <a:pt x="13734922" y="3990086"/>
                  </a:cubicBezTo>
                  <a:cubicBezTo>
                    <a:pt x="13691615" y="3948430"/>
                    <a:pt x="13649070" y="3905885"/>
                    <a:pt x="13606271" y="3862705"/>
                  </a:cubicBezTo>
                  <a:cubicBezTo>
                    <a:pt x="13562457" y="3818382"/>
                    <a:pt x="13519022" y="3774186"/>
                    <a:pt x="13475715" y="3730117"/>
                  </a:cubicBezTo>
                  <a:cubicBezTo>
                    <a:pt x="13243560" y="3493770"/>
                    <a:pt x="13017372" y="3263392"/>
                    <a:pt x="12776454" y="3060319"/>
                  </a:cubicBezTo>
                  <a:lnTo>
                    <a:pt x="12782549" y="3053080"/>
                  </a:lnTo>
                  <a:lnTo>
                    <a:pt x="12776454" y="3060319"/>
                  </a:lnTo>
                  <a:cubicBezTo>
                    <a:pt x="12451207" y="2786253"/>
                    <a:pt x="12087097" y="2541270"/>
                    <a:pt x="11634089" y="2429383"/>
                  </a:cubicBezTo>
                  <a:lnTo>
                    <a:pt x="11636374" y="2420112"/>
                  </a:lnTo>
                  <a:lnTo>
                    <a:pt x="11634089" y="2429383"/>
                  </a:lnTo>
                  <a:cubicBezTo>
                    <a:pt x="11169395" y="2314702"/>
                    <a:pt x="10577195" y="2356739"/>
                    <a:pt x="10149967" y="2611247"/>
                  </a:cubicBezTo>
                  <a:lnTo>
                    <a:pt x="10145141" y="2603119"/>
                  </a:lnTo>
                  <a:lnTo>
                    <a:pt x="10149967" y="2611247"/>
                  </a:lnTo>
                  <a:cubicBezTo>
                    <a:pt x="10075418" y="2655824"/>
                    <a:pt x="10010520" y="2706116"/>
                    <a:pt x="9951846" y="2759837"/>
                  </a:cubicBezTo>
                  <a:cubicBezTo>
                    <a:pt x="9851770" y="2851531"/>
                    <a:pt x="9769729" y="2953258"/>
                    <a:pt x="9688068" y="3054604"/>
                  </a:cubicBezTo>
                  <a:cubicBezTo>
                    <a:pt x="9608057" y="3153918"/>
                    <a:pt x="9528174" y="3252978"/>
                    <a:pt x="9432544" y="3340608"/>
                  </a:cubicBezTo>
                  <a:lnTo>
                    <a:pt x="9426067" y="3333623"/>
                  </a:lnTo>
                  <a:lnTo>
                    <a:pt x="9432544" y="3340608"/>
                  </a:lnTo>
                  <a:cubicBezTo>
                    <a:pt x="9126346" y="3621024"/>
                    <a:pt x="8585072" y="3735959"/>
                    <a:pt x="8275193" y="3619881"/>
                  </a:cubicBezTo>
                  <a:lnTo>
                    <a:pt x="8278495" y="3610991"/>
                  </a:lnTo>
                  <a:lnTo>
                    <a:pt x="8275193" y="3619881"/>
                  </a:lnTo>
                  <a:cubicBezTo>
                    <a:pt x="8201914" y="3592449"/>
                    <a:pt x="8142732" y="3557016"/>
                    <a:pt x="8085582" y="3514471"/>
                  </a:cubicBezTo>
                  <a:cubicBezTo>
                    <a:pt x="8042402" y="3482213"/>
                    <a:pt x="8004174" y="3445129"/>
                    <a:pt x="7967598" y="3404362"/>
                  </a:cubicBezTo>
                  <a:cubicBezTo>
                    <a:pt x="7929626" y="3362071"/>
                    <a:pt x="7893049" y="3315589"/>
                    <a:pt x="7854060" y="3265932"/>
                  </a:cubicBezTo>
                  <a:cubicBezTo>
                    <a:pt x="7808976" y="3208528"/>
                    <a:pt x="7760461" y="3146933"/>
                    <a:pt x="7702422" y="3082290"/>
                  </a:cubicBezTo>
                  <a:cubicBezTo>
                    <a:pt x="7464170" y="2817241"/>
                    <a:pt x="7051040" y="2582291"/>
                    <a:pt x="6714744" y="2455545"/>
                  </a:cubicBezTo>
                  <a:cubicBezTo>
                    <a:pt x="6652895" y="2432177"/>
                    <a:pt x="6593205" y="2411349"/>
                    <a:pt x="6535801" y="2392934"/>
                  </a:cubicBezTo>
                  <a:lnTo>
                    <a:pt x="6538721" y="2383917"/>
                  </a:lnTo>
                  <a:lnTo>
                    <a:pt x="6535801" y="2392934"/>
                  </a:lnTo>
                  <a:cubicBezTo>
                    <a:pt x="6280912" y="2311654"/>
                    <a:pt x="6036310" y="2263648"/>
                    <a:pt x="5771261" y="2214499"/>
                  </a:cubicBezTo>
                  <a:cubicBezTo>
                    <a:pt x="5628893" y="2188083"/>
                    <a:pt x="5475351" y="2163064"/>
                    <a:pt x="5310505" y="2136140"/>
                  </a:cubicBezTo>
                  <a:cubicBezTo>
                    <a:pt x="5089524" y="2100072"/>
                    <a:pt x="4848352" y="2060702"/>
                    <a:pt x="4587112" y="2010537"/>
                  </a:cubicBezTo>
                  <a:lnTo>
                    <a:pt x="4588891" y="2001139"/>
                  </a:lnTo>
                  <a:lnTo>
                    <a:pt x="4587112" y="2010537"/>
                  </a:lnTo>
                  <a:cubicBezTo>
                    <a:pt x="4172712" y="1930908"/>
                    <a:pt x="3729228" y="2027174"/>
                    <a:pt x="3423158" y="2161540"/>
                  </a:cubicBezTo>
                  <a:cubicBezTo>
                    <a:pt x="3300222" y="2215515"/>
                    <a:pt x="3191510" y="2278380"/>
                    <a:pt x="3083052" y="2341245"/>
                  </a:cubicBezTo>
                  <a:cubicBezTo>
                    <a:pt x="2927985" y="2430907"/>
                    <a:pt x="2773553" y="2520442"/>
                    <a:pt x="2580513" y="2581402"/>
                  </a:cubicBezTo>
                  <a:lnTo>
                    <a:pt x="2577592" y="2572258"/>
                  </a:lnTo>
                  <a:lnTo>
                    <a:pt x="2580513" y="2581402"/>
                  </a:lnTo>
                  <a:cubicBezTo>
                    <a:pt x="2176906" y="2708910"/>
                    <a:pt x="1625092" y="2712339"/>
                    <a:pt x="1140206" y="2535809"/>
                  </a:cubicBezTo>
                  <a:cubicBezTo>
                    <a:pt x="621411" y="2347087"/>
                    <a:pt x="192024" y="1983740"/>
                    <a:pt x="0" y="1613916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74561" y="2277803"/>
              <a:ext cx="24425783" cy="4585589"/>
            </a:xfrm>
            <a:custGeom>
              <a:rect b="b" l="l" r="r" t="t"/>
              <a:pathLst>
                <a:path extrusionOk="0" h="4585589" w="24425783">
                  <a:moveTo>
                    <a:pt x="16764" y="1235837"/>
                  </a:moveTo>
                  <a:cubicBezTo>
                    <a:pt x="203708" y="1590802"/>
                    <a:pt x="617855" y="1948688"/>
                    <a:pt x="1121410" y="2142490"/>
                  </a:cubicBezTo>
                  <a:lnTo>
                    <a:pt x="1117981" y="2151380"/>
                  </a:lnTo>
                  <a:lnTo>
                    <a:pt x="1121410" y="2142490"/>
                  </a:lnTo>
                  <a:cubicBezTo>
                    <a:pt x="1587881" y="2321941"/>
                    <a:pt x="2120011" y="2331085"/>
                    <a:pt x="2511552" y="2224024"/>
                  </a:cubicBezTo>
                  <a:cubicBezTo>
                    <a:pt x="2698496" y="2172970"/>
                    <a:pt x="2849372" y="2094611"/>
                    <a:pt x="3002534" y="2014982"/>
                  </a:cubicBezTo>
                  <a:cubicBezTo>
                    <a:pt x="3109849" y="1959229"/>
                    <a:pt x="3218434" y="1902841"/>
                    <a:pt x="3340735" y="1855343"/>
                  </a:cubicBezTo>
                  <a:lnTo>
                    <a:pt x="3344164" y="1864233"/>
                  </a:lnTo>
                  <a:lnTo>
                    <a:pt x="3340735" y="1855343"/>
                  </a:lnTo>
                  <a:cubicBezTo>
                    <a:pt x="3647567" y="1736217"/>
                    <a:pt x="4086352" y="1654556"/>
                    <a:pt x="4496054" y="1733042"/>
                  </a:cubicBezTo>
                  <a:lnTo>
                    <a:pt x="4494276" y="1742440"/>
                  </a:lnTo>
                  <a:lnTo>
                    <a:pt x="4496054" y="1733042"/>
                  </a:lnTo>
                  <a:cubicBezTo>
                    <a:pt x="4852162" y="1801241"/>
                    <a:pt x="5175250" y="1841627"/>
                    <a:pt x="5462778" y="1877568"/>
                  </a:cubicBezTo>
                  <a:cubicBezTo>
                    <a:pt x="5551932" y="1888744"/>
                    <a:pt x="5637657" y="1899412"/>
                    <a:pt x="5719953" y="1910461"/>
                  </a:cubicBezTo>
                  <a:lnTo>
                    <a:pt x="5718683" y="1919859"/>
                  </a:lnTo>
                  <a:lnTo>
                    <a:pt x="5719953" y="1910461"/>
                  </a:lnTo>
                  <a:cubicBezTo>
                    <a:pt x="5722874" y="1910842"/>
                    <a:pt x="5725922" y="1911223"/>
                    <a:pt x="5728843" y="1911604"/>
                  </a:cubicBezTo>
                  <a:cubicBezTo>
                    <a:pt x="5731764" y="1911985"/>
                    <a:pt x="5734685" y="1912366"/>
                    <a:pt x="5737733" y="1912747"/>
                  </a:cubicBezTo>
                  <a:cubicBezTo>
                    <a:pt x="6008116" y="1948815"/>
                    <a:pt x="6260973" y="1982978"/>
                    <a:pt x="6525641" y="2053336"/>
                  </a:cubicBezTo>
                  <a:cubicBezTo>
                    <a:pt x="6586728" y="2069719"/>
                    <a:pt x="6649847" y="2088388"/>
                    <a:pt x="6715379" y="2110232"/>
                  </a:cubicBezTo>
                  <a:lnTo>
                    <a:pt x="6712331" y="2119249"/>
                  </a:lnTo>
                  <a:lnTo>
                    <a:pt x="6715379" y="2110232"/>
                  </a:lnTo>
                  <a:cubicBezTo>
                    <a:pt x="7070852" y="2227834"/>
                    <a:pt x="7506716" y="2464435"/>
                    <a:pt x="7745984" y="2744724"/>
                  </a:cubicBezTo>
                  <a:cubicBezTo>
                    <a:pt x="7813040" y="2823337"/>
                    <a:pt x="7865364" y="2898140"/>
                    <a:pt x="7913243" y="2966720"/>
                  </a:cubicBezTo>
                  <a:cubicBezTo>
                    <a:pt x="7954264" y="3025394"/>
                    <a:pt x="7991856" y="3079242"/>
                    <a:pt x="8033004" y="3127375"/>
                  </a:cubicBezTo>
                  <a:cubicBezTo>
                    <a:pt x="8055991" y="3154426"/>
                    <a:pt x="8080121" y="3179572"/>
                    <a:pt x="8106410" y="3202686"/>
                  </a:cubicBezTo>
                  <a:lnTo>
                    <a:pt x="8100060" y="3209798"/>
                  </a:lnTo>
                  <a:lnTo>
                    <a:pt x="8106410" y="3202686"/>
                  </a:lnTo>
                  <a:cubicBezTo>
                    <a:pt x="8159369" y="3249295"/>
                    <a:pt x="8214741" y="3288538"/>
                    <a:pt x="8285607" y="3320288"/>
                  </a:cubicBezTo>
                  <a:lnTo>
                    <a:pt x="8281670" y="3328924"/>
                  </a:lnTo>
                  <a:lnTo>
                    <a:pt x="8285607" y="3320288"/>
                  </a:lnTo>
                  <a:cubicBezTo>
                    <a:pt x="8586343" y="3455162"/>
                    <a:pt x="9146794" y="3357753"/>
                    <a:pt x="9466707" y="3080639"/>
                  </a:cubicBezTo>
                  <a:lnTo>
                    <a:pt x="9472930" y="3087878"/>
                  </a:lnTo>
                  <a:lnTo>
                    <a:pt x="9466707" y="3080639"/>
                  </a:lnTo>
                  <a:cubicBezTo>
                    <a:pt x="9565386" y="2995041"/>
                    <a:pt x="9647936" y="2897251"/>
                    <a:pt x="9731883" y="2797810"/>
                  </a:cubicBezTo>
                  <a:cubicBezTo>
                    <a:pt x="9817608" y="2696210"/>
                    <a:pt x="9904730" y="2592832"/>
                    <a:pt x="10011537" y="2500249"/>
                  </a:cubicBezTo>
                  <a:cubicBezTo>
                    <a:pt x="10066401" y="2452624"/>
                    <a:pt x="10126472" y="2407920"/>
                    <a:pt x="10194290" y="2367661"/>
                  </a:cubicBezTo>
                  <a:cubicBezTo>
                    <a:pt x="10624185" y="2113407"/>
                    <a:pt x="11210290" y="2062607"/>
                    <a:pt x="11675999" y="2165858"/>
                  </a:cubicBezTo>
                  <a:lnTo>
                    <a:pt x="11673967" y="2175129"/>
                  </a:lnTo>
                  <a:lnTo>
                    <a:pt x="11675999" y="2165858"/>
                  </a:lnTo>
                  <a:cubicBezTo>
                    <a:pt x="12129008" y="2266061"/>
                    <a:pt x="12499594" y="2498725"/>
                    <a:pt x="12829667" y="2762250"/>
                  </a:cubicBezTo>
                  <a:cubicBezTo>
                    <a:pt x="13120496" y="2994533"/>
                    <a:pt x="13389483" y="3267075"/>
                    <a:pt x="13663421" y="3547364"/>
                  </a:cubicBezTo>
                  <a:lnTo>
                    <a:pt x="13656564" y="3553968"/>
                  </a:lnTo>
                  <a:lnTo>
                    <a:pt x="13663421" y="3547364"/>
                  </a:lnTo>
                  <a:cubicBezTo>
                    <a:pt x="13705332" y="3590163"/>
                    <a:pt x="13746861" y="3632327"/>
                    <a:pt x="13788897" y="3673729"/>
                  </a:cubicBezTo>
                  <a:lnTo>
                    <a:pt x="13782168" y="3680460"/>
                  </a:lnTo>
                  <a:lnTo>
                    <a:pt x="13788897" y="3673729"/>
                  </a:lnTo>
                  <a:cubicBezTo>
                    <a:pt x="14166215" y="4045204"/>
                    <a:pt x="14570456" y="4321937"/>
                    <a:pt x="15062454" y="4454779"/>
                  </a:cubicBezTo>
                  <a:cubicBezTo>
                    <a:pt x="15425801" y="4552950"/>
                    <a:pt x="15837027" y="4566412"/>
                    <a:pt x="16212694" y="4482719"/>
                  </a:cubicBezTo>
                  <a:lnTo>
                    <a:pt x="16214725" y="4491990"/>
                  </a:lnTo>
                  <a:lnTo>
                    <a:pt x="16212694" y="4482719"/>
                  </a:lnTo>
                  <a:cubicBezTo>
                    <a:pt x="16555594" y="4406392"/>
                    <a:pt x="16853154" y="4268724"/>
                    <a:pt x="17121505" y="4094988"/>
                  </a:cubicBezTo>
                  <a:cubicBezTo>
                    <a:pt x="17465168" y="3872484"/>
                    <a:pt x="17760950" y="3591941"/>
                    <a:pt x="18060035" y="3307969"/>
                  </a:cubicBezTo>
                  <a:cubicBezTo>
                    <a:pt x="18147030" y="3225419"/>
                    <a:pt x="18234406" y="3142488"/>
                    <a:pt x="18323179" y="3060700"/>
                  </a:cubicBezTo>
                  <a:lnTo>
                    <a:pt x="18329656" y="3067685"/>
                  </a:lnTo>
                  <a:lnTo>
                    <a:pt x="18323179" y="3060700"/>
                  </a:lnTo>
                  <a:cubicBezTo>
                    <a:pt x="18420588" y="2970530"/>
                    <a:pt x="18520410" y="2880487"/>
                    <a:pt x="18622519" y="2791587"/>
                  </a:cubicBezTo>
                  <a:lnTo>
                    <a:pt x="18628742" y="2798826"/>
                  </a:lnTo>
                  <a:lnTo>
                    <a:pt x="18622519" y="2791587"/>
                  </a:lnTo>
                  <a:cubicBezTo>
                    <a:pt x="20081113" y="1518793"/>
                    <a:pt x="22052026" y="467487"/>
                    <a:pt x="24422100" y="0"/>
                  </a:cubicBezTo>
                  <a:lnTo>
                    <a:pt x="24425783" y="18669"/>
                  </a:lnTo>
                  <a:cubicBezTo>
                    <a:pt x="22059138" y="485648"/>
                    <a:pt x="20091147" y="1535303"/>
                    <a:pt x="18635092" y="2805938"/>
                  </a:cubicBezTo>
                  <a:cubicBezTo>
                    <a:pt x="18533110" y="2894711"/>
                    <a:pt x="18433415" y="2984500"/>
                    <a:pt x="18336133" y="3074670"/>
                  </a:cubicBezTo>
                  <a:cubicBezTo>
                    <a:pt x="18247487" y="3156331"/>
                    <a:pt x="18160238" y="3239135"/>
                    <a:pt x="18073117" y="3321685"/>
                  </a:cubicBezTo>
                  <a:cubicBezTo>
                    <a:pt x="17774158" y="3605403"/>
                    <a:pt x="17477232" y="3887216"/>
                    <a:pt x="17131793" y="4110863"/>
                  </a:cubicBezTo>
                  <a:lnTo>
                    <a:pt x="17126585" y="4102862"/>
                  </a:lnTo>
                  <a:lnTo>
                    <a:pt x="17131793" y="4110863"/>
                  </a:lnTo>
                  <a:cubicBezTo>
                    <a:pt x="16861790" y="4285615"/>
                    <a:pt x="16562198" y="4424299"/>
                    <a:pt x="16216757" y="4501261"/>
                  </a:cubicBezTo>
                  <a:cubicBezTo>
                    <a:pt x="15838044" y="4585589"/>
                    <a:pt x="15423643" y="4572000"/>
                    <a:pt x="15057374" y="4473067"/>
                  </a:cubicBezTo>
                  <a:lnTo>
                    <a:pt x="15059914" y="4463923"/>
                  </a:lnTo>
                  <a:lnTo>
                    <a:pt x="15057374" y="4473067"/>
                  </a:lnTo>
                  <a:cubicBezTo>
                    <a:pt x="14561312" y="4339082"/>
                    <a:pt x="14154277" y="4060190"/>
                    <a:pt x="13775436" y="3687191"/>
                  </a:cubicBezTo>
                  <a:cubicBezTo>
                    <a:pt x="13733271" y="3645662"/>
                    <a:pt x="13691617" y="3603371"/>
                    <a:pt x="13649706" y="3560572"/>
                  </a:cubicBezTo>
                  <a:cubicBezTo>
                    <a:pt x="13375768" y="3280283"/>
                    <a:pt x="13107417" y="3008503"/>
                    <a:pt x="12817729" y="2777109"/>
                  </a:cubicBezTo>
                  <a:lnTo>
                    <a:pt x="12823698" y="2769616"/>
                  </a:lnTo>
                  <a:lnTo>
                    <a:pt x="12817729" y="2777109"/>
                  </a:lnTo>
                  <a:cubicBezTo>
                    <a:pt x="12488799" y="2514346"/>
                    <a:pt x="12120753" y="2283714"/>
                    <a:pt x="11671808" y="2184400"/>
                  </a:cubicBezTo>
                  <a:cubicBezTo>
                    <a:pt x="11209782" y="2081911"/>
                    <a:pt x="10628884" y="2132584"/>
                    <a:pt x="10203942" y="2383917"/>
                  </a:cubicBezTo>
                  <a:lnTo>
                    <a:pt x="10199116" y="2375662"/>
                  </a:lnTo>
                  <a:lnTo>
                    <a:pt x="10203942" y="2383790"/>
                  </a:lnTo>
                  <a:cubicBezTo>
                    <a:pt x="10137267" y="2423414"/>
                    <a:pt x="10078085" y="2467483"/>
                    <a:pt x="10023856" y="2514346"/>
                  </a:cubicBezTo>
                  <a:cubicBezTo>
                    <a:pt x="9918319" y="2605786"/>
                    <a:pt x="9832086" y="2708021"/>
                    <a:pt x="9746361" y="2809748"/>
                  </a:cubicBezTo>
                  <a:cubicBezTo>
                    <a:pt x="9662541" y="2909062"/>
                    <a:pt x="9579102" y="3008122"/>
                    <a:pt x="9479153" y="3094736"/>
                  </a:cubicBezTo>
                  <a:cubicBezTo>
                    <a:pt x="9154795" y="3375660"/>
                    <a:pt x="8586470" y="3475863"/>
                    <a:pt x="8277860" y="3337306"/>
                  </a:cubicBezTo>
                  <a:cubicBezTo>
                    <a:pt x="8204835" y="3304540"/>
                    <a:pt x="8147939" y="3264281"/>
                    <a:pt x="8093964" y="3216656"/>
                  </a:cubicBezTo>
                  <a:cubicBezTo>
                    <a:pt x="8066913" y="3192780"/>
                    <a:pt x="8042148" y="3166999"/>
                    <a:pt x="8018653" y="3139440"/>
                  </a:cubicBezTo>
                  <a:cubicBezTo>
                    <a:pt x="7976870" y="3090418"/>
                    <a:pt x="7938643" y="3035808"/>
                    <a:pt x="7897749" y="2977261"/>
                  </a:cubicBezTo>
                  <a:cubicBezTo>
                    <a:pt x="7849743" y="2908681"/>
                    <a:pt x="7797927" y="2834513"/>
                    <a:pt x="7731506" y="2756789"/>
                  </a:cubicBezTo>
                  <a:lnTo>
                    <a:pt x="7738745" y="2750566"/>
                  </a:lnTo>
                  <a:lnTo>
                    <a:pt x="7731506" y="2756789"/>
                  </a:lnTo>
                  <a:cubicBezTo>
                    <a:pt x="7495413" y="2480183"/>
                    <a:pt x="7063105" y="2244979"/>
                    <a:pt x="6709410" y="2128012"/>
                  </a:cubicBezTo>
                  <a:cubicBezTo>
                    <a:pt x="6644386" y="2106295"/>
                    <a:pt x="6581521" y="2087626"/>
                    <a:pt x="6520815" y="2071370"/>
                  </a:cubicBezTo>
                  <a:lnTo>
                    <a:pt x="6523228" y="2062226"/>
                  </a:lnTo>
                  <a:lnTo>
                    <a:pt x="6520815" y="2071370"/>
                  </a:lnTo>
                  <a:cubicBezTo>
                    <a:pt x="6257417" y="2001393"/>
                    <a:pt x="6005830" y="1967357"/>
                    <a:pt x="5735320" y="1931289"/>
                  </a:cubicBezTo>
                  <a:cubicBezTo>
                    <a:pt x="5732399" y="1930908"/>
                    <a:pt x="5729478" y="1930527"/>
                    <a:pt x="5726430" y="1930146"/>
                  </a:cubicBezTo>
                  <a:cubicBezTo>
                    <a:pt x="5723382" y="1929765"/>
                    <a:pt x="5720588" y="1929384"/>
                    <a:pt x="5717540" y="1929003"/>
                  </a:cubicBezTo>
                  <a:cubicBezTo>
                    <a:pt x="5635371" y="1918081"/>
                    <a:pt x="5549773" y="1907286"/>
                    <a:pt x="5460619" y="1896237"/>
                  </a:cubicBezTo>
                  <a:cubicBezTo>
                    <a:pt x="5173091" y="1860296"/>
                    <a:pt x="4849495" y="1819910"/>
                    <a:pt x="4492625" y="1751457"/>
                  </a:cubicBezTo>
                  <a:cubicBezTo>
                    <a:pt x="4087368" y="1673860"/>
                    <a:pt x="3652266" y="1754632"/>
                    <a:pt x="3347847" y="1872869"/>
                  </a:cubicBezTo>
                  <a:cubicBezTo>
                    <a:pt x="3226562" y="1919986"/>
                    <a:pt x="3118993" y="1975866"/>
                    <a:pt x="3011424" y="2031746"/>
                  </a:cubicBezTo>
                  <a:cubicBezTo>
                    <a:pt x="2858389" y="2111248"/>
                    <a:pt x="2705862" y="2190623"/>
                    <a:pt x="2516632" y="2242185"/>
                  </a:cubicBezTo>
                  <a:lnTo>
                    <a:pt x="2514092" y="2233041"/>
                  </a:lnTo>
                  <a:lnTo>
                    <a:pt x="2516632" y="2242185"/>
                  </a:lnTo>
                  <a:cubicBezTo>
                    <a:pt x="2121281" y="2350262"/>
                    <a:pt x="1584960" y="2340991"/>
                    <a:pt x="1114552" y="2160016"/>
                  </a:cubicBezTo>
                  <a:cubicBezTo>
                    <a:pt x="607695" y="1965071"/>
                    <a:pt x="189357" y="1604391"/>
                    <a:pt x="0" y="1244727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80821" y="2467232"/>
              <a:ext cx="24419433" cy="4320540"/>
            </a:xfrm>
            <a:custGeom>
              <a:rect b="b" l="l" r="r" t="t"/>
              <a:pathLst>
                <a:path extrusionOk="0" h="4320540" w="24419433">
                  <a:moveTo>
                    <a:pt x="16764" y="867029"/>
                  </a:moveTo>
                  <a:cubicBezTo>
                    <a:pt x="201295" y="1212342"/>
                    <a:pt x="604774" y="1567307"/>
                    <a:pt x="1096772" y="1767459"/>
                  </a:cubicBezTo>
                  <a:lnTo>
                    <a:pt x="1093216" y="1776222"/>
                  </a:lnTo>
                  <a:lnTo>
                    <a:pt x="1096772" y="1767459"/>
                  </a:lnTo>
                  <a:cubicBezTo>
                    <a:pt x="1548638" y="1951228"/>
                    <a:pt x="2065782" y="1972818"/>
                    <a:pt x="2449068" y="1885315"/>
                  </a:cubicBezTo>
                  <a:lnTo>
                    <a:pt x="2451227" y="1894586"/>
                  </a:lnTo>
                  <a:lnTo>
                    <a:pt x="2449068" y="1885315"/>
                  </a:lnTo>
                  <a:cubicBezTo>
                    <a:pt x="2632329" y="1843405"/>
                    <a:pt x="2781427" y="1774952"/>
                    <a:pt x="2932811" y="1705483"/>
                  </a:cubicBezTo>
                  <a:cubicBezTo>
                    <a:pt x="3038983" y="1656715"/>
                    <a:pt x="3146298" y="1607439"/>
                    <a:pt x="3266694" y="1566926"/>
                  </a:cubicBezTo>
                  <a:lnTo>
                    <a:pt x="3269742" y="1575943"/>
                  </a:lnTo>
                  <a:lnTo>
                    <a:pt x="3266694" y="1566926"/>
                  </a:lnTo>
                  <a:cubicBezTo>
                    <a:pt x="3572256" y="1464183"/>
                    <a:pt x="4001770" y="1398143"/>
                    <a:pt x="4401820" y="1474470"/>
                  </a:cubicBezTo>
                  <a:cubicBezTo>
                    <a:pt x="4823460" y="1554988"/>
                    <a:pt x="5204460" y="1586738"/>
                    <a:pt x="5536565" y="1614424"/>
                  </a:cubicBezTo>
                  <a:cubicBezTo>
                    <a:pt x="5580380" y="1618107"/>
                    <a:pt x="5623306" y="1621663"/>
                    <a:pt x="5665470" y="1625219"/>
                  </a:cubicBezTo>
                  <a:lnTo>
                    <a:pt x="5664708" y="1634744"/>
                  </a:lnTo>
                  <a:lnTo>
                    <a:pt x="5665470" y="1625219"/>
                  </a:lnTo>
                  <a:cubicBezTo>
                    <a:pt x="5686044" y="1626997"/>
                    <a:pt x="5706364" y="1628648"/>
                    <a:pt x="5726684" y="1630426"/>
                  </a:cubicBezTo>
                  <a:cubicBezTo>
                    <a:pt x="5746877" y="1632077"/>
                    <a:pt x="5766943" y="1633855"/>
                    <a:pt x="5787009" y="1635506"/>
                  </a:cubicBezTo>
                  <a:cubicBezTo>
                    <a:pt x="6031103" y="1656461"/>
                    <a:pt x="6265037" y="1678686"/>
                    <a:pt x="6509512" y="1732026"/>
                  </a:cubicBezTo>
                  <a:lnTo>
                    <a:pt x="6507480" y="1741297"/>
                  </a:lnTo>
                  <a:lnTo>
                    <a:pt x="6509512" y="1732026"/>
                  </a:lnTo>
                  <a:cubicBezTo>
                    <a:pt x="6573901" y="1745996"/>
                    <a:pt x="6640068" y="1763014"/>
                    <a:pt x="6708902" y="1782826"/>
                  </a:cubicBezTo>
                  <a:lnTo>
                    <a:pt x="6706235" y="1791970"/>
                  </a:lnTo>
                  <a:lnTo>
                    <a:pt x="6708902" y="1782826"/>
                  </a:lnTo>
                  <a:cubicBezTo>
                    <a:pt x="7081901" y="1890649"/>
                    <a:pt x="7537323" y="2127377"/>
                    <a:pt x="7775067" y="2419858"/>
                  </a:cubicBezTo>
                  <a:cubicBezTo>
                    <a:pt x="7848854" y="2510790"/>
                    <a:pt x="7902448" y="2597658"/>
                    <a:pt x="7951343" y="2676906"/>
                  </a:cubicBezTo>
                  <a:cubicBezTo>
                    <a:pt x="7992872" y="2744216"/>
                    <a:pt x="8030718" y="2805684"/>
                    <a:pt x="8075041" y="2860294"/>
                  </a:cubicBezTo>
                  <a:cubicBezTo>
                    <a:pt x="8087995" y="2876169"/>
                    <a:pt x="8101457" y="2891536"/>
                    <a:pt x="8115681" y="2906141"/>
                  </a:cubicBezTo>
                  <a:lnTo>
                    <a:pt x="8108823" y="2912745"/>
                  </a:lnTo>
                  <a:lnTo>
                    <a:pt x="8115681" y="2906141"/>
                  </a:lnTo>
                  <a:cubicBezTo>
                    <a:pt x="8165592" y="2957449"/>
                    <a:pt x="8218932" y="3001772"/>
                    <a:pt x="8289163" y="3038475"/>
                  </a:cubicBezTo>
                  <a:cubicBezTo>
                    <a:pt x="8588375" y="3195066"/>
                    <a:pt x="9174861" y="3112389"/>
                    <a:pt x="9513570" y="2834640"/>
                  </a:cubicBezTo>
                  <a:cubicBezTo>
                    <a:pt x="9616567" y="2750185"/>
                    <a:pt x="9702800" y="2652522"/>
                    <a:pt x="9790684" y="2552954"/>
                  </a:cubicBezTo>
                  <a:cubicBezTo>
                    <a:pt x="9880600" y="2451100"/>
                    <a:pt x="9972294" y="2347214"/>
                    <a:pt x="10084816" y="2254885"/>
                  </a:cubicBezTo>
                  <a:cubicBezTo>
                    <a:pt x="10134600" y="2213991"/>
                    <a:pt x="10188575" y="2175383"/>
                    <a:pt x="10248265" y="2140204"/>
                  </a:cubicBezTo>
                  <a:cubicBezTo>
                    <a:pt x="10675366" y="1889379"/>
                    <a:pt x="11250041" y="1829943"/>
                    <a:pt x="11713210" y="1920621"/>
                  </a:cubicBezTo>
                  <a:cubicBezTo>
                    <a:pt x="12161774" y="2008378"/>
                    <a:pt x="12536678" y="2226437"/>
                    <a:pt x="12870561" y="2478659"/>
                  </a:cubicBezTo>
                  <a:lnTo>
                    <a:pt x="12864846" y="2486279"/>
                  </a:lnTo>
                  <a:lnTo>
                    <a:pt x="12870561" y="2478659"/>
                  </a:lnTo>
                  <a:cubicBezTo>
                    <a:pt x="13165455" y="2701417"/>
                    <a:pt x="13437744" y="2966339"/>
                    <a:pt x="13706729" y="3245104"/>
                  </a:cubicBezTo>
                  <a:lnTo>
                    <a:pt x="13699870" y="3251708"/>
                  </a:lnTo>
                  <a:lnTo>
                    <a:pt x="13706729" y="3245104"/>
                  </a:lnTo>
                  <a:cubicBezTo>
                    <a:pt x="13707237" y="3245612"/>
                    <a:pt x="13707744" y="3246120"/>
                    <a:pt x="13708253" y="3246628"/>
                  </a:cubicBezTo>
                  <a:cubicBezTo>
                    <a:pt x="13708761" y="3247136"/>
                    <a:pt x="13709270" y="3247644"/>
                    <a:pt x="13709777" y="3248152"/>
                  </a:cubicBezTo>
                  <a:cubicBezTo>
                    <a:pt x="13749909" y="3289554"/>
                    <a:pt x="13789533" y="3330448"/>
                    <a:pt x="13829411" y="3370834"/>
                  </a:cubicBezTo>
                  <a:lnTo>
                    <a:pt x="13822680" y="3377565"/>
                  </a:lnTo>
                  <a:lnTo>
                    <a:pt x="13829411" y="3370834"/>
                  </a:lnTo>
                  <a:cubicBezTo>
                    <a:pt x="14196187" y="3741039"/>
                    <a:pt x="14573631" y="4024757"/>
                    <a:pt x="15046960" y="4169537"/>
                  </a:cubicBezTo>
                  <a:lnTo>
                    <a:pt x="15044167" y="4178681"/>
                  </a:lnTo>
                  <a:lnTo>
                    <a:pt x="15046960" y="4169537"/>
                  </a:lnTo>
                  <a:cubicBezTo>
                    <a:pt x="15396719" y="4276598"/>
                    <a:pt x="15798672" y="4301363"/>
                    <a:pt x="16170275" y="4230624"/>
                  </a:cubicBezTo>
                  <a:cubicBezTo>
                    <a:pt x="16509111" y="4166235"/>
                    <a:pt x="16807688" y="4040886"/>
                    <a:pt x="17078960" y="3879342"/>
                  </a:cubicBezTo>
                  <a:lnTo>
                    <a:pt x="17083786" y="3887470"/>
                  </a:lnTo>
                  <a:lnTo>
                    <a:pt x="17078960" y="3879342"/>
                  </a:lnTo>
                  <a:cubicBezTo>
                    <a:pt x="17435830" y="3666744"/>
                    <a:pt x="17746219" y="3392932"/>
                    <a:pt x="18060669" y="3115564"/>
                  </a:cubicBezTo>
                  <a:cubicBezTo>
                    <a:pt x="18141822" y="3043936"/>
                    <a:pt x="18223230" y="2972181"/>
                    <a:pt x="18305780" y="2901061"/>
                  </a:cubicBezTo>
                  <a:cubicBezTo>
                    <a:pt x="18405602" y="2815209"/>
                    <a:pt x="18507202" y="2729230"/>
                    <a:pt x="18611215" y="2644648"/>
                  </a:cubicBezTo>
                  <a:lnTo>
                    <a:pt x="18617184" y="2652014"/>
                  </a:lnTo>
                  <a:lnTo>
                    <a:pt x="18611215" y="2644648"/>
                  </a:lnTo>
                  <a:cubicBezTo>
                    <a:pt x="20096099" y="1431671"/>
                    <a:pt x="22067646" y="435737"/>
                    <a:pt x="24416004" y="0"/>
                  </a:cubicBezTo>
                  <a:lnTo>
                    <a:pt x="24419433" y="18669"/>
                  </a:lnTo>
                  <a:cubicBezTo>
                    <a:pt x="22074378" y="453771"/>
                    <a:pt x="20105751" y="1448308"/>
                    <a:pt x="18623280" y="2659380"/>
                  </a:cubicBezTo>
                  <a:cubicBezTo>
                    <a:pt x="18519393" y="2743835"/>
                    <a:pt x="18418047" y="2829687"/>
                    <a:pt x="18318226" y="2915412"/>
                  </a:cubicBezTo>
                  <a:lnTo>
                    <a:pt x="18312003" y="2908173"/>
                  </a:lnTo>
                  <a:lnTo>
                    <a:pt x="18318226" y="2915412"/>
                  </a:lnTo>
                  <a:cubicBezTo>
                    <a:pt x="18235803" y="2986405"/>
                    <a:pt x="18154395" y="3058160"/>
                    <a:pt x="18073242" y="3129788"/>
                  </a:cubicBezTo>
                  <a:cubicBezTo>
                    <a:pt x="17759044" y="3406902"/>
                    <a:pt x="17447387" y="3681984"/>
                    <a:pt x="17088612" y="3895598"/>
                  </a:cubicBezTo>
                  <a:cubicBezTo>
                    <a:pt x="16815815" y="4058158"/>
                    <a:pt x="16515207" y="4184269"/>
                    <a:pt x="16173704" y="4249293"/>
                  </a:cubicBezTo>
                  <a:lnTo>
                    <a:pt x="16171926" y="4239895"/>
                  </a:lnTo>
                  <a:lnTo>
                    <a:pt x="16173704" y="4249293"/>
                  </a:lnTo>
                  <a:cubicBezTo>
                    <a:pt x="15799054" y="4320540"/>
                    <a:pt x="15393924" y="4295521"/>
                    <a:pt x="15041244" y="4187698"/>
                  </a:cubicBezTo>
                  <a:cubicBezTo>
                    <a:pt x="14563725" y="4041521"/>
                    <a:pt x="14183614" y="3755517"/>
                    <a:pt x="13815694" y="3384169"/>
                  </a:cubicBezTo>
                  <a:cubicBezTo>
                    <a:pt x="13775690" y="3343656"/>
                    <a:pt x="13736065" y="3302762"/>
                    <a:pt x="13695934" y="3261360"/>
                  </a:cubicBezTo>
                  <a:cubicBezTo>
                    <a:pt x="13695426" y="3260852"/>
                    <a:pt x="13694917" y="3260344"/>
                    <a:pt x="13694410" y="3259836"/>
                  </a:cubicBezTo>
                  <a:cubicBezTo>
                    <a:pt x="13693902" y="3259328"/>
                    <a:pt x="13693393" y="3258820"/>
                    <a:pt x="13692886" y="3258312"/>
                  </a:cubicBezTo>
                  <a:cubicBezTo>
                    <a:pt x="13424027" y="2979801"/>
                    <a:pt x="13152501" y="2715641"/>
                    <a:pt x="12858877" y="2493899"/>
                  </a:cubicBezTo>
                  <a:cubicBezTo>
                    <a:pt x="12526137" y="2242566"/>
                    <a:pt x="12153900" y="2026412"/>
                    <a:pt x="11709400" y="1939417"/>
                  </a:cubicBezTo>
                  <a:lnTo>
                    <a:pt x="11711178" y="1930019"/>
                  </a:lnTo>
                  <a:lnTo>
                    <a:pt x="11709400" y="1939417"/>
                  </a:lnTo>
                  <a:cubicBezTo>
                    <a:pt x="11249787" y="1849501"/>
                    <a:pt x="10680192" y="1908683"/>
                    <a:pt x="10257790" y="2156841"/>
                  </a:cubicBezTo>
                  <a:lnTo>
                    <a:pt x="10252964" y="2148586"/>
                  </a:lnTo>
                  <a:lnTo>
                    <a:pt x="10257790" y="2156841"/>
                  </a:lnTo>
                  <a:cubicBezTo>
                    <a:pt x="10198989" y="2191512"/>
                    <a:pt x="10145903" y="2229485"/>
                    <a:pt x="10096754" y="2269871"/>
                  </a:cubicBezTo>
                  <a:cubicBezTo>
                    <a:pt x="9985629" y="2361057"/>
                    <a:pt x="9894951" y="2463673"/>
                    <a:pt x="9804907" y="2565781"/>
                  </a:cubicBezTo>
                  <a:cubicBezTo>
                    <a:pt x="9717151" y="2665095"/>
                    <a:pt x="9630029" y="2763901"/>
                    <a:pt x="9525634" y="2849626"/>
                  </a:cubicBezTo>
                  <a:lnTo>
                    <a:pt x="9519539" y="2842260"/>
                  </a:lnTo>
                  <a:lnTo>
                    <a:pt x="9525634" y="2849626"/>
                  </a:lnTo>
                  <a:cubicBezTo>
                    <a:pt x="9182481" y="3131185"/>
                    <a:pt x="8587740" y="3216529"/>
                    <a:pt x="8280400" y="3055620"/>
                  </a:cubicBezTo>
                  <a:lnTo>
                    <a:pt x="8284844" y="3047238"/>
                  </a:lnTo>
                  <a:lnTo>
                    <a:pt x="8280400" y="3055620"/>
                  </a:lnTo>
                  <a:cubicBezTo>
                    <a:pt x="8208009" y="3017774"/>
                    <a:pt x="8153145" y="2972054"/>
                    <a:pt x="8102092" y="2919730"/>
                  </a:cubicBezTo>
                  <a:cubicBezTo>
                    <a:pt x="8087487" y="2904617"/>
                    <a:pt x="8073643" y="2888869"/>
                    <a:pt x="8060308" y="2872613"/>
                  </a:cubicBezTo>
                  <a:cubicBezTo>
                    <a:pt x="8015096" y="2816987"/>
                    <a:pt x="7976489" y="2754376"/>
                    <a:pt x="7935214" y="2687193"/>
                  </a:cubicBezTo>
                  <a:cubicBezTo>
                    <a:pt x="7886318" y="2607945"/>
                    <a:pt x="7833359" y="2522093"/>
                    <a:pt x="7760462" y="2432177"/>
                  </a:cubicBezTo>
                  <a:lnTo>
                    <a:pt x="7767828" y="2426208"/>
                  </a:lnTo>
                  <a:lnTo>
                    <a:pt x="7760462" y="2432177"/>
                  </a:lnTo>
                  <a:cubicBezTo>
                    <a:pt x="7526146" y="2143887"/>
                    <a:pt x="7074789" y="1908683"/>
                    <a:pt x="6703821" y="1801368"/>
                  </a:cubicBezTo>
                  <a:cubicBezTo>
                    <a:pt x="6635369" y="1781556"/>
                    <a:pt x="6569456" y="1764792"/>
                    <a:pt x="6505575" y="1750822"/>
                  </a:cubicBezTo>
                  <a:cubicBezTo>
                    <a:pt x="6262370" y="1697736"/>
                    <a:pt x="6029578" y="1675511"/>
                    <a:pt x="5785484" y="1654683"/>
                  </a:cubicBezTo>
                  <a:cubicBezTo>
                    <a:pt x="5765419" y="1653032"/>
                    <a:pt x="5745353" y="1651254"/>
                    <a:pt x="5725287" y="1649603"/>
                  </a:cubicBezTo>
                  <a:cubicBezTo>
                    <a:pt x="5704966" y="1647825"/>
                    <a:pt x="5684520" y="1646174"/>
                    <a:pt x="5663946" y="1644396"/>
                  </a:cubicBezTo>
                  <a:cubicBezTo>
                    <a:pt x="5621909" y="1640840"/>
                    <a:pt x="5578983" y="1637157"/>
                    <a:pt x="5535168" y="1633601"/>
                  </a:cubicBezTo>
                  <a:cubicBezTo>
                    <a:pt x="5203063" y="1605915"/>
                    <a:pt x="4821174" y="1574165"/>
                    <a:pt x="4398390" y="1493393"/>
                  </a:cubicBezTo>
                  <a:lnTo>
                    <a:pt x="4400169" y="1483995"/>
                  </a:lnTo>
                  <a:lnTo>
                    <a:pt x="4398390" y="1493393"/>
                  </a:lnTo>
                  <a:cubicBezTo>
                    <a:pt x="4002404" y="1417828"/>
                    <a:pt x="3576320" y="1483233"/>
                    <a:pt x="3272916" y="1585214"/>
                  </a:cubicBezTo>
                  <a:cubicBezTo>
                    <a:pt x="3153663" y="1625346"/>
                    <a:pt x="3047238" y="1674241"/>
                    <a:pt x="2940812" y="1723009"/>
                  </a:cubicBezTo>
                  <a:cubicBezTo>
                    <a:pt x="2789554" y="1792478"/>
                    <a:pt x="2638806" y="1861693"/>
                    <a:pt x="2453385" y="1904111"/>
                  </a:cubicBezTo>
                  <a:cubicBezTo>
                    <a:pt x="2066416" y="1992503"/>
                    <a:pt x="1545335" y="1970659"/>
                    <a:pt x="1089660" y="1785366"/>
                  </a:cubicBezTo>
                  <a:cubicBezTo>
                    <a:pt x="594233" y="1583563"/>
                    <a:pt x="186944" y="1225804"/>
                    <a:pt x="0" y="875919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86893" y="2656931"/>
              <a:ext cx="24412702" cy="4055618"/>
            </a:xfrm>
            <a:custGeom>
              <a:rect b="b" l="l" r="r" t="t"/>
              <a:pathLst>
                <a:path extrusionOk="0" h="4055618" w="24412702">
                  <a:moveTo>
                    <a:pt x="16764" y="497840"/>
                  </a:moveTo>
                  <a:cubicBezTo>
                    <a:pt x="198882" y="833247"/>
                    <a:pt x="591566" y="1185545"/>
                    <a:pt x="1072261" y="1392047"/>
                  </a:cubicBezTo>
                  <a:cubicBezTo>
                    <a:pt x="1509649" y="1580007"/>
                    <a:pt x="2011553" y="1614424"/>
                    <a:pt x="2386584" y="1545971"/>
                  </a:cubicBezTo>
                  <a:lnTo>
                    <a:pt x="2388235" y="1555369"/>
                  </a:lnTo>
                  <a:lnTo>
                    <a:pt x="2386584" y="1545971"/>
                  </a:lnTo>
                  <a:cubicBezTo>
                    <a:pt x="2566416" y="1513205"/>
                    <a:pt x="2714117" y="1454531"/>
                    <a:pt x="2863723" y="1395095"/>
                  </a:cubicBezTo>
                  <a:cubicBezTo>
                    <a:pt x="2968625" y="1353439"/>
                    <a:pt x="3074543" y="1311402"/>
                    <a:pt x="3192653" y="1277874"/>
                  </a:cubicBezTo>
                  <a:lnTo>
                    <a:pt x="3195193" y="1287018"/>
                  </a:lnTo>
                  <a:lnTo>
                    <a:pt x="3192653" y="1277874"/>
                  </a:lnTo>
                  <a:cubicBezTo>
                    <a:pt x="3497199" y="1191641"/>
                    <a:pt x="3917315" y="1140968"/>
                    <a:pt x="4307840" y="1215263"/>
                  </a:cubicBezTo>
                  <a:lnTo>
                    <a:pt x="4306062" y="1224661"/>
                  </a:lnTo>
                  <a:lnTo>
                    <a:pt x="4307840" y="1215263"/>
                  </a:lnTo>
                  <a:cubicBezTo>
                    <a:pt x="4778502" y="1304925"/>
                    <a:pt x="5205095" y="1322705"/>
                    <a:pt x="5571236" y="1337945"/>
                  </a:cubicBezTo>
                  <a:cubicBezTo>
                    <a:pt x="5584698" y="1338453"/>
                    <a:pt x="5598033" y="1339088"/>
                    <a:pt x="5611241" y="1339596"/>
                  </a:cubicBezTo>
                  <a:lnTo>
                    <a:pt x="5610860" y="1349121"/>
                  </a:lnTo>
                  <a:lnTo>
                    <a:pt x="5611241" y="1339596"/>
                  </a:lnTo>
                  <a:cubicBezTo>
                    <a:pt x="5644896" y="1340993"/>
                    <a:pt x="5678424" y="1342263"/>
                    <a:pt x="5711698" y="1343660"/>
                  </a:cubicBezTo>
                  <a:cubicBezTo>
                    <a:pt x="5744591" y="1344930"/>
                    <a:pt x="5777357" y="1346200"/>
                    <a:pt x="5809869" y="1347597"/>
                  </a:cubicBezTo>
                  <a:cubicBezTo>
                    <a:pt x="6038850" y="1357122"/>
                    <a:pt x="6261608" y="1369822"/>
                    <a:pt x="6494018" y="1410462"/>
                  </a:cubicBezTo>
                  <a:cubicBezTo>
                    <a:pt x="6561455" y="1422273"/>
                    <a:pt x="6631051" y="1437005"/>
                    <a:pt x="6703060" y="1455293"/>
                  </a:cubicBezTo>
                  <a:lnTo>
                    <a:pt x="6700774" y="1464564"/>
                  </a:lnTo>
                  <a:lnTo>
                    <a:pt x="6703060" y="1455293"/>
                  </a:lnTo>
                  <a:cubicBezTo>
                    <a:pt x="7093712" y="1553337"/>
                    <a:pt x="7568692" y="1790319"/>
                    <a:pt x="7804658" y="2094738"/>
                  </a:cubicBezTo>
                  <a:cubicBezTo>
                    <a:pt x="7883779" y="2196846"/>
                    <a:pt x="7936484" y="2295017"/>
                    <a:pt x="7984617" y="2384298"/>
                  </a:cubicBezTo>
                  <a:cubicBezTo>
                    <a:pt x="8025384" y="2460117"/>
                    <a:pt x="8062722" y="2529332"/>
                    <a:pt x="8109839" y="2590292"/>
                  </a:cubicBezTo>
                  <a:cubicBezTo>
                    <a:pt x="8114792" y="2596769"/>
                    <a:pt x="8119999" y="2603119"/>
                    <a:pt x="8125206" y="2609342"/>
                  </a:cubicBezTo>
                  <a:cubicBezTo>
                    <a:pt x="8172196" y="2665476"/>
                    <a:pt x="8223123" y="2714498"/>
                    <a:pt x="8292973" y="2756408"/>
                  </a:cubicBezTo>
                  <a:cubicBezTo>
                    <a:pt x="8590661" y="2934843"/>
                    <a:pt x="9202928" y="2866517"/>
                    <a:pt x="9560687" y="2588387"/>
                  </a:cubicBezTo>
                  <a:lnTo>
                    <a:pt x="9566529" y="2595880"/>
                  </a:lnTo>
                  <a:lnTo>
                    <a:pt x="9560687" y="2588387"/>
                  </a:lnTo>
                  <a:cubicBezTo>
                    <a:pt x="9667748" y="2505202"/>
                    <a:pt x="9757664" y="2407920"/>
                    <a:pt x="9849485" y="2308606"/>
                  </a:cubicBezTo>
                  <a:cubicBezTo>
                    <a:pt x="9943719" y="2206625"/>
                    <a:pt x="10039985" y="2102485"/>
                    <a:pt x="10158095" y="2010664"/>
                  </a:cubicBezTo>
                  <a:cubicBezTo>
                    <a:pt x="10202672" y="1975993"/>
                    <a:pt x="10250297" y="1943100"/>
                    <a:pt x="10302240" y="1912747"/>
                  </a:cubicBezTo>
                  <a:cubicBezTo>
                    <a:pt x="10726801" y="1665097"/>
                    <a:pt x="11289919" y="1597279"/>
                    <a:pt x="11750421" y="1675384"/>
                  </a:cubicBezTo>
                  <a:cubicBezTo>
                    <a:pt x="12194794" y="1750695"/>
                    <a:pt x="12573635" y="1954276"/>
                    <a:pt x="12911455" y="2194814"/>
                  </a:cubicBezTo>
                  <a:cubicBezTo>
                    <a:pt x="13210413" y="2407920"/>
                    <a:pt x="13485876" y="2665603"/>
                    <a:pt x="13750418" y="2942717"/>
                  </a:cubicBezTo>
                  <a:lnTo>
                    <a:pt x="13743559" y="2949321"/>
                  </a:lnTo>
                  <a:lnTo>
                    <a:pt x="13750418" y="2942717"/>
                  </a:lnTo>
                  <a:cubicBezTo>
                    <a:pt x="13766038" y="2959100"/>
                    <a:pt x="13781659" y="2975356"/>
                    <a:pt x="13797026" y="2991485"/>
                  </a:cubicBezTo>
                  <a:cubicBezTo>
                    <a:pt x="13812392" y="3007487"/>
                    <a:pt x="13827633" y="3023489"/>
                    <a:pt x="13842745" y="3039364"/>
                  </a:cubicBezTo>
                  <a:cubicBezTo>
                    <a:pt x="13851890" y="3048889"/>
                    <a:pt x="13860907" y="3058287"/>
                    <a:pt x="13870051" y="3067812"/>
                  </a:cubicBezTo>
                  <a:lnTo>
                    <a:pt x="13863192" y="3074416"/>
                  </a:lnTo>
                  <a:lnTo>
                    <a:pt x="13870051" y="3067812"/>
                  </a:lnTo>
                  <a:cubicBezTo>
                    <a:pt x="14226286" y="3436747"/>
                    <a:pt x="14577187" y="3727450"/>
                    <a:pt x="15031467" y="3884295"/>
                  </a:cubicBezTo>
                  <a:lnTo>
                    <a:pt x="15028417" y="3893312"/>
                  </a:lnTo>
                  <a:lnTo>
                    <a:pt x="15031467" y="3884295"/>
                  </a:lnTo>
                  <a:cubicBezTo>
                    <a:pt x="15367635" y="4000373"/>
                    <a:pt x="15759938" y="4036187"/>
                    <a:pt x="16127730" y="3978529"/>
                  </a:cubicBezTo>
                  <a:lnTo>
                    <a:pt x="16129254" y="3987927"/>
                  </a:lnTo>
                  <a:lnTo>
                    <a:pt x="16127730" y="3978529"/>
                  </a:lnTo>
                  <a:cubicBezTo>
                    <a:pt x="16462502" y="3925951"/>
                    <a:pt x="16761967" y="3813175"/>
                    <a:pt x="17036034" y="3663696"/>
                  </a:cubicBezTo>
                  <a:cubicBezTo>
                    <a:pt x="17403317" y="3463417"/>
                    <a:pt x="17725770" y="3199765"/>
                    <a:pt x="18053050" y="2932176"/>
                  </a:cubicBezTo>
                  <a:cubicBezTo>
                    <a:pt x="18130774" y="2868549"/>
                    <a:pt x="18208879" y="2804795"/>
                    <a:pt x="18287872" y="2741549"/>
                  </a:cubicBezTo>
                  <a:cubicBezTo>
                    <a:pt x="18389727" y="2660015"/>
                    <a:pt x="18493486" y="2578227"/>
                    <a:pt x="18599150" y="2497709"/>
                  </a:cubicBezTo>
                  <a:lnTo>
                    <a:pt x="18604865" y="2505329"/>
                  </a:lnTo>
                  <a:lnTo>
                    <a:pt x="18599150" y="2497709"/>
                  </a:lnTo>
                  <a:cubicBezTo>
                    <a:pt x="20110831" y="1344422"/>
                    <a:pt x="22082506" y="403733"/>
                    <a:pt x="24409400" y="0"/>
                  </a:cubicBezTo>
                  <a:lnTo>
                    <a:pt x="24412702" y="18796"/>
                  </a:lnTo>
                  <a:cubicBezTo>
                    <a:pt x="22088983" y="422021"/>
                    <a:pt x="20119975" y="1361313"/>
                    <a:pt x="18610961" y="2512949"/>
                  </a:cubicBezTo>
                  <a:cubicBezTo>
                    <a:pt x="18505424" y="2593467"/>
                    <a:pt x="18401791" y="2675001"/>
                    <a:pt x="18300065" y="2756535"/>
                  </a:cubicBezTo>
                  <a:lnTo>
                    <a:pt x="18294095" y="2749042"/>
                  </a:lnTo>
                  <a:lnTo>
                    <a:pt x="18300065" y="2756535"/>
                  </a:lnTo>
                  <a:cubicBezTo>
                    <a:pt x="18221197" y="2819654"/>
                    <a:pt x="18143219" y="2883408"/>
                    <a:pt x="18065368" y="2947035"/>
                  </a:cubicBezTo>
                  <a:cubicBezTo>
                    <a:pt x="17738343" y="3214497"/>
                    <a:pt x="17414493" y="3479419"/>
                    <a:pt x="17045432" y="3680587"/>
                  </a:cubicBezTo>
                  <a:lnTo>
                    <a:pt x="17040860" y="3672205"/>
                  </a:lnTo>
                  <a:lnTo>
                    <a:pt x="17045432" y="3680587"/>
                  </a:lnTo>
                  <a:cubicBezTo>
                    <a:pt x="16769715" y="3830955"/>
                    <a:pt x="16468218" y="3944620"/>
                    <a:pt x="16131032" y="3997452"/>
                  </a:cubicBezTo>
                  <a:cubicBezTo>
                    <a:pt x="15760193" y="4055618"/>
                    <a:pt x="15364714" y="4019423"/>
                    <a:pt x="15025496" y="3902456"/>
                  </a:cubicBezTo>
                  <a:cubicBezTo>
                    <a:pt x="14566900" y="3744087"/>
                    <a:pt x="14213586" y="3450971"/>
                    <a:pt x="13856589" y="3081147"/>
                  </a:cubicBezTo>
                  <a:cubicBezTo>
                    <a:pt x="13847444" y="3071749"/>
                    <a:pt x="13838428" y="3062224"/>
                    <a:pt x="13829284" y="3052699"/>
                  </a:cubicBezTo>
                  <a:cubicBezTo>
                    <a:pt x="13814043" y="3036824"/>
                    <a:pt x="13798804" y="3020822"/>
                    <a:pt x="13783437" y="3004693"/>
                  </a:cubicBezTo>
                  <a:cubicBezTo>
                    <a:pt x="13767942" y="2988437"/>
                    <a:pt x="13752449" y="2972181"/>
                    <a:pt x="13736828" y="2955925"/>
                  </a:cubicBezTo>
                  <a:cubicBezTo>
                    <a:pt x="13472794" y="2679319"/>
                    <a:pt x="13198220" y="2422525"/>
                    <a:pt x="12900660" y="2210435"/>
                  </a:cubicBezTo>
                  <a:lnTo>
                    <a:pt x="12906248" y="2202688"/>
                  </a:lnTo>
                  <a:lnTo>
                    <a:pt x="12900660" y="2210435"/>
                  </a:lnTo>
                  <a:cubicBezTo>
                    <a:pt x="12564237" y="1970786"/>
                    <a:pt x="12188063" y="1768983"/>
                    <a:pt x="11747500" y="1694307"/>
                  </a:cubicBezTo>
                  <a:lnTo>
                    <a:pt x="11749151" y="1684909"/>
                  </a:lnTo>
                  <a:lnTo>
                    <a:pt x="11747500" y="1694307"/>
                  </a:lnTo>
                  <a:cubicBezTo>
                    <a:pt x="11290554" y="1616837"/>
                    <a:pt x="10732134" y="1684401"/>
                    <a:pt x="10312019" y="1929384"/>
                  </a:cubicBezTo>
                  <a:lnTo>
                    <a:pt x="10307193" y="1921129"/>
                  </a:lnTo>
                  <a:lnTo>
                    <a:pt x="10312019" y="1929384"/>
                  </a:lnTo>
                  <a:cubicBezTo>
                    <a:pt x="10260965" y="1959356"/>
                    <a:pt x="10213975" y="1991741"/>
                    <a:pt x="10170033" y="2025904"/>
                  </a:cubicBezTo>
                  <a:cubicBezTo>
                    <a:pt x="10053320" y="2116582"/>
                    <a:pt x="9958196" y="2219579"/>
                    <a:pt x="9863709" y="2321687"/>
                  </a:cubicBezTo>
                  <a:cubicBezTo>
                    <a:pt x="9772015" y="2420874"/>
                    <a:pt x="9681083" y="2519299"/>
                    <a:pt x="9572625" y="2603627"/>
                  </a:cubicBezTo>
                  <a:cubicBezTo>
                    <a:pt x="9210294" y="2885313"/>
                    <a:pt x="8589391" y="2956306"/>
                    <a:pt x="8283447" y="2772918"/>
                  </a:cubicBezTo>
                  <a:lnTo>
                    <a:pt x="8288401" y="2764790"/>
                  </a:lnTo>
                  <a:lnTo>
                    <a:pt x="8283447" y="2772918"/>
                  </a:lnTo>
                  <a:cubicBezTo>
                    <a:pt x="8211312" y="2729738"/>
                    <a:pt x="8158733" y="2679065"/>
                    <a:pt x="8110855" y="2621788"/>
                  </a:cubicBezTo>
                  <a:lnTo>
                    <a:pt x="8118221" y="2615692"/>
                  </a:lnTo>
                  <a:lnTo>
                    <a:pt x="8110855" y="2621788"/>
                  </a:lnTo>
                  <a:cubicBezTo>
                    <a:pt x="8105394" y="2615311"/>
                    <a:pt x="8100187" y="2608834"/>
                    <a:pt x="8095107" y="2602103"/>
                  </a:cubicBezTo>
                  <a:cubicBezTo>
                    <a:pt x="8046846" y="2539746"/>
                    <a:pt x="8008874" y="2469134"/>
                    <a:pt x="7968107" y="2393569"/>
                  </a:cubicBezTo>
                  <a:cubicBezTo>
                    <a:pt x="7919974" y="2304161"/>
                    <a:pt x="7867904" y="2207260"/>
                    <a:pt x="7789799" y="2106549"/>
                  </a:cubicBezTo>
                  <a:lnTo>
                    <a:pt x="7797292" y="2100707"/>
                  </a:lnTo>
                  <a:lnTo>
                    <a:pt x="7789799" y="2106549"/>
                  </a:lnTo>
                  <a:cubicBezTo>
                    <a:pt x="7557516" y="1806829"/>
                    <a:pt x="7087234" y="1571371"/>
                    <a:pt x="6698615" y="1473835"/>
                  </a:cubicBezTo>
                  <a:cubicBezTo>
                    <a:pt x="6627114" y="1455801"/>
                    <a:pt x="6557899" y="1441069"/>
                    <a:pt x="6490970" y="1429385"/>
                  </a:cubicBezTo>
                  <a:lnTo>
                    <a:pt x="6492621" y="1419987"/>
                  </a:lnTo>
                  <a:lnTo>
                    <a:pt x="6490970" y="1429385"/>
                  </a:lnTo>
                  <a:cubicBezTo>
                    <a:pt x="6259703" y="1388999"/>
                    <a:pt x="6038215" y="1376299"/>
                    <a:pt x="5809234" y="1366774"/>
                  </a:cubicBezTo>
                  <a:cubicBezTo>
                    <a:pt x="5776722" y="1365377"/>
                    <a:pt x="5743956" y="1364107"/>
                    <a:pt x="5711063" y="1362837"/>
                  </a:cubicBezTo>
                  <a:cubicBezTo>
                    <a:pt x="5677789" y="1361567"/>
                    <a:pt x="5644261" y="1360170"/>
                    <a:pt x="5610606" y="1358773"/>
                  </a:cubicBezTo>
                  <a:cubicBezTo>
                    <a:pt x="5597398" y="1358265"/>
                    <a:pt x="5583936" y="1357630"/>
                    <a:pt x="5570601" y="1357122"/>
                  </a:cubicBezTo>
                  <a:cubicBezTo>
                    <a:pt x="5204460" y="1341882"/>
                    <a:pt x="4776597" y="1324102"/>
                    <a:pt x="4304411" y="1234186"/>
                  </a:cubicBezTo>
                  <a:cubicBezTo>
                    <a:pt x="3917442" y="1160526"/>
                    <a:pt x="3500501" y="1210691"/>
                    <a:pt x="3197987" y="1296416"/>
                  </a:cubicBezTo>
                  <a:cubicBezTo>
                    <a:pt x="3080893" y="1329563"/>
                    <a:pt x="2975864" y="1371219"/>
                    <a:pt x="2870835" y="1413002"/>
                  </a:cubicBezTo>
                  <a:cubicBezTo>
                    <a:pt x="2721229" y="1472311"/>
                    <a:pt x="2572004" y="1531620"/>
                    <a:pt x="2390013" y="1564894"/>
                  </a:cubicBezTo>
                  <a:cubicBezTo>
                    <a:pt x="2011553" y="1633855"/>
                    <a:pt x="1505712" y="1599184"/>
                    <a:pt x="1064768" y="1409700"/>
                  </a:cubicBezTo>
                  <a:lnTo>
                    <a:pt x="1068578" y="1400937"/>
                  </a:lnTo>
                  <a:lnTo>
                    <a:pt x="1064768" y="1409700"/>
                  </a:lnTo>
                  <a:cubicBezTo>
                    <a:pt x="580898" y="1201801"/>
                    <a:pt x="184531" y="846836"/>
                    <a:pt x="0" y="506984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92962" y="2847206"/>
              <a:ext cx="24406352" cy="3790188"/>
            </a:xfrm>
            <a:custGeom>
              <a:rect b="b" l="l" r="r" t="t"/>
              <a:pathLst>
                <a:path extrusionOk="0" h="3790188" w="24406352">
                  <a:moveTo>
                    <a:pt x="16764" y="128270"/>
                  </a:moveTo>
                  <a:cubicBezTo>
                    <a:pt x="196342" y="453771"/>
                    <a:pt x="578485" y="803275"/>
                    <a:pt x="1047623" y="1016254"/>
                  </a:cubicBezTo>
                  <a:cubicBezTo>
                    <a:pt x="1470406" y="1208151"/>
                    <a:pt x="1957324" y="1255522"/>
                    <a:pt x="2324100" y="1206373"/>
                  </a:cubicBezTo>
                  <a:lnTo>
                    <a:pt x="2325370" y="1215771"/>
                  </a:lnTo>
                  <a:lnTo>
                    <a:pt x="2324100" y="1206373"/>
                  </a:lnTo>
                  <a:cubicBezTo>
                    <a:pt x="2501011" y="1182624"/>
                    <a:pt x="2647569" y="1133856"/>
                    <a:pt x="2796032" y="1084326"/>
                  </a:cubicBezTo>
                  <a:cubicBezTo>
                    <a:pt x="2899283" y="1049909"/>
                    <a:pt x="3003423" y="1015238"/>
                    <a:pt x="3118866" y="988695"/>
                  </a:cubicBezTo>
                  <a:lnTo>
                    <a:pt x="3121025" y="997966"/>
                  </a:lnTo>
                  <a:lnTo>
                    <a:pt x="3118866" y="988695"/>
                  </a:lnTo>
                  <a:cubicBezTo>
                    <a:pt x="3422777" y="918972"/>
                    <a:pt x="3832987" y="883793"/>
                    <a:pt x="4213987" y="956056"/>
                  </a:cubicBezTo>
                  <a:lnTo>
                    <a:pt x="4212209" y="965454"/>
                  </a:lnTo>
                  <a:lnTo>
                    <a:pt x="4213987" y="956056"/>
                  </a:lnTo>
                  <a:cubicBezTo>
                    <a:pt x="4712716" y="1050671"/>
                    <a:pt x="5168646" y="1060069"/>
                    <a:pt x="5557139" y="1053846"/>
                  </a:cubicBezTo>
                  <a:lnTo>
                    <a:pt x="5557266" y="1063371"/>
                  </a:lnTo>
                  <a:lnTo>
                    <a:pt x="5557139" y="1053846"/>
                  </a:lnTo>
                  <a:cubicBezTo>
                    <a:pt x="5870321" y="1048766"/>
                    <a:pt x="6165596" y="1046226"/>
                    <a:pt x="6478905" y="1088644"/>
                  </a:cubicBezTo>
                  <a:cubicBezTo>
                    <a:pt x="6549517" y="1098296"/>
                    <a:pt x="6622415" y="1110996"/>
                    <a:pt x="6697599" y="1127379"/>
                  </a:cubicBezTo>
                  <a:lnTo>
                    <a:pt x="6695567" y="1136650"/>
                  </a:lnTo>
                  <a:lnTo>
                    <a:pt x="6697599" y="1127379"/>
                  </a:lnTo>
                  <a:cubicBezTo>
                    <a:pt x="7105777" y="1215771"/>
                    <a:pt x="7600315" y="1452753"/>
                    <a:pt x="7834503" y="1769364"/>
                  </a:cubicBezTo>
                  <a:cubicBezTo>
                    <a:pt x="7917815" y="1882013"/>
                    <a:pt x="7968488" y="1990979"/>
                    <a:pt x="8014716" y="2090293"/>
                  </a:cubicBezTo>
                  <a:cubicBezTo>
                    <a:pt x="8052689" y="2171827"/>
                    <a:pt x="8087487" y="2246503"/>
                    <a:pt x="8134858" y="2312416"/>
                  </a:cubicBezTo>
                  <a:cubicBezTo>
                    <a:pt x="8178546" y="2373376"/>
                    <a:pt x="8227568" y="2427351"/>
                    <a:pt x="8296783" y="2474341"/>
                  </a:cubicBezTo>
                  <a:lnTo>
                    <a:pt x="8291449" y="2482215"/>
                  </a:lnTo>
                  <a:lnTo>
                    <a:pt x="8296783" y="2474341"/>
                  </a:lnTo>
                  <a:cubicBezTo>
                    <a:pt x="8592820" y="2674366"/>
                    <a:pt x="9230487" y="2620391"/>
                    <a:pt x="9607931" y="2342134"/>
                  </a:cubicBezTo>
                  <a:cubicBezTo>
                    <a:pt x="9719183" y="2260219"/>
                    <a:pt x="9812909" y="2163445"/>
                    <a:pt x="9908667" y="2064385"/>
                  </a:cubicBezTo>
                  <a:cubicBezTo>
                    <a:pt x="10007346" y="1962404"/>
                    <a:pt x="10108184" y="1858264"/>
                    <a:pt x="10231882" y="1767078"/>
                  </a:cubicBezTo>
                  <a:cubicBezTo>
                    <a:pt x="10270871" y="1738376"/>
                    <a:pt x="10312146" y="1710944"/>
                    <a:pt x="10356469" y="1685163"/>
                  </a:cubicBezTo>
                  <a:cubicBezTo>
                    <a:pt x="10778236" y="1440942"/>
                    <a:pt x="11330051" y="1364361"/>
                    <a:pt x="11787759" y="1429893"/>
                  </a:cubicBezTo>
                  <a:lnTo>
                    <a:pt x="11786362" y="1439291"/>
                  </a:lnTo>
                  <a:lnTo>
                    <a:pt x="11787759" y="1429893"/>
                  </a:lnTo>
                  <a:cubicBezTo>
                    <a:pt x="12227687" y="1492885"/>
                    <a:pt x="12610719" y="1681734"/>
                    <a:pt x="12952349" y="1910969"/>
                  </a:cubicBezTo>
                  <a:cubicBezTo>
                    <a:pt x="13255497" y="2114423"/>
                    <a:pt x="13534136" y="2364740"/>
                    <a:pt x="13793978" y="2640330"/>
                  </a:cubicBezTo>
                  <a:lnTo>
                    <a:pt x="13786994" y="2646807"/>
                  </a:lnTo>
                  <a:lnTo>
                    <a:pt x="13793851" y="2640203"/>
                  </a:lnTo>
                  <a:cubicBezTo>
                    <a:pt x="13828394" y="2676779"/>
                    <a:pt x="13862177" y="2712974"/>
                    <a:pt x="13895832" y="2748788"/>
                  </a:cubicBezTo>
                  <a:cubicBezTo>
                    <a:pt x="13900785" y="2754122"/>
                    <a:pt x="13905738" y="2759456"/>
                    <a:pt x="13910819" y="2764790"/>
                  </a:cubicBezTo>
                  <a:lnTo>
                    <a:pt x="13903833" y="2771267"/>
                  </a:lnTo>
                  <a:lnTo>
                    <a:pt x="13910819" y="2764790"/>
                  </a:lnTo>
                  <a:cubicBezTo>
                    <a:pt x="14256512" y="3132582"/>
                    <a:pt x="14580617" y="3430143"/>
                    <a:pt x="15016353" y="3599053"/>
                  </a:cubicBezTo>
                  <a:cubicBezTo>
                    <a:pt x="15338806" y="3724021"/>
                    <a:pt x="15721838" y="3771011"/>
                    <a:pt x="16085567" y="3726434"/>
                  </a:cubicBezTo>
                  <a:lnTo>
                    <a:pt x="16086709" y="3735832"/>
                  </a:lnTo>
                  <a:lnTo>
                    <a:pt x="16085567" y="3726434"/>
                  </a:lnTo>
                  <a:cubicBezTo>
                    <a:pt x="16416401" y="3685794"/>
                    <a:pt x="16716756" y="3585337"/>
                    <a:pt x="16993744" y="3448050"/>
                  </a:cubicBezTo>
                  <a:lnTo>
                    <a:pt x="16997934" y="3456559"/>
                  </a:lnTo>
                  <a:lnTo>
                    <a:pt x="16993744" y="3448050"/>
                  </a:lnTo>
                  <a:cubicBezTo>
                    <a:pt x="17372457" y="3260217"/>
                    <a:pt x="17708246" y="3006344"/>
                    <a:pt x="18049495" y="2748153"/>
                  </a:cubicBezTo>
                  <a:cubicBezTo>
                    <a:pt x="18122772" y="2692781"/>
                    <a:pt x="18196306" y="2637155"/>
                    <a:pt x="18270601" y="2581910"/>
                  </a:cubicBezTo>
                  <a:lnTo>
                    <a:pt x="18276317" y="2589530"/>
                  </a:lnTo>
                  <a:lnTo>
                    <a:pt x="18270601" y="2581910"/>
                  </a:lnTo>
                  <a:cubicBezTo>
                    <a:pt x="18374614" y="2504567"/>
                    <a:pt x="18480278" y="2426970"/>
                    <a:pt x="18587974" y="2350643"/>
                  </a:cubicBezTo>
                  <a:lnTo>
                    <a:pt x="18593435" y="2358390"/>
                  </a:lnTo>
                  <a:lnTo>
                    <a:pt x="18587974" y="2350643"/>
                  </a:lnTo>
                  <a:cubicBezTo>
                    <a:pt x="20125818" y="1257173"/>
                    <a:pt x="22097872" y="371856"/>
                    <a:pt x="24403304" y="0"/>
                  </a:cubicBezTo>
                  <a:lnTo>
                    <a:pt x="24406352" y="18796"/>
                  </a:lnTo>
                  <a:cubicBezTo>
                    <a:pt x="22103970" y="390144"/>
                    <a:pt x="20134580" y="1274318"/>
                    <a:pt x="18598895" y="2366264"/>
                  </a:cubicBezTo>
                  <a:cubicBezTo>
                    <a:pt x="18491454" y="2442591"/>
                    <a:pt x="18385790" y="2520061"/>
                    <a:pt x="18281904" y="2597277"/>
                  </a:cubicBezTo>
                  <a:cubicBezTo>
                    <a:pt x="18207736" y="2652395"/>
                    <a:pt x="18134203" y="2708021"/>
                    <a:pt x="18060924" y="2763393"/>
                  </a:cubicBezTo>
                  <a:cubicBezTo>
                    <a:pt x="17719802" y="3021330"/>
                    <a:pt x="17382743" y="3276346"/>
                    <a:pt x="17002125" y="3465068"/>
                  </a:cubicBezTo>
                  <a:cubicBezTo>
                    <a:pt x="16723614" y="3603117"/>
                    <a:pt x="16421100" y="3704336"/>
                    <a:pt x="16087852" y="3745230"/>
                  </a:cubicBezTo>
                  <a:cubicBezTo>
                    <a:pt x="15721203" y="3790188"/>
                    <a:pt x="15334995" y="3742944"/>
                    <a:pt x="15009494" y="3616706"/>
                  </a:cubicBezTo>
                  <a:lnTo>
                    <a:pt x="15012924" y="3607816"/>
                  </a:lnTo>
                  <a:lnTo>
                    <a:pt x="15009494" y="3616706"/>
                  </a:lnTo>
                  <a:cubicBezTo>
                    <a:pt x="14569568" y="3446272"/>
                    <a:pt x="14242922" y="3145917"/>
                    <a:pt x="13896975" y="2777744"/>
                  </a:cubicBezTo>
                  <a:cubicBezTo>
                    <a:pt x="13892021" y="2772410"/>
                    <a:pt x="13887068" y="2767076"/>
                    <a:pt x="13881989" y="2761742"/>
                  </a:cubicBezTo>
                  <a:cubicBezTo>
                    <a:pt x="13848461" y="2725801"/>
                    <a:pt x="13814552" y="2689606"/>
                    <a:pt x="13780135" y="2653157"/>
                  </a:cubicBezTo>
                  <a:cubicBezTo>
                    <a:pt x="13520928" y="2378202"/>
                    <a:pt x="13243433" y="2129028"/>
                    <a:pt x="12941681" y="1926590"/>
                  </a:cubicBezTo>
                  <a:lnTo>
                    <a:pt x="12947015" y="1918716"/>
                  </a:lnTo>
                  <a:lnTo>
                    <a:pt x="12941681" y="1926590"/>
                  </a:lnTo>
                  <a:cubicBezTo>
                    <a:pt x="12601448" y="1698371"/>
                    <a:pt x="12221083" y="1511046"/>
                    <a:pt x="11784965" y="1448562"/>
                  </a:cubicBezTo>
                  <a:cubicBezTo>
                    <a:pt x="11330813" y="1383538"/>
                    <a:pt x="10783443" y="1459738"/>
                    <a:pt x="10365994" y="1701419"/>
                  </a:cubicBezTo>
                  <a:lnTo>
                    <a:pt x="10361168" y="1693164"/>
                  </a:lnTo>
                  <a:lnTo>
                    <a:pt x="10365994" y="1701419"/>
                  </a:lnTo>
                  <a:cubicBezTo>
                    <a:pt x="10322433" y="1726692"/>
                    <a:pt x="10281666" y="1753870"/>
                    <a:pt x="10243184" y="1782191"/>
                  </a:cubicBezTo>
                  <a:cubicBezTo>
                    <a:pt x="10120884" y="1872234"/>
                    <a:pt x="10021189" y="1975358"/>
                    <a:pt x="9922256" y="2077466"/>
                  </a:cubicBezTo>
                  <a:cubicBezTo>
                    <a:pt x="9826625" y="2176272"/>
                    <a:pt x="9731883" y="2274189"/>
                    <a:pt x="9619107" y="2357247"/>
                  </a:cubicBezTo>
                  <a:lnTo>
                    <a:pt x="9613519" y="2349627"/>
                  </a:lnTo>
                  <a:lnTo>
                    <a:pt x="9619234" y="2357247"/>
                  </a:lnTo>
                  <a:cubicBezTo>
                    <a:pt x="9237345" y="2638806"/>
                    <a:pt x="8590660" y="2695702"/>
                    <a:pt x="8286115" y="2489835"/>
                  </a:cubicBezTo>
                  <a:cubicBezTo>
                    <a:pt x="8214614" y="2441321"/>
                    <a:pt x="8164068" y="2385568"/>
                    <a:pt x="8119364" y="2323338"/>
                  </a:cubicBezTo>
                  <a:lnTo>
                    <a:pt x="8127110" y="2317750"/>
                  </a:lnTo>
                  <a:lnTo>
                    <a:pt x="8119364" y="2323338"/>
                  </a:lnTo>
                  <a:cubicBezTo>
                    <a:pt x="8070850" y="2255774"/>
                    <a:pt x="8035290" y="2179320"/>
                    <a:pt x="7997444" y="2098040"/>
                  </a:cubicBezTo>
                  <a:cubicBezTo>
                    <a:pt x="7951216" y="1998726"/>
                    <a:pt x="7901178" y="1891284"/>
                    <a:pt x="7819135" y="1780413"/>
                  </a:cubicBezTo>
                  <a:lnTo>
                    <a:pt x="7826756" y="1774698"/>
                  </a:lnTo>
                  <a:lnTo>
                    <a:pt x="7819135" y="1780413"/>
                  </a:lnTo>
                  <a:cubicBezTo>
                    <a:pt x="7588884" y="1469009"/>
                    <a:pt x="7099554" y="1233551"/>
                    <a:pt x="6693534" y="1145667"/>
                  </a:cubicBezTo>
                  <a:cubicBezTo>
                    <a:pt x="6618859" y="1129411"/>
                    <a:pt x="6546469" y="1116838"/>
                    <a:pt x="6476238" y="1107186"/>
                  </a:cubicBezTo>
                  <a:lnTo>
                    <a:pt x="6477508" y="1097788"/>
                  </a:lnTo>
                  <a:lnTo>
                    <a:pt x="6476238" y="1107186"/>
                  </a:lnTo>
                  <a:cubicBezTo>
                    <a:pt x="6164580" y="1064895"/>
                    <a:pt x="5870575" y="1067562"/>
                    <a:pt x="5557393" y="1072515"/>
                  </a:cubicBezTo>
                  <a:cubicBezTo>
                    <a:pt x="5168392" y="1078738"/>
                    <a:pt x="4711065" y="1069340"/>
                    <a:pt x="4210431" y="974344"/>
                  </a:cubicBezTo>
                  <a:cubicBezTo>
                    <a:pt x="3832606" y="902589"/>
                    <a:pt x="3425190" y="937514"/>
                    <a:pt x="3123057" y="1006856"/>
                  </a:cubicBezTo>
                  <a:cubicBezTo>
                    <a:pt x="3008630" y="1033145"/>
                    <a:pt x="2905379" y="1067562"/>
                    <a:pt x="2802001" y="1101979"/>
                  </a:cubicBezTo>
                  <a:cubicBezTo>
                    <a:pt x="2653665" y="1151382"/>
                    <a:pt x="2505456" y="1200785"/>
                    <a:pt x="2326513" y="1224788"/>
                  </a:cubicBezTo>
                  <a:cubicBezTo>
                    <a:pt x="1956435" y="1274445"/>
                    <a:pt x="1465961" y="1226693"/>
                    <a:pt x="1039622" y="1033145"/>
                  </a:cubicBezTo>
                  <a:lnTo>
                    <a:pt x="1043559" y="1024509"/>
                  </a:lnTo>
                  <a:lnTo>
                    <a:pt x="1039622" y="1033145"/>
                  </a:lnTo>
                  <a:cubicBezTo>
                    <a:pt x="567563" y="819277"/>
                    <a:pt x="181991" y="467233"/>
                    <a:pt x="0" y="137414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99160" y="2795874"/>
              <a:ext cx="24399875" cy="3766439"/>
            </a:xfrm>
            <a:custGeom>
              <a:rect b="b" l="l" r="r" t="t"/>
              <a:pathLst>
                <a:path extrusionOk="0" h="3766439" w="24399875">
                  <a:moveTo>
                    <a:pt x="16510" y="0"/>
                  </a:moveTo>
                  <a:cubicBezTo>
                    <a:pt x="193802" y="315976"/>
                    <a:pt x="565150" y="662305"/>
                    <a:pt x="1022731" y="882015"/>
                  </a:cubicBezTo>
                  <a:lnTo>
                    <a:pt x="1018667" y="890651"/>
                  </a:lnTo>
                  <a:lnTo>
                    <a:pt x="1022731" y="882015"/>
                  </a:lnTo>
                  <a:cubicBezTo>
                    <a:pt x="1431290" y="1077849"/>
                    <a:pt x="1902841" y="1138174"/>
                    <a:pt x="2261616" y="1108202"/>
                  </a:cubicBezTo>
                  <a:lnTo>
                    <a:pt x="2262378" y="1117727"/>
                  </a:lnTo>
                  <a:lnTo>
                    <a:pt x="2261616" y="1108202"/>
                  </a:lnTo>
                  <a:cubicBezTo>
                    <a:pt x="2435987" y="1093597"/>
                    <a:pt x="2581910" y="1054481"/>
                    <a:pt x="2729484" y="1014984"/>
                  </a:cubicBezTo>
                  <a:cubicBezTo>
                    <a:pt x="2830703" y="987806"/>
                    <a:pt x="2932811" y="960501"/>
                    <a:pt x="3044825" y="940943"/>
                  </a:cubicBezTo>
                  <a:lnTo>
                    <a:pt x="3046476" y="950341"/>
                  </a:lnTo>
                  <a:lnTo>
                    <a:pt x="3044825" y="940943"/>
                  </a:lnTo>
                  <a:cubicBezTo>
                    <a:pt x="3348228" y="887984"/>
                    <a:pt x="3748405" y="867791"/>
                    <a:pt x="4119753" y="938149"/>
                  </a:cubicBezTo>
                  <a:cubicBezTo>
                    <a:pt x="4629150" y="1034542"/>
                    <a:pt x="5100193" y="1024255"/>
                    <a:pt x="5502910" y="1009396"/>
                  </a:cubicBezTo>
                  <a:cubicBezTo>
                    <a:pt x="5555615" y="1007491"/>
                    <a:pt x="5607812" y="1005205"/>
                    <a:pt x="5659755" y="1003046"/>
                  </a:cubicBezTo>
                  <a:cubicBezTo>
                    <a:pt x="5711063" y="1000887"/>
                    <a:pt x="5762117" y="998728"/>
                    <a:pt x="5813044" y="996823"/>
                  </a:cubicBezTo>
                  <a:cubicBezTo>
                    <a:pt x="6028182" y="988949"/>
                    <a:pt x="6241161" y="985901"/>
                    <a:pt x="6463030" y="1008126"/>
                  </a:cubicBezTo>
                  <a:cubicBezTo>
                    <a:pt x="6536944" y="1015492"/>
                    <a:pt x="6613017" y="1026160"/>
                    <a:pt x="6691503" y="1040765"/>
                  </a:cubicBezTo>
                  <a:lnTo>
                    <a:pt x="6689725" y="1050163"/>
                  </a:lnTo>
                  <a:lnTo>
                    <a:pt x="6691503" y="1040765"/>
                  </a:lnTo>
                  <a:cubicBezTo>
                    <a:pt x="7117207" y="1119378"/>
                    <a:pt x="7631557" y="1356487"/>
                    <a:pt x="7863840" y="1685290"/>
                  </a:cubicBezTo>
                  <a:lnTo>
                    <a:pt x="7856093" y="1690751"/>
                  </a:lnTo>
                  <a:lnTo>
                    <a:pt x="7863840" y="1685290"/>
                  </a:lnTo>
                  <a:cubicBezTo>
                    <a:pt x="7950327" y="1807464"/>
                    <a:pt x="7997698" y="1926590"/>
                    <a:pt x="8041005" y="2035302"/>
                  </a:cubicBezTo>
                  <a:cubicBezTo>
                    <a:pt x="8073009" y="2115693"/>
                    <a:pt x="8102727" y="2189988"/>
                    <a:pt x="8144129" y="2256790"/>
                  </a:cubicBezTo>
                  <a:cubicBezTo>
                    <a:pt x="8184896" y="2322576"/>
                    <a:pt x="8231632" y="2381504"/>
                    <a:pt x="8300339" y="2433447"/>
                  </a:cubicBezTo>
                  <a:lnTo>
                    <a:pt x="8294624" y="2441067"/>
                  </a:lnTo>
                  <a:lnTo>
                    <a:pt x="8300339" y="2433447"/>
                  </a:lnTo>
                  <a:cubicBezTo>
                    <a:pt x="8594979" y="2655316"/>
                    <a:pt x="9257538" y="2615057"/>
                    <a:pt x="9654667" y="2337181"/>
                  </a:cubicBezTo>
                  <a:lnTo>
                    <a:pt x="9660128" y="2344928"/>
                  </a:lnTo>
                  <a:lnTo>
                    <a:pt x="9654667" y="2337181"/>
                  </a:lnTo>
                  <a:cubicBezTo>
                    <a:pt x="9769856" y="2256536"/>
                    <a:pt x="9867519" y="2160397"/>
                    <a:pt x="9967341" y="2061845"/>
                  </a:cubicBezTo>
                  <a:cubicBezTo>
                    <a:pt x="10070592" y="1960118"/>
                    <a:pt x="10176256" y="1855851"/>
                    <a:pt x="10305542" y="1765427"/>
                  </a:cubicBezTo>
                  <a:cubicBezTo>
                    <a:pt x="10338689" y="1742186"/>
                    <a:pt x="10373487" y="1719961"/>
                    <a:pt x="10410063" y="1698752"/>
                  </a:cubicBezTo>
                  <a:cubicBezTo>
                    <a:pt x="10829290" y="1457960"/>
                    <a:pt x="11369421" y="1372870"/>
                    <a:pt x="11824462" y="1425702"/>
                  </a:cubicBezTo>
                  <a:lnTo>
                    <a:pt x="11823319" y="1435100"/>
                  </a:lnTo>
                  <a:lnTo>
                    <a:pt x="11824462" y="1425702"/>
                  </a:lnTo>
                  <a:cubicBezTo>
                    <a:pt x="12260072" y="1476375"/>
                    <a:pt x="12647422" y="1650492"/>
                    <a:pt x="12992735" y="1868297"/>
                  </a:cubicBezTo>
                  <a:cubicBezTo>
                    <a:pt x="13299948" y="2062099"/>
                    <a:pt x="13581761" y="2305050"/>
                    <a:pt x="13837158" y="2579116"/>
                  </a:cubicBezTo>
                  <a:lnTo>
                    <a:pt x="13830173" y="2585593"/>
                  </a:lnTo>
                  <a:lnTo>
                    <a:pt x="13837158" y="2579116"/>
                  </a:lnTo>
                  <a:cubicBezTo>
                    <a:pt x="13871702" y="2615946"/>
                    <a:pt x="13905230" y="2652776"/>
                    <a:pt x="13938504" y="2689098"/>
                  </a:cubicBezTo>
                  <a:cubicBezTo>
                    <a:pt x="13942822" y="2693797"/>
                    <a:pt x="13947013" y="2698369"/>
                    <a:pt x="13951331" y="2703068"/>
                  </a:cubicBezTo>
                  <a:lnTo>
                    <a:pt x="13944345" y="2709545"/>
                  </a:lnTo>
                  <a:lnTo>
                    <a:pt x="13951331" y="2703068"/>
                  </a:lnTo>
                  <a:cubicBezTo>
                    <a:pt x="14286611" y="3069717"/>
                    <a:pt x="14583792" y="3374136"/>
                    <a:pt x="15000859" y="3555111"/>
                  </a:cubicBezTo>
                  <a:cubicBezTo>
                    <a:pt x="15309723" y="3689096"/>
                    <a:pt x="15683103" y="3747262"/>
                    <a:pt x="16043020" y="3715512"/>
                  </a:cubicBezTo>
                  <a:cubicBezTo>
                    <a:pt x="16369666" y="3686810"/>
                    <a:pt x="16671163" y="3598799"/>
                    <a:pt x="16950818" y="3473577"/>
                  </a:cubicBezTo>
                  <a:cubicBezTo>
                    <a:pt x="17341216" y="3298825"/>
                    <a:pt x="17690593" y="3055112"/>
                    <a:pt x="18046445" y="2806827"/>
                  </a:cubicBezTo>
                  <a:cubicBezTo>
                    <a:pt x="18114899" y="2759075"/>
                    <a:pt x="18183606" y="2711069"/>
                    <a:pt x="18252820" y="2663444"/>
                  </a:cubicBezTo>
                  <a:cubicBezTo>
                    <a:pt x="18359119" y="2590419"/>
                    <a:pt x="18466690" y="2517013"/>
                    <a:pt x="18576291" y="2444877"/>
                  </a:cubicBezTo>
                  <a:lnTo>
                    <a:pt x="18581497" y="2452878"/>
                  </a:lnTo>
                  <a:lnTo>
                    <a:pt x="18576291" y="2444877"/>
                  </a:lnTo>
                  <a:cubicBezTo>
                    <a:pt x="20140676" y="1410970"/>
                    <a:pt x="22113241" y="581025"/>
                    <a:pt x="24397081" y="240919"/>
                  </a:cubicBezTo>
                  <a:lnTo>
                    <a:pt x="24399875" y="259715"/>
                  </a:lnTo>
                  <a:cubicBezTo>
                    <a:pt x="22118828" y="599440"/>
                    <a:pt x="20148931" y="1428242"/>
                    <a:pt x="18586831" y="2460752"/>
                  </a:cubicBezTo>
                  <a:cubicBezTo>
                    <a:pt x="18477484" y="2532888"/>
                    <a:pt x="18369914" y="2606167"/>
                    <a:pt x="18263742" y="2679192"/>
                  </a:cubicBezTo>
                  <a:lnTo>
                    <a:pt x="18258409" y="2671318"/>
                  </a:lnTo>
                  <a:lnTo>
                    <a:pt x="18263742" y="2679192"/>
                  </a:lnTo>
                  <a:cubicBezTo>
                    <a:pt x="18194528" y="2726817"/>
                    <a:pt x="18125948" y="2774696"/>
                    <a:pt x="18057367" y="2822448"/>
                  </a:cubicBezTo>
                  <a:cubicBezTo>
                    <a:pt x="17701894" y="3070479"/>
                    <a:pt x="17350993" y="3315335"/>
                    <a:pt x="16958690" y="3490976"/>
                  </a:cubicBezTo>
                  <a:lnTo>
                    <a:pt x="16954754" y="3482340"/>
                  </a:lnTo>
                  <a:lnTo>
                    <a:pt x="16958690" y="3490976"/>
                  </a:lnTo>
                  <a:cubicBezTo>
                    <a:pt x="16677513" y="3616960"/>
                    <a:pt x="16373856" y="3705606"/>
                    <a:pt x="16044799" y="3734435"/>
                  </a:cubicBezTo>
                  <a:lnTo>
                    <a:pt x="16043910" y="3724910"/>
                  </a:lnTo>
                  <a:lnTo>
                    <a:pt x="16044799" y="3734435"/>
                  </a:lnTo>
                  <a:cubicBezTo>
                    <a:pt x="15681960" y="3766439"/>
                    <a:pt x="15305278" y="3707892"/>
                    <a:pt x="14993365" y="3572510"/>
                  </a:cubicBezTo>
                  <a:lnTo>
                    <a:pt x="14997176" y="3563747"/>
                  </a:lnTo>
                  <a:lnTo>
                    <a:pt x="14993365" y="3572510"/>
                  </a:lnTo>
                  <a:cubicBezTo>
                    <a:pt x="14572234" y="3389884"/>
                    <a:pt x="14272640" y="3082417"/>
                    <a:pt x="13937361" y="2715895"/>
                  </a:cubicBezTo>
                  <a:cubicBezTo>
                    <a:pt x="13933169" y="2711196"/>
                    <a:pt x="13928852" y="2706624"/>
                    <a:pt x="13924534" y="2701925"/>
                  </a:cubicBezTo>
                  <a:cubicBezTo>
                    <a:pt x="13891260" y="2665603"/>
                    <a:pt x="13857732" y="2628900"/>
                    <a:pt x="13823314" y="2592070"/>
                  </a:cubicBezTo>
                  <a:cubicBezTo>
                    <a:pt x="13568807" y="2319020"/>
                    <a:pt x="13288263" y="2077212"/>
                    <a:pt x="12982702" y="1884426"/>
                  </a:cubicBezTo>
                  <a:lnTo>
                    <a:pt x="12987781" y="1876425"/>
                  </a:lnTo>
                  <a:lnTo>
                    <a:pt x="12982702" y="1884426"/>
                  </a:lnTo>
                  <a:cubicBezTo>
                    <a:pt x="12638913" y="1667510"/>
                    <a:pt x="12254230" y="1494790"/>
                    <a:pt x="11822430" y="1444625"/>
                  </a:cubicBezTo>
                  <a:cubicBezTo>
                    <a:pt x="11370691" y="1392047"/>
                    <a:pt x="10834878" y="1476756"/>
                    <a:pt x="10419715" y="1715262"/>
                  </a:cubicBezTo>
                  <a:lnTo>
                    <a:pt x="10415016" y="1707007"/>
                  </a:lnTo>
                  <a:lnTo>
                    <a:pt x="10419715" y="1715262"/>
                  </a:lnTo>
                  <a:cubicBezTo>
                    <a:pt x="10383520" y="1736090"/>
                    <a:pt x="10349357" y="1758188"/>
                    <a:pt x="10316591" y="1781048"/>
                  </a:cubicBezTo>
                  <a:cubicBezTo>
                    <a:pt x="10188829" y="1870456"/>
                    <a:pt x="10084308" y="1973580"/>
                    <a:pt x="9980930" y="2075434"/>
                  </a:cubicBezTo>
                  <a:cubicBezTo>
                    <a:pt x="9881235" y="2173732"/>
                    <a:pt x="9782556" y="2271141"/>
                    <a:pt x="9665716" y="2352802"/>
                  </a:cubicBezTo>
                  <a:cubicBezTo>
                    <a:pt x="9264142" y="2633853"/>
                    <a:pt x="8592312" y="2677033"/>
                    <a:pt x="8289036" y="2448687"/>
                  </a:cubicBezTo>
                  <a:cubicBezTo>
                    <a:pt x="8217789" y="2394966"/>
                    <a:pt x="8169656" y="2334006"/>
                    <a:pt x="8128127" y="2266950"/>
                  </a:cubicBezTo>
                  <a:lnTo>
                    <a:pt x="8136255" y="2261870"/>
                  </a:lnTo>
                  <a:lnTo>
                    <a:pt x="8128127" y="2266950"/>
                  </a:lnTo>
                  <a:cubicBezTo>
                    <a:pt x="8085709" y="2198497"/>
                    <a:pt x="8055356" y="2122551"/>
                    <a:pt x="8023479" y="2042541"/>
                  </a:cubicBezTo>
                  <a:cubicBezTo>
                    <a:pt x="7980045" y="1933702"/>
                    <a:pt x="7933436" y="1816735"/>
                    <a:pt x="7848473" y="1696466"/>
                  </a:cubicBezTo>
                  <a:cubicBezTo>
                    <a:pt x="7620254" y="1373378"/>
                    <a:pt x="7111619" y="1137793"/>
                    <a:pt x="6688201" y="1059688"/>
                  </a:cubicBezTo>
                  <a:cubicBezTo>
                    <a:pt x="6610350" y="1045210"/>
                    <a:pt x="6534658" y="1034542"/>
                    <a:pt x="6461379" y="1027303"/>
                  </a:cubicBezTo>
                  <a:lnTo>
                    <a:pt x="6462268" y="1017778"/>
                  </a:lnTo>
                  <a:lnTo>
                    <a:pt x="6461379" y="1027303"/>
                  </a:lnTo>
                  <a:cubicBezTo>
                    <a:pt x="6240780" y="1005332"/>
                    <a:pt x="6028944" y="1008253"/>
                    <a:pt x="5814060" y="1016127"/>
                  </a:cubicBezTo>
                  <a:cubicBezTo>
                    <a:pt x="5763260" y="1018032"/>
                    <a:pt x="5712206" y="1020191"/>
                    <a:pt x="5660898" y="1022350"/>
                  </a:cubicBezTo>
                  <a:cubicBezTo>
                    <a:pt x="5608955" y="1024509"/>
                    <a:pt x="5556631" y="1026795"/>
                    <a:pt x="5503926" y="1028700"/>
                  </a:cubicBezTo>
                  <a:lnTo>
                    <a:pt x="5503545" y="1019175"/>
                  </a:lnTo>
                  <a:lnTo>
                    <a:pt x="5503926" y="1028700"/>
                  </a:lnTo>
                  <a:cubicBezTo>
                    <a:pt x="5101082" y="1043559"/>
                    <a:pt x="4628134" y="1053973"/>
                    <a:pt x="4116578" y="957072"/>
                  </a:cubicBezTo>
                  <a:lnTo>
                    <a:pt x="4118356" y="947674"/>
                  </a:lnTo>
                  <a:lnTo>
                    <a:pt x="4116578" y="957072"/>
                  </a:lnTo>
                  <a:cubicBezTo>
                    <a:pt x="3748024" y="887349"/>
                    <a:pt x="3350260" y="907288"/>
                    <a:pt x="3048508" y="959993"/>
                  </a:cubicBezTo>
                  <a:cubicBezTo>
                    <a:pt x="2937383" y="979424"/>
                    <a:pt x="2836164" y="1006475"/>
                    <a:pt x="2734818" y="1033653"/>
                  </a:cubicBezTo>
                  <a:cubicBezTo>
                    <a:pt x="2587244" y="1073150"/>
                    <a:pt x="2439797" y="1112774"/>
                    <a:pt x="2263521" y="1127506"/>
                  </a:cubicBezTo>
                  <a:cubicBezTo>
                    <a:pt x="1901825" y="1157732"/>
                    <a:pt x="1426718" y="1097026"/>
                    <a:pt x="1014857" y="899414"/>
                  </a:cubicBezTo>
                  <a:cubicBezTo>
                    <a:pt x="553974" y="678053"/>
                    <a:pt x="179451" y="329184"/>
                    <a:pt x="0" y="9398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105421" y="2616545"/>
              <a:ext cx="24393016" cy="3870325"/>
            </a:xfrm>
            <a:custGeom>
              <a:rect b="b" l="l" r="r" t="t"/>
              <a:pathLst>
                <a:path extrusionOk="0" h="3870325" w="24393016">
                  <a:moveTo>
                    <a:pt x="16510" y="0"/>
                  </a:moveTo>
                  <a:cubicBezTo>
                    <a:pt x="191135" y="306070"/>
                    <a:pt x="551942" y="649478"/>
                    <a:pt x="998093" y="875792"/>
                  </a:cubicBezTo>
                  <a:lnTo>
                    <a:pt x="993775" y="884301"/>
                  </a:lnTo>
                  <a:lnTo>
                    <a:pt x="998093" y="875792"/>
                  </a:lnTo>
                  <a:cubicBezTo>
                    <a:pt x="1392174" y="1075563"/>
                    <a:pt x="1848739" y="1149096"/>
                    <a:pt x="2199132" y="1138174"/>
                  </a:cubicBezTo>
                  <a:cubicBezTo>
                    <a:pt x="2371471" y="1132840"/>
                    <a:pt x="2517267" y="1103503"/>
                    <a:pt x="2664460" y="1073912"/>
                  </a:cubicBezTo>
                  <a:cubicBezTo>
                    <a:pt x="2763266" y="1054100"/>
                    <a:pt x="2862707" y="1034034"/>
                    <a:pt x="2970911" y="1021207"/>
                  </a:cubicBezTo>
                  <a:lnTo>
                    <a:pt x="2972054" y="1030605"/>
                  </a:lnTo>
                  <a:lnTo>
                    <a:pt x="2970911" y="1021207"/>
                  </a:lnTo>
                  <a:cubicBezTo>
                    <a:pt x="3274187" y="985266"/>
                    <a:pt x="3663950" y="980059"/>
                    <a:pt x="4025773" y="1048258"/>
                  </a:cubicBezTo>
                  <a:cubicBezTo>
                    <a:pt x="4545838" y="1146429"/>
                    <a:pt x="5032121" y="1123061"/>
                    <a:pt x="5448808" y="1093089"/>
                  </a:cubicBezTo>
                  <a:lnTo>
                    <a:pt x="5449443" y="1102614"/>
                  </a:lnTo>
                  <a:lnTo>
                    <a:pt x="5448808" y="1093089"/>
                  </a:lnTo>
                  <a:cubicBezTo>
                    <a:pt x="5507736" y="1088771"/>
                    <a:pt x="5566156" y="1084199"/>
                    <a:pt x="5624322" y="1079627"/>
                  </a:cubicBezTo>
                  <a:cubicBezTo>
                    <a:pt x="5681853" y="1075055"/>
                    <a:pt x="5739003" y="1070610"/>
                    <a:pt x="5796026" y="1066419"/>
                  </a:cubicBezTo>
                  <a:cubicBezTo>
                    <a:pt x="6011037" y="1050925"/>
                    <a:pt x="6224778" y="1040892"/>
                    <a:pt x="6447663" y="1055751"/>
                  </a:cubicBezTo>
                  <a:cubicBezTo>
                    <a:pt x="6524752" y="1060958"/>
                    <a:pt x="6604000" y="1069594"/>
                    <a:pt x="6685661" y="1082294"/>
                  </a:cubicBezTo>
                  <a:lnTo>
                    <a:pt x="6684137" y="1091692"/>
                  </a:lnTo>
                  <a:lnTo>
                    <a:pt x="6685534" y="1082294"/>
                  </a:lnTo>
                  <a:cubicBezTo>
                    <a:pt x="7128891" y="1151001"/>
                    <a:pt x="7662672" y="1388364"/>
                    <a:pt x="7893177" y="1729232"/>
                  </a:cubicBezTo>
                  <a:cubicBezTo>
                    <a:pt x="7981950" y="1860550"/>
                    <a:pt x="8025257" y="1989201"/>
                    <a:pt x="8065008" y="2107184"/>
                  </a:cubicBezTo>
                  <a:cubicBezTo>
                    <a:pt x="8091805" y="2186813"/>
                    <a:pt x="8116951" y="2261235"/>
                    <a:pt x="8153146" y="2329180"/>
                  </a:cubicBezTo>
                  <a:cubicBezTo>
                    <a:pt x="8190738" y="2399792"/>
                    <a:pt x="8235315" y="2463673"/>
                    <a:pt x="8303768" y="2520442"/>
                  </a:cubicBezTo>
                  <a:lnTo>
                    <a:pt x="8297672" y="2527808"/>
                  </a:lnTo>
                  <a:lnTo>
                    <a:pt x="8303768" y="2520442"/>
                  </a:lnTo>
                  <a:cubicBezTo>
                    <a:pt x="8596757" y="2764028"/>
                    <a:pt x="9284081" y="2737358"/>
                    <a:pt x="9701530" y="2460117"/>
                  </a:cubicBezTo>
                  <a:cubicBezTo>
                    <a:pt x="9820910" y="2380869"/>
                    <a:pt x="9922637" y="2285238"/>
                    <a:pt x="10026904" y="2187194"/>
                  </a:cubicBezTo>
                  <a:cubicBezTo>
                    <a:pt x="10134981" y="2085594"/>
                    <a:pt x="10245598" y="1981581"/>
                    <a:pt x="10380726" y="1891792"/>
                  </a:cubicBezTo>
                  <a:cubicBezTo>
                    <a:pt x="10407396" y="1874012"/>
                    <a:pt x="10435082" y="1856867"/>
                    <a:pt x="10463911" y="1840357"/>
                  </a:cubicBezTo>
                  <a:cubicBezTo>
                    <a:pt x="10880344" y="1602867"/>
                    <a:pt x="11408918" y="1509268"/>
                    <a:pt x="11861546" y="1549527"/>
                  </a:cubicBezTo>
                  <a:cubicBezTo>
                    <a:pt x="12292711" y="1587881"/>
                    <a:pt x="12684252" y="1747266"/>
                    <a:pt x="13033375" y="1953641"/>
                  </a:cubicBezTo>
                  <a:lnTo>
                    <a:pt x="13028549" y="1961896"/>
                  </a:lnTo>
                  <a:lnTo>
                    <a:pt x="13033375" y="1953641"/>
                  </a:lnTo>
                  <a:cubicBezTo>
                    <a:pt x="13344779" y="2137664"/>
                    <a:pt x="13629766" y="2373503"/>
                    <a:pt x="13880466" y="2645918"/>
                  </a:cubicBezTo>
                  <a:lnTo>
                    <a:pt x="13873480" y="2652395"/>
                  </a:lnTo>
                  <a:lnTo>
                    <a:pt x="13880466" y="2645918"/>
                  </a:lnTo>
                  <a:cubicBezTo>
                    <a:pt x="13918691" y="2687193"/>
                    <a:pt x="13955522" y="2728468"/>
                    <a:pt x="13991591" y="2769362"/>
                  </a:cubicBezTo>
                  <a:lnTo>
                    <a:pt x="13984478" y="2775712"/>
                  </a:lnTo>
                  <a:lnTo>
                    <a:pt x="13991591" y="2769362"/>
                  </a:lnTo>
                  <a:cubicBezTo>
                    <a:pt x="14000226" y="2779141"/>
                    <a:pt x="14008862" y="2788793"/>
                    <a:pt x="14017498" y="2798572"/>
                  </a:cubicBezTo>
                  <a:cubicBezTo>
                    <a:pt x="14026134" y="2808351"/>
                    <a:pt x="14034515" y="2817749"/>
                    <a:pt x="14043025" y="2827274"/>
                  </a:cubicBezTo>
                  <a:cubicBezTo>
                    <a:pt x="14345540" y="3167761"/>
                    <a:pt x="14608048" y="3456559"/>
                    <a:pt x="14985238" y="3639185"/>
                  </a:cubicBezTo>
                  <a:lnTo>
                    <a:pt x="14981047" y="3647821"/>
                  </a:lnTo>
                  <a:lnTo>
                    <a:pt x="14985238" y="3639185"/>
                  </a:lnTo>
                  <a:cubicBezTo>
                    <a:pt x="15280386" y="3782060"/>
                    <a:pt x="15644494" y="3851402"/>
                    <a:pt x="16000476" y="3832733"/>
                  </a:cubicBezTo>
                  <a:cubicBezTo>
                    <a:pt x="16322929" y="3815969"/>
                    <a:pt x="16625697" y="3740277"/>
                    <a:pt x="16907890" y="3627247"/>
                  </a:cubicBezTo>
                  <a:lnTo>
                    <a:pt x="16911447" y="3636137"/>
                  </a:lnTo>
                  <a:lnTo>
                    <a:pt x="16907890" y="3627247"/>
                  </a:lnTo>
                  <a:cubicBezTo>
                    <a:pt x="17311497" y="3465576"/>
                    <a:pt x="17675987" y="3231515"/>
                    <a:pt x="18047715" y="2992882"/>
                  </a:cubicBezTo>
                  <a:cubicBezTo>
                    <a:pt x="18109818" y="2953004"/>
                    <a:pt x="18172176" y="2912999"/>
                    <a:pt x="18234915" y="2873121"/>
                  </a:cubicBezTo>
                  <a:lnTo>
                    <a:pt x="18239993" y="2881122"/>
                  </a:lnTo>
                  <a:lnTo>
                    <a:pt x="18234915" y="2873121"/>
                  </a:lnTo>
                  <a:cubicBezTo>
                    <a:pt x="18343244" y="2804287"/>
                    <a:pt x="18452973" y="2735072"/>
                    <a:pt x="18564352" y="2667000"/>
                  </a:cubicBezTo>
                  <a:lnTo>
                    <a:pt x="18569305" y="2675128"/>
                  </a:lnTo>
                  <a:lnTo>
                    <a:pt x="18564352" y="2667000"/>
                  </a:lnTo>
                  <a:cubicBezTo>
                    <a:pt x="20155154" y="1692783"/>
                    <a:pt x="22128099" y="918083"/>
                    <a:pt x="24390477" y="609981"/>
                  </a:cubicBezTo>
                  <a:lnTo>
                    <a:pt x="24393016" y="628904"/>
                  </a:lnTo>
                  <a:cubicBezTo>
                    <a:pt x="22133433" y="936625"/>
                    <a:pt x="20163028" y="1710436"/>
                    <a:pt x="18574258" y="2683256"/>
                  </a:cubicBezTo>
                  <a:cubicBezTo>
                    <a:pt x="18463006" y="2751201"/>
                    <a:pt x="18353405" y="2820289"/>
                    <a:pt x="18245074" y="2889123"/>
                  </a:cubicBezTo>
                  <a:cubicBezTo>
                    <a:pt x="18182336" y="2928874"/>
                    <a:pt x="18120106" y="2968879"/>
                    <a:pt x="18058003" y="3008757"/>
                  </a:cubicBezTo>
                  <a:cubicBezTo>
                    <a:pt x="17686528" y="3247263"/>
                    <a:pt x="17320513" y="3482340"/>
                    <a:pt x="16915003" y="3644773"/>
                  </a:cubicBezTo>
                  <a:cubicBezTo>
                    <a:pt x="16631158" y="3758438"/>
                    <a:pt x="16326358" y="3834638"/>
                    <a:pt x="16001491" y="3851529"/>
                  </a:cubicBezTo>
                  <a:lnTo>
                    <a:pt x="16000984" y="3842004"/>
                  </a:lnTo>
                  <a:lnTo>
                    <a:pt x="16001491" y="3851529"/>
                  </a:lnTo>
                  <a:cubicBezTo>
                    <a:pt x="15642589" y="3870325"/>
                    <a:pt x="15275179" y="3800475"/>
                    <a:pt x="14976983" y="3656076"/>
                  </a:cubicBezTo>
                  <a:cubicBezTo>
                    <a:pt x="14595856" y="3471545"/>
                    <a:pt x="14330934" y="3179826"/>
                    <a:pt x="14028801" y="2839720"/>
                  </a:cubicBezTo>
                  <a:cubicBezTo>
                    <a:pt x="14020291" y="2830195"/>
                    <a:pt x="14011783" y="2820670"/>
                    <a:pt x="14003274" y="2811018"/>
                  </a:cubicBezTo>
                  <a:cubicBezTo>
                    <a:pt x="13994764" y="2801366"/>
                    <a:pt x="13986002" y="2791587"/>
                    <a:pt x="13977365" y="2781808"/>
                  </a:cubicBezTo>
                  <a:cubicBezTo>
                    <a:pt x="13941298" y="2740914"/>
                    <a:pt x="13904594" y="2699766"/>
                    <a:pt x="13866494" y="2658745"/>
                  </a:cubicBezTo>
                  <a:cubicBezTo>
                    <a:pt x="13616813" y="2387600"/>
                    <a:pt x="13333349" y="2152904"/>
                    <a:pt x="13023723" y="1970024"/>
                  </a:cubicBezTo>
                  <a:cubicBezTo>
                    <a:pt x="12676251" y="1764538"/>
                    <a:pt x="12287377" y="1606423"/>
                    <a:pt x="11859894" y="1568450"/>
                  </a:cubicBezTo>
                  <a:lnTo>
                    <a:pt x="11860783" y="1558925"/>
                  </a:lnTo>
                  <a:lnTo>
                    <a:pt x="11859894" y="1568450"/>
                  </a:lnTo>
                  <a:cubicBezTo>
                    <a:pt x="11410695" y="1528572"/>
                    <a:pt x="10885931" y="1621663"/>
                    <a:pt x="10473308" y="1856867"/>
                  </a:cubicBezTo>
                  <a:lnTo>
                    <a:pt x="10468610" y="1848612"/>
                  </a:lnTo>
                  <a:lnTo>
                    <a:pt x="10473308" y="1856867"/>
                  </a:lnTo>
                  <a:cubicBezTo>
                    <a:pt x="10444861" y="1873123"/>
                    <a:pt x="10417555" y="1890141"/>
                    <a:pt x="10391140" y="1907667"/>
                  </a:cubicBezTo>
                  <a:cubicBezTo>
                    <a:pt x="10257536" y="1996313"/>
                    <a:pt x="10148062" y="2099310"/>
                    <a:pt x="10039857" y="2201037"/>
                  </a:cubicBezTo>
                  <a:cubicBezTo>
                    <a:pt x="9935718" y="2298827"/>
                    <a:pt x="9832975" y="2395601"/>
                    <a:pt x="9711943" y="2475992"/>
                  </a:cubicBezTo>
                  <a:lnTo>
                    <a:pt x="9706737" y="2468118"/>
                  </a:lnTo>
                  <a:lnTo>
                    <a:pt x="9711943" y="2475992"/>
                  </a:lnTo>
                  <a:cubicBezTo>
                    <a:pt x="9290177" y="2756154"/>
                    <a:pt x="8592947" y="2785872"/>
                    <a:pt x="8291449" y="2535174"/>
                  </a:cubicBezTo>
                  <a:cubicBezTo>
                    <a:pt x="8220582" y="2476246"/>
                    <a:pt x="8174608" y="2410206"/>
                    <a:pt x="8136255" y="2338197"/>
                  </a:cubicBezTo>
                  <a:lnTo>
                    <a:pt x="8144637" y="2333752"/>
                  </a:lnTo>
                  <a:lnTo>
                    <a:pt x="8136255" y="2338197"/>
                  </a:lnTo>
                  <a:cubicBezTo>
                    <a:pt x="8099170" y="2268601"/>
                    <a:pt x="8073517" y="2192655"/>
                    <a:pt x="8046847" y="2113280"/>
                  </a:cubicBezTo>
                  <a:cubicBezTo>
                    <a:pt x="8007095" y="1995297"/>
                    <a:pt x="7964424" y="1868805"/>
                    <a:pt x="7877302" y="1739900"/>
                  </a:cubicBezTo>
                  <a:lnTo>
                    <a:pt x="7885176" y="1734566"/>
                  </a:lnTo>
                  <a:lnTo>
                    <a:pt x="7877302" y="1739900"/>
                  </a:lnTo>
                  <a:cubicBezTo>
                    <a:pt x="7650988" y="1405382"/>
                    <a:pt x="7123556" y="1169543"/>
                    <a:pt x="6682486" y="1101090"/>
                  </a:cubicBezTo>
                  <a:cubicBezTo>
                    <a:pt x="6601332" y="1088517"/>
                    <a:pt x="6522719" y="1079881"/>
                    <a:pt x="6446139" y="1074674"/>
                  </a:cubicBezTo>
                  <a:lnTo>
                    <a:pt x="6446774" y="1065149"/>
                  </a:lnTo>
                  <a:lnTo>
                    <a:pt x="6446139" y="1074674"/>
                  </a:lnTo>
                  <a:cubicBezTo>
                    <a:pt x="6224651" y="1059942"/>
                    <a:pt x="6011926" y="1069848"/>
                    <a:pt x="5797169" y="1085342"/>
                  </a:cubicBezTo>
                  <a:cubicBezTo>
                    <a:pt x="5740146" y="1089406"/>
                    <a:pt x="5682996" y="1093978"/>
                    <a:pt x="5625592" y="1098550"/>
                  </a:cubicBezTo>
                  <a:cubicBezTo>
                    <a:pt x="5567426" y="1103122"/>
                    <a:pt x="5509006" y="1107694"/>
                    <a:pt x="5449951" y="1112012"/>
                  </a:cubicBezTo>
                  <a:cubicBezTo>
                    <a:pt x="5033010" y="1141984"/>
                    <a:pt x="4544568" y="1165606"/>
                    <a:pt x="4021963" y="1066927"/>
                  </a:cubicBezTo>
                  <a:lnTo>
                    <a:pt x="4023741" y="1057529"/>
                  </a:lnTo>
                  <a:lnTo>
                    <a:pt x="4021963" y="1066927"/>
                  </a:lnTo>
                  <a:cubicBezTo>
                    <a:pt x="3662552" y="999109"/>
                    <a:pt x="3274822" y="1004316"/>
                    <a:pt x="2972943" y="1040130"/>
                  </a:cubicBezTo>
                  <a:cubicBezTo>
                    <a:pt x="2865755" y="1052830"/>
                    <a:pt x="2766949" y="1072642"/>
                    <a:pt x="2668016" y="1092581"/>
                  </a:cubicBezTo>
                  <a:cubicBezTo>
                    <a:pt x="2520950" y="1122172"/>
                    <a:pt x="2373630" y="1151763"/>
                    <a:pt x="2199513" y="1157224"/>
                  </a:cubicBezTo>
                  <a:lnTo>
                    <a:pt x="2199259" y="1147699"/>
                  </a:lnTo>
                  <a:lnTo>
                    <a:pt x="2199513" y="1157224"/>
                  </a:lnTo>
                  <a:cubicBezTo>
                    <a:pt x="1846453" y="1168273"/>
                    <a:pt x="1386713" y="1094232"/>
                    <a:pt x="989330" y="892810"/>
                  </a:cubicBezTo>
                  <a:cubicBezTo>
                    <a:pt x="540639" y="664972"/>
                    <a:pt x="176784" y="319278"/>
                    <a:pt x="0" y="9398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111492" y="2437091"/>
              <a:ext cx="24386413" cy="3974338"/>
            </a:xfrm>
            <a:custGeom>
              <a:rect b="b" l="l" r="r" t="t"/>
              <a:pathLst>
                <a:path extrusionOk="0" h="3974338" w="24386413">
                  <a:moveTo>
                    <a:pt x="16510" y="0"/>
                  </a:moveTo>
                  <a:cubicBezTo>
                    <a:pt x="188722" y="296291"/>
                    <a:pt x="538988" y="636524"/>
                    <a:pt x="973709" y="869569"/>
                  </a:cubicBezTo>
                  <a:cubicBezTo>
                    <a:pt x="1353439" y="1073277"/>
                    <a:pt x="1794891" y="1160018"/>
                    <a:pt x="2136902" y="1168146"/>
                  </a:cubicBezTo>
                  <a:lnTo>
                    <a:pt x="2136648" y="1177671"/>
                  </a:lnTo>
                  <a:lnTo>
                    <a:pt x="2136902" y="1168146"/>
                  </a:lnTo>
                  <a:cubicBezTo>
                    <a:pt x="2271014" y="1171321"/>
                    <a:pt x="2390013" y="1151636"/>
                    <a:pt x="2506726" y="1132332"/>
                  </a:cubicBezTo>
                  <a:cubicBezTo>
                    <a:pt x="2617343" y="1114044"/>
                    <a:pt x="2726055" y="1095883"/>
                    <a:pt x="2842514" y="1098677"/>
                  </a:cubicBezTo>
                  <a:cubicBezTo>
                    <a:pt x="2860929" y="1099058"/>
                    <a:pt x="2879471" y="1100074"/>
                    <a:pt x="2898267" y="1101598"/>
                  </a:cubicBezTo>
                  <a:lnTo>
                    <a:pt x="2897505" y="1111123"/>
                  </a:lnTo>
                  <a:lnTo>
                    <a:pt x="2898267" y="1101598"/>
                  </a:lnTo>
                  <a:cubicBezTo>
                    <a:pt x="3010535" y="1110869"/>
                    <a:pt x="3133471" y="1111885"/>
                    <a:pt x="3262249" y="1113028"/>
                  </a:cubicBezTo>
                  <a:cubicBezTo>
                    <a:pt x="3402330" y="1114171"/>
                    <a:pt x="3549142" y="1115441"/>
                    <a:pt x="3695192" y="1127506"/>
                  </a:cubicBezTo>
                  <a:cubicBezTo>
                    <a:pt x="3774567" y="1134110"/>
                    <a:pt x="3853815" y="1143762"/>
                    <a:pt x="3931666" y="1158494"/>
                  </a:cubicBezTo>
                  <a:lnTo>
                    <a:pt x="3929888" y="1167892"/>
                  </a:lnTo>
                  <a:lnTo>
                    <a:pt x="3931666" y="1158494"/>
                  </a:lnTo>
                  <a:cubicBezTo>
                    <a:pt x="4462526" y="1258316"/>
                    <a:pt x="4963922" y="1221994"/>
                    <a:pt x="5394452" y="1176782"/>
                  </a:cubicBezTo>
                  <a:lnTo>
                    <a:pt x="5395468" y="1186307"/>
                  </a:lnTo>
                  <a:lnTo>
                    <a:pt x="5394452" y="1176782"/>
                  </a:lnTo>
                  <a:cubicBezTo>
                    <a:pt x="5458841" y="1170051"/>
                    <a:pt x="5522722" y="1162812"/>
                    <a:pt x="5586222" y="1155573"/>
                  </a:cubicBezTo>
                  <a:cubicBezTo>
                    <a:pt x="5649087" y="1148461"/>
                    <a:pt x="5711698" y="1141349"/>
                    <a:pt x="5774182" y="1134872"/>
                  </a:cubicBezTo>
                  <a:cubicBezTo>
                    <a:pt x="5990717" y="1112139"/>
                    <a:pt x="6206617" y="1095248"/>
                    <a:pt x="6431788" y="1103376"/>
                  </a:cubicBezTo>
                  <a:cubicBezTo>
                    <a:pt x="6512052" y="1106424"/>
                    <a:pt x="6594602" y="1112901"/>
                    <a:pt x="6679438" y="1123950"/>
                  </a:cubicBezTo>
                  <a:lnTo>
                    <a:pt x="6678168" y="1133348"/>
                  </a:lnTo>
                  <a:lnTo>
                    <a:pt x="6679438" y="1123950"/>
                  </a:lnTo>
                  <a:cubicBezTo>
                    <a:pt x="7140321" y="1183005"/>
                    <a:pt x="7693787" y="1420368"/>
                    <a:pt x="7922387" y="1773428"/>
                  </a:cubicBezTo>
                  <a:cubicBezTo>
                    <a:pt x="8012684" y="1913001"/>
                    <a:pt x="8051292" y="2050796"/>
                    <a:pt x="8086979" y="2177542"/>
                  </a:cubicBezTo>
                  <a:cubicBezTo>
                    <a:pt x="8109331" y="2257298"/>
                    <a:pt x="8130413" y="2332355"/>
                    <a:pt x="8162290" y="2401570"/>
                  </a:cubicBezTo>
                  <a:lnTo>
                    <a:pt x="8153654" y="2405507"/>
                  </a:lnTo>
                  <a:lnTo>
                    <a:pt x="8162290" y="2401570"/>
                  </a:lnTo>
                  <a:cubicBezTo>
                    <a:pt x="8196834" y="2476881"/>
                    <a:pt x="8239252" y="2545715"/>
                    <a:pt x="8307324" y="2607691"/>
                  </a:cubicBezTo>
                  <a:lnTo>
                    <a:pt x="8300847" y="2614676"/>
                  </a:lnTo>
                  <a:lnTo>
                    <a:pt x="8307197" y="2607691"/>
                  </a:lnTo>
                  <a:cubicBezTo>
                    <a:pt x="8598662" y="2873121"/>
                    <a:pt x="9310497" y="2859405"/>
                    <a:pt x="9748520" y="2583180"/>
                  </a:cubicBezTo>
                  <a:cubicBezTo>
                    <a:pt x="9872345" y="2505202"/>
                    <a:pt x="9978390" y="2410079"/>
                    <a:pt x="10087356" y="2312543"/>
                  </a:cubicBezTo>
                  <a:cubicBezTo>
                    <a:pt x="10200513" y="2211197"/>
                    <a:pt x="10316464" y="2107184"/>
                    <a:pt x="10457561" y="2018284"/>
                  </a:cubicBezTo>
                  <a:cubicBezTo>
                    <a:pt x="10477119" y="2005965"/>
                    <a:pt x="10497185" y="1993900"/>
                    <a:pt x="10517886" y="1982089"/>
                  </a:cubicBezTo>
                  <a:cubicBezTo>
                    <a:pt x="10931652" y="1748028"/>
                    <a:pt x="11448669" y="1646047"/>
                    <a:pt x="11898630" y="1673479"/>
                  </a:cubicBezTo>
                  <a:lnTo>
                    <a:pt x="11897995" y="1683004"/>
                  </a:lnTo>
                  <a:lnTo>
                    <a:pt x="11898630" y="1673479"/>
                  </a:lnTo>
                  <a:cubicBezTo>
                    <a:pt x="12325350" y="1699514"/>
                    <a:pt x="12721336" y="1844167"/>
                    <a:pt x="13074268" y="2039239"/>
                  </a:cubicBezTo>
                  <a:cubicBezTo>
                    <a:pt x="13389737" y="2213610"/>
                    <a:pt x="13678027" y="2441956"/>
                    <a:pt x="13924153" y="2712974"/>
                  </a:cubicBezTo>
                  <a:lnTo>
                    <a:pt x="13917042" y="2719324"/>
                  </a:lnTo>
                  <a:lnTo>
                    <a:pt x="13924026" y="2712847"/>
                  </a:lnTo>
                  <a:cubicBezTo>
                    <a:pt x="13961492" y="2753868"/>
                    <a:pt x="13997432" y="2795016"/>
                    <a:pt x="14032357" y="2835656"/>
                  </a:cubicBezTo>
                  <a:lnTo>
                    <a:pt x="14025117" y="2841879"/>
                  </a:lnTo>
                  <a:lnTo>
                    <a:pt x="14032357" y="2835656"/>
                  </a:lnTo>
                  <a:cubicBezTo>
                    <a:pt x="14069694" y="2878963"/>
                    <a:pt x="14106018" y="2921635"/>
                    <a:pt x="14141831" y="2963545"/>
                  </a:cubicBezTo>
                  <a:cubicBezTo>
                    <a:pt x="14176375" y="3004058"/>
                    <a:pt x="14210284" y="3043809"/>
                    <a:pt x="14243812" y="3082798"/>
                  </a:cubicBezTo>
                  <a:cubicBezTo>
                    <a:pt x="14468093" y="3342767"/>
                    <a:pt x="14679167" y="3566287"/>
                    <a:pt x="14970125" y="3723259"/>
                  </a:cubicBezTo>
                  <a:cubicBezTo>
                    <a:pt x="15251557" y="3875024"/>
                    <a:pt x="15606267" y="3955415"/>
                    <a:pt x="15958185" y="3949827"/>
                  </a:cubicBezTo>
                  <a:cubicBezTo>
                    <a:pt x="16276447" y="3944747"/>
                    <a:pt x="16580358" y="3881755"/>
                    <a:pt x="16865345" y="3780790"/>
                  </a:cubicBezTo>
                  <a:lnTo>
                    <a:pt x="16868520" y="3789807"/>
                  </a:lnTo>
                  <a:lnTo>
                    <a:pt x="16865345" y="3780790"/>
                  </a:lnTo>
                  <a:cubicBezTo>
                    <a:pt x="17282922" y="3632835"/>
                    <a:pt x="17663542" y="3408680"/>
                    <a:pt x="18052034" y="3179699"/>
                  </a:cubicBezTo>
                  <a:cubicBezTo>
                    <a:pt x="18106898" y="3147314"/>
                    <a:pt x="18161890" y="3114929"/>
                    <a:pt x="18217261" y="3082671"/>
                  </a:cubicBezTo>
                  <a:lnTo>
                    <a:pt x="18222087" y="3090926"/>
                  </a:lnTo>
                  <a:lnTo>
                    <a:pt x="18217261" y="3082671"/>
                  </a:lnTo>
                  <a:cubicBezTo>
                    <a:pt x="18327624" y="3018155"/>
                    <a:pt x="18439511" y="2953131"/>
                    <a:pt x="18552794" y="2889250"/>
                  </a:cubicBezTo>
                  <a:lnTo>
                    <a:pt x="18557493" y="2897505"/>
                  </a:lnTo>
                  <a:lnTo>
                    <a:pt x="18552794" y="2889250"/>
                  </a:lnTo>
                  <a:cubicBezTo>
                    <a:pt x="20170141" y="1974723"/>
                    <a:pt x="22143212" y="1255395"/>
                    <a:pt x="24384127" y="979170"/>
                  </a:cubicBezTo>
                  <a:lnTo>
                    <a:pt x="24386413" y="998093"/>
                  </a:lnTo>
                  <a:cubicBezTo>
                    <a:pt x="22148166" y="1274064"/>
                    <a:pt x="20177506" y="1992503"/>
                    <a:pt x="18562192" y="2905887"/>
                  </a:cubicBezTo>
                  <a:cubicBezTo>
                    <a:pt x="18449036" y="2969641"/>
                    <a:pt x="18337276" y="3034538"/>
                    <a:pt x="18226913" y="3099054"/>
                  </a:cubicBezTo>
                  <a:cubicBezTo>
                    <a:pt x="18171667" y="3131312"/>
                    <a:pt x="18116677" y="3163697"/>
                    <a:pt x="18061813" y="3196082"/>
                  </a:cubicBezTo>
                  <a:cubicBezTo>
                    <a:pt x="17673574" y="3424809"/>
                    <a:pt x="17291304" y="3649980"/>
                    <a:pt x="16871695" y="3798697"/>
                  </a:cubicBezTo>
                  <a:cubicBezTo>
                    <a:pt x="16584930" y="3900297"/>
                    <a:pt x="16279115" y="3963670"/>
                    <a:pt x="15958440" y="3968750"/>
                  </a:cubicBezTo>
                  <a:lnTo>
                    <a:pt x="15958312" y="3959225"/>
                  </a:lnTo>
                  <a:lnTo>
                    <a:pt x="15958440" y="3968750"/>
                  </a:lnTo>
                  <a:cubicBezTo>
                    <a:pt x="15603601" y="3974338"/>
                    <a:pt x="15245716" y="3893439"/>
                    <a:pt x="14960981" y="3739896"/>
                  </a:cubicBezTo>
                  <a:lnTo>
                    <a:pt x="14965553" y="3731514"/>
                  </a:lnTo>
                  <a:lnTo>
                    <a:pt x="14960981" y="3739896"/>
                  </a:lnTo>
                  <a:cubicBezTo>
                    <a:pt x="14666722" y="3581146"/>
                    <a:pt x="14453742" y="3355340"/>
                    <a:pt x="14229334" y="3095117"/>
                  </a:cubicBezTo>
                  <a:cubicBezTo>
                    <a:pt x="14195679" y="3056128"/>
                    <a:pt x="14161769" y="3016250"/>
                    <a:pt x="14127226" y="2975737"/>
                  </a:cubicBezTo>
                  <a:cubicBezTo>
                    <a:pt x="14091540" y="2933827"/>
                    <a:pt x="14055218" y="2891155"/>
                    <a:pt x="14017879" y="2847975"/>
                  </a:cubicBezTo>
                  <a:cubicBezTo>
                    <a:pt x="13982954" y="2807335"/>
                    <a:pt x="13947268" y="2766441"/>
                    <a:pt x="13909929" y="2725674"/>
                  </a:cubicBezTo>
                  <a:cubicBezTo>
                    <a:pt x="13665073" y="2456180"/>
                    <a:pt x="13378561" y="2229104"/>
                    <a:pt x="13064870" y="2055749"/>
                  </a:cubicBezTo>
                  <a:lnTo>
                    <a:pt x="13069442" y="2047367"/>
                  </a:lnTo>
                  <a:lnTo>
                    <a:pt x="13064870" y="2055749"/>
                  </a:lnTo>
                  <a:cubicBezTo>
                    <a:pt x="12713589" y="1861566"/>
                    <a:pt x="12320397" y="1718183"/>
                    <a:pt x="11897233" y="1692402"/>
                  </a:cubicBezTo>
                  <a:cubicBezTo>
                    <a:pt x="11450574" y="1665097"/>
                    <a:pt x="10937367" y="1766443"/>
                    <a:pt x="10527030" y="1998599"/>
                  </a:cubicBezTo>
                  <a:lnTo>
                    <a:pt x="10522331" y="1990344"/>
                  </a:lnTo>
                  <a:lnTo>
                    <a:pt x="10527030" y="1998599"/>
                  </a:lnTo>
                  <a:cubicBezTo>
                    <a:pt x="10506710" y="2010156"/>
                    <a:pt x="10486771" y="2022094"/>
                    <a:pt x="10467467" y="2034286"/>
                  </a:cubicBezTo>
                  <a:cubicBezTo>
                    <a:pt x="10328021" y="2122170"/>
                    <a:pt x="10213086" y="2225167"/>
                    <a:pt x="10099802" y="2326640"/>
                  </a:cubicBezTo>
                  <a:cubicBezTo>
                    <a:pt x="9991090" y="2424049"/>
                    <a:pt x="9883902" y="2520188"/>
                    <a:pt x="9758426" y="2599182"/>
                  </a:cubicBezTo>
                  <a:lnTo>
                    <a:pt x="9753346" y="2591181"/>
                  </a:lnTo>
                  <a:lnTo>
                    <a:pt x="9758426" y="2599182"/>
                  </a:lnTo>
                  <a:cubicBezTo>
                    <a:pt x="9316212" y="2878074"/>
                    <a:pt x="8594217" y="2894965"/>
                    <a:pt x="8294116" y="2621661"/>
                  </a:cubicBezTo>
                  <a:cubicBezTo>
                    <a:pt x="8223631" y="2557399"/>
                    <a:pt x="8179943" y="2486279"/>
                    <a:pt x="8144637" y="2409444"/>
                  </a:cubicBezTo>
                  <a:cubicBezTo>
                    <a:pt x="8112125" y="2338578"/>
                    <a:pt x="8090662" y="2261997"/>
                    <a:pt x="8068310" y="2182622"/>
                  </a:cubicBezTo>
                  <a:cubicBezTo>
                    <a:pt x="8032623" y="2055622"/>
                    <a:pt x="7994650" y="1920494"/>
                    <a:pt x="7906004" y="1783715"/>
                  </a:cubicBezTo>
                  <a:lnTo>
                    <a:pt x="7914005" y="1778508"/>
                  </a:lnTo>
                  <a:lnTo>
                    <a:pt x="7906004" y="1783715"/>
                  </a:lnTo>
                  <a:cubicBezTo>
                    <a:pt x="7681849" y="1437513"/>
                    <a:pt x="7135114" y="1201547"/>
                    <a:pt x="6676644" y="1142873"/>
                  </a:cubicBezTo>
                  <a:cubicBezTo>
                    <a:pt x="6592316" y="1131951"/>
                    <a:pt x="6510528" y="1125474"/>
                    <a:pt x="6430645" y="1122553"/>
                  </a:cubicBezTo>
                  <a:lnTo>
                    <a:pt x="6431026" y="1113028"/>
                  </a:lnTo>
                  <a:lnTo>
                    <a:pt x="6430645" y="1122553"/>
                  </a:lnTo>
                  <a:cubicBezTo>
                    <a:pt x="6206871" y="1114425"/>
                    <a:pt x="5991987" y="1131189"/>
                    <a:pt x="5775706" y="1153922"/>
                  </a:cubicBezTo>
                  <a:cubicBezTo>
                    <a:pt x="5713222" y="1160526"/>
                    <a:pt x="5650738" y="1167511"/>
                    <a:pt x="5587873" y="1174623"/>
                  </a:cubicBezTo>
                  <a:cubicBezTo>
                    <a:pt x="5524373" y="1181862"/>
                    <a:pt x="5460492" y="1188974"/>
                    <a:pt x="5395976" y="1195832"/>
                  </a:cubicBezTo>
                  <a:cubicBezTo>
                    <a:pt x="4965192" y="1241044"/>
                    <a:pt x="4461510" y="1277620"/>
                    <a:pt x="3927729" y="1177290"/>
                  </a:cubicBezTo>
                  <a:cubicBezTo>
                    <a:pt x="3850640" y="1162812"/>
                    <a:pt x="3772027" y="1153160"/>
                    <a:pt x="3693160" y="1146556"/>
                  </a:cubicBezTo>
                  <a:cubicBezTo>
                    <a:pt x="3547872" y="1134618"/>
                    <a:pt x="3401822" y="1133348"/>
                    <a:pt x="3261614" y="1132078"/>
                  </a:cubicBezTo>
                  <a:cubicBezTo>
                    <a:pt x="3133090" y="1130935"/>
                    <a:pt x="3009265" y="1129919"/>
                    <a:pt x="2896235" y="1120648"/>
                  </a:cubicBezTo>
                  <a:cubicBezTo>
                    <a:pt x="2877820" y="1119124"/>
                    <a:pt x="2859532" y="1118235"/>
                    <a:pt x="2841498" y="1117727"/>
                  </a:cubicBezTo>
                  <a:cubicBezTo>
                    <a:pt x="2727071" y="1114933"/>
                    <a:pt x="2620010" y="1132713"/>
                    <a:pt x="2509266" y="1151128"/>
                  </a:cubicBezTo>
                  <a:cubicBezTo>
                    <a:pt x="2392680" y="1170432"/>
                    <a:pt x="2272030" y="1190498"/>
                    <a:pt x="2135886" y="1187196"/>
                  </a:cubicBezTo>
                  <a:cubicBezTo>
                    <a:pt x="1791462" y="1178941"/>
                    <a:pt x="1346962" y="1091692"/>
                    <a:pt x="964184" y="886333"/>
                  </a:cubicBezTo>
                  <a:lnTo>
                    <a:pt x="968629" y="877951"/>
                  </a:lnTo>
                  <a:lnTo>
                    <a:pt x="964184" y="886333"/>
                  </a:lnTo>
                  <a:cubicBezTo>
                    <a:pt x="527431" y="651891"/>
                    <a:pt x="174244" y="309372"/>
                    <a:pt x="0" y="9652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117564" y="2257762"/>
              <a:ext cx="24379682" cy="4093337"/>
            </a:xfrm>
            <a:custGeom>
              <a:rect b="b" l="l" r="r" t="t"/>
              <a:pathLst>
                <a:path extrusionOk="0" h="4093337" w="24379682">
                  <a:moveTo>
                    <a:pt x="16510" y="0"/>
                  </a:moveTo>
                  <a:cubicBezTo>
                    <a:pt x="186182" y="286512"/>
                    <a:pt x="526034" y="623316"/>
                    <a:pt x="948944" y="863346"/>
                  </a:cubicBezTo>
                  <a:cubicBezTo>
                    <a:pt x="1314323" y="1070737"/>
                    <a:pt x="1740789" y="1171067"/>
                    <a:pt x="2074418" y="1198372"/>
                  </a:cubicBezTo>
                  <a:cubicBezTo>
                    <a:pt x="2205482" y="1209167"/>
                    <a:pt x="2323846" y="1197991"/>
                    <a:pt x="2439543" y="1187069"/>
                  </a:cubicBezTo>
                  <a:cubicBezTo>
                    <a:pt x="2548509" y="1176782"/>
                    <a:pt x="2655316" y="1166749"/>
                    <a:pt x="2767076" y="1175893"/>
                  </a:cubicBezTo>
                  <a:cubicBezTo>
                    <a:pt x="2785999" y="1177417"/>
                    <a:pt x="2805176" y="1179576"/>
                    <a:pt x="2824353" y="1182370"/>
                  </a:cubicBezTo>
                  <a:cubicBezTo>
                    <a:pt x="2953893" y="1200912"/>
                    <a:pt x="3097784" y="1207516"/>
                    <a:pt x="3247644" y="1214374"/>
                  </a:cubicBezTo>
                  <a:cubicBezTo>
                    <a:pt x="3409061" y="1221867"/>
                    <a:pt x="3577336" y="1229487"/>
                    <a:pt x="3741039" y="1252982"/>
                  </a:cubicBezTo>
                  <a:cubicBezTo>
                    <a:pt x="3773424" y="1257554"/>
                    <a:pt x="3805555" y="1262888"/>
                    <a:pt x="3837432" y="1268857"/>
                  </a:cubicBezTo>
                  <a:cubicBezTo>
                    <a:pt x="4378960" y="1370203"/>
                    <a:pt x="4895723" y="1321054"/>
                    <a:pt x="5340096" y="1260729"/>
                  </a:cubicBezTo>
                  <a:lnTo>
                    <a:pt x="5341366" y="1270127"/>
                  </a:lnTo>
                  <a:lnTo>
                    <a:pt x="5340096" y="1260729"/>
                  </a:lnTo>
                  <a:cubicBezTo>
                    <a:pt x="5409946" y="1251204"/>
                    <a:pt x="5479288" y="1241171"/>
                    <a:pt x="5548249" y="1231265"/>
                  </a:cubicBezTo>
                  <a:cubicBezTo>
                    <a:pt x="5616702" y="1221359"/>
                    <a:pt x="5684774" y="1211453"/>
                    <a:pt x="5752846" y="1202309"/>
                  </a:cubicBezTo>
                  <a:cubicBezTo>
                    <a:pt x="5970651" y="1172718"/>
                    <a:pt x="6188710" y="1149477"/>
                    <a:pt x="6416040" y="1151382"/>
                  </a:cubicBezTo>
                  <a:cubicBezTo>
                    <a:pt x="6499606" y="1152144"/>
                    <a:pt x="6585331" y="1156716"/>
                    <a:pt x="6673215" y="1165860"/>
                  </a:cubicBezTo>
                  <a:lnTo>
                    <a:pt x="6672199" y="1175385"/>
                  </a:lnTo>
                  <a:lnTo>
                    <a:pt x="6673215" y="1165860"/>
                  </a:lnTo>
                  <a:cubicBezTo>
                    <a:pt x="7151497" y="1215136"/>
                    <a:pt x="7724902" y="1452499"/>
                    <a:pt x="7951597" y="1817751"/>
                  </a:cubicBezTo>
                  <a:lnTo>
                    <a:pt x="7943469" y="1822831"/>
                  </a:lnTo>
                  <a:lnTo>
                    <a:pt x="7951597" y="1817751"/>
                  </a:lnTo>
                  <a:cubicBezTo>
                    <a:pt x="8043164" y="1965325"/>
                    <a:pt x="8076692" y="2111883"/>
                    <a:pt x="8107680" y="2247646"/>
                  </a:cubicBezTo>
                  <a:cubicBezTo>
                    <a:pt x="8125968" y="2327656"/>
                    <a:pt x="8143367" y="2403602"/>
                    <a:pt x="8171053" y="2474468"/>
                  </a:cubicBezTo>
                  <a:cubicBezTo>
                    <a:pt x="8202422" y="2554605"/>
                    <a:pt x="8242554" y="2628392"/>
                    <a:pt x="8310245" y="2695321"/>
                  </a:cubicBezTo>
                  <a:cubicBezTo>
                    <a:pt x="8600186" y="2982468"/>
                    <a:pt x="9335897" y="2981325"/>
                    <a:pt x="9795129" y="2706751"/>
                  </a:cubicBezTo>
                  <a:cubicBezTo>
                    <a:pt x="9923653" y="2629916"/>
                    <a:pt x="10034397" y="2535428"/>
                    <a:pt x="10148189" y="2438273"/>
                  </a:cubicBezTo>
                  <a:cubicBezTo>
                    <a:pt x="10266680" y="2337054"/>
                    <a:pt x="10388346" y="2233168"/>
                    <a:pt x="10535793" y="2145030"/>
                  </a:cubicBezTo>
                  <a:cubicBezTo>
                    <a:pt x="10547477" y="2138045"/>
                    <a:pt x="10559415" y="2131187"/>
                    <a:pt x="10571480" y="2124329"/>
                  </a:cubicBezTo>
                  <a:cubicBezTo>
                    <a:pt x="10982452" y="1893697"/>
                    <a:pt x="11487912" y="1783334"/>
                    <a:pt x="11935333" y="1797812"/>
                  </a:cubicBezTo>
                  <a:cubicBezTo>
                    <a:pt x="12357481" y="1811655"/>
                    <a:pt x="12757785" y="1941322"/>
                    <a:pt x="13114655" y="2124964"/>
                  </a:cubicBezTo>
                  <a:cubicBezTo>
                    <a:pt x="13434315" y="2289683"/>
                    <a:pt x="13725779" y="2510790"/>
                    <a:pt x="13967333" y="2780157"/>
                  </a:cubicBezTo>
                  <a:lnTo>
                    <a:pt x="13960220" y="2786507"/>
                  </a:lnTo>
                  <a:lnTo>
                    <a:pt x="13967333" y="2780157"/>
                  </a:lnTo>
                  <a:cubicBezTo>
                    <a:pt x="14004036" y="2820924"/>
                    <a:pt x="14039088" y="2861818"/>
                    <a:pt x="14072869" y="2902458"/>
                  </a:cubicBezTo>
                  <a:lnTo>
                    <a:pt x="14065504" y="2908554"/>
                  </a:lnTo>
                  <a:lnTo>
                    <a:pt x="14072869" y="2902458"/>
                  </a:lnTo>
                  <a:cubicBezTo>
                    <a:pt x="14132052" y="2973197"/>
                    <a:pt x="14187932" y="3042666"/>
                    <a:pt x="14242288" y="3110103"/>
                  </a:cubicBezTo>
                  <a:cubicBezTo>
                    <a:pt x="14293723" y="3173984"/>
                    <a:pt x="14343761" y="3236087"/>
                    <a:pt x="14393926" y="3296031"/>
                  </a:cubicBezTo>
                  <a:cubicBezTo>
                    <a:pt x="14562201" y="3497199"/>
                    <a:pt x="14730730" y="3673348"/>
                    <a:pt x="14954504" y="3807841"/>
                  </a:cubicBezTo>
                  <a:lnTo>
                    <a:pt x="14949551" y="3815969"/>
                  </a:lnTo>
                  <a:lnTo>
                    <a:pt x="14954504" y="3807841"/>
                  </a:lnTo>
                  <a:cubicBezTo>
                    <a:pt x="15222219" y="3968623"/>
                    <a:pt x="15567406" y="4059936"/>
                    <a:pt x="15915641" y="4067429"/>
                  </a:cubicBezTo>
                  <a:cubicBezTo>
                    <a:pt x="16229838" y="4074287"/>
                    <a:pt x="16534766" y="4023741"/>
                    <a:pt x="16822419" y="3934841"/>
                  </a:cubicBezTo>
                  <a:cubicBezTo>
                    <a:pt x="17254219" y="3801491"/>
                    <a:pt x="17651222" y="3587750"/>
                    <a:pt x="18056987" y="3369310"/>
                  </a:cubicBezTo>
                  <a:cubicBezTo>
                    <a:pt x="18104358" y="3343783"/>
                    <a:pt x="18151856" y="3318256"/>
                    <a:pt x="18199481" y="3292729"/>
                  </a:cubicBezTo>
                  <a:lnTo>
                    <a:pt x="18203926" y="3301111"/>
                  </a:lnTo>
                  <a:lnTo>
                    <a:pt x="18199481" y="3292729"/>
                  </a:lnTo>
                  <a:cubicBezTo>
                    <a:pt x="18312130" y="3232404"/>
                    <a:pt x="18425794" y="3171571"/>
                    <a:pt x="18541111" y="3111881"/>
                  </a:cubicBezTo>
                  <a:lnTo>
                    <a:pt x="18545429" y="3120390"/>
                  </a:lnTo>
                  <a:lnTo>
                    <a:pt x="18540984" y="3111881"/>
                  </a:lnTo>
                  <a:cubicBezTo>
                    <a:pt x="20184619" y="2257044"/>
                    <a:pt x="22158198" y="1593088"/>
                    <a:pt x="24377650" y="1348740"/>
                  </a:cubicBezTo>
                  <a:lnTo>
                    <a:pt x="24379682" y="1367663"/>
                  </a:lnTo>
                  <a:cubicBezTo>
                    <a:pt x="22162769" y="1611757"/>
                    <a:pt x="20191476" y="2275078"/>
                    <a:pt x="18549747" y="3128772"/>
                  </a:cubicBezTo>
                  <a:cubicBezTo>
                    <a:pt x="18434685" y="3188335"/>
                    <a:pt x="18321019" y="3249168"/>
                    <a:pt x="18208370" y="3309493"/>
                  </a:cubicBezTo>
                  <a:cubicBezTo>
                    <a:pt x="18160745" y="3335020"/>
                    <a:pt x="18113248" y="3360547"/>
                    <a:pt x="18065877" y="3386074"/>
                  </a:cubicBezTo>
                  <a:cubicBezTo>
                    <a:pt x="17660367" y="3604387"/>
                    <a:pt x="17261713" y="3819144"/>
                    <a:pt x="16827881" y="3953002"/>
                  </a:cubicBezTo>
                  <a:lnTo>
                    <a:pt x="16825087" y="3943858"/>
                  </a:lnTo>
                  <a:lnTo>
                    <a:pt x="16827881" y="3953002"/>
                  </a:lnTo>
                  <a:cubicBezTo>
                    <a:pt x="16538448" y="4042410"/>
                    <a:pt x="16231490" y="4093337"/>
                    <a:pt x="15915005" y="4086352"/>
                  </a:cubicBezTo>
                  <a:lnTo>
                    <a:pt x="15915259" y="4076827"/>
                  </a:lnTo>
                  <a:lnTo>
                    <a:pt x="15915005" y="4086352"/>
                  </a:lnTo>
                  <a:cubicBezTo>
                    <a:pt x="15563977" y="4078732"/>
                    <a:pt x="15215490" y="3986784"/>
                    <a:pt x="14944470" y="3823970"/>
                  </a:cubicBezTo>
                  <a:cubicBezTo>
                    <a:pt x="14717903" y="3687953"/>
                    <a:pt x="14547723" y="3509772"/>
                    <a:pt x="14379068" y="3308096"/>
                  </a:cubicBezTo>
                  <a:cubicBezTo>
                    <a:pt x="14328775" y="3248025"/>
                    <a:pt x="14278737" y="3185795"/>
                    <a:pt x="14227175" y="3121914"/>
                  </a:cubicBezTo>
                  <a:cubicBezTo>
                    <a:pt x="14172820" y="3054477"/>
                    <a:pt x="14116940" y="2985135"/>
                    <a:pt x="14058011" y="2914523"/>
                  </a:cubicBezTo>
                  <a:cubicBezTo>
                    <a:pt x="14024356" y="2874010"/>
                    <a:pt x="13989431" y="2833370"/>
                    <a:pt x="13952982" y="2792857"/>
                  </a:cubicBezTo>
                  <a:cubicBezTo>
                    <a:pt x="13713079" y="2525268"/>
                    <a:pt x="13423520" y="2305558"/>
                    <a:pt x="13105766" y="2141855"/>
                  </a:cubicBezTo>
                  <a:lnTo>
                    <a:pt x="13110083" y="2133346"/>
                  </a:lnTo>
                  <a:lnTo>
                    <a:pt x="13105766" y="2141855"/>
                  </a:lnTo>
                  <a:cubicBezTo>
                    <a:pt x="12750800" y="1959102"/>
                    <a:pt x="12353163" y="1830578"/>
                    <a:pt x="11934571" y="1816862"/>
                  </a:cubicBezTo>
                  <a:lnTo>
                    <a:pt x="11934825" y="1807337"/>
                  </a:lnTo>
                  <a:lnTo>
                    <a:pt x="11934571" y="1816862"/>
                  </a:lnTo>
                  <a:cubicBezTo>
                    <a:pt x="11490325" y="1802384"/>
                    <a:pt x="10988421" y="1912112"/>
                    <a:pt x="10580624" y="2140839"/>
                  </a:cubicBezTo>
                  <a:lnTo>
                    <a:pt x="10575925" y="2132584"/>
                  </a:lnTo>
                  <a:lnTo>
                    <a:pt x="10580624" y="2140839"/>
                  </a:lnTo>
                  <a:cubicBezTo>
                    <a:pt x="10568686" y="2147570"/>
                    <a:pt x="10557002" y="2154428"/>
                    <a:pt x="10545445" y="2161286"/>
                  </a:cubicBezTo>
                  <a:cubicBezTo>
                    <a:pt x="10399522" y="2248535"/>
                    <a:pt x="10278999" y="2351405"/>
                    <a:pt x="10160381" y="2452624"/>
                  </a:cubicBezTo>
                  <a:cubicBezTo>
                    <a:pt x="10046843" y="2549652"/>
                    <a:pt x="9934829" y="2645283"/>
                    <a:pt x="9804781" y="2723007"/>
                  </a:cubicBezTo>
                  <a:lnTo>
                    <a:pt x="9799955" y="2714879"/>
                  </a:lnTo>
                  <a:lnTo>
                    <a:pt x="9804781" y="2723007"/>
                  </a:lnTo>
                  <a:cubicBezTo>
                    <a:pt x="9341612" y="2999994"/>
                    <a:pt x="8595360" y="3004439"/>
                    <a:pt x="8296783" y="2708783"/>
                  </a:cubicBezTo>
                  <a:lnTo>
                    <a:pt x="8303514" y="2702052"/>
                  </a:lnTo>
                  <a:lnTo>
                    <a:pt x="8296783" y="2708783"/>
                  </a:lnTo>
                  <a:cubicBezTo>
                    <a:pt x="8226679" y="2639441"/>
                    <a:pt x="8185277" y="2563114"/>
                    <a:pt x="8153273" y="2481326"/>
                  </a:cubicBezTo>
                  <a:lnTo>
                    <a:pt x="8162163" y="2477897"/>
                  </a:lnTo>
                  <a:lnTo>
                    <a:pt x="8153273" y="2481326"/>
                  </a:lnTo>
                  <a:cubicBezTo>
                    <a:pt x="8124952" y="2408936"/>
                    <a:pt x="8107299" y="2331593"/>
                    <a:pt x="8089011" y="2251837"/>
                  </a:cubicBezTo>
                  <a:cubicBezTo>
                    <a:pt x="8057896" y="2115947"/>
                    <a:pt x="8025003" y="1972310"/>
                    <a:pt x="7935341" y="1827784"/>
                  </a:cubicBezTo>
                  <a:cubicBezTo>
                    <a:pt x="7713218" y="1469898"/>
                    <a:pt x="7147179" y="1233805"/>
                    <a:pt x="6671183" y="1184783"/>
                  </a:cubicBezTo>
                  <a:cubicBezTo>
                    <a:pt x="6583807" y="1175766"/>
                    <a:pt x="6498717" y="1171194"/>
                    <a:pt x="6415786" y="1170432"/>
                  </a:cubicBezTo>
                  <a:lnTo>
                    <a:pt x="6415913" y="1160907"/>
                  </a:lnTo>
                  <a:lnTo>
                    <a:pt x="6415786" y="1170432"/>
                  </a:lnTo>
                  <a:cubicBezTo>
                    <a:pt x="6189726" y="1168527"/>
                    <a:pt x="5972810" y="1191641"/>
                    <a:pt x="5755259" y="1221105"/>
                  </a:cubicBezTo>
                  <a:cubicBezTo>
                    <a:pt x="5687187" y="1230376"/>
                    <a:pt x="5619242" y="1240155"/>
                    <a:pt x="5550789" y="1250061"/>
                  </a:cubicBezTo>
                  <a:cubicBezTo>
                    <a:pt x="5481828" y="1260094"/>
                    <a:pt x="5412359" y="1270127"/>
                    <a:pt x="5342382" y="1279652"/>
                  </a:cubicBezTo>
                  <a:cubicBezTo>
                    <a:pt x="4897501" y="1339977"/>
                    <a:pt x="4378325" y="1389634"/>
                    <a:pt x="3833622" y="1287653"/>
                  </a:cubicBezTo>
                  <a:lnTo>
                    <a:pt x="3835400" y="1278255"/>
                  </a:lnTo>
                  <a:lnTo>
                    <a:pt x="3833622" y="1287653"/>
                  </a:lnTo>
                  <a:cubicBezTo>
                    <a:pt x="3801999" y="1281684"/>
                    <a:pt x="3770122" y="1276477"/>
                    <a:pt x="3737991" y="1271905"/>
                  </a:cubicBezTo>
                  <a:cubicBezTo>
                    <a:pt x="3575431" y="1248664"/>
                    <a:pt x="3408045" y="1240917"/>
                    <a:pt x="3246501" y="1233551"/>
                  </a:cubicBezTo>
                  <a:cubicBezTo>
                    <a:pt x="3096895" y="1226693"/>
                    <a:pt x="2951988" y="1219962"/>
                    <a:pt x="2821432" y="1201293"/>
                  </a:cubicBezTo>
                  <a:lnTo>
                    <a:pt x="2822829" y="1191895"/>
                  </a:lnTo>
                  <a:lnTo>
                    <a:pt x="2821432" y="1201293"/>
                  </a:lnTo>
                  <a:cubicBezTo>
                    <a:pt x="2802509" y="1198626"/>
                    <a:pt x="2783840" y="1196467"/>
                    <a:pt x="2765171" y="1194943"/>
                  </a:cubicBezTo>
                  <a:cubicBezTo>
                    <a:pt x="2655443" y="1185926"/>
                    <a:pt x="2550287" y="1195832"/>
                    <a:pt x="2441067" y="1206119"/>
                  </a:cubicBezTo>
                  <a:cubicBezTo>
                    <a:pt x="2325497" y="1217041"/>
                    <a:pt x="2205482" y="1228344"/>
                    <a:pt x="2072640" y="1217422"/>
                  </a:cubicBezTo>
                  <a:lnTo>
                    <a:pt x="2073402" y="1207897"/>
                  </a:lnTo>
                  <a:lnTo>
                    <a:pt x="2072640" y="1217422"/>
                  </a:lnTo>
                  <a:cubicBezTo>
                    <a:pt x="1736979" y="1189990"/>
                    <a:pt x="1307719" y="1089152"/>
                    <a:pt x="939419" y="879983"/>
                  </a:cubicBezTo>
                  <a:lnTo>
                    <a:pt x="944118" y="871728"/>
                  </a:lnTo>
                  <a:lnTo>
                    <a:pt x="939419" y="879983"/>
                  </a:lnTo>
                  <a:cubicBezTo>
                    <a:pt x="514223" y="638556"/>
                    <a:pt x="171831" y="299593"/>
                    <a:pt x="0" y="9652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123760" y="2078305"/>
              <a:ext cx="24373841" cy="4222115"/>
            </a:xfrm>
            <a:custGeom>
              <a:rect b="b" l="l" r="r" t="t"/>
              <a:pathLst>
                <a:path extrusionOk="0" h="4222115" w="24373841">
                  <a:moveTo>
                    <a:pt x="16256" y="0"/>
                  </a:moveTo>
                  <a:cubicBezTo>
                    <a:pt x="183642" y="276733"/>
                    <a:pt x="513080" y="610362"/>
                    <a:pt x="924179" y="857250"/>
                  </a:cubicBezTo>
                  <a:cubicBezTo>
                    <a:pt x="1275461" y="1068324"/>
                    <a:pt x="1686560" y="1182243"/>
                    <a:pt x="2011807" y="1228471"/>
                  </a:cubicBezTo>
                  <a:lnTo>
                    <a:pt x="2010410" y="1237869"/>
                  </a:lnTo>
                  <a:lnTo>
                    <a:pt x="2011807" y="1228471"/>
                  </a:lnTo>
                  <a:cubicBezTo>
                    <a:pt x="2139950" y="1246632"/>
                    <a:pt x="2257552" y="1244346"/>
                    <a:pt x="2372360" y="1241933"/>
                  </a:cubicBezTo>
                  <a:cubicBezTo>
                    <a:pt x="2479802" y="1239774"/>
                    <a:pt x="2584831" y="1237615"/>
                    <a:pt x="2692400" y="1252855"/>
                  </a:cubicBezTo>
                  <a:cubicBezTo>
                    <a:pt x="2711704" y="1255649"/>
                    <a:pt x="2731008" y="1258951"/>
                    <a:pt x="2750439" y="1262888"/>
                  </a:cubicBezTo>
                  <a:lnTo>
                    <a:pt x="2748534" y="1272159"/>
                  </a:lnTo>
                  <a:lnTo>
                    <a:pt x="2750439" y="1262888"/>
                  </a:lnTo>
                  <a:cubicBezTo>
                    <a:pt x="2897632" y="1292860"/>
                    <a:pt x="3063240" y="1306322"/>
                    <a:pt x="3234436" y="1320165"/>
                  </a:cubicBezTo>
                  <a:cubicBezTo>
                    <a:pt x="3403346" y="1333881"/>
                    <a:pt x="3577590" y="1348105"/>
                    <a:pt x="3743452" y="1379093"/>
                  </a:cubicBezTo>
                  <a:lnTo>
                    <a:pt x="3741674" y="1388491"/>
                  </a:lnTo>
                  <a:lnTo>
                    <a:pt x="3743452" y="1379093"/>
                  </a:lnTo>
                  <a:cubicBezTo>
                    <a:pt x="4295902" y="1482217"/>
                    <a:pt x="4827651" y="1419987"/>
                    <a:pt x="5286121" y="1344295"/>
                  </a:cubicBezTo>
                  <a:cubicBezTo>
                    <a:pt x="5360289" y="1332103"/>
                    <a:pt x="5433822" y="1319276"/>
                    <a:pt x="5507101" y="1306449"/>
                  </a:cubicBezTo>
                  <a:cubicBezTo>
                    <a:pt x="5579872" y="1293749"/>
                    <a:pt x="5652262" y="1281049"/>
                    <a:pt x="5724779" y="1269111"/>
                  </a:cubicBezTo>
                  <a:cubicBezTo>
                    <a:pt x="5946394" y="1232662"/>
                    <a:pt x="6168771" y="1202817"/>
                    <a:pt x="6400673" y="1198753"/>
                  </a:cubicBezTo>
                  <a:cubicBezTo>
                    <a:pt x="6487414" y="1197356"/>
                    <a:pt x="6576187" y="1199769"/>
                    <a:pt x="6667627" y="1207135"/>
                  </a:cubicBezTo>
                  <a:lnTo>
                    <a:pt x="6666865" y="1216660"/>
                  </a:lnTo>
                  <a:lnTo>
                    <a:pt x="6667627" y="1207135"/>
                  </a:lnTo>
                  <a:cubicBezTo>
                    <a:pt x="7163435" y="1246759"/>
                    <a:pt x="7756525" y="1484122"/>
                    <a:pt x="7981188" y="1861312"/>
                  </a:cubicBezTo>
                  <a:cubicBezTo>
                    <a:pt x="8073390" y="2016252"/>
                    <a:pt x="8101457" y="2171319"/>
                    <a:pt x="8127619" y="2315464"/>
                  </a:cubicBezTo>
                  <a:cubicBezTo>
                    <a:pt x="8142351" y="2396363"/>
                    <a:pt x="8156321" y="2473579"/>
                    <a:pt x="8180451" y="2546350"/>
                  </a:cubicBezTo>
                  <a:cubicBezTo>
                    <a:pt x="8208645" y="2631186"/>
                    <a:pt x="8246745" y="2709926"/>
                    <a:pt x="8314055" y="2781935"/>
                  </a:cubicBezTo>
                  <a:cubicBezTo>
                    <a:pt x="8602472" y="3090926"/>
                    <a:pt x="9361932" y="3101975"/>
                    <a:pt x="9842500" y="2829306"/>
                  </a:cubicBezTo>
                  <a:lnTo>
                    <a:pt x="9847199" y="2837561"/>
                  </a:lnTo>
                  <a:lnTo>
                    <a:pt x="9842500" y="2829306"/>
                  </a:lnTo>
                  <a:cubicBezTo>
                    <a:pt x="9975850" y="2753614"/>
                    <a:pt x="10091547" y="2659507"/>
                    <a:pt x="10210546" y="2562860"/>
                  </a:cubicBezTo>
                  <a:cubicBezTo>
                    <a:pt x="10334625" y="2462022"/>
                    <a:pt x="10462133" y="2358390"/>
                    <a:pt x="10615803" y="2271014"/>
                  </a:cubicBezTo>
                  <a:cubicBezTo>
                    <a:pt x="10619105" y="2269109"/>
                    <a:pt x="10622407" y="2267331"/>
                    <a:pt x="10625709" y="2265426"/>
                  </a:cubicBezTo>
                  <a:cubicBezTo>
                    <a:pt x="11034014" y="2038223"/>
                    <a:pt x="11528171" y="1909572"/>
                    <a:pt x="11973052" y="1921256"/>
                  </a:cubicBezTo>
                  <a:lnTo>
                    <a:pt x="11972798" y="1930781"/>
                  </a:lnTo>
                  <a:lnTo>
                    <a:pt x="11973052" y="1921256"/>
                  </a:lnTo>
                  <a:cubicBezTo>
                    <a:pt x="12390374" y="1932178"/>
                    <a:pt x="12795123" y="2037588"/>
                    <a:pt x="13155803" y="2209927"/>
                  </a:cubicBezTo>
                  <a:cubicBezTo>
                    <a:pt x="13479780" y="2364867"/>
                    <a:pt x="13774292" y="2578608"/>
                    <a:pt x="14011148" y="2846578"/>
                  </a:cubicBezTo>
                  <a:lnTo>
                    <a:pt x="14004036" y="2852928"/>
                  </a:lnTo>
                  <a:lnTo>
                    <a:pt x="14011148" y="2846578"/>
                  </a:lnTo>
                  <a:cubicBezTo>
                    <a:pt x="14047090" y="2887091"/>
                    <a:pt x="14080998" y="2927604"/>
                    <a:pt x="14113765" y="2968244"/>
                  </a:cubicBezTo>
                  <a:lnTo>
                    <a:pt x="14106398" y="2974213"/>
                  </a:lnTo>
                  <a:lnTo>
                    <a:pt x="14113765" y="2968244"/>
                  </a:lnTo>
                  <a:cubicBezTo>
                    <a:pt x="14189710" y="3061970"/>
                    <a:pt x="14258798" y="3153918"/>
                    <a:pt x="14325346" y="3242564"/>
                  </a:cubicBezTo>
                  <a:cubicBezTo>
                    <a:pt x="14387576" y="3325368"/>
                    <a:pt x="14447647" y="3405251"/>
                    <a:pt x="14509116" y="3481197"/>
                  </a:cubicBezTo>
                  <a:cubicBezTo>
                    <a:pt x="14635861" y="3637661"/>
                    <a:pt x="14768830" y="3777488"/>
                    <a:pt x="14939390" y="3891534"/>
                  </a:cubicBezTo>
                  <a:lnTo>
                    <a:pt x="14934057" y="3899408"/>
                  </a:lnTo>
                  <a:lnTo>
                    <a:pt x="14939390" y="3891534"/>
                  </a:lnTo>
                  <a:cubicBezTo>
                    <a:pt x="15193517" y="4061206"/>
                    <a:pt x="15529306" y="4163568"/>
                    <a:pt x="15873603" y="4184269"/>
                  </a:cubicBezTo>
                  <a:cubicBezTo>
                    <a:pt x="16183610" y="4202938"/>
                    <a:pt x="16489680" y="4165092"/>
                    <a:pt x="16780256" y="4088257"/>
                  </a:cubicBezTo>
                  <a:lnTo>
                    <a:pt x="16782668" y="4097528"/>
                  </a:lnTo>
                  <a:lnTo>
                    <a:pt x="16780256" y="4088257"/>
                  </a:lnTo>
                  <a:cubicBezTo>
                    <a:pt x="17228058" y="3969766"/>
                    <a:pt x="17643602" y="3766185"/>
                    <a:pt x="18068416" y="3557905"/>
                  </a:cubicBezTo>
                  <a:cubicBezTo>
                    <a:pt x="18106264" y="3539363"/>
                    <a:pt x="18144236" y="3520694"/>
                    <a:pt x="18182336" y="3502152"/>
                  </a:cubicBezTo>
                  <a:cubicBezTo>
                    <a:pt x="18189702" y="3498596"/>
                    <a:pt x="18197067" y="3494913"/>
                    <a:pt x="18204434" y="3491357"/>
                  </a:cubicBezTo>
                  <a:cubicBezTo>
                    <a:pt x="18211800" y="3487801"/>
                    <a:pt x="18219165" y="3484118"/>
                    <a:pt x="18226659" y="3480562"/>
                  </a:cubicBezTo>
                  <a:cubicBezTo>
                    <a:pt x="18326863" y="3431667"/>
                    <a:pt x="18427954" y="3382391"/>
                    <a:pt x="18530063" y="3333877"/>
                  </a:cubicBezTo>
                  <a:lnTo>
                    <a:pt x="18534126" y="3342513"/>
                  </a:lnTo>
                  <a:lnTo>
                    <a:pt x="18530063" y="3333877"/>
                  </a:lnTo>
                  <a:cubicBezTo>
                    <a:pt x="20200238" y="2538730"/>
                    <a:pt x="22174200" y="1930019"/>
                    <a:pt x="24372063" y="1717548"/>
                  </a:cubicBezTo>
                  <a:lnTo>
                    <a:pt x="24373841" y="1736471"/>
                  </a:lnTo>
                  <a:cubicBezTo>
                    <a:pt x="22178390" y="1948688"/>
                    <a:pt x="20206588" y="2556764"/>
                    <a:pt x="18538191" y="3351022"/>
                  </a:cubicBezTo>
                  <a:cubicBezTo>
                    <a:pt x="18436209" y="3399409"/>
                    <a:pt x="18335243" y="3448685"/>
                    <a:pt x="18235040" y="3497580"/>
                  </a:cubicBezTo>
                  <a:cubicBezTo>
                    <a:pt x="18227675" y="3501136"/>
                    <a:pt x="18220309" y="3504819"/>
                    <a:pt x="18212815" y="3508375"/>
                  </a:cubicBezTo>
                  <a:cubicBezTo>
                    <a:pt x="18205323" y="3511931"/>
                    <a:pt x="18198084" y="3515614"/>
                    <a:pt x="18190717" y="3519170"/>
                  </a:cubicBezTo>
                  <a:lnTo>
                    <a:pt x="18186527" y="3510661"/>
                  </a:lnTo>
                  <a:lnTo>
                    <a:pt x="18190717" y="3519170"/>
                  </a:lnTo>
                  <a:cubicBezTo>
                    <a:pt x="18152617" y="3537712"/>
                    <a:pt x="18114645" y="3556381"/>
                    <a:pt x="18076799" y="3574923"/>
                  </a:cubicBezTo>
                  <a:cubicBezTo>
                    <a:pt x="17652239" y="3783076"/>
                    <a:pt x="17235042" y="3987546"/>
                    <a:pt x="16785082" y="4106672"/>
                  </a:cubicBezTo>
                  <a:cubicBezTo>
                    <a:pt x="16492855" y="4184015"/>
                    <a:pt x="16184626" y="4222115"/>
                    <a:pt x="15872460" y="4203319"/>
                  </a:cubicBezTo>
                  <a:lnTo>
                    <a:pt x="15873095" y="4193794"/>
                  </a:lnTo>
                  <a:lnTo>
                    <a:pt x="15872588" y="4203319"/>
                  </a:lnTo>
                  <a:cubicBezTo>
                    <a:pt x="15525623" y="4182491"/>
                    <a:pt x="15186406" y="4079367"/>
                    <a:pt x="14928977" y="3907409"/>
                  </a:cubicBezTo>
                  <a:cubicBezTo>
                    <a:pt x="14756130" y="3791839"/>
                    <a:pt x="14621763" y="3650488"/>
                    <a:pt x="14494383" y="3493262"/>
                  </a:cubicBezTo>
                  <a:cubicBezTo>
                    <a:pt x="14432534" y="3416935"/>
                    <a:pt x="14372336" y="3336798"/>
                    <a:pt x="14310106" y="3254121"/>
                  </a:cubicBezTo>
                  <a:cubicBezTo>
                    <a:pt x="14243431" y="3165475"/>
                    <a:pt x="14174597" y="3073781"/>
                    <a:pt x="14098905" y="2980309"/>
                  </a:cubicBezTo>
                  <a:cubicBezTo>
                    <a:pt x="14066392" y="2939923"/>
                    <a:pt x="14032611" y="2899537"/>
                    <a:pt x="13996924" y="2859405"/>
                  </a:cubicBezTo>
                  <a:cubicBezTo>
                    <a:pt x="13761847" y="2593594"/>
                    <a:pt x="13469365" y="2381250"/>
                    <a:pt x="13147548" y="2227326"/>
                  </a:cubicBezTo>
                  <a:lnTo>
                    <a:pt x="13151613" y="2218690"/>
                  </a:lnTo>
                  <a:lnTo>
                    <a:pt x="13147548" y="2227326"/>
                  </a:lnTo>
                  <a:cubicBezTo>
                    <a:pt x="12789154" y="2056003"/>
                    <a:pt x="12386945" y="1951355"/>
                    <a:pt x="11972544" y="1940433"/>
                  </a:cubicBezTo>
                  <a:cubicBezTo>
                    <a:pt x="11531346" y="1928876"/>
                    <a:pt x="11040618" y="2056511"/>
                    <a:pt x="10634980" y="2282190"/>
                  </a:cubicBezTo>
                  <a:lnTo>
                    <a:pt x="10630408" y="2273808"/>
                  </a:lnTo>
                  <a:lnTo>
                    <a:pt x="10635107" y="2282063"/>
                  </a:lnTo>
                  <a:cubicBezTo>
                    <a:pt x="10631805" y="2283841"/>
                    <a:pt x="10628503" y="2285746"/>
                    <a:pt x="10625328" y="2287524"/>
                  </a:cubicBezTo>
                  <a:cubicBezTo>
                    <a:pt x="10473309" y="2373884"/>
                    <a:pt x="10346944" y="2476627"/>
                    <a:pt x="10222611" y="2577592"/>
                  </a:cubicBezTo>
                  <a:cubicBezTo>
                    <a:pt x="10103866" y="2674112"/>
                    <a:pt x="9986899" y="2769235"/>
                    <a:pt x="9852025" y="2845816"/>
                  </a:cubicBezTo>
                  <a:cubicBezTo>
                    <a:pt x="9367647" y="3120771"/>
                    <a:pt x="8597265" y="3113024"/>
                    <a:pt x="8300339" y="2794889"/>
                  </a:cubicBezTo>
                  <a:lnTo>
                    <a:pt x="8307324" y="2788412"/>
                  </a:lnTo>
                  <a:lnTo>
                    <a:pt x="8300339" y="2794889"/>
                  </a:lnTo>
                  <a:cubicBezTo>
                    <a:pt x="8230616" y="2720213"/>
                    <a:pt x="8191373" y="2638806"/>
                    <a:pt x="8162671" y="2552319"/>
                  </a:cubicBezTo>
                  <a:lnTo>
                    <a:pt x="8171688" y="2549271"/>
                  </a:lnTo>
                  <a:lnTo>
                    <a:pt x="8162671" y="2552319"/>
                  </a:lnTo>
                  <a:cubicBezTo>
                    <a:pt x="8138033" y="2478151"/>
                    <a:pt x="8123682" y="2399538"/>
                    <a:pt x="8109077" y="2318893"/>
                  </a:cubicBezTo>
                  <a:cubicBezTo>
                    <a:pt x="8082915" y="2174494"/>
                    <a:pt x="8055229" y="2022602"/>
                    <a:pt x="7965059" y="1871091"/>
                  </a:cubicBezTo>
                  <a:lnTo>
                    <a:pt x="7973187" y="1866265"/>
                  </a:lnTo>
                  <a:lnTo>
                    <a:pt x="7965059" y="1871091"/>
                  </a:lnTo>
                  <a:cubicBezTo>
                    <a:pt x="7744841" y="1501902"/>
                    <a:pt x="7159498" y="1265682"/>
                    <a:pt x="6666103" y="1226312"/>
                  </a:cubicBezTo>
                  <a:cubicBezTo>
                    <a:pt x="6575425" y="1218946"/>
                    <a:pt x="6487287" y="1216533"/>
                    <a:pt x="6401054" y="1217930"/>
                  </a:cubicBezTo>
                  <a:lnTo>
                    <a:pt x="6400927" y="1208405"/>
                  </a:lnTo>
                  <a:lnTo>
                    <a:pt x="6401054" y="1217930"/>
                  </a:lnTo>
                  <a:cubicBezTo>
                    <a:pt x="6170549" y="1221867"/>
                    <a:pt x="5949188" y="1251585"/>
                    <a:pt x="5727954" y="1288034"/>
                  </a:cubicBezTo>
                  <a:cubicBezTo>
                    <a:pt x="5655564" y="1299972"/>
                    <a:pt x="5583174" y="1312545"/>
                    <a:pt x="5510403" y="1325245"/>
                  </a:cubicBezTo>
                  <a:cubicBezTo>
                    <a:pt x="5437124" y="1338072"/>
                    <a:pt x="5363464" y="1350899"/>
                    <a:pt x="5289169" y="1363091"/>
                  </a:cubicBezTo>
                  <a:lnTo>
                    <a:pt x="5287645" y="1353693"/>
                  </a:lnTo>
                  <a:lnTo>
                    <a:pt x="5289169" y="1363091"/>
                  </a:lnTo>
                  <a:cubicBezTo>
                    <a:pt x="4830191" y="1438783"/>
                    <a:pt x="4295775" y="1501521"/>
                    <a:pt x="3739896" y="1397762"/>
                  </a:cubicBezTo>
                  <a:cubicBezTo>
                    <a:pt x="3575177" y="1367028"/>
                    <a:pt x="3401949" y="1352931"/>
                    <a:pt x="3232912" y="1339088"/>
                  </a:cubicBezTo>
                  <a:cubicBezTo>
                    <a:pt x="3062097" y="1325245"/>
                    <a:pt x="2895219" y="1311656"/>
                    <a:pt x="2746629" y="1281430"/>
                  </a:cubicBezTo>
                  <a:cubicBezTo>
                    <a:pt x="2727579" y="1277493"/>
                    <a:pt x="2708656" y="1274318"/>
                    <a:pt x="2689733" y="1271651"/>
                  </a:cubicBezTo>
                  <a:cubicBezTo>
                    <a:pt x="2584069" y="1256665"/>
                    <a:pt x="2480564" y="1258697"/>
                    <a:pt x="2372868" y="1260983"/>
                  </a:cubicBezTo>
                  <a:cubicBezTo>
                    <a:pt x="2258314" y="1263269"/>
                    <a:pt x="2139188" y="1265809"/>
                    <a:pt x="2009267" y="1247267"/>
                  </a:cubicBezTo>
                  <a:cubicBezTo>
                    <a:pt x="1682242" y="1200785"/>
                    <a:pt x="1268476" y="1086231"/>
                    <a:pt x="914527" y="873506"/>
                  </a:cubicBezTo>
                  <a:lnTo>
                    <a:pt x="919480" y="865378"/>
                  </a:lnTo>
                  <a:lnTo>
                    <a:pt x="914527" y="873506"/>
                  </a:lnTo>
                  <a:cubicBezTo>
                    <a:pt x="501015" y="625348"/>
                    <a:pt x="169164" y="289687"/>
                    <a:pt x="0" y="9906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130020" y="1898976"/>
              <a:ext cx="24366982" cy="4351401"/>
            </a:xfrm>
            <a:custGeom>
              <a:rect b="b" l="l" r="r" t="t"/>
              <a:pathLst>
                <a:path extrusionOk="0" h="4351401" w="24366982">
                  <a:moveTo>
                    <a:pt x="16256" y="0"/>
                  </a:moveTo>
                  <a:cubicBezTo>
                    <a:pt x="181229" y="266954"/>
                    <a:pt x="500507" y="597027"/>
                    <a:pt x="899541" y="851027"/>
                  </a:cubicBezTo>
                  <a:lnTo>
                    <a:pt x="894461" y="859028"/>
                  </a:lnTo>
                  <a:lnTo>
                    <a:pt x="899541" y="851027"/>
                  </a:lnTo>
                  <a:cubicBezTo>
                    <a:pt x="1236853" y="1065657"/>
                    <a:pt x="1632331" y="1193292"/>
                    <a:pt x="1949450" y="1258570"/>
                  </a:cubicBezTo>
                  <a:lnTo>
                    <a:pt x="1947545" y="1267841"/>
                  </a:lnTo>
                  <a:lnTo>
                    <a:pt x="1949450" y="1258570"/>
                  </a:lnTo>
                  <a:cubicBezTo>
                    <a:pt x="2123694" y="1294384"/>
                    <a:pt x="2277110" y="1307084"/>
                    <a:pt x="2431415" y="1319911"/>
                  </a:cubicBezTo>
                  <a:cubicBezTo>
                    <a:pt x="2511425" y="1326515"/>
                    <a:pt x="2591689" y="1333246"/>
                    <a:pt x="2675001" y="1343152"/>
                  </a:cubicBezTo>
                  <a:lnTo>
                    <a:pt x="2673858" y="1352550"/>
                  </a:lnTo>
                  <a:lnTo>
                    <a:pt x="2675001" y="1343152"/>
                  </a:lnTo>
                  <a:cubicBezTo>
                    <a:pt x="2978912" y="1379347"/>
                    <a:pt x="3325876" y="1429004"/>
                    <a:pt x="3649218" y="1489202"/>
                  </a:cubicBezTo>
                  <a:cubicBezTo>
                    <a:pt x="4212336" y="1593977"/>
                    <a:pt x="4759198" y="1518666"/>
                    <a:pt x="5231892" y="1427988"/>
                  </a:cubicBezTo>
                  <a:cubicBezTo>
                    <a:pt x="5309616" y="1413129"/>
                    <a:pt x="5386832" y="1397381"/>
                    <a:pt x="5463921" y="1381887"/>
                  </a:cubicBezTo>
                  <a:cubicBezTo>
                    <a:pt x="5540375" y="1366393"/>
                    <a:pt x="5616702" y="1350899"/>
                    <a:pt x="5693156" y="1336294"/>
                  </a:cubicBezTo>
                  <a:cubicBezTo>
                    <a:pt x="5919724" y="1292860"/>
                    <a:pt x="6147562" y="1256411"/>
                    <a:pt x="6385306" y="1246505"/>
                  </a:cubicBezTo>
                  <a:cubicBezTo>
                    <a:pt x="6475095" y="1242949"/>
                    <a:pt x="6567297" y="1243330"/>
                    <a:pt x="6661912" y="1248791"/>
                  </a:cubicBezTo>
                  <a:lnTo>
                    <a:pt x="6661404" y="1258316"/>
                  </a:lnTo>
                  <a:lnTo>
                    <a:pt x="6661912" y="1248791"/>
                  </a:lnTo>
                  <a:cubicBezTo>
                    <a:pt x="7175373" y="1278509"/>
                    <a:pt x="7788021" y="1516126"/>
                    <a:pt x="8010652" y="1905508"/>
                  </a:cubicBezTo>
                  <a:lnTo>
                    <a:pt x="8002397" y="1910207"/>
                  </a:lnTo>
                  <a:lnTo>
                    <a:pt x="8010652" y="1905508"/>
                  </a:lnTo>
                  <a:cubicBezTo>
                    <a:pt x="8103235" y="2067433"/>
                    <a:pt x="8125587" y="2230628"/>
                    <a:pt x="8146669" y="2383155"/>
                  </a:cubicBezTo>
                  <a:cubicBezTo>
                    <a:pt x="8157972" y="2465324"/>
                    <a:pt x="8168767" y="2544064"/>
                    <a:pt x="8189722" y="2618740"/>
                  </a:cubicBezTo>
                  <a:lnTo>
                    <a:pt x="8180578" y="2621280"/>
                  </a:lnTo>
                  <a:lnTo>
                    <a:pt x="8189722" y="2618740"/>
                  </a:lnTo>
                  <a:cubicBezTo>
                    <a:pt x="8214868" y="2708402"/>
                    <a:pt x="8250809" y="2792095"/>
                    <a:pt x="8317738" y="2869184"/>
                  </a:cubicBezTo>
                  <a:cubicBezTo>
                    <a:pt x="8604504" y="3199892"/>
                    <a:pt x="9387459" y="3222879"/>
                    <a:pt x="9889744" y="2952496"/>
                  </a:cubicBezTo>
                  <a:cubicBezTo>
                    <a:pt x="10028555" y="2877820"/>
                    <a:pt x="10149840" y="2784094"/>
                    <a:pt x="10274554" y="2687574"/>
                  </a:cubicBezTo>
                  <a:cubicBezTo>
                    <a:pt x="10399522" y="2590927"/>
                    <a:pt x="10527919" y="2491613"/>
                    <a:pt x="10679938" y="2407412"/>
                  </a:cubicBezTo>
                  <a:cubicBezTo>
                    <a:pt x="11085576" y="2183384"/>
                    <a:pt x="11568049" y="2056511"/>
                    <a:pt x="12010009" y="2045462"/>
                  </a:cubicBezTo>
                  <a:cubicBezTo>
                    <a:pt x="12423394" y="2035175"/>
                    <a:pt x="12832461" y="2134743"/>
                    <a:pt x="13196570" y="2295779"/>
                  </a:cubicBezTo>
                  <a:lnTo>
                    <a:pt x="13192760" y="2304542"/>
                  </a:lnTo>
                  <a:lnTo>
                    <a:pt x="13196570" y="2295779"/>
                  </a:lnTo>
                  <a:cubicBezTo>
                    <a:pt x="13524739" y="2440813"/>
                    <a:pt x="13822426" y="2647442"/>
                    <a:pt x="14054709" y="2913888"/>
                  </a:cubicBezTo>
                  <a:lnTo>
                    <a:pt x="14047470" y="2920111"/>
                  </a:lnTo>
                  <a:lnTo>
                    <a:pt x="14054582" y="2913888"/>
                  </a:lnTo>
                  <a:cubicBezTo>
                    <a:pt x="14089889" y="2954147"/>
                    <a:pt x="14122781" y="2994533"/>
                    <a:pt x="14154277" y="3035046"/>
                  </a:cubicBezTo>
                  <a:lnTo>
                    <a:pt x="14146784" y="3040888"/>
                  </a:lnTo>
                  <a:lnTo>
                    <a:pt x="14154277" y="3035046"/>
                  </a:lnTo>
                  <a:cubicBezTo>
                    <a:pt x="14242416" y="3147568"/>
                    <a:pt x="14318996" y="3258312"/>
                    <a:pt x="14392529" y="3364484"/>
                  </a:cubicBezTo>
                  <a:cubicBezTo>
                    <a:pt x="14460601" y="3462909"/>
                    <a:pt x="14526006" y="3557270"/>
                    <a:pt x="14595602" y="3646170"/>
                  </a:cubicBezTo>
                  <a:cubicBezTo>
                    <a:pt x="14691488" y="3768725"/>
                    <a:pt x="14795118" y="3880231"/>
                    <a:pt x="14924151" y="3976116"/>
                  </a:cubicBezTo>
                  <a:cubicBezTo>
                    <a:pt x="15164435" y="4154805"/>
                    <a:pt x="15490825" y="4267962"/>
                    <a:pt x="15831185" y="4301871"/>
                  </a:cubicBezTo>
                  <a:lnTo>
                    <a:pt x="15830296" y="4311396"/>
                  </a:lnTo>
                  <a:lnTo>
                    <a:pt x="15831185" y="4301871"/>
                  </a:lnTo>
                  <a:cubicBezTo>
                    <a:pt x="16137255" y="4332351"/>
                    <a:pt x="16444467" y="4307078"/>
                    <a:pt x="16737457" y="4242308"/>
                  </a:cubicBezTo>
                  <a:cubicBezTo>
                    <a:pt x="17200626" y="4139946"/>
                    <a:pt x="17634331" y="3947414"/>
                    <a:pt x="18077689" y="3750691"/>
                  </a:cubicBezTo>
                  <a:cubicBezTo>
                    <a:pt x="18106643" y="3737864"/>
                    <a:pt x="18135600" y="3725037"/>
                    <a:pt x="18164556" y="3712210"/>
                  </a:cubicBezTo>
                  <a:lnTo>
                    <a:pt x="18168367" y="3720973"/>
                  </a:lnTo>
                  <a:lnTo>
                    <a:pt x="18164556" y="3712210"/>
                  </a:lnTo>
                  <a:cubicBezTo>
                    <a:pt x="18174463" y="3707765"/>
                    <a:pt x="18184495" y="3703320"/>
                    <a:pt x="18194401" y="3699002"/>
                  </a:cubicBezTo>
                  <a:cubicBezTo>
                    <a:pt x="18204307" y="3694684"/>
                    <a:pt x="18214341" y="3690112"/>
                    <a:pt x="18224373" y="3685667"/>
                  </a:cubicBezTo>
                  <a:cubicBezTo>
                    <a:pt x="18321528" y="3642487"/>
                    <a:pt x="18419572" y="3599180"/>
                    <a:pt x="18518251" y="3556635"/>
                  </a:cubicBezTo>
                  <a:lnTo>
                    <a:pt x="18522061" y="3565398"/>
                  </a:lnTo>
                  <a:lnTo>
                    <a:pt x="18518251" y="3556635"/>
                  </a:lnTo>
                  <a:cubicBezTo>
                    <a:pt x="20214718" y="2821178"/>
                    <a:pt x="22189186" y="2267839"/>
                    <a:pt x="24365458" y="2087118"/>
                  </a:cubicBezTo>
                  <a:lnTo>
                    <a:pt x="24366982" y="2106041"/>
                  </a:lnTo>
                  <a:cubicBezTo>
                    <a:pt x="22192868" y="2286635"/>
                    <a:pt x="20220432" y="2839339"/>
                    <a:pt x="18525743" y="3574034"/>
                  </a:cubicBezTo>
                  <a:cubicBezTo>
                    <a:pt x="18427066" y="3616579"/>
                    <a:pt x="18329275" y="3659886"/>
                    <a:pt x="18231992" y="3702939"/>
                  </a:cubicBezTo>
                  <a:cubicBezTo>
                    <a:pt x="18221960" y="3707384"/>
                    <a:pt x="18212054" y="3711829"/>
                    <a:pt x="18202021" y="3716274"/>
                  </a:cubicBezTo>
                  <a:cubicBezTo>
                    <a:pt x="18191989" y="3720719"/>
                    <a:pt x="18182082" y="3725164"/>
                    <a:pt x="18172176" y="3729482"/>
                  </a:cubicBezTo>
                  <a:cubicBezTo>
                    <a:pt x="18143220" y="3742309"/>
                    <a:pt x="18114265" y="3755136"/>
                    <a:pt x="18085308" y="3767963"/>
                  </a:cubicBezTo>
                  <a:cubicBezTo>
                    <a:pt x="17642205" y="3964686"/>
                    <a:pt x="17206849" y="4157980"/>
                    <a:pt x="16741393" y="4260850"/>
                  </a:cubicBezTo>
                  <a:lnTo>
                    <a:pt x="16739363" y="4251579"/>
                  </a:lnTo>
                  <a:lnTo>
                    <a:pt x="16741393" y="4260850"/>
                  </a:lnTo>
                  <a:cubicBezTo>
                    <a:pt x="16446627" y="4326001"/>
                    <a:pt x="16137382" y="4351401"/>
                    <a:pt x="15829153" y="4320794"/>
                  </a:cubicBezTo>
                  <a:cubicBezTo>
                    <a:pt x="15486126" y="4286631"/>
                    <a:pt x="15156180" y="4172585"/>
                    <a:pt x="14912593" y="3991356"/>
                  </a:cubicBezTo>
                  <a:lnTo>
                    <a:pt x="14918309" y="3983736"/>
                  </a:lnTo>
                  <a:lnTo>
                    <a:pt x="14912593" y="3991356"/>
                  </a:lnTo>
                  <a:cubicBezTo>
                    <a:pt x="14781784" y="3894201"/>
                    <a:pt x="14677009" y="3781171"/>
                    <a:pt x="14580490" y="3657854"/>
                  </a:cubicBezTo>
                  <a:cubicBezTo>
                    <a:pt x="14510513" y="3568446"/>
                    <a:pt x="14444853" y="3473577"/>
                    <a:pt x="14376781" y="3375279"/>
                  </a:cubicBezTo>
                  <a:cubicBezTo>
                    <a:pt x="14303248" y="3268980"/>
                    <a:pt x="14226921" y="3158744"/>
                    <a:pt x="14139165" y="3046730"/>
                  </a:cubicBezTo>
                  <a:cubicBezTo>
                    <a:pt x="14107795" y="3006471"/>
                    <a:pt x="14075029" y="2966339"/>
                    <a:pt x="14040104" y="2926461"/>
                  </a:cubicBezTo>
                  <a:cubicBezTo>
                    <a:pt x="13809853" y="2662428"/>
                    <a:pt x="13514578" y="2457450"/>
                    <a:pt x="13188568" y="2313305"/>
                  </a:cubicBezTo>
                  <a:cubicBezTo>
                    <a:pt x="12826492" y="2153158"/>
                    <a:pt x="12420219" y="2054479"/>
                    <a:pt x="12010136" y="2064639"/>
                  </a:cubicBezTo>
                  <a:lnTo>
                    <a:pt x="12009882" y="2055114"/>
                  </a:lnTo>
                  <a:lnTo>
                    <a:pt x="12010136" y="2064639"/>
                  </a:lnTo>
                  <a:cubicBezTo>
                    <a:pt x="11571097" y="2075688"/>
                    <a:pt x="11091672" y="2201799"/>
                    <a:pt x="10688828" y="2424303"/>
                  </a:cubicBezTo>
                  <a:lnTo>
                    <a:pt x="10684256" y="2415921"/>
                  </a:lnTo>
                  <a:lnTo>
                    <a:pt x="10688828" y="2424303"/>
                  </a:lnTo>
                  <a:cubicBezTo>
                    <a:pt x="10538333" y="2507742"/>
                    <a:pt x="10410952" y="2606167"/>
                    <a:pt x="10285857" y="2702941"/>
                  </a:cubicBezTo>
                  <a:cubicBezTo>
                    <a:pt x="10161270" y="2799207"/>
                    <a:pt x="10038842" y="2893949"/>
                    <a:pt x="9898380" y="2969514"/>
                  </a:cubicBezTo>
                  <a:lnTo>
                    <a:pt x="9893808" y="2961132"/>
                  </a:lnTo>
                  <a:lnTo>
                    <a:pt x="9898380" y="2969514"/>
                  </a:lnTo>
                  <a:cubicBezTo>
                    <a:pt x="9392539" y="3241802"/>
                    <a:pt x="8598154" y="3222498"/>
                    <a:pt x="8303006" y="2882011"/>
                  </a:cubicBezTo>
                  <a:lnTo>
                    <a:pt x="8310245" y="2875788"/>
                  </a:lnTo>
                  <a:lnTo>
                    <a:pt x="8303006" y="2882011"/>
                  </a:lnTo>
                  <a:cubicBezTo>
                    <a:pt x="8233664" y="2802128"/>
                    <a:pt x="8196707" y="2715514"/>
                    <a:pt x="8171053" y="2624201"/>
                  </a:cubicBezTo>
                  <a:cubicBezTo>
                    <a:pt x="8149717" y="2548001"/>
                    <a:pt x="8138668" y="2467864"/>
                    <a:pt x="8127492" y="2386076"/>
                  </a:cubicBezTo>
                  <a:cubicBezTo>
                    <a:pt x="8106410" y="2233168"/>
                    <a:pt x="8084439" y="2073529"/>
                    <a:pt x="7993888" y="1915287"/>
                  </a:cubicBezTo>
                  <a:cubicBezTo>
                    <a:pt x="7776083" y="1534287"/>
                    <a:pt x="7171563" y="1297813"/>
                    <a:pt x="6660515" y="1268095"/>
                  </a:cubicBezTo>
                  <a:cubicBezTo>
                    <a:pt x="6566535" y="1262634"/>
                    <a:pt x="6475095" y="1262253"/>
                    <a:pt x="6385814" y="1265809"/>
                  </a:cubicBezTo>
                  <a:lnTo>
                    <a:pt x="6385433" y="1256284"/>
                  </a:lnTo>
                  <a:lnTo>
                    <a:pt x="6385814" y="1265809"/>
                  </a:lnTo>
                  <a:cubicBezTo>
                    <a:pt x="6149467" y="1275588"/>
                    <a:pt x="5922772" y="1311910"/>
                    <a:pt x="5696458" y="1355217"/>
                  </a:cubicBezTo>
                  <a:cubicBezTo>
                    <a:pt x="5620131" y="1369822"/>
                    <a:pt x="5543931" y="1385316"/>
                    <a:pt x="5467477" y="1400810"/>
                  </a:cubicBezTo>
                  <a:cubicBezTo>
                    <a:pt x="5390515" y="1416431"/>
                    <a:pt x="5313172" y="1432052"/>
                    <a:pt x="5235321" y="1447038"/>
                  </a:cubicBezTo>
                  <a:lnTo>
                    <a:pt x="5233543" y="1437640"/>
                  </a:lnTo>
                  <a:lnTo>
                    <a:pt x="5235321" y="1447038"/>
                  </a:lnTo>
                  <a:cubicBezTo>
                    <a:pt x="4762119" y="1537843"/>
                    <a:pt x="4212336" y="1613789"/>
                    <a:pt x="3645662" y="1508252"/>
                  </a:cubicBezTo>
                  <a:lnTo>
                    <a:pt x="3647440" y="1498854"/>
                  </a:lnTo>
                  <a:lnTo>
                    <a:pt x="3645662" y="1508252"/>
                  </a:lnTo>
                  <a:cubicBezTo>
                    <a:pt x="3322828" y="1448181"/>
                    <a:pt x="2976245" y="1398524"/>
                    <a:pt x="2672715" y="1362456"/>
                  </a:cubicBezTo>
                  <a:cubicBezTo>
                    <a:pt x="2589784" y="1352550"/>
                    <a:pt x="2509901" y="1345946"/>
                    <a:pt x="2429764" y="1339342"/>
                  </a:cubicBezTo>
                  <a:cubicBezTo>
                    <a:pt x="2275586" y="1326515"/>
                    <a:pt x="2121027" y="1313688"/>
                    <a:pt x="1945513" y="1277620"/>
                  </a:cubicBezTo>
                  <a:cubicBezTo>
                    <a:pt x="1627124" y="1211707"/>
                    <a:pt x="1229233" y="1083437"/>
                    <a:pt x="889381" y="867156"/>
                  </a:cubicBezTo>
                  <a:cubicBezTo>
                    <a:pt x="488188" y="611759"/>
                    <a:pt x="166751" y="279654"/>
                    <a:pt x="0" y="9906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136219" y="1719377"/>
              <a:ext cx="24360378" cy="4480433"/>
            </a:xfrm>
            <a:custGeom>
              <a:rect b="b" l="l" r="r" t="t"/>
              <a:pathLst>
                <a:path extrusionOk="0" h="4480433" w="24360378">
                  <a:moveTo>
                    <a:pt x="16002" y="0"/>
                  </a:moveTo>
                  <a:cubicBezTo>
                    <a:pt x="178562" y="257302"/>
                    <a:pt x="487680" y="583946"/>
                    <a:pt x="874903" y="845058"/>
                  </a:cubicBezTo>
                  <a:cubicBezTo>
                    <a:pt x="1198372" y="1063244"/>
                    <a:pt x="1578356" y="1204849"/>
                    <a:pt x="1887093" y="1288796"/>
                  </a:cubicBezTo>
                  <a:cubicBezTo>
                    <a:pt x="2066544" y="1337691"/>
                    <a:pt x="2226056" y="1362837"/>
                    <a:pt x="2386457" y="1388110"/>
                  </a:cubicBezTo>
                  <a:cubicBezTo>
                    <a:pt x="2457196" y="1399286"/>
                    <a:pt x="2528189" y="1410462"/>
                    <a:pt x="2601087" y="1423670"/>
                  </a:cubicBezTo>
                  <a:cubicBezTo>
                    <a:pt x="2904617" y="1479169"/>
                    <a:pt x="3241421" y="1541272"/>
                    <a:pt x="3554984" y="1599438"/>
                  </a:cubicBezTo>
                  <a:lnTo>
                    <a:pt x="3553206" y="1608836"/>
                  </a:lnTo>
                  <a:lnTo>
                    <a:pt x="3554984" y="1599438"/>
                  </a:lnTo>
                  <a:cubicBezTo>
                    <a:pt x="4129024" y="1705864"/>
                    <a:pt x="4690872" y="1617726"/>
                    <a:pt x="5177663" y="1511808"/>
                  </a:cubicBezTo>
                  <a:cubicBezTo>
                    <a:pt x="5259070" y="1494155"/>
                    <a:pt x="5339715" y="1475613"/>
                    <a:pt x="5420360" y="1457198"/>
                  </a:cubicBezTo>
                  <a:cubicBezTo>
                    <a:pt x="5500497" y="1438910"/>
                    <a:pt x="5580507" y="1420622"/>
                    <a:pt x="5660644" y="1403223"/>
                  </a:cubicBezTo>
                  <a:cubicBezTo>
                    <a:pt x="5892419" y="1352931"/>
                    <a:pt x="6125845" y="1309751"/>
                    <a:pt x="6369685" y="1294257"/>
                  </a:cubicBezTo>
                  <a:cubicBezTo>
                    <a:pt x="6462776" y="1288288"/>
                    <a:pt x="6558153" y="1286764"/>
                    <a:pt x="6655816" y="1290447"/>
                  </a:cubicBezTo>
                  <a:lnTo>
                    <a:pt x="6655435" y="1299972"/>
                  </a:lnTo>
                  <a:lnTo>
                    <a:pt x="6655816" y="1290447"/>
                  </a:lnTo>
                  <a:cubicBezTo>
                    <a:pt x="7186676" y="1310386"/>
                    <a:pt x="7819136" y="1548003"/>
                    <a:pt x="8039989" y="1949577"/>
                  </a:cubicBezTo>
                  <a:lnTo>
                    <a:pt x="8031607" y="1954149"/>
                  </a:lnTo>
                  <a:lnTo>
                    <a:pt x="8039989" y="1949577"/>
                  </a:lnTo>
                  <a:cubicBezTo>
                    <a:pt x="8132699" y="2118106"/>
                    <a:pt x="8149209" y="2289048"/>
                    <a:pt x="8164703" y="2449830"/>
                  </a:cubicBezTo>
                  <a:cubicBezTo>
                    <a:pt x="8172831" y="2533523"/>
                    <a:pt x="8180578" y="2614168"/>
                    <a:pt x="8198612" y="2691130"/>
                  </a:cubicBezTo>
                  <a:cubicBezTo>
                    <a:pt x="8220583" y="2785618"/>
                    <a:pt x="8254492" y="2874264"/>
                    <a:pt x="8321040" y="2956306"/>
                  </a:cubicBezTo>
                  <a:cubicBezTo>
                    <a:pt x="8606409" y="3308731"/>
                    <a:pt x="9412478" y="3343021"/>
                    <a:pt x="9936607" y="3075559"/>
                  </a:cubicBezTo>
                  <a:lnTo>
                    <a:pt x="9940925" y="3084068"/>
                  </a:lnTo>
                  <a:lnTo>
                    <a:pt x="9936607" y="3075559"/>
                  </a:lnTo>
                  <a:cubicBezTo>
                    <a:pt x="10081514" y="3001518"/>
                    <a:pt x="10209149" y="2907792"/>
                    <a:pt x="10340467" y="2811272"/>
                  </a:cubicBezTo>
                  <a:cubicBezTo>
                    <a:pt x="10463022" y="2721229"/>
                    <a:pt x="10588625" y="2628773"/>
                    <a:pt x="10733786" y="2548890"/>
                  </a:cubicBezTo>
                  <a:cubicBezTo>
                    <a:pt x="11136757" y="2328291"/>
                    <a:pt x="11607546" y="2193163"/>
                    <a:pt x="12047093" y="2169160"/>
                  </a:cubicBezTo>
                  <a:cubicBezTo>
                    <a:pt x="12456033" y="2146935"/>
                    <a:pt x="12869418" y="2231136"/>
                    <a:pt x="13237338" y="2380996"/>
                  </a:cubicBezTo>
                  <a:lnTo>
                    <a:pt x="13233781" y="2389759"/>
                  </a:lnTo>
                  <a:lnTo>
                    <a:pt x="13237338" y="2380996"/>
                  </a:lnTo>
                  <a:cubicBezTo>
                    <a:pt x="13569696" y="2516251"/>
                    <a:pt x="13870432" y="2715514"/>
                    <a:pt x="14098143" y="2980563"/>
                  </a:cubicBezTo>
                  <a:lnTo>
                    <a:pt x="14090904" y="2986786"/>
                  </a:lnTo>
                  <a:lnTo>
                    <a:pt x="14098143" y="2980563"/>
                  </a:lnTo>
                  <a:cubicBezTo>
                    <a:pt x="14132688" y="3020568"/>
                    <a:pt x="14164690" y="3060700"/>
                    <a:pt x="14195044" y="3101086"/>
                  </a:cubicBezTo>
                  <a:lnTo>
                    <a:pt x="14187424" y="3106801"/>
                  </a:lnTo>
                  <a:lnTo>
                    <a:pt x="14195044" y="3101086"/>
                  </a:lnTo>
                  <a:cubicBezTo>
                    <a:pt x="14292072" y="3229483"/>
                    <a:pt x="14372082" y="3356483"/>
                    <a:pt x="14448537" y="3478022"/>
                  </a:cubicBezTo>
                  <a:cubicBezTo>
                    <a:pt x="14519148" y="3590290"/>
                    <a:pt x="14586838" y="3697732"/>
                    <a:pt x="14662531" y="3797808"/>
                  </a:cubicBezTo>
                  <a:cubicBezTo>
                    <a:pt x="14734414" y="3892931"/>
                    <a:pt x="14813534" y="3981196"/>
                    <a:pt x="14909039" y="4060190"/>
                  </a:cubicBezTo>
                  <a:cubicBezTo>
                    <a:pt x="15135606" y="4247769"/>
                    <a:pt x="15452725" y="4371975"/>
                    <a:pt x="15789148" y="4418965"/>
                  </a:cubicBezTo>
                  <a:cubicBezTo>
                    <a:pt x="16091027" y="4461129"/>
                    <a:pt x="16399383" y="4448683"/>
                    <a:pt x="16695038" y="4395851"/>
                  </a:cubicBezTo>
                  <a:cubicBezTo>
                    <a:pt x="17175480" y="4310126"/>
                    <a:pt x="17629251" y="4128770"/>
                    <a:pt x="18092928" y="3943223"/>
                  </a:cubicBezTo>
                  <a:cubicBezTo>
                    <a:pt x="18110963" y="3935984"/>
                    <a:pt x="18128996" y="3928745"/>
                    <a:pt x="18147030" y="3921633"/>
                  </a:cubicBezTo>
                  <a:cubicBezTo>
                    <a:pt x="18178272" y="3909187"/>
                    <a:pt x="18209388" y="3896741"/>
                    <a:pt x="18240756" y="3884168"/>
                  </a:cubicBezTo>
                  <a:cubicBezTo>
                    <a:pt x="18272125" y="3871595"/>
                    <a:pt x="18303494" y="3859022"/>
                    <a:pt x="18334989" y="3846449"/>
                  </a:cubicBezTo>
                  <a:cubicBezTo>
                    <a:pt x="18392014" y="3823716"/>
                    <a:pt x="18449164" y="3800983"/>
                    <a:pt x="18506566" y="3778504"/>
                  </a:cubicBezTo>
                  <a:lnTo>
                    <a:pt x="18509996" y="3787394"/>
                  </a:lnTo>
                  <a:lnTo>
                    <a:pt x="18506566" y="3778504"/>
                  </a:lnTo>
                  <a:cubicBezTo>
                    <a:pt x="20229576" y="3102737"/>
                    <a:pt x="22204299" y="2604770"/>
                    <a:pt x="24359108" y="2455926"/>
                  </a:cubicBezTo>
                  <a:lnTo>
                    <a:pt x="24360378" y="2474976"/>
                  </a:lnTo>
                  <a:cubicBezTo>
                    <a:pt x="22207601" y="2623693"/>
                    <a:pt x="20234783" y="3121279"/>
                    <a:pt x="18513425" y="3796284"/>
                  </a:cubicBezTo>
                  <a:cubicBezTo>
                    <a:pt x="18456021" y="3818763"/>
                    <a:pt x="18398871" y="3841496"/>
                    <a:pt x="18341848" y="3864229"/>
                  </a:cubicBezTo>
                  <a:cubicBezTo>
                    <a:pt x="18310352" y="3876802"/>
                    <a:pt x="18278982" y="3889375"/>
                    <a:pt x="18247613" y="3901948"/>
                  </a:cubicBezTo>
                  <a:cubicBezTo>
                    <a:pt x="18216245" y="3914521"/>
                    <a:pt x="18185130" y="3926967"/>
                    <a:pt x="18153887" y="3939413"/>
                  </a:cubicBezTo>
                  <a:lnTo>
                    <a:pt x="18150332" y="3930523"/>
                  </a:lnTo>
                  <a:lnTo>
                    <a:pt x="18153887" y="3939413"/>
                  </a:lnTo>
                  <a:cubicBezTo>
                    <a:pt x="18135854" y="3946652"/>
                    <a:pt x="18117820" y="3953891"/>
                    <a:pt x="18099785" y="3961003"/>
                  </a:cubicBezTo>
                  <a:cubicBezTo>
                    <a:pt x="17636362" y="4146296"/>
                    <a:pt x="17180813" y="4328541"/>
                    <a:pt x="16698086" y="4414647"/>
                  </a:cubicBezTo>
                  <a:lnTo>
                    <a:pt x="16696435" y="4405249"/>
                  </a:lnTo>
                  <a:lnTo>
                    <a:pt x="16698086" y="4414647"/>
                  </a:lnTo>
                  <a:cubicBezTo>
                    <a:pt x="16400653" y="4467860"/>
                    <a:pt x="16090264" y="4480433"/>
                    <a:pt x="15786227" y="4437888"/>
                  </a:cubicBezTo>
                  <a:lnTo>
                    <a:pt x="15787497" y="4428490"/>
                  </a:lnTo>
                  <a:lnTo>
                    <a:pt x="15786227" y="4437888"/>
                  </a:lnTo>
                  <a:cubicBezTo>
                    <a:pt x="15447263" y="4390644"/>
                    <a:pt x="15126588" y="4265295"/>
                    <a:pt x="14896591" y="4074922"/>
                  </a:cubicBezTo>
                  <a:lnTo>
                    <a:pt x="14902687" y="4067556"/>
                  </a:lnTo>
                  <a:lnTo>
                    <a:pt x="14896591" y="4074922"/>
                  </a:lnTo>
                  <a:cubicBezTo>
                    <a:pt x="14799690" y="3994658"/>
                    <a:pt x="14719681" y="3905250"/>
                    <a:pt x="14647036" y="3809365"/>
                  </a:cubicBezTo>
                  <a:cubicBezTo>
                    <a:pt x="14570836" y="3708527"/>
                    <a:pt x="14502764" y="3600323"/>
                    <a:pt x="14432153" y="3488309"/>
                  </a:cubicBezTo>
                  <a:cubicBezTo>
                    <a:pt x="14355572" y="3366643"/>
                    <a:pt x="14276070" y="3240405"/>
                    <a:pt x="14179550" y="3112770"/>
                  </a:cubicBezTo>
                  <a:cubicBezTo>
                    <a:pt x="14149324" y="3072765"/>
                    <a:pt x="14117574" y="3032887"/>
                    <a:pt x="14083410" y="2993263"/>
                  </a:cubicBezTo>
                  <a:cubicBezTo>
                    <a:pt x="13858112" y="2731008"/>
                    <a:pt x="13560044" y="2533396"/>
                    <a:pt x="13229971" y="2399030"/>
                  </a:cubicBezTo>
                  <a:cubicBezTo>
                    <a:pt x="12864338" y="2250059"/>
                    <a:pt x="12453747" y="2166493"/>
                    <a:pt x="12047982" y="2188591"/>
                  </a:cubicBezTo>
                  <a:lnTo>
                    <a:pt x="12047474" y="2179066"/>
                  </a:lnTo>
                  <a:lnTo>
                    <a:pt x="12047982" y="2188591"/>
                  </a:lnTo>
                  <a:cubicBezTo>
                    <a:pt x="11611356" y="2212467"/>
                    <a:pt x="11143487" y="2346706"/>
                    <a:pt x="10742802" y="2565908"/>
                  </a:cubicBezTo>
                  <a:lnTo>
                    <a:pt x="10738231" y="2557526"/>
                  </a:lnTo>
                  <a:lnTo>
                    <a:pt x="10742802" y="2565908"/>
                  </a:lnTo>
                  <a:cubicBezTo>
                    <a:pt x="10598912" y="2645029"/>
                    <a:pt x="10474198" y="2736723"/>
                    <a:pt x="10351643" y="2826893"/>
                  </a:cubicBezTo>
                  <a:cubicBezTo>
                    <a:pt x="10220578" y="2923286"/>
                    <a:pt x="10091801" y="3018028"/>
                    <a:pt x="9945243" y="3092831"/>
                  </a:cubicBezTo>
                  <a:cubicBezTo>
                    <a:pt x="9417685" y="3362071"/>
                    <a:pt x="8599804" y="3331464"/>
                    <a:pt x="8306181" y="2968625"/>
                  </a:cubicBezTo>
                  <a:lnTo>
                    <a:pt x="8313547" y="2962656"/>
                  </a:lnTo>
                  <a:lnTo>
                    <a:pt x="8306181" y="2968625"/>
                  </a:lnTo>
                  <a:cubicBezTo>
                    <a:pt x="8237220" y="2883535"/>
                    <a:pt x="8202422" y="2791968"/>
                    <a:pt x="8180070" y="2695702"/>
                  </a:cubicBezTo>
                  <a:lnTo>
                    <a:pt x="8189340" y="2693543"/>
                  </a:lnTo>
                  <a:lnTo>
                    <a:pt x="8180070" y="2695702"/>
                  </a:lnTo>
                  <a:cubicBezTo>
                    <a:pt x="8161782" y="2617343"/>
                    <a:pt x="8153908" y="2535301"/>
                    <a:pt x="8145779" y="2451862"/>
                  </a:cubicBezTo>
                  <a:cubicBezTo>
                    <a:pt x="8130159" y="2290699"/>
                    <a:pt x="8113902" y="2123567"/>
                    <a:pt x="8023351" y="1958975"/>
                  </a:cubicBezTo>
                  <a:cubicBezTo>
                    <a:pt x="7807451" y="1566291"/>
                    <a:pt x="7183627" y="1329563"/>
                    <a:pt x="6655181" y="1309624"/>
                  </a:cubicBezTo>
                  <a:cubicBezTo>
                    <a:pt x="6558152" y="1305941"/>
                    <a:pt x="6463538" y="1307465"/>
                    <a:pt x="6370954" y="1313307"/>
                  </a:cubicBezTo>
                  <a:lnTo>
                    <a:pt x="6370320" y="1303782"/>
                  </a:lnTo>
                  <a:lnTo>
                    <a:pt x="6370954" y="1313307"/>
                  </a:lnTo>
                  <a:cubicBezTo>
                    <a:pt x="6128512" y="1328801"/>
                    <a:pt x="5896228" y="1371600"/>
                    <a:pt x="5664708" y="1421892"/>
                  </a:cubicBezTo>
                  <a:cubicBezTo>
                    <a:pt x="5584697" y="1439291"/>
                    <a:pt x="5504815" y="1457579"/>
                    <a:pt x="5424551" y="1475867"/>
                  </a:cubicBezTo>
                  <a:cubicBezTo>
                    <a:pt x="5343906" y="1494282"/>
                    <a:pt x="5263134" y="1512824"/>
                    <a:pt x="5181600" y="1530477"/>
                  </a:cubicBezTo>
                  <a:lnTo>
                    <a:pt x="5179568" y="1521206"/>
                  </a:lnTo>
                  <a:lnTo>
                    <a:pt x="5181600" y="1530477"/>
                  </a:lnTo>
                  <a:cubicBezTo>
                    <a:pt x="4694301" y="1636522"/>
                    <a:pt x="4129278" y="1725295"/>
                    <a:pt x="3551428" y="1618234"/>
                  </a:cubicBezTo>
                  <a:cubicBezTo>
                    <a:pt x="3237865" y="1560068"/>
                    <a:pt x="2901061" y="1497965"/>
                    <a:pt x="2597531" y="1442466"/>
                  </a:cubicBezTo>
                  <a:lnTo>
                    <a:pt x="2599182" y="1433068"/>
                  </a:lnTo>
                  <a:lnTo>
                    <a:pt x="2597531" y="1442466"/>
                  </a:lnTo>
                  <a:cubicBezTo>
                    <a:pt x="2525014" y="1429258"/>
                    <a:pt x="2454148" y="1418082"/>
                    <a:pt x="2383409" y="1406906"/>
                  </a:cubicBezTo>
                  <a:cubicBezTo>
                    <a:pt x="2223008" y="1381633"/>
                    <a:pt x="2062607" y="1356360"/>
                    <a:pt x="1882013" y="1307084"/>
                  </a:cubicBezTo>
                  <a:lnTo>
                    <a:pt x="1884553" y="1297940"/>
                  </a:lnTo>
                  <a:lnTo>
                    <a:pt x="1882013" y="1307084"/>
                  </a:lnTo>
                  <a:cubicBezTo>
                    <a:pt x="1572260" y="1222756"/>
                    <a:pt x="1189990" y="1080389"/>
                    <a:pt x="864235" y="860679"/>
                  </a:cubicBezTo>
                  <a:lnTo>
                    <a:pt x="869569" y="852805"/>
                  </a:lnTo>
                  <a:lnTo>
                    <a:pt x="864235" y="860679"/>
                  </a:lnTo>
                  <a:cubicBezTo>
                    <a:pt x="475234" y="598424"/>
                    <a:pt x="164084" y="270002"/>
                    <a:pt x="0" y="10160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2"/>
            <p:cNvSpPr/>
            <p:nvPr/>
          </p:nvSpPr>
          <p:spPr>
            <a:xfrm>
              <a:off x="142290" y="1539921"/>
              <a:ext cx="24353774" cy="4609592"/>
            </a:xfrm>
            <a:custGeom>
              <a:rect b="b" l="l" r="r" t="t"/>
              <a:pathLst>
                <a:path extrusionOk="0" h="4609592" w="24353774">
                  <a:moveTo>
                    <a:pt x="16002" y="0"/>
                  </a:moveTo>
                  <a:cubicBezTo>
                    <a:pt x="176149" y="247523"/>
                    <a:pt x="475361" y="570484"/>
                    <a:pt x="850392" y="838962"/>
                  </a:cubicBezTo>
                  <a:lnTo>
                    <a:pt x="844804" y="846709"/>
                  </a:lnTo>
                  <a:lnTo>
                    <a:pt x="850392" y="838962"/>
                  </a:lnTo>
                  <a:cubicBezTo>
                    <a:pt x="1160145" y="1060577"/>
                    <a:pt x="1524381" y="1216279"/>
                    <a:pt x="1824736" y="1319022"/>
                  </a:cubicBezTo>
                  <a:lnTo>
                    <a:pt x="1821688" y="1328039"/>
                  </a:lnTo>
                  <a:lnTo>
                    <a:pt x="1824736" y="1319022"/>
                  </a:lnTo>
                  <a:cubicBezTo>
                    <a:pt x="2012950" y="1383411"/>
                    <a:pt x="2181606" y="1422781"/>
                    <a:pt x="2351278" y="1462405"/>
                  </a:cubicBezTo>
                  <a:cubicBezTo>
                    <a:pt x="2409571" y="1475994"/>
                    <a:pt x="2467864" y="1489583"/>
                    <a:pt x="2527173" y="1504315"/>
                  </a:cubicBezTo>
                  <a:lnTo>
                    <a:pt x="2524887" y="1513586"/>
                  </a:lnTo>
                  <a:lnTo>
                    <a:pt x="2527173" y="1504315"/>
                  </a:lnTo>
                  <a:cubicBezTo>
                    <a:pt x="2830068" y="1579245"/>
                    <a:pt x="3156966" y="1653413"/>
                    <a:pt x="3461004" y="1709801"/>
                  </a:cubicBezTo>
                  <a:lnTo>
                    <a:pt x="3459226" y="1719199"/>
                  </a:lnTo>
                  <a:lnTo>
                    <a:pt x="3461004" y="1709801"/>
                  </a:lnTo>
                  <a:cubicBezTo>
                    <a:pt x="4045712" y="1817878"/>
                    <a:pt x="4622673" y="1716786"/>
                    <a:pt x="5123688" y="1595628"/>
                  </a:cubicBezTo>
                  <a:cubicBezTo>
                    <a:pt x="5208143" y="1575308"/>
                    <a:pt x="5291963" y="1553972"/>
                    <a:pt x="5375656" y="1532763"/>
                  </a:cubicBezTo>
                  <a:cubicBezTo>
                    <a:pt x="5459095" y="1511681"/>
                    <a:pt x="5542280" y="1490599"/>
                    <a:pt x="5625846" y="1470406"/>
                  </a:cubicBezTo>
                  <a:cubicBezTo>
                    <a:pt x="5863717" y="1413002"/>
                    <a:pt x="6103620" y="1363218"/>
                    <a:pt x="6354318" y="1342009"/>
                  </a:cubicBezTo>
                  <a:cubicBezTo>
                    <a:pt x="6450584" y="1333881"/>
                    <a:pt x="6549009" y="1330325"/>
                    <a:pt x="6650101" y="1332230"/>
                  </a:cubicBezTo>
                  <a:cubicBezTo>
                    <a:pt x="7198360" y="1342517"/>
                    <a:pt x="7850632" y="1580134"/>
                    <a:pt x="8069453" y="1993646"/>
                  </a:cubicBezTo>
                  <a:cubicBezTo>
                    <a:pt x="8161909" y="2168652"/>
                    <a:pt x="8172450" y="2347214"/>
                    <a:pt x="8182610" y="2515997"/>
                  </a:cubicBezTo>
                  <a:cubicBezTo>
                    <a:pt x="8187690" y="2601468"/>
                    <a:pt x="8192643" y="2684272"/>
                    <a:pt x="8207756" y="2763520"/>
                  </a:cubicBezTo>
                  <a:cubicBezTo>
                    <a:pt x="8226552" y="2862707"/>
                    <a:pt x="8258429" y="2956433"/>
                    <a:pt x="8324342" y="3043682"/>
                  </a:cubicBezTo>
                  <a:lnTo>
                    <a:pt x="8316722" y="3049397"/>
                  </a:lnTo>
                  <a:lnTo>
                    <a:pt x="8324342" y="3043682"/>
                  </a:lnTo>
                  <a:cubicBezTo>
                    <a:pt x="8608060" y="3417951"/>
                    <a:pt x="9437243" y="3463036"/>
                    <a:pt x="9983597" y="3198876"/>
                  </a:cubicBezTo>
                  <a:cubicBezTo>
                    <a:pt x="10135362" y="3125470"/>
                    <a:pt x="10269855" y="3031617"/>
                    <a:pt x="10408158" y="2934970"/>
                  </a:cubicBezTo>
                  <a:cubicBezTo>
                    <a:pt x="10527538" y="2851531"/>
                    <a:pt x="10649712" y="2766187"/>
                    <a:pt x="10787761" y="2691003"/>
                  </a:cubicBezTo>
                  <a:cubicBezTo>
                    <a:pt x="11188192" y="2473833"/>
                    <a:pt x="11647170" y="2330577"/>
                    <a:pt x="12084177" y="2293620"/>
                  </a:cubicBezTo>
                  <a:lnTo>
                    <a:pt x="12084939" y="2303145"/>
                  </a:lnTo>
                  <a:lnTo>
                    <a:pt x="12084177" y="2293620"/>
                  </a:lnTo>
                  <a:cubicBezTo>
                    <a:pt x="12488672" y="2259330"/>
                    <a:pt x="12906502" y="2328418"/>
                    <a:pt x="13277977" y="2466848"/>
                  </a:cubicBezTo>
                  <a:cubicBezTo>
                    <a:pt x="13614527" y="2592324"/>
                    <a:pt x="13918439" y="2784475"/>
                    <a:pt x="14141450" y="3047746"/>
                  </a:cubicBezTo>
                  <a:lnTo>
                    <a:pt x="14134212" y="3053842"/>
                  </a:lnTo>
                  <a:lnTo>
                    <a:pt x="14141450" y="3047619"/>
                  </a:lnTo>
                  <a:cubicBezTo>
                    <a:pt x="14175232" y="3087243"/>
                    <a:pt x="14206347" y="3127375"/>
                    <a:pt x="14235430" y="3167634"/>
                  </a:cubicBezTo>
                  <a:lnTo>
                    <a:pt x="14227683" y="3173222"/>
                  </a:lnTo>
                  <a:lnTo>
                    <a:pt x="14235430" y="3167634"/>
                  </a:lnTo>
                  <a:cubicBezTo>
                    <a:pt x="14338427" y="3308985"/>
                    <a:pt x="14418056" y="3449955"/>
                    <a:pt x="14494256" y="3584829"/>
                  </a:cubicBezTo>
                  <a:cubicBezTo>
                    <a:pt x="14564613" y="3709543"/>
                    <a:pt x="14632051" y="3828796"/>
                    <a:pt x="14712441" y="3939032"/>
                  </a:cubicBezTo>
                  <a:cubicBezTo>
                    <a:pt x="14765528" y="4011930"/>
                    <a:pt x="14824329" y="4080764"/>
                    <a:pt x="14893289" y="4144518"/>
                  </a:cubicBezTo>
                  <a:lnTo>
                    <a:pt x="14886814" y="4151503"/>
                  </a:lnTo>
                  <a:lnTo>
                    <a:pt x="14893289" y="4144518"/>
                  </a:lnTo>
                  <a:cubicBezTo>
                    <a:pt x="15106141" y="4340987"/>
                    <a:pt x="15413737" y="4476115"/>
                    <a:pt x="15746349" y="4536186"/>
                  </a:cubicBezTo>
                  <a:cubicBezTo>
                    <a:pt x="16044038" y="4590034"/>
                    <a:pt x="16353537" y="4590415"/>
                    <a:pt x="16652114" y="4549521"/>
                  </a:cubicBezTo>
                  <a:cubicBezTo>
                    <a:pt x="17150334" y="4481322"/>
                    <a:pt x="17625440" y="4311396"/>
                    <a:pt x="18110708" y="4137914"/>
                  </a:cubicBezTo>
                  <a:cubicBezTo>
                    <a:pt x="18116931" y="4135755"/>
                    <a:pt x="18123154" y="4133469"/>
                    <a:pt x="18129377" y="4131310"/>
                  </a:cubicBezTo>
                  <a:lnTo>
                    <a:pt x="18132552" y="4140327"/>
                  </a:lnTo>
                  <a:lnTo>
                    <a:pt x="18129377" y="4131310"/>
                  </a:lnTo>
                  <a:cubicBezTo>
                    <a:pt x="18161636" y="4119753"/>
                    <a:pt x="18193893" y="4108196"/>
                    <a:pt x="18226278" y="4096512"/>
                  </a:cubicBezTo>
                  <a:cubicBezTo>
                    <a:pt x="18258664" y="4084828"/>
                    <a:pt x="18291175" y="4073271"/>
                    <a:pt x="18323813" y="4061587"/>
                  </a:cubicBezTo>
                  <a:cubicBezTo>
                    <a:pt x="18380711" y="4041267"/>
                    <a:pt x="18437733" y="4020947"/>
                    <a:pt x="18495011" y="4000881"/>
                  </a:cubicBezTo>
                  <a:lnTo>
                    <a:pt x="18498186" y="4009898"/>
                  </a:lnTo>
                  <a:lnTo>
                    <a:pt x="18495011" y="4000881"/>
                  </a:lnTo>
                  <a:cubicBezTo>
                    <a:pt x="20244561" y="3384804"/>
                    <a:pt x="22219538" y="2942209"/>
                    <a:pt x="24352758" y="2825115"/>
                  </a:cubicBezTo>
                  <a:lnTo>
                    <a:pt x="24353774" y="2844165"/>
                  </a:lnTo>
                  <a:cubicBezTo>
                    <a:pt x="22222586" y="2961132"/>
                    <a:pt x="20249389" y="3403346"/>
                    <a:pt x="18501359" y="4018915"/>
                  </a:cubicBezTo>
                  <a:cubicBezTo>
                    <a:pt x="18444209" y="4038981"/>
                    <a:pt x="18387186" y="4059174"/>
                    <a:pt x="18330290" y="4079621"/>
                  </a:cubicBezTo>
                  <a:cubicBezTo>
                    <a:pt x="18297779" y="4091305"/>
                    <a:pt x="18265266" y="4102862"/>
                    <a:pt x="18232882" y="4114546"/>
                  </a:cubicBezTo>
                  <a:cubicBezTo>
                    <a:pt x="18200497" y="4126230"/>
                    <a:pt x="18168238" y="4137787"/>
                    <a:pt x="18135981" y="4149344"/>
                  </a:cubicBezTo>
                  <a:cubicBezTo>
                    <a:pt x="18129758" y="4151503"/>
                    <a:pt x="18123534" y="4153789"/>
                    <a:pt x="18117311" y="4155948"/>
                  </a:cubicBezTo>
                  <a:cubicBezTo>
                    <a:pt x="17632426" y="4329303"/>
                    <a:pt x="17155413" y="4499864"/>
                    <a:pt x="16654780" y="4568444"/>
                  </a:cubicBezTo>
                  <a:lnTo>
                    <a:pt x="16653509" y="4559046"/>
                  </a:lnTo>
                  <a:lnTo>
                    <a:pt x="16654780" y="4568444"/>
                  </a:lnTo>
                  <a:cubicBezTo>
                    <a:pt x="16354552" y="4609592"/>
                    <a:pt x="16043021" y="4609211"/>
                    <a:pt x="15743047" y="4554982"/>
                  </a:cubicBezTo>
                  <a:lnTo>
                    <a:pt x="15744698" y="4545584"/>
                  </a:lnTo>
                  <a:lnTo>
                    <a:pt x="15743047" y="4554982"/>
                  </a:lnTo>
                  <a:cubicBezTo>
                    <a:pt x="15407894" y="4494403"/>
                    <a:pt x="15096616" y="4358132"/>
                    <a:pt x="14880462" y="4158488"/>
                  </a:cubicBezTo>
                  <a:cubicBezTo>
                    <a:pt x="14810359" y="4093845"/>
                    <a:pt x="14750796" y="4023995"/>
                    <a:pt x="14697075" y="3950208"/>
                  </a:cubicBezTo>
                  <a:cubicBezTo>
                    <a:pt x="14615922" y="3838829"/>
                    <a:pt x="14547977" y="3718560"/>
                    <a:pt x="14477746" y="3594100"/>
                  </a:cubicBezTo>
                  <a:cubicBezTo>
                    <a:pt x="14401546" y="3459099"/>
                    <a:pt x="14322425" y="3319018"/>
                    <a:pt x="14220189" y="3178683"/>
                  </a:cubicBezTo>
                  <a:cubicBezTo>
                    <a:pt x="14191234" y="3138805"/>
                    <a:pt x="14160500" y="3099054"/>
                    <a:pt x="14127099" y="3059811"/>
                  </a:cubicBezTo>
                  <a:cubicBezTo>
                    <a:pt x="13906627" y="2799461"/>
                    <a:pt x="13605636" y="2608961"/>
                    <a:pt x="13271500" y="2484374"/>
                  </a:cubicBezTo>
                  <a:lnTo>
                    <a:pt x="13274802" y="2475484"/>
                  </a:lnTo>
                  <a:lnTo>
                    <a:pt x="13271500" y="2484374"/>
                  </a:lnTo>
                  <a:cubicBezTo>
                    <a:pt x="12902311" y="2346833"/>
                    <a:pt x="12487275" y="2278253"/>
                    <a:pt x="12085954" y="2312289"/>
                  </a:cubicBezTo>
                  <a:cubicBezTo>
                    <a:pt x="11651741" y="2348992"/>
                    <a:pt x="11195303" y="2491359"/>
                    <a:pt x="10797032" y="2707386"/>
                  </a:cubicBezTo>
                  <a:lnTo>
                    <a:pt x="10792460" y="2699004"/>
                  </a:lnTo>
                  <a:lnTo>
                    <a:pt x="10797032" y="2707386"/>
                  </a:lnTo>
                  <a:cubicBezTo>
                    <a:pt x="10660126" y="2781935"/>
                    <a:pt x="10538714" y="2866771"/>
                    <a:pt x="10419207" y="2950210"/>
                  </a:cubicBezTo>
                  <a:cubicBezTo>
                    <a:pt x="10281031" y="3046730"/>
                    <a:pt x="10145395" y="3141599"/>
                    <a:pt x="9991978" y="3215767"/>
                  </a:cubicBezTo>
                  <a:lnTo>
                    <a:pt x="9987788" y="3207131"/>
                  </a:lnTo>
                  <a:lnTo>
                    <a:pt x="9991978" y="3215767"/>
                  </a:lnTo>
                  <a:cubicBezTo>
                    <a:pt x="9442577" y="3481451"/>
                    <a:pt x="8601201" y="3440049"/>
                    <a:pt x="8309228" y="3054985"/>
                  </a:cubicBezTo>
                  <a:cubicBezTo>
                    <a:pt x="8240902" y="2964561"/>
                    <a:pt x="8208264" y="2867787"/>
                    <a:pt x="8189087" y="2766822"/>
                  </a:cubicBezTo>
                  <a:lnTo>
                    <a:pt x="8198485" y="2765044"/>
                  </a:lnTo>
                  <a:lnTo>
                    <a:pt x="8189087" y="2766822"/>
                  </a:lnTo>
                  <a:cubicBezTo>
                    <a:pt x="8173720" y="2686050"/>
                    <a:pt x="8168766" y="2601976"/>
                    <a:pt x="8163687" y="2516759"/>
                  </a:cubicBezTo>
                  <a:cubicBezTo>
                    <a:pt x="8153526" y="2347468"/>
                    <a:pt x="8142986" y="2172970"/>
                    <a:pt x="8052689" y="2002155"/>
                  </a:cubicBezTo>
                  <a:lnTo>
                    <a:pt x="8061071" y="1997710"/>
                  </a:lnTo>
                  <a:lnTo>
                    <a:pt x="8052689" y="2002155"/>
                  </a:lnTo>
                  <a:cubicBezTo>
                    <a:pt x="7838948" y="1597914"/>
                    <a:pt x="7195820" y="1361059"/>
                    <a:pt x="6649847" y="1350899"/>
                  </a:cubicBezTo>
                  <a:lnTo>
                    <a:pt x="6649974" y="1341374"/>
                  </a:lnTo>
                  <a:lnTo>
                    <a:pt x="6649847" y="1350899"/>
                  </a:lnTo>
                  <a:cubicBezTo>
                    <a:pt x="6549389" y="1348994"/>
                    <a:pt x="6451727" y="1352677"/>
                    <a:pt x="6355969" y="1360678"/>
                  </a:cubicBezTo>
                  <a:lnTo>
                    <a:pt x="6355207" y="1351153"/>
                  </a:lnTo>
                  <a:lnTo>
                    <a:pt x="6355969" y="1360678"/>
                  </a:lnTo>
                  <a:cubicBezTo>
                    <a:pt x="6106795" y="1381760"/>
                    <a:pt x="5867908" y="1431290"/>
                    <a:pt x="5630418" y="1488694"/>
                  </a:cubicBezTo>
                  <a:cubicBezTo>
                    <a:pt x="5547106" y="1508760"/>
                    <a:pt x="5463921" y="1529842"/>
                    <a:pt x="5380482" y="1551051"/>
                  </a:cubicBezTo>
                  <a:cubicBezTo>
                    <a:pt x="5296789" y="1572260"/>
                    <a:pt x="5212842" y="1593469"/>
                    <a:pt x="5128260" y="1613916"/>
                  </a:cubicBezTo>
                  <a:lnTo>
                    <a:pt x="5125973" y="1604645"/>
                  </a:lnTo>
                  <a:lnTo>
                    <a:pt x="5128260" y="1613916"/>
                  </a:lnTo>
                  <a:cubicBezTo>
                    <a:pt x="4626737" y="1735074"/>
                    <a:pt x="4046473" y="1837055"/>
                    <a:pt x="3457702" y="1728216"/>
                  </a:cubicBezTo>
                  <a:cubicBezTo>
                    <a:pt x="3153156" y="1671828"/>
                    <a:pt x="2825877" y="1597533"/>
                    <a:pt x="2522855" y="1522603"/>
                  </a:cubicBezTo>
                  <a:cubicBezTo>
                    <a:pt x="2463673" y="1507998"/>
                    <a:pt x="2405507" y="1494409"/>
                    <a:pt x="2347214" y="1480820"/>
                  </a:cubicBezTo>
                  <a:cubicBezTo>
                    <a:pt x="2177542" y="1441196"/>
                    <a:pt x="2007997" y="1401572"/>
                    <a:pt x="1818767" y="1336929"/>
                  </a:cubicBezTo>
                  <a:cubicBezTo>
                    <a:pt x="1517396" y="1233805"/>
                    <a:pt x="1151255" y="1077468"/>
                    <a:pt x="839470" y="854329"/>
                  </a:cubicBezTo>
                  <a:cubicBezTo>
                    <a:pt x="462661" y="584708"/>
                    <a:pt x="161544" y="260096"/>
                    <a:pt x="0" y="10414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2"/>
            <p:cNvSpPr/>
            <p:nvPr/>
          </p:nvSpPr>
          <p:spPr>
            <a:xfrm>
              <a:off x="148487" y="1360592"/>
              <a:ext cx="24347043" cy="4751578"/>
            </a:xfrm>
            <a:custGeom>
              <a:rect b="b" l="l" r="r" t="t"/>
              <a:pathLst>
                <a:path extrusionOk="0" h="4751578" w="24347043">
                  <a:moveTo>
                    <a:pt x="15748" y="0"/>
                  </a:moveTo>
                  <a:cubicBezTo>
                    <a:pt x="173609" y="237617"/>
                    <a:pt x="462915" y="557022"/>
                    <a:pt x="825627" y="832739"/>
                  </a:cubicBezTo>
                  <a:cubicBezTo>
                    <a:pt x="1121537" y="1057910"/>
                    <a:pt x="1469771" y="1227582"/>
                    <a:pt x="1762252" y="1349248"/>
                  </a:cubicBezTo>
                  <a:cubicBezTo>
                    <a:pt x="1966722" y="1434338"/>
                    <a:pt x="2151126" y="1491361"/>
                    <a:pt x="2337435" y="1548892"/>
                  </a:cubicBezTo>
                  <a:cubicBezTo>
                    <a:pt x="2375916" y="1560830"/>
                    <a:pt x="2414397" y="1572641"/>
                    <a:pt x="2453259" y="1584833"/>
                  </a:cubicBezTo>
                  <a:cubicBezTo>
                    <a:pt x="2754630" y="1679575"/>
                    <a:pt x="3072384" y="1765681"/>
                    <a:pt x="3366770" y="1819783"/>
                  </a:cubicBezTo>
                  <a:cubicBezTo>
                    <a:pt x="3962400" y="1929384"/>
                    <a:pt x="4554347" y="1815338"/>
                    <a:pt x="5069459" y="1679194"/>
                  </a:cubicBezTo>
                  <a:cubicBezTo>
                    <a:pt x="5156708" y="1656207"/>
                    <a:pt x="5243322" y="1632204"/>
                    <a:pt x="5330063" y="1608201"/>
                  </a:cubicBezTo>
                  <a:cubicBezTo>
                    <a:pt x="5416423" y="1584325"/>
                    <a:pt x="5502783" y="1560449"/>
                    <a:pt x="5589270" y="1537589"/>
                  </a:cubicBezTo>
                  <a:cubicBezTo>
                    <a:pt x="5833745" y="1473073"/>
                    <a:pt x="6080633" y="1416431"/>
                    <a:pt x="6338824" y="1389507"/>
                  </a:cubicBezTo>
                  <a:lnTo>
                    <a:pt x="6339840" y="1399032"/>
                  </a:lnTo>
                  <a:lnTo>
                    <a:pt x="6338824" y="1389507"/>
                  </a:lnTo>
                  <a:cubicBezTo>
                    <a:pt x="6438392" y="1379093"/>
                    <a:pt x="6539992" y="1373505"/>
                    <a:pt x="6644259" y="1373632"/>
                  </a:cubicBezTo>
                  <a:lnTo>
                    <a:pt x="6644259" y="1383157"/>
                  </a:lnTo>
                  <a:lnTo>
                    <a:pt x="6644259" y="1373632"/>
                  </a:lnTo>
                  <a:cubicBezTo>
                    <a:pt x="7209917" y="1374013"/>
                    <a:pt x="7882001" y="1611757"/>
                    <a:pt x="8098790" y="2037588"/>
                  </a:cubicBezTo>
                  <a:cubicBezTo>
                    <a:pt x="8190992" y="2218817"/>
                    <a:pt x="8195437" y="2404618"/>
                    <a:pt x="8199882" y="2581275"/>
                  </a:cubicBezTo>
                  <a:cubicBezTo>
                    <a:pt x="8202041" y="2668651"/>
                    <a:pt x="8204200" y="2753741"/>
                    <a:pt x="8216519" y="2835783"/>
                  </a:cubicBezTo>
                  <a:lnTo>
                    <a:pt x="8207121" y="2837180"/>
                  </a:lnTo>
                  <a:lnTo>
                    <a:pt x="8216519" y="2835783"/>
                  </a:lnTo>
                  <a:cubicBezTo>
                    <a:pt x="8232267" y="2939796"/>
                    <a:pt x="8261604" y="3038602"/>
                    <a:pt x="8327517" y="3130804"/>
                  </a:cubicBezTo>
                  <a:cubicBezTo>
                    <a:pt x="8608568" y="3527171"/>
                    <a:pt x="9461754" y="3582162"/>
                    <a:pt x="10030460" y="3321939"/>
                  </a:cubicBezTo>
                  <a:lnTo>
                    <a:pt x="10034397" y="3330575"/>
                  </a:lnTo>
                  <a:lnTo>
                    <a:pt x="10030460" y="3321939"/>
                  </a:lnTo>
                  <a:cubicBezTo>
                    <a:pt x="10190226" y="3248787"/>
                    <a:pt x="10332720" y="3154299"/>
                    <a:pt x="10479151" y="3057017"/>
                  </a:cubicBezTo>
                  <a:cubicBezTo>
                    <a:pt x="10594213" y="2980690"/>
                    <a:pt x="10711688" y="2902712"/>
                    <a:pt x="10841482" y="2832608"/>
                  </a:cubicBezTo>
                  <a:cubicBezTo>
                    <a:pt x="11239119" y="2618740"/>
                    <a:pt x="11686794" y="2467610"/>
                    <a:pt x="12121134" y="2417445"/>
                  </a:cubicBezTo>
                  <a:cubicBezTo>
                    <a:pt x="12521438" y="2371344"/>
                    <a:pt x="12943459" y="2424938"/>
                    <a:pt x="13318617" y="2552319"/>
                  </a:cubicBezTo>
                  <a:lnTo>
                    <a:pt x="13315569" y="2561336"/>
                  </a:lnTo>
                  <a:lnTo>
                    <a:pt x="13318617" y="2552319"/>
                  </a:lnTo>
                  <a:cubicBezTo>
                    <a:pt x="13659359" y="2668016"/>
                    <a:pt x="13966444" y="2852674"/>
                    <a:pt x="14184885" y="3114675"/>
                  </a:cubicBezTo>
                  <a:lnTo>
                    <a:pt x="14177518" y="3120771"/>
                  </a:lnTo>
                  <a:lnTo>
                    <a:pt x="14184757" y="3114675"/>
                  </a:lnTo>
                  <a:cubicBezTo>
                    <a:pt x="14217777" y="3154045"/>
                    <a:pt x="14247876" y="3193923"/>
                    <a:pt x="14275943" y="3234055"/>
                  </a:cubicBezTo>
                  <a:lnTo>
                    <a:pt x="14268196" y="3239516"/>
                  </a:lnTo>
                  <a:lnTo>
                    <a:pt x="14275943" y="3234055"/>
                  </a:lnTo>
                  <a:cubicBezTo>
                    <a:pt x="14382496" y="3385947"/>
                    <a:pt x="14458823" y="3539109"/>
                    <a:pt x="14531848" y="3685667"/>
                  </a:cubicBezTo>
                  <a:cubicBezTo>
                    <a:pt x="14599666" y="3821811"/>
                    <a:pt x="14664689" y="3952240"/>
                    <a:pt x="14748763" y="4072001"/>
                  </a:cubicBezTo>
                  <a:cubicBezTo>
                    <a:pt x="14787118" y="4126738"/>
                    <a:pt x="14829537" y="4179189"/>
                    <a:pt x="14877923" y="4228846"/>
                  </a:cubicBezTo>
                  <a:cubicBezTo>
                    <a:pt x="15076551" y="4434586"/>
                    <a:pt x="15375382" y="4580255"/>
                    <a:pt x="15703931" y="4653534"/>
                  </a:cubicBezTo>
                  <a:cubicBezTo>
                    <a:pt x="15997682" y="4719066"/>
                    <a:pt x="16308070" y="4732147"/>
                    <a:pt x="16609313" y="4703318"/>
                  </a:cubicBezTo>
                  <a:lnTo>
                    <a:pt x="16610203" y="4712843"/>
                  </a:lnTo>
                  <a:lnTo>
                    <a:pt x="16609313" y="4703318"/>
                  </a:lnTo>
                  <a:cubicBezTo>
                    <a:pt x="17116171" y="4654677"/>
                    <a:pt x="17603724" y="4501007"/>
                    <a:pt x="18101438" y="4344162"/>
                  </a:cubicBezTo>
                  <a:cubicBezTo>
                    <a:pt x="18104866" y="4343146"/>
                    <a:pt x="18108168" y="4342003"/>
                    <a:pt x="18111597" y="4340987"/>
                  </a:cubicBezTo>
                  <a:lnTo>
                    <a:pt x="18114518" y="4350131"/>
                  </a:lnTo>
                  <a:lnTo>
                    <a:pt x="18111597" y="4341114"/>
                  </a:lnTo>
                  <a:cubicBezTo>
                    <a:pt x="18124805" y="4336923"/>
                    <a:pt x="18138014" y="4332732"/>
                    <a:pt x="18151094" y="4328541"/>
                  </a:cubicBezTo>
                  <a:cubicBezTo>
                    <a:pt x="18164175" y="4324350"/>
                    <a:pt x="18177511" y="4320159"/>
                    <a:pt x="18190718" y="4315841"/>
                  </a:cubicBezTo>
                  <a:cubicBezTo>
                    <a:pt x="18287873" y="4284853"/>
                    <a:pt x="18385410" y="4253865"/>
                    <a:pt x="18483199" y="4223258"/>
                  </a:cubicBezTo>
                  <a:lnTo>
                    <a:pt x="18485993" y="4232402"/>
                  </a:lnTo>
                  <a:lnTo>
                    <a:pt x="18483199" y="4223258"/>
                  </a:lnTo>
                  <a:cubicBezTo>
                    <a:pt x="20259039" y="3666871"/>
                    <a:pt x="22234652" y="3279394"/>
                    <a:pt x="24346281" y="3194431"/>
                  </a:cubicBezTo>
                  <a:lnTo>
                    <a:pt x="24347043" y="3213481"/>
                  </a:lnTo>
                  <a:cubicBezTo>
                    <a:pt x="22237192" y="3298444"/>
                    <a:pt x="20263359" y="3685540"/>
                    <a:pt x="18488915" y="4241546"/>
                  </a:cubicBezTo>
                  <a:cubicBezTo>
                    <a:pt x="18391124" y="4272153"/>
                    <a:pt x="18293589" y="4303141"/>
                    <a:pt x="18196434" y="4334129"/>
                  </a:cubicBezTo>
                  <a:cubicBezTo>
                    <a:pt x="18183225" y="4338320"/>
                    <a:pt x="18170018" y="4342511"/>
                    <a:pt x="18156810" y="4346829"/>
                  </a:cubicBezTo>
                  <a:cubicBezTo>
                    <a:pt x="18143601" y="4351147"/>
                    <a:pt x="18130393" y="4355211"/>
                    <a:pt x="18117313" y="4359402"/>
                  </a:cubicBezTo>
                  <a:cubicBezTo>
                    <a:pt x="18113884" y="4360418"/>
                    <a:pt x="18110581" y="4361561"/>
                    <a:pt x="18107152" y="4362577"/>
                  </a:cubicBezTo>
                  <a:cubicBezTo>
                    <a:pt x="17609820" y="4519295"/>
                    <a:pt x="17120363" y="4673600"/>
                    <a:pt x="16611092" y="4722495"/>
                  </a:cubicBezTo>
                  <a:cubicBezTo>
                    <a:pt x="16308197" y="4751578"/>
                    <a:pt x="15995650" y="4738370"/>
                    <a:pt x="15699741" y="4672330"/>
                  </a:cubicBezTo>
                  <a:lnTo>
                    <a:pt x="15701772" y="4663059"/>
                  </a:lnTo>
                  <a:lnTo>
                    <a:pt x="15699741" y="4672330"/>
                  </a:lnTo>
                  <a:cubicBezTo>
                    <a:pt x="15368778" y="4598416"/>
                    <a:pt x="15066265" y="4451477"/>
                    <a:pt x="14864207" y="4242308"/>
                  </a:cubicBezTo>
                  <a:lnTo>
                    <a:pt x="14871066" y="4235704"/>
                  </a:lnTo>
                  <a:lnTo>
                    <a:pt x="14864207" y="4242308"/>
                  </a:lnTo>
                  <a:cubicBezTo>
                    <a:pt x="14815059" y="4191762"/>
                    <a:pt x="14772005" y="4138549"/>
                    <a:pt x="14733143" y="4083050"/>
                  </a:cubicBezTo>
                  <a:cubicBezTo>
                    <a:pt x="14648180" y="3961892"/>
                    <a:pt x="14582521" y="3830193"/>
                    <a:pt x="14514830" y="3694303"/>
                  </a:cubicBezTo>
                  <a:cubicBezTo>
                    <a:pt x="14441678" y="3547491"/>
                    <a:pt x="14365987" y="3395599"/>
                    <a:pt x="14260322" y="3245104"/>
                  </a:cubicBezTo>
                  <a:cubicBezTo>
                    <a:pt x="14232637" y="3205353"/>
                    <a:pt x="14202791" y="3165983"/>
                    <a:pt x="14170152" y="3127121"/>
                  </a:cubicBezTo>
                  <a:cubicBezTo>
                    <a:pt x="13954506" y="2868549"/>
                    <a:pt x="13650722" y="2685415"/>
                    <a:pt x="13312394" y="2570607"/>
                  </a:cubicBezTo>
                  <a:cubicBezTo>
                    <a:pt x="12939649" y="2444115"/>
                    <a:pt x="12520549" y="2390902"/>
                    <a:pt x="12123293" y="2436622"/>
                  </a:cubicBezTo>
                  <a:lnTo>
                    <a:pt x="12122150" y="2427097"/>
                  </a:lnTo>
                  <a:lnTo>
                    <a:pt x="12123293" y="2436622"/>
                  </a:lnTo>
                  <a:cubicBezTo>
                    <a:pt x="11691747" y="2486406"/>
                    <a:pt x="11246358" y="2636774"/>
                    <a:pt x="10850499" y="2849626"/>
                  </a:cubicBezTo>
                  <a:lnTo>
                    <a:pt x="10845927" y="2841244"/>
                  </a:lnTo>
                  <a:lnTo>
                    <a:pt x="10850499" y="2849626"/>
                  </a:lnTo>
                  <a:cubicBezTo>
                    <a:pt x="10721594" y="2919222"/>
                    <a:pt x="10604881" y="2996692"/>
                    <a:pt x="10489692" y="3073146"/>
                  </a:cubicBezTo>
                  <a:cubicBezTo>
                    <a:pt x="10343388" y="3170301"/>
                    <a:pt x="10199624" y="3265678"/>
                    <a:pt x="10038334" y="3339465"/>
                  </a:cubicBezTo>
                  <a:cubicBezTo>
                    <a:pt x="9466834" y="3600958"/>
                    <a:pt x="8601202" y="3549904"/>
                    <a:pt x="8312023" y="3141980"/>
                  </a:cubicBezTo>
                  <a:lnTo>
                    <a:pt x="8319771" y="3136519"/>
                  </a:lnTo>
                  <a:lnTo>
                    <a:pt x="8312023" y="3142107"/>
                  </a:lnTo>
                  <a:cubicBezTo>
                    <a:pt x="8243698" y="3046603"/>
                    <a:pt x="8213725" y="2944495"/>
                    <a:pt x="8197723" y="2838831"/>
                  </a:cubicBezTo>
                  <a:cubicBezTo>
                    <a:pt x="8185150" y="2755519"/>
                    <a:pt x="8182991" y="2669286"/>
                    <a:pt x="8180832" y="2582037"/>
                  </a:cubicBezTo>
                  <a:cubicBezTo>
                    <a:pt x="8176387" y="2404872"/>
                    <a:pt x="8171688" y="2223262"/>
                    <a:pt x="8081773" y="2046478"/>
                  </a:cubicBezTo>
                  <a:lnTo>
                    <a:pt x="8090281" y="2042160"/>
                  </a:lnTo>
                  <a:lnTo>
                    <a:pt x="8081773" y="2046478"/>
                  </a:lnTo>
                  <a:cubicBezTo>
                    <a:pt x="7870063" y="1630553"/>
                    <a:pt x="7207759" y="1393444"/>
                    <a:pt x="6644260" y="1392936"/>
                  </a:cubicBezTo>
                  <a:cubicBezTo>
                    <a:pt x="6540627" y="1392809"/>
                    <a:pt x="6439662" y="1398397"/>
                    <a:pt x="6340729" y="1408684"/>
                  </a:cubicBezTo>
                  <a:cubicBezTo>
                    <a:pt x="6084062" y="1435354"/>
                    <a:pt x="5838190" y="1491742"/>
                    <a:pt x="5594096" y="1556258"/>
                  </a:cubicBezTo>
                  <a:cubicBezTo>
                    <a:pt x="5507609" y="1579118"/>
                    <a:pt x="5421503" y="1602867"/>
                    <a:pt x="5335016" y="1626743"/>
                  </a:cubicBezTo>
                  <a:cubicBezTo>
                    <a:pt x="5248402" y="1650746"/>
                    <a:pt x="5161534" y="1674749"/>
                    <a:pt x="5074285" y="1697736"/>
                  </a:cubicBezTo>
                  <a:lnTo>
                    <a:pt x="5071872" y="1688465"/>
                  </a:lnTo>
                  <a:lnTo>
                    <a:pt x="5074285" y="1697736"/>
                  </a:lnTo>
                  <a:cubicBezTo>
                    <a:pt x="4558538" y="1834134"/>
                    <a:pt x="3963289" y="1949069"/>
                    <a:pt x="3363341" y="1838579"/>
                  </a:cubicBezTo>
                  <a:lnTo>
                    <a:pt x="3365119" y="1829181"/>
                  </a:lnTo>
                  <a:lnTo>
                    <a:pt x="3363341" y="1838579"/>
                  </a:lnTo>
                  <a:cubicBezTo>
                    <a:pt x="3068066" y="1784350"/>
                    <a:pt x="2749423" y="1697863"/>
                    <a:pt x="2447544" y="1603121"/>
                  </a:cubicBezTo>
                  <a:lnTo>
                    <a:pt x="2450338" y="1593977"/>
                  </a:lnTo>
                  <a:lnTo>
                    <a:pt x="2447544" y="1603121"/>
                  </a:lnTo>
                  <a:cubicBezTo>
                    <a:pt x="2408809" y="1590929"/>
                    <a:pt x="2370328" y="1578991"/>
                    <a:pt x="2331847" y="1567180"/>
                  </a:cubicBezTo>
                  <a:cubicBezTo>
                    <a:pt x="2145665" y="1509649"/>
                    <a:pt x="1960372" y="1452372"/>
                    <a:pt x="1755013" y="1366901"/>
                  </a:cubicBezTo>
                  <a:lnTo>
                    <a:pt x="1758696" y="1358138"/>
                  </a:lnTo>
                  <a:lnTo>
                    <a:pt x="1755013" y="1366901"/>
                  </a:lnTo>
                  <a:cubicBezTo>
                    <a:pt x="1461897" y="1245108"/>
                    <a:pt x="1112012" y="1074547"/>
                    <a:pt x="814197" y="847979"/>
                  </a:cubicBezTo>
                  <a:lnTo>
                    <a:pt x="819912" y="840359"/>
                  </a:lnTo>
                  <a:lnTo>
                    <a:pt x="814197" y="847979"/>
                  </a:lnTo>
                  <a:cubicBezTo>
                    <a:pt x="449834" y="571119"/>
                    <a:pt x="159004" y="250063"/>
                    <a:pt x="0" y="10414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154747" y="1181135"/>
              <a:ext cx="24340566" cy="4893818"/>
            </a:xfrm>
            <a:custGeom>
              <a:rect b="b" l="l" r="r" t="t"/>
              <a:pathLst>
                <a:path extrusionOk="0" h="4893818" w="24340566">
                  <a:moveTo>
                    <a:pt x="15748" y="0"/>
                  </a:moveTo>
                  <a:cubicBezTo>
                    <a:pt x="171069" y="227965"/>
                    <a:pt x="450850" y="543560"/>
                    <a:pt x="800989" y="826770"/>
                  </a:cubicBezTo>
                  <a:cubicBezTo>
                    <a:pt x="1083437" y="1055243"/>
                    <a:pt x="1415415" y="1239266"/>
                    <a:pt x="1699768" y="1379728"/>
                  </a:cubicBezTo>
                  <a:lnTo>
                    <a:pt x="1695577" y="1388237"/>
                  </a:lnTo>
                  <a:lnTo>
                    <a:pt x="1699768" y="1379728"/>
                  </a:lnTo>
                  <a:cubicBezTo>
                    <a:pt x="1933067" y="1494917"/>
                    <a:pt x="2144141" y="1575816"/>
                    <a:pt x="2359406" y="1658239"/>
                  </a:cubicBezTo>
                  <a:cubicBezTo>
                    <a:pt x="2366010" y="1660779"/>
                    <a:pt x="2372614" y="1663319"/>
                    <a:pt x="2379345" y="1665859"/>
                  </a:cubicBezTo>
                  <a:cubicBezTo>
                    <a:pt x="2678938" y="1780667"/>
                    <a:pt x="2987929" y="1878330"/>
                    <a:pt x="3272663" y="1930400"/>
                  </a:cubicBezTo>
                  <a:cubicBezTo>
                    <a:pt x="3879215" y="2041652"/>
                    <a:pt x="4486021" y="1914652"/>
                    <a:pt x="5015357" y="1763395"/>
                  </a:cubicBezTo>
                  <a:lnTo>
                    <a:pt x="5018024" y="1772539"/>
                  </a:lnTo>
                  <a:lnTo>
                    <a:pt x="5015357" y="1763395"/>
                  </a:lnTo>
                  <a:cubicBezTo>
                    <a:pt x="5104638" y="1737868"/>
                    <a:pt x="5193411" y="1711325"/>
                    <a:pt x="5282184" y="1684909"/>
                  </a:cubicBezTo>
                  <a:cubicBezTo>
                    <a:pt x="5370703" y="1658493"/>
                    <a:pt x="5459349" y="1632077"/>
                    <a:pt x="5548122" y="1606677"/>
                  </a:cubicBezTo>
                  <a:cubicBezTo>
                    <a:pt x="5800598" y="1534541"/>
                    <a:pt x="6055995" y="1470533"/>
                    <a:pt x="6323076" y="1437767"/>
                  </a:cubicBezTo>
                  <a:cubicBezTo>
                    <a:pt x="6425819" y="1425194"/>
                    <a:pt x="6530721" y="1417447"/>
                    <a:pt x="6638036" y="1415796"/>
                  </a:cubicBezTo>
                  <a:lnTo>
                    <a:pt x="6638163" y="1425321"/>
                  </a:lnTo>
                  <a:lnTo>
                    <a:pt x="6638036" y="1415796"/>
                  </a:lnTo>
                  <a:cubicBezTo>
                    <a:pt x="7221347" y="1406525"/>
                    <a:pt x="7913243" y="1644269"/>
                    <a:pt x="8127873" y="2082165"/>
                  </a:cubicBezTo>
                  <a:lnTo>
                    <a:pt x="8119364" y="2086356"/>
                  </a:lnTo>
                  <a:lnTo>
                    <a:pt x="8127873" y="2082165"/>
                  </a:lnTo>
                  <a:cubicBezTo>
                    <a:pt x="8219567" y="2269363"/>
                    <a:pt x="8218170" y="2462403"/>
                    <a:pt x="8216773" y="2646934"/>
                  </a:cubicBezTo>
                  <a:cubicBezTo>
                    <a:pt x="8216138" y="2736596"/>
                    <a:pt x="8215503" y="2823972"/>
                    <a:pt x="8225282" y="2908681"/>
                  </a:cubicBezTo>
                  <a:lnTo>
                    <a:pt x="8215757" y="2909824"/>
                  </a:lnTo>
                  <a:lnTo>
                    <a:pt x="8225282" y="2908681"/>
                  </a:lnTo>
                  <a:cubicBezTo>
                    <a:pt x="8237855" y="3017520"/>
                    <a:pt x="8265033" y="3121406"/>
                    <a:pt x="8330692" y="3218561"/>
                  </a:cubicBezTo>
                  <a:cubicBezTo>
                    <a:pt x="8610346" y="3636772"/>
                    <a:pt x="9486265" y="3701415"/>
                    <a:pt x="10077196" y="3445637"/>
                  </a:cubicBezTo>
                  <a:lnTo>
                    <a:pt x="10081006" y="3454400"/>
                  </a:lnTo>
                  <a:lnTo>
                    <a:pt x="10077196" y="3445637"/>
                  </a:lnTo>
                  <a:cubicBezTo>
                    <a:pt x="10246741" y="3372231"/>
                    <a:pt x="10399014" y="3276346"/>
                    <a:pt x="10555478" y="3177667"/>
                  </a:cubicBezTo>
                  <a:cubicBezTo>
                    <a:pt x="10664444" y="3108960"/>
                    <a:pt x="10775442" y="3038983"/>
                    <a:pt x="10895330" y="2974848"/>
                  </a:cubicBezTo>
                  <a:cubicBezTo>
                    <a:pt x="11290300" y="2764409"/>
                    <a:pt x="11726545" y="2605151"/>
                    <a:pt x="12157964" y="2542032"/>
                  </a:cubicBezTo>
                  <a:lnTo>
                    <a:pt x="12159361" y="2551430"/>
                  </a:lnTo>
                  <a:lnTo>
                    <a:pt x="12157964" y="2542032"/>
                  </a:lnTo>
                  <a:cubicBezTo>
                    <a:pt x="12553823" y="2483993"/>
                    <a:pt x="12980289" y="2522347"/>
                    <a:pt x="13359003" y="2638425"/>
                  </a:cubicBezTo>
                  <a:lnTo>
                    <a:pt x="13356210" y="2647569"/>
                  </a:lnTo>
                  <a:lnTo>
                    <a:pt x="13359003" y="2638425"/>
                  </a:lnTo>
                  <a:cubicBezTo>
                    <a:pt x="13703936" y="2744089"/>
                    <a:pt x="14014323" y="2921762"/>
                    <a:pt x="14228063" y="3182112"/>
                  </a:cubicBezTo>
                  <a:lnTo>
                    <a:pt x="14220698" y="3188208"/>
                  </a:lnTo>
                  <a:lnTo>
                    <a:pt x="14228063" y="3182112"/>
                  </a:lnTo>
                  <a:cubicBezTo>
                    <a:pt x="14260322" y="3221228"/>
                    <a:pt x="14289532" y="3260979"/>
                    <a:pt x="14316456" y="3300984"/>
                  </a:cubicBezTo>
                  <a:lnTo>
                    <a:pt x="14308582" y="3306318"/>
                  </a:lnTo>
                  <a:lnTo>
                    <a:pt x="14316456" y="3300984"/>
                  </a:lnTo>
                  <a:cubicBezTo>
                    <a:pt x="14424786" y="3461639"/>
                    <a:pt x="14495653" y="3625342"/>
                    <a:pt x="14563725" y="3782695"/>
                  </a:cubicBezTo>
                  <a:cubicBezTo>
                    <a:pt x="14627352" y="3929888"/>
                    <a:pt x="14688566" y="4071112"/>
                    <a:pt x="14775814" y="4200398"/>
                  </a:cubicBezTo>
                  <a:cubicBezTo>
                    <a:pt x="14802104" y="4239387"/>
                    <a:pt x="14830679" y="4277233"/>
                    <a:pt x="14862429" y="4313809"/>
                  </a:cubicBezTo>
                  <a:cubicBezTo>
                    <a:pt x="15047468" y="4528439"/>
                    <a:pt x="15336901" y="4684776"/>
                    <a:pt x="15661512" y="4771517"/>
                  </a:cubicBezTo>
                  <a:cubicBezTo>
                    <a:pt x="15951073" y="4848860"/>
                    <a:pt x="16262731" y="4874768"/>
                    <a:pt x="16566642" y="4857750"/>
                  </a:cubicBezTo>
                  <a:lnTo>
                    <a:pt x="16567150" y="4867275"/>
                  </a:lnTo>
                  <a:lnTo>
                    <a:pt x="16566642" y="4857750"/>
                  </a:lnTo>
                  <a:cubicBezTo>
                    <a:pt x="17082388" y="4828921"/>
                    <a:pt x="17584038" y="4692269"/>
                    <a:pt x="18093944" y="4551426"/>
                  </a:cubicBezTo>
                  <a:lnTo>
                    <a:pt x="18096485" y="4560570"/>
                  </a:lnTo>
                  <a:lnTo>
                    <a:pt x="18093944" y="4551426"/>
                  </a:lnTo>
                  <a:cubicBezTo>
                    <a:pt x="18125060" y="4542790"/>
                    <a:pt x="18156301" y="4534027"/>
                    <a:pt x="18187543" y="4525264"/>
                  </a:cubicBezTo>
                  <a:cubicBezTo>
                    <a:pt x="18218786" y="4516501"/>
                    <a:pt x="18250154" y="4507738"/>
                    <a:pt x="18281523" y="4498975"/>
                  </a:cubicBezTo>
                  <a:cubicBezTo>
                    <a:pt x="18344769" y="4481322"/>
                    <a:pt x="18408142" y="4463669"/>
                    <a:pt x="18471642" y="4446270"/>
                  </a:cubicBezTo>
                  <a:lnTo>
                    <a:pt x="18474182" y="4455414"/>
                  </a:lnTo>
                  <a:lnTo>
                    <a:pt x="18471642" y="4446270"/>
                  </a:lnTo>
                  <a:cubicBezTo>
                    <a:pt x="20274026" y="3949573"/>
                    <a:pt x="22249892" y="3617468"/>
                    <a:pt x="24340057" y="3564128"/>
                  </a:cubicBezTo>
                  <a:lnTo>
                    <a:pt x="24340566" y="3583178"/>
                  </a:lnTo>
                  <a:cubicBezTo>
                    <a:pt x="22252178" y="3636391"/>
                    <a:pt x="20277835" y="3968369"/>
                    <a:pt x="18476722" y="4464685"/>
                  </a:cubicBezTo>
                  <a:cubicBezTo>
                    <a:pt x="18413222" y="4482084"/>
                    <a:pt x="18349849" y="4499737"/>
                    <a:pt x="18286603" y="4517390"/>
                  </a:cubicBezTo>
                  <a:cubicBezTo>
                    <a:pt x="18255233" y="4526153"/>
                    <a:pt x="18223864" y="4534916"/>
                    <a:pt x="18192623" y="4543679"/>
                  </a:cubicBezTo>
                  <a:cubicBezTo>
                    <a:pt x="18161381" y="4552442"/>
                    <a:pt x="18130138" y="4561078"/>
                    <a:pt x="18099024" y="4569841"/>
                  </a:cubicBezTo>
                  <a:cubicBezTo>
                    <a:pt x="17589373" y="4710684"/>
                    <a:pt x="17085945" y="4847844"/>
                    <a:pt x="16567784" y="4876800"/>
                  </a:cubicBezTo>
                  <a:cubicBezTo>
                    <a:pt x="16262096" y="4893818"/>
                    <a:pt x="15948406" y="4867910"/>
                    <a:pt x="15656686" y="4789932"/>
                  </a:cubicBezTo>
                  <a:lnTo>
                    <a:pt x="15659100" y="4780788"/>
                  </a:lnTo>
                  <a:lnTo>
                    <a:pt x="15656686" y="4789932"/>
                  </a:lnTo>
                  <a:cubicBezTo>
                    <a:pt x="15329788" y="4702556"/>
                    <a:pt x="15036419" y="4544695"/>
                    <a:pt x="14848078" y="4326255"/>
                  </a:cubicBezTo>
                  <a:lnTo>
                    <a:pt x="14855317" y="4320032"/>
                  </a:lnTo>
                  <a:lnTo>
                    <a:pt x="14848078" y="4326255"/>
                  </a:lnTo>
                  <a:cubicBezTo>
                    <a:pt x="14815820" y="4289044"/>
                    <a:pt x="14786736" y="4250563"/>
                    <a:pt x="14760067" y="4211066"/>
                  </a:cubicBezTo>
                  <a:cubicBezTo>
                    <a:pt x="14671802" y="4080002"/>
                    <a:pt x="14609953" y="3937127"/>
                    <a:pt x="14546326" y="3790188"/>
                  </a:cubicBezTo>
                  <a:cubicBezTo>
                    <a:pt x="14478127" y="3632708"/>
                    <a:pt x="14407896" y="3470529"/>
                    <a:pt x="14300834" y="3311525"/>
                  </a:cubicBezTo>
                  <a:cubicBezTo>
                    <a:pt x="14274292" y="3272028"/>
                    <a:pt x="14245335" y="3232785"/>
                    <a:pt x="14213585" y="3194177"/>
                  </a:cubicBezTo>
                  <a:cubicBezTo>
                    <a:pt x="14002766" y="2937637"/>
                    <a:pt x="13696187" y="2761615"/>
                    <a:pt x="13353669" y="2656713"/>
                  </a:cubicBezTo>
                  <a:cubicBezTo>
                    <a:pt x="12977368" y="2541397"/>
                    <a:pt x="12553823" y="2503424"/>
                    <a:pt x="12160885" y="2560955"/>
                  </a:cubicBezTo>
                  <a:cubicBezTo>
                    <a:pt x="11732133" y="2623693"/>
                    <a:pt x="11297920" y="2782189"/>
                    <a:pt x="10904474" y="2991739"/>
                  </a:cubicBezTo>
                  <a:lnTo>
                    <a:pt x="10900029" y="2983357"/>
                  </a:lnTo>
                  <a:lnTo>
                    <a:pt x="10904474" y="2991739"/>
                  </a:lnTo>
                  <a:cubicBezTo>
                    <a:pt x="10785221" y="3055620"/>
                    <a:pt x="10674858" y="3125216"/>
                    <a:pt x="10565764" y="3193923"/>
                  </a:cubicBezTo>
                  <a:cubicBezTo>
                    <a:pt x="10409555" y="3292475"/>
                    <a:pt x="10256139" y="3389122"/>
                    <a:pt x="10084943" y="3463290"/>
                  </a:cubicBezTo>
                  <a:cubicBezTo>
                    <a:pt x="9491345" y="3720211"/>
                    <a:pt x="8602599" y="3659505"/>
                    <a:pt x="8314944" y="3229356"/>
                  </a:cubicBezTo>
                  <a:lnTo>
                    <a:pt x="8322818" y="3224022"/>
                  </a:lnTo>
                  <a:lnTo>
                    <a:pt x="8314944" y="3229356"/>
                  </a:lnTo>
                  <a:cubicBezTo>
                    <a:pt x="8246999" y="3128645"/>
                    <a:pt x="8219186" y="3021584"/>
                    <a:pt x="8206359" y="2910967"/>
                  </a:cubicBezTo>
                  <a:cubicBezTo>
                    <a:pt x="8196452" y="2824988"/>
                    <a:pt x="8197088" y="2736342"/>
                    <a:pt x="8197723" y="2646934"/>
                  </a:cubicBezTo>
                  <a:cubicBezTo>
                    <a:pt x="8198993" y="2461895"/>
                    <a:pt x="8200263" y="2273300"/>
                    <a:pt x="8110727" y="2090801"/>
                  </a:cubicBezTo>
                  <a:cubicBezTo>
                    <a:pt x="7901177" y="1663319"/>
                    <a:pt x="7219569" y="1425956"/>
                    <a:pt x="6638289" y="1435100"/>
                  </a:cubicBezTo>
                  <a:cubicBezTo>
                    <a:pt x="6531610" y="1436624"/>
                    <a:pt x="6427470" y="1444371"/>
                    <a:pt x="6325362" y="1456944"/>
                  </a:cubicBezTo>
                  <a:lnTo>
                    <a:pt x="6324219" y="1447546"/>
                  </a:lnTo>
                  <a:lnTo>
                    <a:pt x="6325362" y="1456944"/>
                  </a:lnTo>
                  <a:cubicBezTo>
                    <a:pt x="6059678" y="1489456"/>
                    <a:pt x="5805424" y="1553210"/>
                    <a:pt x="5553329" y="1625219"/>
                  </a:cubicBezTo>
                  <a:cubicBezTo>
                    <a:pt x="5464556" y="1650619"/>
                    <a:pt x="5376164" y="1677035"/>
                    <a:pt x="5287518" y="1703451"/>
                  </a:cubicBezTo>
                  <a:cubicBezTo>
                    <a:pt x="5198745" y="1729994"/>
                    <a:pt x="5109845" y="1756537"/>
                    <a:pt x="5020437" y="1782064"/>
                  </a:cubicBezTo>
                  <a:cubicBezTo>
                    <a:pt x="4490466" y="1933575"/>
                    <a:pt x="3880104" y="2061591"/>
                    <a:pt x="3269107" y="1949450"/>
                  </a:cubicBezTo>
                  <a:lnTo>
                    <a:pt x="3270885" y="1940052"/>
                  </a:lnTo>
                  <a:lnTo>
                    <a:pt x="3269107" y="1949450"/>
                  </a:lnTo>
                  <a:cubicBezTo>
                    <a:pt x="2982849" y="1896999"/>
                    <a:pt x="2672588" y="1798955"/>
                    <a:pt x="2372360" y="1683893"/>
                  </a:cubicBezTo>
                  <a:lnTo>
                    <a:pt x="2375789" y="1675003"/>
                  </a:lnTo>
                  <a:lnTo>
                    <a:pt x="2372360" y="1683893"/>
                  </a:lnTo>
                  <a:cubicBezTo>
                    <a:pt x="2365756" y="1681353"/>
                    <a:pt x="2359152" y="1678813"/>
                    <a:pt x="2352421" y="1676273"/>
                  </a:cubicBezTo>
                  <a:cubicBezTo>
                    <a:pt x="2137156" y="1593850"/>
                    <a:pt x="1925447" y="1512697"/>
                    <a:pt x="1691259" y="1397000"/>
                  </a:cubicBezTo>
                  <a:cubicBezTo>
                    <a:pt x="1406525" y="1256030"/>
                    <a:pt x="1073023" y="1071372"/>
                    <a:pt x="789051" y="841502"/>
                  </a:cubicBezTo>
                  <a:lnTo>
                    <a:pt x="795020" y="834136"/>
                  </a:lnTo>
                  <a:lnTo>
                    <a:pt x="789051" y="841502"/>
                  </a:lnTo>
                  <a:cubicBezTo>
                    <a:pt x="437515" y="557276"/>
                    <a:pt x="156464" y="240411"/>
                    <a:pt x="0" y="10668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160945" y="1001681"/>
              <a:ext cx="24333836" cy="5035042"/>
            </a:xfrm>
            <a:custGeom>
              <a:rect b="b" l="l" r="r" t="t"/>
              <a:pathLst>
                <a:path extrusionOk="0" h="5035042" w="24333836">
                  <a:moveTo>
                    <a:pt x="15494" y="0"/>
                  </a:moveTo>
                  <a:cubicBezTo>
                    <a:pt x="168529" y="218313"/>
                    <a:pt x="438912" y="530098"/>
                    <a:pt x="776224" y="820674"/>
                  </a:cubicBezTo>
                  <a:cubicBezTo>
                    <a:pt x="1045337" y="1052576"/>
                    <a:pt x="1360932" y="1250823"/>
                    <a:pt x="1637157" y="1410081"/>
                  </a:cubicBezTo>
                  <a:lnTo>
                    <a:pt x="1632458" y="1418336"/>
                  </a:lnTo>
                  <a:lnTo>
                    <a:pt x="1637157" y="1410081"/>
                  </a:lnTo>
                  <a:cubicBezTo>
                    <a:pt x="1871472" y="1545082"/>
                    <a:pt x="2087372" y="1647825"/>
                    <a:pt x="2305050" y="1746504"/>
                  </a:cubicBezTo>
                  <a:cubicBezTo>
                    <a:pt x="2602357" y="1881505"/>
                    <a:pt x="2903347" y="1990471"/>
                    <a:pt x="3178302" y="2040509"/>
                  </a:cubicBezTo>
                  <a:cubicBezTo>
                    <a:pt x="3795522" y="2153158"/>
                    <a:pt x="4417441" y="2013458"/>
                    <a:pt x="4960874" y="1847088"/>
                  </a:cubicBezTo>
                  <a:cubicBezTo>
                    <a:pt x="5052568" y="1819021"/>
                    <a:pt x="5143881" y="1789811"/>
                    <a:pt x="5235194" y="1760728"/>
                  </a:cubicBezTo>
                  <a:cubicBezTo>
                    <a:pt x="5326507" y="1731645"/>
                    <a:pt x="5417693" y="1702435"/>
                    <a:pt x="5509260" y="1674495"/>
                  </a:cubicBezTo>
                  <a:cubicBezTo>
                    <a:pt x="5768975" y="1594993"/>
                    <a:pt x="6031992" y="1523873"/>
                    <a:pt x="6307328" y="1485392"/>
                  </a:cubicBezTo>
                  <a:cubicBezTo>
                    <a:pt x="6413246" y="1470660"/>
                    <a:pt x="6521196" y="1460881"/>
                    <a:pt x="6631940" y="1457325"/>
                  </a:cubicBezTo>
                  <a:lnTo>
                    <a:pt x="6632194" y="1466850"/>
                  </a:lnTo>
                  <a:lnTo>
                    <a:pt x="6631940" y="1457325"/>
                  </a:lnTo>
                  <a:cubicBezTo>
                    <a:pt x="7232650" y="1438275"/>
                    <a:pt x="7944231" y="1676019"/>
                    <a:pt x="8156829" y="2125980"/>
                  </a:cubicBezTo>
                  <a:lnTo>
                    <a:pt x="8148193" y="2130044"/>
                  </a:lnTo>
                  <a:lnTo>
                    <a:pt x="8156829" y="2125980"/>
                  </a:lnTo>
                  <a:cubicBezTo>
                    <a:pt x="8248015" y="2318893"/>
                    <a:pt x="8240395" y="2518918"/>
                    <a:pt x="8233283" y="2711069"/>
                  </a:cubicBezTo>
                  <a:cubicBezTo>
                    <a:pt x="8229854" y="2803017"/>
                    <a:pt x="8226552" y="2893187"/>
                    <a:pt x="8233791" y="2980563"/>
                  </a:cubicBezTo>
                  <a:lnTo>
                    <a:pt x="8224266" y="2981325"/>
                  </a:lnTo>
                  <a:lnTo>
                    <a:pt x="8233791" y="2980563"/>
                  </a:lnTo>
                  <a:cubicBezTo>
                    <a:pt x="8243189" y="3094101"/>
                    <a:pt x="8268335" y="3202940"/>
                    <a:pt x="8333613" y="3305302"/>
                  </a:cubicBezTo>
                  <a:cubicBezTo>
                    <a:pt x="8611743" y="3745357"/>
                    <a:pt x="9510141" y="3819271"/>
                    <a:pt x="10123805" y="3568319"/>
                  </a:cubicBezTo>
                  <a:cubicBezTo>
                    <a:pt x="10305034" y="3494278"/>
                    <a:pt x="10468483" y="3396361"/>
                    <a:pt x="10636504" y="3295777"/>
                  </a:cubicBezTo>
                  <a:cubicBezTo>
                    <a:pt x="10737596" y="3235198"/>
                    <a:pt x="10840212" y="3173730"/>
                    <a:pt x="10948924" y="3116199"/>
                  </a:cubicBezTo>
                  <a:cubicBezTo>
                    <a:pt x="11341100" y="2909189"/>
                    <a:pt x="11766042" y="2741930"/>
                    <a:pt x="12194667" y="2665603"/>
                  </a:cubicBezTo>
                  <a:lnTo>
                    <a:pt x="12196318" y="2675001"/>
                  </a:lnTo>
                  <a:lnTo>
                    <a:pt x="12194667" y="2665603"/>
                  </a:lnTo>
                  <a:cubicBezTo>
                    <a:pt x="12586335" y="2595753"/>
                    <a:pt x="13016865" y="2618613"/>
                    <a:pt x="13399516" y="2723515"/>
                  </a:cubicBezTo>
                  <a:lnTo>
                    <a:pt x="13396976" y="2732659"/>
                  </a:lnTo>
                  <a:lnTo>
                    <a:pt x="13399516" y="2723515"/>
                  </a:lnTo>
                  <a:cubicBezTo>
                    <a:pt x="13748639" y="2819273"/>
                    <a:pt x="14062202" y="2989834"/>
                    <a:pt x="14271371" y="3248533"/>
                  </a:cubicBezTo>
                  <a:lnTo>
                    <a:pt x="14264005" y="3254502"/>
                  </a:lnTo>
                  <a:lnTo>
                    <a:pt x="14271371" y="3248533"/>
                  </a:lnTo>
                  <a:cubicBezTo>
                    <a:pt x="14302867" y="3287395"/>
                    <a:pt x="14331187" y="3326892"/>
                    <a:pt x="14356842" y="3366770"/>
                  </a:cubicBezTo>
                  <a:lnTo>
                    <a:pt x="14348841" y="3371977"/>
                  </a:lnTo>
                  <a:lnTo>
                    <a:pt x="14356842" y="3366770"/>
                  </a:lnTo>
                  <a:cubicBezTo>
                    <a:pt x="14465300" y="3534537"/>
                    <a:pt x="14528927" y="3707638"/>
                    <a:pt x="14590395" y="3874516"/>
                  </a:cubicBezTo>
                  <a:cubicBezTo>
                    <a:pt x="14648435" y="4032250"/>
                    <a:pt x="14704441" y="4184269"/>
                    <a:pt x="14794230" y="4323207"/>
                  </a:cubicBezTo>
                  <a:cubicBezTo>
                    <a:pt x="14810612" y="4348480"/>
                    <a:pt x="14828011" y="4373245"/>
                    <a:pt x="14846809" y="4397629"/>
                  </a:cubicBezTo>
                  <a:cubicBezTo>
                    <a:pt x="15018259" y="4621149"/>
                    <a:pt x="15298420" y="4788408"/>
                    <a:pt x="15618968" y="4888230"/>
                  </a:cubicBezTo>
                  <a:lnTo>
                    <a:pt x="15616174" y="4897374"/>
                  </a:lnTo>
                  <a:lnTo>
                    <a:pt x="15618968" y="4888230"/>
                  </a:lnTo>
                  <a:cubicBezTo>
                    <a:pt x="15904591" y="4977257"/>
                    <a:pt x="16217137" y="5016119"/>
                    <a:pt x="16523716" y="5010912"/>
                  </a:cubicBezTo>
                  <a:cubicBezTo>
                    <a:pt x="17045051" y="5002276"/>
                    <a:pt x="17557242" y="4884420"/>
                    <a:pt x="18076164" y="4760595"/>
                  </a:cubicBezTo>
                  <a:lnTo>
                    <a:pt x="18078323" y="4769866"/>
                  </a:lnTo>
                  <a:lnTo>
                    <a:pt x="18076036" y="4760595"/>
                  </a:lnTo>
                  <a:cubicBezTo>
                    <a:pt x="18111470" y="4752086"/>
                    <a:pt x="18146903" y="4743450"/>
                    <a:pt x="18182462" y="4734814"/>
                  </a:cubicBezTo>
                  <a:cubicBezTo>
                    <a:pt x="18218023" y="4726178"/>
                    <a:pt x="18253711" y="4717542"/>
                    <a:pt x="18289270" y="4708906"/>
                  </a:cubicBezTo>
                  <a:cubicBezTo>
                    <a:pt x="18346039" y="4695190"/>
                    <a:pt x="18402936" y="4681474"/>
                    <a:pt x="18459832" y="4667885"/>
                  </a:cubicBezTo>
                  <a:lnTo>
                    <a:pt x="18461990" y="4677156"/>
                  </a:lnTo>
                  <a:lnTo>
                    <a:pt x="18459832" y="4667885"/>
                  </a:lnTo>
                  <a:cubicBezTo>
                    <a:pt x="20288759" y="4230878"/>
                    <a:pt x="22264751" y="3954018"/>
                    <a:pt x="24333582" y="3932555"/>
                  </a:cubicBezTo>
                  <a:lnTo>
                    <a:pt x="24333836" y="3951605"/>
                  </a:lnTo>
                  <a:cubicBezTo>
                    <a:pt x="22266529" y="3973068"/>
                    <a:pt x="20292061" y="4249674"/>
                    <a:pt x="18464403" y="4686427"/>
                  </a:cubicBezTo>
                  <a:cubicBezTo>
                    <a:pt x="18407508" y="4700016"/>
                    <a:pt x="18350737" y="4713605"/>
                    <a:pt x="18293969" y="4727321"/>
                  </a:cubicBezTo>
                  <a:cubicBezTo>
                    <a:pt x="18258283" y="4735957"/>
                    <a:pt x="18222722" y="4744593"/>
                    <a:pt x="18187161" y="4753229"/>
                  </a:cubicBezTo>
                  <a:cubicBezTo>
                    <a:pt x="18151602" y="4761865"/>
                    <a:pt x="18116169" y="4770501"/>
                    <a:pt x="18080735" y="4779010"/>
                  </a:cubicBezTo>
                  <a:cubicBezTo>
                    <a:pt x="17561941" y="4902835"/>
                    <a:pt x="17047845" y="5021199"/>
                    <a:pt x="16524224" y="5029835"/>
                  </a:cubicBezTo>
                  <a:lnTo>
                    <a:pt x="16524097" y="5020310"/>
                  </a:lnTo>
                  <a:lnTo>
                    <a:pt x="16524224" y="5029835"/>
                  </a:lnTo>
                  <a:cubicBezTo>
                    <a:pt x="16215868" y="5035042"/>
                    <a:pt x="15901161" y="4995926"/>
                    <a:pt x="15613508" y="4906264"/>
                  </a:cubicBezTo>
                  <a:cubicBezTo>
                    <a:pt x="15290546" y="4805680"/>
                    <a:pt x="15006447" y="4636643"/>
                    <a:pt x="14831949" y="4409059"/>
                  </a:cubicBezTo>
                  <a:lnTo>
                    <a:pt x="14839569" y="4403217"/>
                  </a:lnTo>
                  <a:lnTo>
                    <a:pt x="14832076" y="4409059"/>
                  </a:lnTo>
                  <a:cubicBezTo>
                    <a:pt x="14812899" y="4384294"/>
                    <a:pt x="14795246" y="4359021"/>
                    <a:pt x="14778610" y="4333367"/>
                  </a:cubicBezTo>
                  <a:cubicBezTo>
                    <a:pt x="14687423" y="4192524"/>
                    <a:pt x="14630782" y="4038346"/>
                    <a:pt x="14572869" y="3880993"/>
                  </a:cubicBezTo>
                  <a:cubicBezTo>
                    <a:pt x="14511401" y="3713861"/>
                    <a:pt x="14448283" y="3542665"/>
                    <a:pt x="14341221" y="3376930"/>
                  </a:cubicBezTo>
                  <a:cubicBezTo>
                    <a:pt x="14315948" y="3337560"/>
                    <a:pt x="14288136" y="3298698"/>
                    <a:pt x="14257020" y="3260344"/>
                  </a:cubicBezTo>
                  <a:cubicBezTo>
                    <a:pt x="14051153" y="3005709"/>
                    <a:pt x="13741654" y="2836672"/>
                    <a:pt x="13394944" y="2741676"/>
                  </a:cubicBezTo>
                  <a:cubicBezTo>
                    <a:pt x="13014961" y="2637409"/>
                    <a:pt x="12587224" y="2614803"/>
                    <a:pt x="12198477" y="2684145"/>
                  </a:cubicBezTo>
                  <a:cubicBezTo>
                    <a:pt x="11772265" y="2760091"/>
                    <a:pt x="11349228" y="2926461"/>
                    <a:pt x="10958322" y="3132836"/>
                  </a:cubicBezTo>
                  <a:lnTo>
                    <a:pt x="10953877" y="3124454"/>
                  </a:lnTo>
                  <a:lnTo>
                    <a:pt x="10958322" y="3132836"/>
                  </a:lnTo>
                  <a:cubicBezTo>
                    <a:pt x="10850118" y="3190113"/>
                    <a:pt x="10747883" y="3251327"/>
                    <a:pt x="10646664" y="3311906"/>
                  </a:cubicBezTo>
                  <a:cubicBezTo>
                    <a:pt x="10478897" y="3412363"/>
                    <a:pt x="10314178" y="3511042"/>
                    <a:pt x="10131425" y="3585718"/>
                  </a:cubicBezTo>
                  <a:lnTo>
                    <a:pt x="10127869" y="3576955"/>
                  </a:lnTo>
                  <a:lnTo>
                    <a:pt x="10131425" y="3585718"/>
                  </a:lnTo>
                  <a:cubicBezTo>
                    <a:pt x="9515475" y="3837559"/>
                    <a:pt x="8603869" y="3767709"/>
                    <a:pt x="8317865" y="3315208"/>
                  </a:cubicBezTo>
                  <a:lnTo>
                    <a:pt x="8325866" y="3310128"/>
                  </a:lnTo>
                  <a:lnTo>
                    <a:pt x="8317865" y="3315208"/>
                  </a:lnTo>
                  <a:cubicBezTo>
                    <a:pt x="8250301" y="3209290"/>
                    <a:pt x="8224647" y="3097149"/>
                    <a:pt x="8215122" y="2981706"/>
                  </a:cubicBezTo>
                  <a:cubicBezTo>
                    <a:pt x="8207756" y="2892933"/>
                    <a:pt x="8211185" y="2801747"/>
                    <a:pt x="8214614" y="2709926"/>
                  </a:cubicBezTo>
                  <a:cubicBezTo>
                    <a:pt x="8221726" y="2517140"/>
                    <a:pt x="8228838" y="2321814"/>
                    <a:pt x="8139938" y="2133727"/>
                  </a:cubicBezTo>
                  <a:cubicBezTo>
                    <a:pt x="7932420" y="1694561"/>
                    <a:pt x="7231507" y="1457071"/>
                    <a:pt x="6632829" y="1475994"/>
                  </a:cubicBezTo>
                  <a:cubicBezTo>
                    <a:pt x="6522847" y="1479423"/>
                    <a:pt x="6415532" y="1489202"/>
                    <a:pt x="6310249" y="1503807"/>
                  </a:cubicBezTo>
                  <a:lnTo>
                    <a:pt x="6308979" y="1494409"/>
                  </a:lnTo>
                  <a:lnTo>
                    <a:pt x="6310249" y="1503807"/>
                  </a:lnTo>
                  <a:cubicBezTo>
                    <a:pt x="6036437" y="1542034"/>
                    <a:pt x="5774436" y="1612773"/>
                    <a:pt x="5515102" y="1692275"/>
                  </a:cubicBezTo>
                  <a:cubicBezTo>
                    <a:pt x="5423662" y="1720342"/>
                    <a:pt x="5332476" y="1749425"/>
                    <a:pt x="5241290" y="1778508"/>
                  </a:cubicBezTo>
                  <a:cubicBezTo>
                    <a:pt x="5150104" y="1807591"/>
                    <a:pt x="5058537" y="1836801"/>
                    <a:pt x="4966716" y="1864995"/>
                  </a:cubicBezTo>
                  <a:lnTo>
                    <a:pt x="4963922" y="1855851"/>
                  </a:lnTo>
                  <a:lnTo>
                    <a:pt x="4966716" y="1864995"/>
                  </a:lnTo>
                  <a:cubicBezTo>
                    <a:pt x="4422648" y="2031619"/>
                    <a:pt x="3797046" y="2172462"/>
                    <a:pt x="3175127" y="2059051"/>
                  </a:cubicBezTo>
                  <a:lnTo>
                    <a:pt x="3176778" y="2049653"/>
                  </a:lnTo>
                  <a:lnTo>
                    <a:pt x="3175127" y="2059051"/>
                  </a:lnTo>
                  <a:cubicBezTo>
                    <a:pt x="2898013" y="2008632"/>
                    <a:pt x="2595372" y="1898904"/>
                    <a:pt x="2297430" y="1763649"/>
                  </a:cubicBezTo>
                  <a:lnTo>
                    <a:pt x="2301367" y="1755013"/>
                  </a:lnTo>
                  <a:lnTo>
                    <a:pt x="2297430" y="1763649"/>
                  </a:lnTo>
                  <a:cubicBezTo>
                    <a:pt x="2079498" y="1664843"/>
                    <a:pt x="1862963" y="1561846"/>
                    <a:pt x="1627886" y="1426337"/>
                  </a:cubicBezTo>
                  <a:cubicBezTo>
                    <a:pt x="1351153" y="1267206"/>
                    <a:pt x="1034288" y="1068197"/>
                    <a:pt x="763778" y="835152"/>
                  </a:cubicBezTo>
                  <a:lnTo>
                    <a:pt x="770001" y="827913"/>
                  </a:lnTo>
                  <a:lnTo>
                    <a:pt x="763778" y="835152"/>
                  </a:lnTo>
                  <a:cubicBezTo>
                    <a:pt x="425323" y="543560"/>
                    <a:pt x="153924" y="230505"/>
                    <a:pt x="0" y="10922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2"/>
            <p:cNvSpPr/>
            <p:nvPr/>
          </p:nvSpPr>
          <p:spPr>
            <a:xfrm>
              <a:off x="167017" y="822225"/>
              <a:ext cx="24328247" cy="5195951"/>
            </a:xfrm>
            <a:custGeom>
              <a:rect b="b" l="l" r="r" t="t"/>
              <a:pathLst>
                <a:path extrusionOk="0" h="5195951" w="24328247">
                  <a:moveTo>
                    <a:pt x="15494" y="0"/>
                  </a:moveTo>
                  <a:cubicBezTo>
                    <a:pt x="166116" y="208661"/>
                    <a:pt x="427101" y="516509"/>
                    <a:pt x="751840" y="814832"/>
                  </a:cubicBezTo>
                  <a:cubicBezTo>
                    <a:pt x="1007745" y="1050036"/>
                    <a:pt x="1306703" y="1262507"/>
                    <a:pt x="1574927" y="1440688"/>
                  </a:cubicBezTo>
                  <a:lnTo>
                    <a:pt x="1569720" y="1448562"/>
                  </a:lnTo>
                  <a:lnTo>
                    <a:pt x="1574927" y="1440561"/>
                  </a:lnTo>
                  <a:cubicBezTo>
                    <a:pt x="1802765" y="1591691"/>
                    <a:pt x="2017522" y="1714754"/>
                    <a:pt x="2231263" y="1827403"/>
                  </a:cubicBezTo>
                  <a:lnTo>
                    <a:pt x="2226818" y="1835785"/>
                  </a:lnTo>
                  <a:lnTo>
                    <a:pt x="2231263" y="1827403"/>
                  </a:lnTo>
                  <a:cubicBezTo>
                    <a:pt x="2525649" y="1982470"/>
                    <a:pt x="2819146" y="2102866"/>
                    <a:pt x="3084322" y="2150999"/>
                  </a:cubicBezTo>
                  <a:cubicBezTo>
                    <a:pt x="3712464" y="2265172"/>
                    <a:pt x="4349369" y="2112645"/>
                    <a:pt x="4907026" y="1931035"/>
                  </a:cubicBezTo>
                  <a:lnTo>
                    <a:pt x="4909947" y="1940052"/>
                  </a:lnTo>
                  <a:lnTo>
                    <a:pt x="4907026" y="1931035"/>
                  </a:lnTo>
                  <a:cubicBezTo>
                    <a:pt x="5000752" y="1900555"/>
                    <a:pt x="5094097" y="1868932"/>
                    <a:pt x="5187569" y="1837182"/>
                  </a:cubicBezTo>
                  <a:cubicBezTo>
                    <a:pt x="5281041" y="1805432"/>
                    <a:pt x="5374513" y="1773809"/>
                    <a:pt x="5468493" y="1743329"/>
                  </a:cubicBezTo>
                  <a:cubicBezTo>
                    <a:pt x="5736336" y="1656080"/>
                    <a:pt x="6007862" y="1577594"/>
                    <a:pt x="6292342" y="1533271"/>
                  </a:cubicBezTo>
                  <a:lnTo>
                    <a:pt x="6293866" y="1542669"/>
                  </a:lnTo>
                  <a:lnTo>
                    <a:pt x="6292342" y="1533271"/>
                  </a:lnTo>
                  <a:cubicBezTo>
                    <a:pt x="6401308" y="1516253"/>
                    <a:pt x="6512687" y="1504315"/>
                    <a:pt x="6626733" y="1499235"/>
                  </a:cubicBezTo>
                  <a:lnTo>
                    <a:pt x="6627114" y="1508760"/>
                  </a:lnTo>
                  <a:lnTo>
                    <a:pt x="6626733" y="1499235"/>
                  </a:lnTo>
                  <a:cubicBezTo>
                    <a:pt x="7244842" y="1470406"/>
                    <a:pt x="7977378" y="1707896"/>
                    <a:pt x="8186801" y="2170303"/>
                  </a:cubicBezTo>
                  <a:lnTo>
                    <a:pt x="8178165" y="2174240"/>
                  </a:lnTo>
                  <a:lnTo>
                    <a:pt x="8186801" y="2170303"/>
                  </a:lnTo>
                  <a:cubicBezTo>
                    <a:pt x="8277352" y="2368042"/>
                    <a:pt x="8263763" y="2574163"/>
                    <a:pt x="8250682" y="2773299"/>
                  </a:cubicBezTo>
                  <a:cubicBezTo>
                    <a:pt x="8244459" y="2868549"/>
                    <a:pt x="8238363" y="2962021"/>
                    <a:pt x="8243443" y="3053207"/>
                  </a:cubicBezTo>
                  <a:cubicBezTo>
                    <a:pt x="8249412" y="3171571"/>
                    <a:pt x="8272780" y="3285363"/>
                    <a:pt x="8337550" y="3392932"/>
                  </a:cubicBezTo>
                  <a:cubicBezTo>
                    <a:pt x="8614283" y="3854704"/>
                    <a:pt x="9535033" y="3937254"/>
                    <a:pt x="10171430" y="3692017"/>
                  </a:cubicBezTo>
                  <a:cubicBezTo>
                    <a:pt x="10367899" y="3616325"/>
                    <a:pt x="10545953" y="3514852"/>
                    <a:pt x="10728579" y="3410839"/>
                  </a:cubicBezTo>
                  <a:cubicBezTo>
                    <a:pt x="10818241" y="3359658"/>
                    <a:pt x="10909046" y="3307969"/>
                    <a:pt x="11003534" y="3258566"/>
                  </a:cubicBezTo>
                  <a:cubicBezTo>
                    <a:pt x="11393043" y="3054985"/>
                    <a:pt x="11806682" y="2879852"/>
                    <a:pt x="12232513" y="2790317"/>
                  </a:cubicBezTo>
                  <a:lnTo>
                    <a:pt x="12234418" y="2799588"/>
                  </a:lnTo>
                  <a:lnTo>
                    <a:pt x="12232513" y="2790317"/>
                  </a:lnTo>
                  <a:cubicBezTo>
                    <a:pt x="12619990" y="2708783"/>
                    <a:pt x="13054710" y="2716022"/>
                    <a:pt x="13441045" y="2809621"/>
                  </a:cubicBezTo>
                  <a:cubicBezTo>
                    <a:pt x="13794360" y="2895346"/>
                    <a:pt x="14110970" y="3058795"/>
                    <a:pt x="14315694" y="3316097"/>
                  </a:cubicBezTo>
                  <a:lnTo>
                    <a:pt x="14308201" y="3322066"/>
                  </a:lnTo>
                  <a:lnTo>
                    <a:pt x="14315694" y="3316097"/>
                  </a:lnTo>
                  <a:cubicBezTo>
                    <a:pt x="14346428" y="3354705"/>
                    <a:pt x="14373859" y="3393948"/>
                    <a:pt x="14398371" y="3433826"/>
                  </a:cubicBezTo>
                  <a:lnTo>
                    <a:pt x="14390243" y="3438779"/>
                  </a:lnTo>
                  <a:lnTo>
                    <a:pt x="14398371" y="3433826"/>
                  </a:lnTo>
                  <a:cubicBezTo>
                    <a:pt x="14505685" y="3607435"/>
                    <a:pt x="14560804" y="3788664"/>
                    <a:pt x="14614271" y="3964432"/>
                  </a:cubicBezTo>
                  <a:cubicBezTo>
                    <a:pt x="14665452" y="4132453"/>
                    <a:pt x="14714983" y="4295267"/>
                    <a:pt x="14806803" y="4443730"/>
                  </a:cubicBezTo>
                  <a:cubicBezTo>
                    <a:pt x="14814932" y="4456811"/>
                    <a:pt x="14823312" y="4469765"/>
                    <a:pt x="14832076" y="4482592"/>
                  </a:cubicBezTo>
                  <a:cubicBezTo>
                    <a:pt x="14989684" y="4715002"/>
                    <a:pt x="15260701" y="4893056"/>
                    <a:pt x="15577184" y="5006213"/>
                  </a:cubicBezTo>
                  <a:lnTo>
                    <a:pt x="15574009" y="5015230"/>
                  </a:lnTo>
                  <a:lnTo>
                    <a:pt x="15577184" y="5006213"/>
                  </a:lnTo>
                  <a:cubicBezTo>
                    <a:pt x="15858744" y="5106797"/>
                    <a:pt x="16172308" y="5158613"/>
                    <a:pt x="16481807" y="5165344"/>
                  </a:cubicBezTo>
                  <a:cubicBezTo>
                    <a:pt x="17008602" y="5176901"/>
                    <a:pt x="17531460" y="5077841"/>
                    <a:pt x="18059273" y="4970907"/>
                  </a:cubicBezTo>
                  <a:lnTo>
                    <a:pt x="18061178" y="4980305"/>
                  </a:lnTo>
                  <a:lnTo>
                    <a:pt x="18059273" y="4971034"/>
                  </a:lnTo>
                  <a:cubicBezTo>
                    <a:pt x="18119725" y="4958715"/>
                    <a:pt x="18180177" y="4946269"/>
                    <a:pt x="18240757" y="4933696"/>
                  </a:cubicBezTo>
                  <a:cubicBezTo>
                    <a:pt x="18301334" y="4921123"/>
                    <a:pt x="18362041" y="4908677"/>
                    <a:pt x="18422747" y="4896231"/>
                  </a:cubicBezTo>
                  <a:cubicBezTo>
                    <a:pt x="18431509" y="4894453"/>
                    <a:pt x="18440400" y="4892675"/>
                    <a:pt x="18449162" y="4890897"/>
                  </a:cubicBezTo>
                  <a:cubicBezTo>
                    <a:pt x="20304379" y="4513580"/>
                    <a:pt x="22280880" y="4291965"/>
                    <a:pt x="24328247" y="4302506"/>
                  </a:cubicBezTo>
                  <a:lnTo>
                    <a:pt x="24328120" y="4321556"/>
                  </a:lnTo>
                  <a:cubicBezTo>
                    <a:pt x="22282277" y="4311015"/>
                    <a:pt x="20307046" y="4532503"/>
                    <a:pt x="18452973" y="4909566"/>
                  </a:cubicBezTo>
                  <a:lnTo>
                    <a:pt x="18451068" y="4900295"/>
                  </a:lnTo>
                  <a:lnTo>
                    <a:pt x="18452973" y="4909566"/>
                  </a:lnTo>
                  <a:cubicBezTo>
                    <a:pt x="18444211" y="4911344"/>
                    <a:pt x="18435320" y="4913122"/>
                    <a:pt x="18426558" y="4914900"/>
                  </a:cubicBezTo>
                  <a:cubicBezTo>
                    <a:pt x="18365851" y="4927346"/>
                    <a:pt x="18305272" y="4939792"/>
                    <a:pt x="18244566" y="4952238"/>
                  </a:cubicBezTo>
                  <a:cubicBezTo>
                    <a:pt x="18183861" y="4964684"/>
                    <a:pt x="18123536" y="4977130"/>
                    <a:pt x="18063084" y="4989576"/>
                  </a:cubicBezTo>
                  <a:cubicBezTo>
                    <a:pt x="17535398" y="5096383"/>
                    <a:pt x="17010635" y="5195951"/>
                    <a:pt x="16481425" y="5184394"/>
                  </a:cubicBezTo>
                  <a:lnTo>
                    <a:pt x="16481679" y="5174869"/>
                  </a:lnTo>
                  <a:lnTo>
                    <a:pt x="16481425" y="5184394"/>
                  </a:lnTo>
                  <a:cubicBezTo>
                    <a:pt x="16170148" y="5177663"/>
                    <a:pt x="15854553" y="5125466"/>
                    <a:pt x="15570836" y="5024120"/>
                  </a:cubicBezTo>
                  <a:cubicBezTo>
                    <a:pt x="15252066" y="4910201"/>
                    <a:pt x="14977111" y="4730242"/>
                    <a:pt x="14816455" y="4493260"/>
                  </a:cubicBezTo>
                  <a:lnTo>
                    <a:pt x="14824329" y="4487926"/>
                  </a:lnTo>
                  <a:lnTo>
                    <a:pt x="14816455" y="4493260"/>
                  </a:lnTo>
                  <a:cubicBezTo>
                    <a:pt x="14807566" y="4480179"/>
                    <a:pt x="14798929" y="4466971"/>
                    <a:pt x="14790674" y="4453636"/>
                  </a:cubicBezTo>
                  <a:cubicBezTo>
                    <a:pt x="14697329" y="4302633"/>
                    <a:pt x="14647165" y="4137533"/>
                    <a:pt x="14596111" y="3969893"/>
                  </a:cubicBezTo>
                  <a:cubicBezTo>
                    <a:pt x="14542516" y="3793871"/>
                    <a:pt x="14488034" y="3614928"/>
                    <a:pt x="14382116" y="3443732"/>
                  </a:cubicBezTo>
                  <a:cubicBezTo>
                    <a:pt x="14357986" y="3404489"/>
                    <a:pt x="14331189" y="3365881"/>
                    <a:pt x="14300836" y="3327908"/>
                  </a:cubicBezTo>
                  <a:cubicBezTo>
                    <a:pt x="14099541" y="3075051"/>
                    <a:pt x="13787374" y="2913253"/>
                    <a:pt x="13436600" y="2828163"/>
                  </a:cubicBezTo>
                  <a:lnTo>
                    <a:pt x="13438887" y="2818892"/>
                  </a:lnTo>
                  <a:lnTo>
                    <a:pt x="13436600" y="2828163"/>
                  </a:lnTo>
                  <a:cubicBezTo>
                    <a:pt x="13053061" y="2735199"/>
                    <a:pt x="12621134" y="2727960"/>
                    <a:pt x="12236577" y="2808986"/>
                  </a:cubicBezTo>
                  <a:cubicBezTo>
                    <a:pt x="11813159" y="2898013"/>
                    <a:pt x="11401172" y="3072384"/>
                    <a:pt x="11012551" y="3275457"/>
                  </a:cubicBezTo>
                  <a:lnTo>
                    <a:pt x="11008107" y="3267075"/>
                  </a:lnTo>
                  <a:lnTo>
                    <a:pt x="11012551" y="3275457"/>
                  </a:lnTo>
                  <a:cubicBezTo>
                    <a:pt x="10918445" y="3324733"/>
                    <a:pt x="10828021" y="3376295"/>
                    <a:pt x="10738232" y="3427476"/>
                  </a:cubicBezTo>
                  <a:cubicBezTo>
                    <a:pt x="10555859" y="3531362"/>
                    <a:pt x="10376535" y="3633597"/>
                    <a:pt x="10178542" y="3709924"/>
                  </a:cubicBezTo>
                  <a:lnTo>
                    <a:pt x="10175113" y="3701034"/>
                  </a:lnTo>
                  <a:lnTo>
                    <a:pt x="10178542" y="3709924"/>
                  </a:lnTo>
                  <a:cubicBezTo>
                    <a:pt x="9540113" y="3955923"/>
                    <a:pt x="8605901" y="3877437"/>
                    <a:pt x="8321422" y="3402838"/>
                  </a:cubicBezTo>
                  <a:lnTo>
                    <a:pt x="8329549" y="3397885"/>
                  </a:lnTo>
                  <a:lnTo>
                    <a:pt x="8321422" y="3402838"/>
                  </a:lnTo>
                  <a:cubicBezTo>
                    <a:pt x="8254492" y="3291713"/>
                    <a:pt x="8230744" y="3174492"/>
                    <a:pt x="8224648" y="3054350"/>
                  </a:cubicBezTo>
                  <a:lnTo>
                    <a:pt x="8234173" y="3053842"/>
                  </a:lnTo>
                  <a:lnTo>
                    <a:pt x="8224648" y="3054350"/>
                  </a:lnTo>
                  <a:cubicBezTo>
                    <a:pt x="8219567" y="2961894"/>
                    <a:pt x="8225663" y="2867152"/>
                    <a:pt x="8231886" y="2772156"/>
                  </a:cubicBezTo>
                  <a:cubicBezTo>
                    <a:pt x="8244967" y="2572385"/>
                    <a:pt x="8257922" y="2371090"/>
                    <a:pt x="8169657" y="2178431"/>
                  </a:cubicBezTo>
                  <a:cubicBezTo>
                    <a:pt x="7965440" y="1727327"/>
                    <a:pt x="7244080" y="1489837"/>
                    <a:pt x="6627876" y="1518539"/>
                  </a:cubicBezTo>
                  <a:cubicBezTo>
                    <a:pt x="6514592" y="1523746"/>
                    <a:pt x="6403976" y="1535430"/>
                    <a:pt x="6295644" y="1552448"/>
                  </a:cubicBezTo>
                  <a:cubicBezTo>
                    <a:pt x="6012688" y="1596517"/>
                    <a:pt x="5742305" y="1674622"/>
                    <a:pt x="5474716" y="1761744"/>
                  </a:cubicBezTo>
                  <a:cubicBezTo>
                    <a:pt x="5380863" y="1792351"/>
                    <a:pt x="5287519" y="1823974"/>
                    <a:pt x="5194046" y="1855597"/>
                  </a:cubicBezTo>
                  <a:cubicBezTo>
                    <a:pt x="5100575" y="1887220"/>
                    <a:pt x="5007229" y="1918843"/>
                    <a:pt x="4913376" y="1949450"/>
                  </a:cubicBezTo>
                  <a:cubicBezTo>
                    <a:pt x="4355084" y="2131187"/>
                    <a:pt x="3714496" y="2285111"/>
                    <a:pt x="3081401" y="2170049"/>
                  </a:cubicBezTo>
                  <a:lnTo>
                    <a:pt x="3083052" y="2160651"/>
                  </a:lnTo>
                  <a:lnTo>
                    <a:pt x="3081401" y="2170049"/>
                  </a:lnTo>
                  <a:cubicBezTo>
                    <a:pt x="2813431" y="2121408"/>
                    <a:pt x="2518029" y="2000123"/>
                    <a:pt x="2222881" y="1844548"/>
                  </a:cubicBezTo>
                  <a:cubicBezTo>
                    <a:pt x="2008632" y="1731645"/>
                    <a:pt x="1793494" y="1608328"/>
                    <a:pt x="1564894" y="1456690"/>
                  </a:cubicBezTo>
                  <a:cubicBezTo>
                    <a:pt x="1296289" y="1278382"/>
                    <a:pt x="996442" y="1065149"/>
                    <a:pt x="739394" y="829056"/>
                  </a:cubicBezTo>
                  <a:lnTo>
                    <a:pt x="745871" y="822071"/>
                  </a:lnTo>
                  <a:lnTo>
                    <a:pt x="739394" y="829056"/>
                  </a:lnTo>
                  <a:cubicBezTo>
                    <a:pt x="413258" y="529717"/>
                    <a:pt x="151384" y="220853"/>
                    <a:pt x="0" y="11176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2"/>
            <p:cNvSpPr/>
            <p:nvPr/>
          </p:nvSpPr>
          <p:spPr>
            <a:xfrm>
              <a:off x="173215" y="642625"/>
              <a:ext cx="24321262" cy="5370195"/>
            </a:xfrm>
            <a:custGeom>
              <a:rect b="b" l="l" r="r" t="t"/>
              <a:pathLst>
                <a:path extrusionOk="0" h="5370195" w="24321262">
                  <a:moveTo>
                    <a:pt x="15240" y="0"/>
                  </a:moveTo>
                  <a:cubicBezTo>
                    <a:pt x="163576" y="198882"/>
                    <a:pt x="415544" y="502793"/>
                    <a:pt x="727075" y="808863"/>
                  </a:cubicBezTo>
                  <a:cubicBezTo>
                    <a:pt x="969899" y="1047369"/>
                    <a:pt x="1251712" y="1274318"/>
                    <a:pt x="1512316" y="1471041"/>
                  </a:cubicBezTo>
                  <a:cubicBezTo>
                    <a:pt x="1733677" y="1638300"/>
                    <a:pt x="1946910" y="1781810"/>
                    <a:pt x="2157095" y="1908175"/>
                  </a:cubicBezTo>
                  <a:lnTo>
                    <a:pt x="2152142" y="1916303"/>
                  </a:lnTo>
                  <a:lnTo>
                    <a:pt x="2157095" y="1908175"/>
                  </a:lnTo>
                  <a:cubicBezTo>
                    <a:pt x="2448052" y="2083181"/>
                    <a:pt x="2734691" y="2214626"/>
                    <a:pt x="2990088" y="2261362"/>
                  </a:cubicBezTo>
                  <a:lnTo>
                    <a:pt x="2988437" y="2270760"/>
                  </a:lnTo>
                  <a:lnTo>
                    <a:pt x="2990088" y="2261362"/>
                  </a:lnTo>
                  <a:cubicBezTo>
                    <a:pt x="3629533" y="2376170"/>
                    <a:pt x="4280408" y="2211070"/>
                    <a:pt x="4852797" y="2014982"/>
                  </a:cubicBezTo>
                  <a:lnTo>
                    <a:pt x="4855845" y="2023999"/>
                  </a:lnTo>
                  <a:lnTo>
                    <a:pt x="4852797" y="2014982"/>
                  </a:lnTo>
                  <a:cubicBezTo>
                    <a:pt x="4946142" y="1982724"/>
                    <a:pt x="5039233" y="1949450"/>
                    <a:pt x="5132451" y="1916176"/>
                  </a:cubicBezTo>
                  <a:cubicBezTo>
                    <a:pt x="5225669" y="1882902"/>
                    <a:pt x="5319141" y="1849374"/>
                    <a:pt x="5412994" y="1816989"/>
                  </a:cubicBezTo>
                  <a:cubicBezTo>
                    <a:pt x="5693410" y="1720215"/>
                    <a:pt x="5978144" y="1632331"/>
                    <a:pt x="6276594" y="1581277"/>
                  </a:cubicBezTo>
                  <a:lnTo>
                    <a:pt x="6278245" y="1590675"/>
                  </a:lnTo>
                  <a:lnTo>
                    <a:pt x="6276594" y="1581277"/>
                  </a:lnTo>
                  <a:cubicBezTo>
                    <a:pt x="6388862" y="1562100"/>
                    <a:pt x="6503416" y="1548257"/>
                    <a:pt x="6620383" y="1541145"/>
                  </a:cubicBezTo>
                  <a:lnTo>
                    <a:pt x="6621018" y="1550670"/>
                  </a:lnTo>
                  <a:lnTo>
                    <a:pt x="6620383" y="1541145"/>
                  </a:lnTo>
                  <a:cubicBezTo>
                    <a:pt x="7256018" y="1502664"/>
                    <a:pt x="8008239" y="1740154"/>
                    <a:pt x="8215503" y="2214626"/>
                  </a:cubicBezTo>
                  <a:lnTo>
                    <a:pt x="8206740" y="2218436"/>
                  </a:lnTo>
                  <a:lnTo>
                    <a:pt x="8215503" y="2214626"/>
                  </a:lnTo>
                  <a:cubicBezTo>
                    <a:pt x="8305292" y="2418080"/>
                    <a:pt x="8285734" y="2631059"/>
                    <a:pt x="8266938" y="2837815"/>
                  </a:cubicBezTo>
                  <a:cubicBezTo>
                    <a:pt x="8258048" y="2935478"/>
                    <a:pt x="8249285" y="3031744"/>
                    <a:pt x="8251825" y="3125724"/>
                  </a:cubicBezTo>
                  <a:cubicBezTo>
                    <a:pt x="8254619" y="3248787"/>
                    <a:pt x="8275955" y="3367659"/>
                    <a:pt x="8340344" y="3480308"/>
                  </a:cubicBezTo>
                  <a:cubicBezTo>
                    <a:pt x="8615680" y="3963924"/>
                    <a:pt x="9558782" y="4054602"/>
                    <a:pt x="10217912" y="3815461"/>
                  </a:cubicBezTo>
                  <a:cubicBezTo>
                    <a:pt x="10435590" y="3736594"/>
                    <a:pt x="10633202" y="3629025"/>
                    <a:pt x="10835640" y="3518916"/>
                  </a:cubicBezTo>
                  <a:cubicBezTo>
                    <a:pt x="10908538" y="3479292"/>
                    <a:pt x="10981944" y="3439414"/>
                    <a:pt x="11057001" y="3400425"/>
                  </a:cubicBezTo>
                  <a:cubicBezTo>
                    <a:pt x="11443716" y="3200146"/>
                    <a:pt x="11846306" y="3017266"/>
                    <a:pt x="12268962" y="2914396"/>
                  </a:cubicBezTo>
                  <a:cubicBezTo>
                    <a:pt x="12652375" y="2821051"/>
                    <a:pt x="13091159" y="2812796"/>
                    <a:pt x="13481050" y="2895346"/>
                  </a:cubicBezTo>
                  <a:cubicBezTo>
                    <a:pt x="13838556" y="2971038"/>
                    <a:pt x="14158341" y="3127502"/>
                    <a:pt x="14358493" y="3383153"/>
                  </a:cubicBezTo>
                  <a:lnTo>
                    <a:pt x="14351000" y="3388995"/>
                  </a:lnTo>
                  <a:lnTo>
                    <a:pt x="14358493" y="3383153"/>
                  </a:lnTo>
                  <a:cubicBezTo>
                    <a:pt x="14388592" y="3421507"/>
                    <a:pt x="14414755" y="3460623"/>
                    <a:pt x="14438249" y="3500247"/>
                  </a:cubicBezTo>
                  <a:cubicBezTo>
                    <a:pt x="14543406" y="3678428"/>
                    <a:pt x="14589125" y="3866896"/>
                    <a:pt x="14633575" y="4050792"/>
                  </a:cubicBezTo>
                  <a:cubicBezTo>
                    <a:pt x="14676756" y="4228973"/>
                    <a:pt x="14718919" y="4402582"/>
                    <a:pt x="14812391" y="4560951"/>
                  </a:cubicBezTo>
                  <a:cubicBezTo>
                    <a:pt x="14813533" y="4562983"/>
                    <a:pt x="14814805" y="4565015"/>
                    <a:pt x="14816074" y="4567047"/>
                  </a:cubicBezTo>
                  <a:cubicBezTo>
                    <a:pt x="14960092" y="4808220"/>
                    <a:pt x="15221839" y="4997069"/>
                    <a:pt x="15534258" y="5123561"/>
                  </a:cubicBezTo>
                  <a:cubicBezTo>
                    <a:pt x="15811882" y="5235956"/>
                    <a:pt x="16126332" y="5300472"/>
                    <a:pt x="16438499" y="5319268"/>
                  </a:cubicBezTo>
                  <a:lnTo>
                    <a:pt x="16437991" y="5328793"/>
                  </a:lnTo>
                  <a:lnTo>
                    <a:pt x="16438499" y="5319268"/>
                  </a:lnTo>
                  <a:cubicBezTo>
                    <a:pt x="16970755" y="5351018"/>
                    <a:pt x="17504157" y="5270754"/>
                    <a:pt x="18040984" y="5180838"/>
                  </a:cubicBezTo>
                  <a:lnTo>
                    <a:pt x="18042508" y="5190236"/>
                  </a:lnTo>
                  <a:lnTo>
                    <a:pt x="18040857" y="5180838"/>
                  </a:lnTo>
                  <a:cubicBezTo>
                    <a:pt x="18097500" y="5171186"/>
                    <a:pt x="18154142" y="5161534"/>
                    <a:pt x="18210910" y="5151882"/>
                  </a:cubicBezTo>
                  <a:cubicBezTo>
                    <a:pt x="18267681" y="5142230"/>
                    <a:pt x="18324449" y="5132451"/>
                    <a:pt x="18381218" y="5122799"/>
                  </a:cubicBezTo>
                  <a:cubicBezTo>
                    <a:pt x="18399759" y="5119624"/>
                    <a:pt x="18418302" y="5116576"/>
                    <a:pt x="18436844" y="5113401"/>
                  </a:cubicBezTo>
                  <a:lnTo>
                    <a:pt x="18438368" y="5122799"/>
                  </a:lnTo>
                  <a:lnTo>
                    <a:pt x="18436844" y="5113401"/>
                  </a:lnTo>
                  <a:cubicBezTo>
                    <a:pt x="20318603" y="4795647"/>
                    <a:pt x="22295357" y="4629404"/>
                    <a:pt x="24321262" y="4671822"/>
                  </a:cubicBezTo>
                  <a:lnTo>
                    <a:pt x="24320880" y="4690872"/>
                  </a:lnTo>
                  <a:cubicBezTo>
                    <a:pt x="22296374" y="4648581"/>
                    <a:pt x="20320762" y="4814697"/>
                    <a:pt x="18440019" y="5132197"/>
                  </a:cubicBezTo>
                  <a:cubicBezTo>
                    <a:pt x="18421477" y="5135372"/>
                    <a:pt x="18402934" y="5138420"/>
                    <a:pt x="18384393" y="5141595"/>
                  </a:cubicBezTo>
                  <a:cubicBezTo>
                    <a:pt x="18327624" y="5151247"/>
                    <a:pt x="18270856" y="5160899"/>
                    <a:pt x="18214085" y="5170678"/>
                  </a:cubicBezTo>
                  <a:cubicBezTo>
                    <a:pt x="18157317" y="5180457"/>
                    <a:pt x="18100675" y="5190109"/>
                    <a:pt x="18044032" y="5199634"/>
                  </a:cubicBezTo>
                  <a:cubicBezTo>
                    <a:pt x="17507330" y="5289550"/>
                    <a:pt x="16972026" y="5370195"/>
                    <a:pt x="16437355" y="5338318"/>
                  </a:cubicBezTo>
                  <a:cubicBezTo>
                    <a:pt x="16123412" y="5319522"/>
                    <a:pt x="15806928" y="5254498"/>
                    <a:pt x="15527147" y="5141341"/>
                  </a:cubicBezTo>
                  <a:lnTo>
                    <a:pt x="15530703" y="5132451"/>
                  </a:lnTo>
                  <a:lnTo>
                    <a:pt x="15527147" y="5141341"/>
                  </a:lnTo>
                  <a:cubicBezTo>
                    <a:pt x="15212441" y="5013960"/>
                    <a:pt x="14946631" y="4822952"/>
                    <a:pt x="14799691" y="4576953"/>
                  </a:cubicBezTo>
                  <a:lnTo>
                    <a:pt x="14807819" y="4572127"/>
                  </a:lnTo>
                  <a:lnTo>
                    <a:pt x="14799691" y="4577080"/>
                  </a:lnTo>
                  <a:cubicBezTo>
                    <a:pt x="14798421" y="4575048"/>
                    <a:pt x="14797151" y="4572889"/>
                    <a:pt x="14796007" y="4570857"/>
                  </a:cubicBezTo>
                  <a:cubicBezTo>
                    <a:pt x="14700757" y="4409567"/>
                    <a:pt x="14658085" y="4233164"/>
                    <a:pt x="14615032" y="4055491"/>
                  </a:cubicBezTo>
                  <a:cubicBezTo>
                    <a:pt x="14570455" y="3871341"/>
                    <a:pt x="14525371" y="3685540"/>
                    <a:pt x="14421739" y="3510153"/>
                  </a:cubicBezTo>
                  <a:lnTo>
                    <a:pt x="14429994" y="3505327"/>
                  </a:lnTo>
                  <a:lnTo>
                    <a:pt x="14421866" y="3510153"/>
                  </a:lnTo>
                  <a:cubicBezTo>
                    <a:pt x="14398752" y="3471164"/>
                    <a:pt x="14372971" y="3432683"/>
                    <a:pt x="14343506" y="3395091"/>
                  </a:cubicBezTo>
                  <a:cubicBezTo>
                    <a:pt x="14147165" y="3144139"/>
                    <a:pt x="13832078" y="2989326"/>
                    <a:pt x="13477113" y="2914142"/>
                  </a:cubicBezTo>
                  <a:lnTo>
                    <a:pt x="13479145" y="2904871"/>
                  </a:lnTo>
                  <a:lnTo>
                    <a:pt x="13477113" y="2914142"/>
                  </a:lnTo>
                  <a:cubicBezTo>
                    <a:pt x="13090017" y="2832227"/>
                    <a:pt x="12654153" y="2840355"/>
                    <a:pt x="12273407" y="2933065"/>
                  </a:cubicBezTo>
                  <a:lnTo>
                    <a:pt x="12271121" y="2923794"/>
                  </a:lnTo>
                  <a:lnTo>
                    <a:pt x="12273407" y="2933065"/>
                  </a:lnTo>
                  <a:cubicBezTo>
                    <a:pt x="11852910" y="3035554"/>
                    <a:pt x="11451971" y="3217418"/>
                    <a:pt x="11065764" y="3417570"/>
                  </a:cubicBezTo>
                  <a:lnTo>
                    <a:pt x="11061319" y="3409061"/>
                  </a:lnTo>
                  <a:lnTo>
                    <a:pt x="11065764" y="3417570"/>
                  </a:lnTo>
                  <a:cubicBezTo>
                    <a:pt x="10990834" y="3456432"/>
                    <a:pt x="10917555" y="3496310"/>
                    <a:pt x="10844657" y="3535934"/>
                  </a:cubicBezTo>
                  <a:cubicBezTo>
                    <a:pt x="10642473" y="3645916"/>
                    <a:pt x="10443591" y="3754120"/>
                    <a:pt x="10224389" y="3833622"/>
                  </a:cubicBezTo>
                  <a:lnTo>
                    <a:pt x="10221087" y="3824605"/>
                  </a:lnTo>
                  <a:lnTo>
                    <a:pt x="10224389" y="3833622"/>
                  </a:lnTo>
                  <a:cubicBezTo>
                    <a:pt x="9563608" y="4073525"/>
                    <a:pt x="8606536" y="3986784"/>
                    <a:pt x="8323707" y="3490087"/>
                  </a:cubicBezTo>
                  <a:lnTo>
                    <a:pt x="8331962" y="3485388"/>
                  </a:lnTo>
                  <a:lnTo>
                    <a:pt x="8323707" y="3490087"/>
                  </a:lnTo>
                  <a:cubicBezTo>
                    <a:pt x="8257159" y="3373755"/>
                    <a:pt x="8235569" y="3251454"/>
                    <a:pt x="8232775" y="3126486"/>
                  </a:cubicBezTo>
                  <a:lnTo>
                    <a:pt x="8242300" y="3126232"/>
                  </a:lnTo>
                  <a:lnTo>
                    <a:pt x="8232775" y="3126486"/>
                  </a:lnTo>
                  <a:cubicBezTo>
                    <a:pt x="8230235" y="3031109"/>
                    <a:pt x="8239125" y="2933827"/>
                    <a:pt x="8247888" y="2836291"/>
                  </a:cubicBezTo>
                  <a:cubicBezTo>
                    <a:pt x="8266811" y="2628773"/>
                    <a:pt x="8285480" y="2420747"/>
                    <a:pt x="8198104" y="2222627"/>
                  </a:cubicBezTo>
                  <a:cubicBezTo>
                    <a:pt x="7995920" y="1759966"/>
                    <a:pt x="7255510" y="1522095"/>
                    <a:pt x="6621653" y="1560576"/>
                  </a:cubicBezTo>
                  <a:cubicBezTo>
                    <a:pt x="6505321" y="1567561"/>
                    <a:pt x="6391529" y="1581404"/>
                    <a:pt x="6279896" y="1600454"/>
                  </a:cubicBezTo>
                  <a:cubicBezTo>
                    <a:pt x="5983097" y="1651254"/>
                    <a:pt x="5699506" y="1738757"/>
                    <a:pt x="5419344" y="1835404"/>
                  </a:cubicBezTo>
                  <a:cubicBezTo>
                    <a:pt x="5325618" y="1867789"/>
                    <a:pt x="5232273" y="1901190"/>
                    <a:pt x="5138928" y="1934464"/>
                  </a:cubicBezTo>
                  <a:cubicBezTo>
                    <a:pt x="5045710" y="1967738"/>
                    <a:pt x="4952619" y="2001139"/>
                    <a:pt x="4859147" y="2033397"/>
                  </a:cubicBezTo>
                  <a:cubicBezTo>
                    <a:pt x="4286123" y="2229739"/>
                    <a:pt x="3631311" y="2396236"/>
                    <a:pt x="2986913" y="2280539"/>
                  </a:cubicBezTo>
                  <a:cubicBezTo>
                    <a:pt x="2728214" y="2233295"/>
                    <a:pt x="2439289" y="2100580"/>
                    <a:pt x="2147443" y="1924939"/>
                  </a:cubicBezTo>
                  <a:cubicBezTo>
                    <a:pt x="1936750" y="1798193"/>
                    <a:pt x="1722882" y="1654302"/>
                    <a:pt x="1501013" y="1486662"/>
                  </a:cubicBezTo>
                  <a:lnTo>
                    <a:pt x="1506728" y="1479042"/>
                  </a:lnTo>
                  <a:lnTo>
                    <a:pt x="1501013" y="1486662"/>
                  </a:lnTo>
                  <a:cubicBezTo>
                    <a:pt x="1240028" y="1289304"/>
                    <a:pt x="957326" y="1061847"/>
                    <a:pt x="713740" y="822452"/>
                  </a:cubicBezTo>
                  <a:lnTo>
                    <a:pt x="720471" y="815721"/>
                  </a:lnTo>
                  <a:lnTo>
                    <a:pt x="713740" y="822579"/>
                  </a:lnTo>
                  <a:cubicBezTo>
                    <a:pt x="401447" y="515747"/>
                    <a:pt x="148844" y="210947"/>
                    <a:pt x="0" y="11430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179603" y="463169"/>
              <a:ext cx="24314912" cy="5544820"/>
            </a:xfrm>
            <a:custGeom>
              <a:rect b="b" l="l" r="r" t="t"/>
              <a:pathLst>
                <a:path extrusionOk="0" h="5544820" w="24314912">
                  <a:moveTo>
                    <a:pt x="14986" y="0"/>
                  </a:moveTo>
                  <a:cubicBezTo>
                    <a:pt x="161036" y="189103"/>
                    <a:pt x="404368" y="489331"/>
                    <a:pt x="702310" y="802894"/>
                  </a:cubicBezTo>
                  <a:lnTo>
                    <a:pt x="695452" y="809498"/>
                  </a:lnTo>
                  <a:lnTo>
                    <a:pt x="702310" y="802894"/>
                  </a:lnTo>
                  <a:cubicBezTo>
                    <a:pt x="932180" y="1044702"/>
                    <a:pt x="1197102" y="1285875"/>
                    <a:pt x="1449578" y="1501521"/>
                  </a:cubicBezTo>
                  <a:lnTo>
                    <a:pt x="1443355" y="1508760"/>
                  </a:lnTo>
                  <a:lnTo>
                    <a:pt x="1449578" y="1501521"/>
                  </a:lnTo>
                  <a:cubicBezTo>
                    <a:pt x="1664462" y="1684909"/>
                    <a:pt x="1875790" y="1848485"/>
                    <a:pt x="2082800" y="1989074"/>
                  </a:cubicBezTo>
                  <a:lnTo>
                    <a:pt x="2077466" y="1996948"/>
                  </a:lnTo>
                  <a:lnTo>
                    <a:pt x="2082800" y="1989074"/>
                  </a:lnTo>
                  <a:cubicBezTo>
                    <a:pt x="2370201" y="2184146"/>
                    <a:pt x="2650109" y="2327148"/>
                    <a:pt x="2895854" y="2371598"/>
                  </a:cubicBezTo>
                  <a:lnTo>
                    <a:pt x="2894203" y="2380996"/>
                  </a:lnTo>
                  <a:lnTo>
                    <a:pt x="2895854" y="2371598"/>
                  </a:lnTo>
                  <a:cubicBezTo>
                    <a:pt x="3546094" y="2487930"/>
                    <a:pt x="4212209" y="2310130"/>
                    <a:pt x="4798695" y="2098802"/>
                  </a:cubicBezTo>
                  <a:lnTo>
                    <a:pt x="4801870" y="2107819"/>
                  </a:lnTo>
                  <a:lnTo>
                    <a:pt x="4798568" y="2098802"/>
                  </a:lnTo>
                  <a:cubicBezTo>
                    <a:pt x="4894961" y="2063877"/>
                    <a:pt x="4991227" y="2027809"/>
                    <a:pt x="5087493" y="1991741"/>
                  </a:cubicBezTo>
                  <a:cubicBezTo>
                    <a:pt x="5184013" y="1955546"/>
                    <a:pt x="5280660" y="1919224"/>
                    <a:pt x="5377815" y="1884045"/>
                  </a:cubicBezTo>
                  <a:cubicBezTo>
                    <a:pt x="5664454" y="1780286"/>
                    <a:pt x="5955665" y="1685671"/>
                    <a:pt x="6261100" y="1629029"/>
                  </a:cubicBezTo>
                  <a:cubicBezTo>
                    <a:pt x="6376543" y="1607693"/>
                    <a:pt x="6494145" y="1591564"/>
                    <a:pt x="6614668" y="1582801"/>
                  </a:cubicBezTo>
                  <a:lnTo>
                    <a:pt x="6615303" y="1592326"/>
                  </a:lnTo>
                  <a:lnTo>
                    <a:pt x="6614541" y="1582801"/>
                  </a:lnTo>
                  <a:cubicBezTo>
                    <a:pt x="7267575" y="1534541"/>
                    <a:pt x="8039354" y="1772285"/>
                    <a:pt x="8244967" y="2258568"/>
                  </a:cubicBezTo>
                  <a:lnTo>
                    <a:pt x="8236204" y="2262251"/>
                  </a:lnTo>
                  <a:lnTo>
                    <a:pt x="8244967" y="2258568"/>
                  </a:lnTo>
                  <a:cubicBezTo>
                    <a:pt x="8333867" y="2467610"/>
                    <a:pt x="8308340" y="2687320"/>
                    <a:pt x="8283575" y="2901442"/>
                  </a:cubicBezTo>
                  <a:cubicBezTo>
                    <a:pt x="8272018" y="3001645"/>
                    <a:pt x="8260588" y="3100578"/>
                    <a:pt x="8260715" y="3197606"/>
                  </a:cubicBezTo>
                  <a:cubicBezTo>
                    <a:pt x="8260588" y="3325368"/>
                    <a:pt x="8279511" y="3449447"/>
                    <a:pt x="8343646" y="3567049"/>
                  </a:cubicBezTo>
                  <a:cubicBezTo>
                    <a:pt x="8617585" y="4072509"/>
                    <a:pt x="9583039" y="4170807"/>
                    <a:pt x="10265029" y="3938270"/>
                  </a:cubicBezTo>
                  <a:cubicBezTo>
                    <a:pt x="10512552" y="3853942"/>
                    <a:pt x="10737469" y="3736467"/>
                    <a:pt x="10966958" y="3616579"/>
                  </a:cubicBezTo>
                  <a:cubicBezTo>
                    <a:pt x="11014710" y="3591687"/>
                    <a:pt x="11062589" y="3566668"/>
                    <a:pt x="11110976" y="3541776"/>
                  </a:cubicBezTo>
                  <a:cubicBezTo>
                    <a:pt x="11495024" y="3344799"/>
                    <a:pt x="11886311" y="3154299"/>
                    <a:pt x="12306046" y="3038094"/>
                  </a:cubicBezTo>
                  <a:lnTo>
                    <a:pt x="12308586" y="3047238"/>
                  </a:lnTo>
                  <a:lnTo>
                    <a:pt x="12306046" y="3038094"/>
                  </a:lnTo>
                  <a:cubicBezTo>
                    <a:pt x="12685522" y="2933065"/>
                    <a:pt x="13128244" y="2909062"/>
                    <a:pt x="13521817" y="2980563"/>
                  </a:cubicBezTo>
                  <a:lnTo>
                    <a:pt x="13520166" y="2989961"/>
                  </a:lnTo>
                  <a:lnTo>
                    <a:pt x="13521817" y="2980563"/>
                  </a:lnTo>
                  <a:cubicBezTo>
                    <a:pt x="13883513" y="3046349"/>
                    <a:pt x="14206601" y="3195447"/>
                    <a:pt x="14402055" y="3449828"/>
                  </a:cubicBezTo>
                  <a:lnTo>
                    <a:pt x="14394561" y="3455670"/>
                  </a:lnTo>
                  <a:lnTo>
                    <a:pt x="14402055" y="3449828"/>
                  </a:lnTo>
                  <a:cubicBezTo>
                    <a:pt x="14431391" y="3487928"/>
                    <a:pt x="14456664" y="3526790"/>
                    <a:pt x="14478889" y="3566541"/>
                  </a:cubicBezTo>
                  <a:lnTo>
                    <a:pt x="14470633" y="3571240"/>
                  </a:lnTo>
                  <a:lnTo>
                    <a:pt x="14478889" y="3566541"/>
                  </a:lnTo>
                  <a:cubicBezTo>
                    <a:pt x="14580997" y="3748278"/>
                    <a:pt x="14616304" y="3943096"/>
                    <a:pt x="14651101" y="4134358"/>
                  </a:cubicBezTo>
                  <a:cubicBezTo>
                    <a:pt x="14683740" y="4313555"/>
                    <a:pt x="14715744" y="4489323"/>
                    <a:pt x="14800581" y="4651375"/>
                  </a:cubicBezTo>
                  <a:cubicBezTo>
                    <a:pt x="14931136" y="4901438"/>
                    <a:pt x="15183993" y="5100701"/>
                    <a:pt x="15491968" y="5240782"/>
                  </a:cubicBezTo>
                  <a:lnTo>
                    <a:pt x="15488032" y="5249418"/>
                  </a:lnTo>
                  <a:lnTo>
                    <a:pt x="15491968" y="5240782"/>
                  </a:lnTo>
                  <a:cubicBezTo>
                    <a:pt x="15766033" y="5364480"/>
                    <a:pt x="16080867" y="5442839"/>
                    <a:pt x="16395828" y="5472938"/>
                  </a:cubicBezTo>
                  <a:cubicBezTo>
                    <a:pt x="16933418" y="5525643"/>
                    <a:pt x="17477867" y="5463159"/>
                    <a:pt x="18023458" y="5390388"/>
                  </a:cubicBezTo>
                  <a:lnTo>
                    <a:pt x="18024730" y="5399786"/>
                  </a:lnTo>
                  <a:lnTo>
                    <a:pt x="18023458" y="5390388"/>
                  </a:lnTo>
                  <a:cubicBezTo>
                    <a:pt x="18098135" y="5380355"/>
                    <a:pt x="18172938" y="5370068"/>
                    <a:pt x="18247614" y="5359781"/>
                  </a:cubicBezTo>
                  <a:cubicBezTo>
                    <a:pt x="18306923" y="5351653"/>
                    <a:pt x="18366233" y="5343525"/>
                    <a:pt x="18425414" y="5335524"/>
                  </a:cubicBezTo>
                  <a:cubicBezTo>
                    <a:pt x="20333462" y="5077460"/>
                    <a:pt x="22310853" y="4966589"/>
                    <a:pt x="24314912" y="5040757"/>
                  </a:cubicBezTo>
                  <a:lnTo>
                    <a:pt x="24314150" y="5059807"/>
                  </a:lnTo>
                  <a:cubicBezTo>
                    <a:pt x="22311232" y="4985639"/>
                    <a:pt x="20334986" y="5096510"/>
                    <a:pt x="18427828" y="5354447"/>
                  </a:cubicBezTo>
                  <a:lnTo>
                    <a:pt x="18426558" y="5345049"/>
                  </a:lnTo>
                  <a:lnTo>
                    <a:pt x="18427828" y="5354447"/>
                  </a:lnTo>
                  <a:cubicBezTo>
                    <a:pt x="18368645" y="5362448"/>
                    <a:pt x="18309336" y="5370576"/>
                    <a:pt x="18250028" y="5378704"/>
                  </a:cubicBezTo>
                  <a:cubicBezTo>
                    <a:pt x="18175224" y="5388991"/>
                    <a:pt x="18100548" y="5399278"/>
                    <a:pt x="18025745" y="5409311"/>
                  </a:cubicBezTo>
                  <a:cubicBezTo>
                    <a:pt x="17480154" y="5482082"/>
                    <a:pt x="16933799" y="5544820"/>
                    <a:pt x="16393795" y="5491861"/>
                  </a:cubicBezTo>
                  <a:lnTo>
                    <a:pt x="16394683" y="5482336"/>
                  </a:lnTo>
                  <a:lnTo>
                    <a:pt x="16393795" y="5491861"/>
                  </a:lnTo>
                  <a:cubicBezTo>
                    <a:pt x="16077058" y="5461635"/>
                    <a:pt x="15760065" y="5382768"/>
                    <a:pt x="15483967" y="5258181"/>
                  </a:cubicBezTo>
                  <a:cubicBezTo>
                    <a:pt x="15173832" y="5117084"/>
                    <a:pt x="14916785" y="4915408"/>
                    <a:pt x="14783562" y="4660138"/>
                  </a:cubicBezTo>
                  <a:lnTo>
                    <a:pt x="14791944" y="4655693"/>
                  </a:lnTo>
                  <a:lnTo>
                    <a:pt x="14783562" y="4660138"/>
                  </a:lnTo>
                  <a:cubicBezTo>
                    <a:pt x="14697203" y="4495165"/>
                    <a:pt x="14664690" y="4316349"/>
                    <a:pt x="14632306" y="4137660"/>
                  </a:cubicBezTo>
                  <a:cubicBezTo>
                    <a:pt x="14597508" y="3946017"/>
                    <a:pt x="14562456" y="3754247"/>
                    <a:pt x="14462253" y="3575812"/>
                  </a:cubicBezTo>
                  <a:cubicBezTo>
                    <a:pt x="14440407" y="3536823"/>
                    <a:pt x="14415643" y="3498850"/>
                    <a:pt x="14386941" y="3461385"/>
                  </a:cubicBezTo>
                  <a:cubicBezTo>
                    <a:pt x="14195425" y="3212211"/>
                    <a:pt x="13877544" y="3064637"/>
                    <a:pt x="13518388" y="2999232"/>
                  </a:cubicBezTo>
                  <a:cubicBezTo>
                    <a:pt x="13127736" y="2928239"/>
                    <a:pt x="12687935" y="2951988"/>
                    <a:pt x="12311126" y="3056382"/>
                  </a:cubicBezTo>
                  <a:cubicBezTo>
                    <a:pt x="11893423" y="3172079"/>
                    <a:pt x="11503533" y="3361817"/>
                    <a:pt x="11119612" y="3558667"/>
                  </a:cubicBezTo>
                  <a:lnTo>
                    <a:pt x="11115294" y="3550158"/>
                  </a:lnTo>
                  <a:lnTo>
                    <a:pt x="11119612" y="3558667"/>
                  </a:lnTo>
                  <a:cubicBezTo>
                    <a:pt x="11071352" y="3583432"/>
                    <a:pt x="11023473" y="3608451"/>
                    <a:pt x="10975721" y="3633343"/>
                  </a:cubicBezTo>
                  <a:cubicBezTo>
                    <a:pt x="10746486" y="3753104"/>
                    <a:pt x="10520172" y="3871214"/>
                    <a:pt x="10271125" y="3956177"/>
                  </a:cubicBezTo>
                  <a:lnTo>
                    <a:pt x="10268077" y="3947160"/>
                  </a:lnTo>
                  <a:lnTo>
                    <a:pt x="10271125" y="3956177"/>
                  </a:lnTo>
                  <a:cubicBezTo>
                    <a:pt x="9587865" y="4189222"/>
                    <a:pt x="8608060" y="4094988"/>
                    <a:pt x="8326882" y="3576066"/>
                  </a:cubicBezTo>
                  <a:lnTo>
                    <a:pt x="8335264" y="3571494"/>
                  </a:lnTo>
                  <a:lnTo>
                    <a:pt x="8326882" y="3576066"/>
                  </a:lnTo>
                  <a:cubicBezTo>
                    <a:pt x="8260842" y="3454654"/>
                    <a:pt x="8241538" y="3327146"/>
                    <a:pt x="8241665" y="3197479"/>
                  </a:cubicBezTo>
                  <a:lnTo>
                    <a:pt x="8251190" y="3197479"/>
                  </a:lnTo>
                  <a:lnTo>
                    <a:pt x="8241665" y="3197479"/>
                  </a:lnTo>
                  <a:cubicBezTo>
                    <a:pt x="8241665" y="3099181"/>
                    <a:pt x="8253095" y="2999105"/>
                    <a:pt x="8264652" y="2899156"/>
                  </a:cubicBezTo>
                  <a:cubicBezTo>
                    <a:pt x="8289417" y="2684145"/>
                    <a:pt x="8313928" y="2469515"/>
                    <a:pt x="8227441" y="2265807"/>
                  </a:cubicBezTo>
                  <a:cubicBezTo>
                    <a:pt x="8027035" y="1791589"/>
                    <a:pt x="7267448" y="1553464"/>
                    <a:pt x="6616065" y="1601724"/>
                  </a:cubicBezTo>
                  <a:cubicBezTo>
                    <a:pt x="6496304" y="1610487"/>
                    <a:pt x="6379464" y="1626362"/>
                    <a:pt x="6264656" y="1647698"/>
                  </a:cubicBezTo>
                  <a:lnTo>
                    <a:pt x="6262878" y="1638300"/>
                  </a:lnTo>
                  <a:lnTo>
                    <a:pt x="6264656" y="1647698"/>
                  </a:lnTo>
                  <a:cubicBezTo>
                    <a:pt x="5960872" y="1704086"/>
                    <a:pt x="5670677" y="1798320"/>
                    <a:pt x="5384419" y="1901952"/>
                  </a:cubicBezTo>
                  <a:cubicBezTo>
                    <a:pt x="5287391" y="1937131"/>
                    <a:pt x="5190871" y="1973326"/>
                    <a:pt x="5094351" y="2009521"/>
                  </a:cubicBezTo>
                  <a:cubicBezTo>
                    <a:pt x="4998085" y="2045589"/>
                    <a:pt x="4901819" y="2081784"/>
                    <a:pt x="4805172" y="2116709"/>
                  </a:cubicBezTo>
                  <a:cubicBezTo>
                    <a:pt x="4218051" y="2328291"/>
                    <a:pt x="3547872" y="2507615"/>
                    <a:pt x="2892552" y="2390394"/>
                  </a:cubicBezTo>
                  <a:cubicBezTo>
                    <a:pt x="2642870" y="2345182"/>
                    <a:pt x="2360295" y="2200402"/>
                    <a:pt x="2072132" y="2004949"/>
                  </a:cubicBezTo>
                  <a:cubicBezTo>
                    <a:pt x="1864487" y="1863979"/>
                    <a:pt x="1652651" y="1699895"/>
                    <a:pt x="1437259" y="1516126"/>
                  </a:cubicBezTo>
                  <a:cubicBezTo>
                    <a:pt x="1184402" y="1300226"/>
                    <a:pt x="918972" y="1058545"/>
                    <a:pt x="688467" y="816102"/>
                  </a:cubicBezTo>
                  <a:cubicBezTo>
                    <a:pt x="390017" y="501777"/>
                    <a:pt x="146177" y="201041"/>
                    <a:pt x="0" y="11684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185672" y="283713"/>
              <a:ext cx="24308943" cy="5718937"/>
            </a:xfrm>
            <a:custGeom>
              <a:rect b="b" l="l" r="r" t="t"/>
              <a:pathLst>
                <a:path extrusionOk="0" h="5718937" w="24308943">
                  <a:moveTo>
                    <a:pt x="14986" y="0"/>
                  </a:moveTo>
                  <a:cubicBezTo>
                    <a:pt x="24638" y="12065"/>
                    <a:pt x="34671" y="24638"/>
                    <a:pt x="45212" y="37846"/>
                  </a:cubicBezTo>
                  <a:cubicBezTo>
                    <a:pt x="56515" y="52070"/>
                    <a:pt x="68326" y="66802"/>
                    <a:pt x="80645" y="82169"/>
                  </a:cubicBezTo>
                  <a:cubicBezTo>
                    <a:pt x="225298" y="263017"/>
                    <a:pt x="433197" y="520700"/>
                    <a:pt x="677672" y="796925"/>
                  </a:cubicBezTo>
                  <a:lnTo>
                    <a:pt x="670560" y="803275"/>
                  </a:lnTo>
                  <a:lnTo>
                    <a:pt x="677672" y="796925"/>
                  </a:lnTo>
                  <a:cubicBezTo>
                    <a:pt x="894842" y="1042162"/>
                    <a:pt x="1141730" y="1297813"/>
                    <a:pt x="1387221" y="1532128"/>
                  </a:cubicBezTo>
                  <a:cubicBezTo>
                    <a:pt x="1595120" y="1731772"/>
                    <a:pt x="1804924" y="1915287"/>
                    <a:pt x="2008886" y="2069973"/>
                  </a:cubicBezTo>
                  <a:lnTo>
                    <a:pt x="2003171" y="2077593"/>
                  </a:lnTo>
                  <a:lnTo>
                    <a:pt x="2008886" y="2069973"/>
                  </a:lnTo>
                  <a:cubicBezTo>
                    <a:pt x="2292350" y="2284857"/>
                    <a:pt x="2565781" y="2439543"/>
                    <a:pt x="2801747" y="2481961"/>
                  </a:cubicBezTo>
                  <a:lnTo>
                    <a:pt x="2800096" y="2491359"/>
                  </a:lnTo>
                  <a:lnTo>
                    <a:pt x="2801747" y="2481961"/>
                  </a:lnTo>
                  <a:cubicBezTo>
                    <a:pt x="3462909" y="2600071"/>
                    <a:pt x="4143883" y="2409444"/>
                    <a:pt x="4744720" y="2182622"/>
                  </a:cubicBezTo>
                  <a:lnTo>
                    <a:pt x="4748022" y="2191512"/>
                  </a:lnTo>
                  <a:lnTo>
                    <a:pt x="4744593" y="2182622"/>
                  </a:lnTo>
                  <a:cubicBezTo>
                    <a:pt x="4843780" y="2145030"/>
                    <a:pt x="4942713" y="2106295"/>
                    <a:pt x="5041900" y="2067433"/>
                  </a:cubicBezTo>
                  <a:cubicBezTo>
                    <a:pt x="5141341" y="2028444"/>
                    <a:pt x="5240909" y="1989455"/>
                    <a:pt x="5341112" y="1951609"/>
                  </a:cubicBezTo>
                  <a:cubicBezTo>
                    <a:pt x="5634355" y="1840611"/>
                    <a:pt x="5932678" y="1739138"/>
                    <a:pt x="6245606" y="1676781"/>
                  </a:cubicBezTo>
                  <a:lnTo>
                    <a:pt x="6247511" y="1686179"/>
                  </a:lnTo>
                  <a:lnTo>
                    <a:pt x="6245606" y="1676781"/>
                  </a:lnTo>
                  <a:cubicBezTo>
                    <a:pt x="6364351" y="1653159"/>
                    <a:pt x="6485128" y="1635125"/>
                    <a:pt x="6608826" y="1624457"/>
                  </a:cubicBezTo>
                  <a:lnTo>
                    <a:pt x="6609588" y="1633982"/>
                  </a:lnTo>
                  <a:lnTo>
                    <a:pt x="6608826" y="1624457"/>
                  </a:lnTo>
                  <a:cubicBezTo>
                    <a:pt x="7279259" y="1566545"/>
                    <a:pt x="8070596" y="1804162"/>
                    <a:pt x="8274304" y="2302637"/>
                  </a:cubicBezTo>
                  <a:lnTo>
                    <a:pt x="8265541" y="2306193"/>
                  </a:lnTo>
                  <a:lnTo>
                    <a:pt x="8274304" y="2302637"/>
                  </a:lnTo>
                  <a:cubicBezTo>
                    <a:pt x="8362188" y="2517013"/>
                    <a:pt x="8330819" y="2743073"/>
                    <a:pt x="8300212" y="2964561"/>
                  </a:cubicBezTo>
                  <a:cubicBezTo>
                    <a:pt x="8285988" y="3067558"/>
                    <a:pt x="8272018" y="3169666"/>
                    <a:pt x="8269605" y="3269869"/>
                  </a:cubicBezTo>
                  <a:cubicBezTo>
                    <a:pt x="8266430" y="3402584"/>
                    <a:pt x="8283194" y="3531489"/>
                    <a:pt x="8346948" y="3654425"/>
                  </a:cubicBezTo>
                  <a:cubicBezTo>
                    <a:pt x="8619363" y="4181602"/>
                    <a:pt x="9607296" y="4287266"/>
                    <a:pt x="10312019" y="4061714"/>
                  </a:cubicBezTo>
                  <a:cubicBezTo>
                    <a:pt x="10605897" y="3967734"/>
                    <a:pt x="10872089" y="3832606"/>
                    <a:pt x="11142345" y="3695446"/>
                  </a:cubicBezTo>
                  <a:cubicBezTo>
                    <a:pt x="11149965" y="3691636"/>
                    <a:pt x="11157458" y="3687699"/>
                    <a:pt x="11165078" y="3683889"/>
                  </a:cubicBezTo>
                  <a:lnTo>
                    <a:pt x="11169396" y="3692398"/>
                  </a:lnTo>
                  <a:lnTo>
                    <a:pt x="11165078" y="3683889"/>
                  </a:lnTo>
                  <a:cubicBezTo>
                    <a:pt x="11186668" y="3672967"/>
                    <a:pt x="11208385" y="3661918"/>
                    <a:pt x="11229975" y="3650869"/>
                  </a:cubicBezTo>
                  <a:cubicBezTo>
                    <a:pt x="11251565" y="3639820"/>
                    <a:pt x="11273282" y="3628898"/>
                    <a:pt x="11294872" y="3617849"/>
                  </a:cubicBezTo>
                  <a:cubicBezTo>
                    <a:pt x="11633073" y="3446145"/>
                    <a:pt x="11973941" y="3277108"/>
                    <a:pt x="12343384" y="3162300"/>
                  </a:cubicBezTo>
                  <a:lnTo>
                    <a:pt x="12346178" y="3171444"/>
                  </a:lnTo>
                  <a:lnTo>
                    <a:pt x="12343384" y="3162300"/>
                  </a:lnTo>
                  <a:cubicBezTo>
                    <a:pt x="12718796" y="3045460"/>
                    <a:pt x="13165456" y="3005455"/>
                    <a:pt x="13562711" y="3066288"/>
                  </a:cubicBezTo>
                  <a:lnTo>
                    <a:pt x="13561314" y="3075686"/>
                  </a:lnTo>
                  <a:lnTo>
                    <a:pt x="13562711" y="3066288"/>
                  </a:lnTo>
                  <a:cubicBezTo>
                    <a:pt x="13928598" y="3121660"/>
                    <a:pt x="14254861" y="3264027"/>
                    <a:pt x="14445742" y="3516884"/>
                  </a:cubicBezTo>
                  <a:cubicBezTo>
                    <a:pt x="14474317" y="3554730"/>
                    <a:pt x="14498701" y="3593465"/>
                    <a:pt x="14519782" y="3632962"/>
                  </a:cubicBezTo>
                  <a:cubicBezTo>
                    <a:pt x="14618207" y="3817493"/>
                    <a:pt x="14642719" y="4017772"/>
                    <a:pt x="14667104" y="4215765"/>
                  </a:cubicBezTo>
                  <a:cubicBezTo>
                    <a:pt x="14689074" y="4394454"/>
                    <a:pt x="14710918" y="4571238"/>
                    <a:pt x="14785467" y="4735830"/>
                  </a:cubicBezTo>
                  <a:cubicBezTo>
                    <a:pt x="14902433" y="4994783"/>
                    <a:pt x="15145893" y="5205095"/>
                    <a:pt x="15449805" y="5358257"/>
                  </a:cubicBezTo>
                  <a:lnTo>
                    <a:pt x="15445486" y="5366766"/>
                  </a:lnTo>
                  <a:lnTo>
                    <a:pt x="15449805" y="5358257"/>
                  </a:lnTo>
                  <a:cubicBezTo>
                    <a:pt x="15719680" y="5493639"/>
                    <a:pt x="16035401" y="5584698"/>
                    <a:pt x="16353408" y="5626862"/>
                  </a:cubicBezTo>
                  <a:cubicBezTo>
                    <a:pt x="16896333" y="5699633"/>
                    <a:pt x="17451579" y="5656072"/>
                    <a:pt x="18006060" y="5600319"/>
                  </a:cubicBezTo>
                  <a:lnTo>
                    <a:pt x="18007076" y="5609844"/>
                  </a:lnTo>
                  <a:lnTo>
                    <a:pt x="18006060" y="5600319"/>
                  </a:lnTo>
                  <a:cubicBezTo>
                    <a:pt x="18076037" y="5593207"/>
                    <a:pt x="18145887" y="5585968"/>
                    <a:pt x="18215864" y="5578602"/>
                  </a:cubicBezTo>
                  <a:cubicBezTo>
                    <a:pt x="18282032" y="5571744"/>
                    <a:pt x="18348071" y="5564759"/>
                    <a:pt x="18414111" y="5558028"/>
                  </a:cubicBezTo>
                  <a:lnTo>
                    <a:pt x="18415128" y="5567553"/>
                  </a:lnTo>
                  <a:lnTo>
                    <a:pt x="18414111" y="5558028"/>
                  </a:lnTo>
                  <a:cubicBezTo>
                    <a:pt x="20348703" y="5359654"/>
                    <a:pt x="22326346" y="5303901"/>
                    <a:pt x="24308943" y="5409946"/>
                  </a:cubicBezTo>
                  <a:lnTo>
                    <a:pt x="24307928" y="5428996"/>
                  </a:lnTo>
                  <a:cubicBezTo>
                    <a:pt x="22326346" y="5322951"/>
                    <a:pt x="20349591" y="5378704"/>
                    <a:pt x="18416016" y="5577078"/>
                  </a:cubicBezTo>
                  <a:cubicBezTo>
                    <a:pt x="18349976" y="5583809"/>
                    <a:pt x="18283936" y="5590667"/>
                    <a:pt x="18217769" y="5597652"/>
                  </a:cubicBezTo>
                  <a:cubicBezTo>
                    <a:pt x="18147919" y="5604891"/>
                    <a:pt x="18077942" y="5612257"/>
                    <a:pt x="18007965" y="5619369"/>
                  </a:cubicBezTo>
                  <a:cubicBezTo>
                    <a:pt x="17453484" y="5675122"/>
                    <a:pt x="16896208" y="5718937"/>
                    <a:pt x="16350869" y="5645785"/>
                  </a:cubicBezTo>
                  <a:lnTo>
                    <a:pt x="16352139" y="5636387"/>
                  </a:lnTo>
                  <a:lnTo>
                    <a:pt x="16350869" y="5645785"/>
                  </a:lnTo>
                  <a:cubicBezTo>
                    <a:pt x="16031084" y="5603494"/>
                    <a:pt x="15713203" y="5511927"/>
                    <a:pt x="15441168" y="5375402"/>
                  </a:cubicBezTo>
                  <a:cubicBezTo>
                    <a:pt x="15134971" y="5221097"/>
                    <a:pt x="14887448" y="5008245"/>
                    <a:pt x="14768068" y="4743831"/>
                  </a:cubicBezTo>
                  <a:lnTo>
                    <a:pt x="14776705" y="4739894"/>
                  </a:lnTo>
                  <a:lnTo>
                    <a:pt x="14768068" y="4743831"/>
                  </a:lnTo>
                  <a:cubicBezTo>
                    <a:pt x="14692249" y="4576191"/>
                    <a:pt x="14670151" y="4396486"/>
                    <a:pt x="14648181" y="4218305"/>
                  </a:cubicBezTo>
                  <a:cubicBezTo>
                    <a:pt x="14623669" y="4019804"/>
                    <a:pt x="14599412" y="3822954"/>
                    <a:pt x="14502892" y="3642106"/>
                  </a:cubicBezTo>
                  <a:lnTo>
                    <a:pt x="14511274" y="3637661"/>
                  </a:lnTo>
                  <a:lnTo>
                    <a:pt x="14502892" y="3642106"/>
                  </a:lnTo>
                  <a:cubicBezTo>
                    <a:pt x="14482191" y="3603498"/>
                    <a:pt x="14458442" y="3565525"/>
                    <a:pt x="14430503" y="3528568"/>
                  </a:cubicBezTo>
                  <a:lnTo>
                    <a:pt x="14438122" y="3522853"/>
                  </a:lnTo>
                  <a:lnTo>
                    <a:pt x="14430503" y="3528568"/>
                  </a:lnTo>
                  <a:cubicBezTo>
                    <a:pt x="14243812" y="3281299"/>
                    <a:pt x="13923264" y="3140329"/>
                    <a:pt x="13559790" y="3085338"/>
                  </a:cubicBezTo>
                  <a:cubicBezTo>
                    <a:pt x="13165583" y="3024886"/>
                    <a:pt x="12721718" y="3064637"/>
                    <a:pt x="12348972" y="3180715"/>
                  </a:cubicBezTo>
                  <a:cubicBezTo>
                    <a:pt x="11981307" y="3295015"/>
                    <a:pt x="11641709" y="3463290"/>
                    <a:pt x="11303508" y="3634994"/>
                  </a:cubicBezTo>
                  <a:cubicBezTo>
                    <a:pt x="11281919" y="3645916"/>
                    <a:pt x="11260201" y="3656965"/>
                    <a:pt x="11238611" y="3668014"/>
                  </a:cubicBezTo>
                  <a:cubicBezTo>
                    <a:pt x="11217021" y="3679063"/>
                    <a:pt x="11195305" y="3689985"/>
                    <a:pt x="11173715" y="3701034"/>
                  </a:cubicBezTo>
                  <a:cubicBezTo>
                    <a:pt x="11166094" y="3704844"/>
                    <a:pt x="11158601" y="3708781"/>
                    <a:pt x="11150981" y="3712591"/>
                  </a:cubicBezTo>
                  <a:cubicBezTo>
                    <a:pt x="10880980" y="3849624"/>
                    <a:pt x="10613391" y="3985514"/>
                    <a:pt x="10317861" y="4080002"/>
                  </a:cubicBezTo>
                  <a:lnTo>
                    <a:pt x="10314941" y="4070985"/>
                  </a:lnTo>
                  <a:lnTo>
                    <a:pt x="10317861" y="4080002"/>
                  </a:lnTo>
                  <a:cubicBezTo>
                    <a:pt x="9612249" y="4305935"/>
                    <a:pt x="8609711" y="4204335"/>
                    <a:pt x="8330057" y="3663315"/>
                  </a:cubicBezTo>
                  <a:lnTo>
                    <a:pt x="8338567" y="3658997"/>
                  </a:lnTo>
                  <a:lnTo>
                    <a:pt x="8330057" y="3663315"/>
                  </a:lnTo>
                  <a:cubicBezTo>
                    <a:pt x="8264398" y="3536569"/>
                    <a:pt x="8247380" y="3404108"/>
                    <a:pt x="8250682" y="3269488"/>
                  </a:cubicBezTo>
                  <a:lnTo>
                    <a:pt x="8260207" y="3269742"/>
                  </a:lnTo>
                  <a:lnTo>
                    <a:pt x="8250682" y="3269488"/>
                  </a:lnTo>
                  <a:cubicBezTo>
                    <a:pt x="8253095" y="3168015"/>
                    <a:pt x="8267319" y="3064764"/>
                    <a:pt x="8281417" y="2962021"/>
                  </a:cubicBezTo>
                  <a:cubicBezTo>
                    <a:pt x="8312023" y="2739644"/>
                    <a:pt x="8342249" y="2518664"/>
                    <a:pt x="8256651" y="2309876"/>
                  </a:cubicBezTo>
                  <a:cubicBezTo>
                    <a:pt x="8058150" y="1823974"/>
                    <a:pt x="7279386" y="1585722"/>
                    <a:pt x="6610478" y="1643507"/>
                  </a:cubicBezTo>
                  <a:cubicBezTo>
                    <a:pt x="6487541" y="1654175"/>
                    <a:pt x="6367399" y="1671955"/>
                    <a:pt x="6249416" y="1695450"/>
                  </a:cubicBezTo>
                  <a:cubicBezTo>
                    <a:pt x="5938012" y="1757426"/>
                    <a:pt x="5640832" y="1858518"/>
                    <a:pt x="5347971" y="1969389"/>
                  </a:cubicBezTo>
                  <a:cubicBezTo>
                    <a:pt x="5247894" y="2007235"/>
                    <a:pt x="5148453" y="2046224"/>
                    <a:pt x="5049012" y="2085213"/>
                  </a:cubicBezTo>
                  <a:cubicBezTo>
                    <a:pt x="4949825" y="2124075"/>
                    <a:pt x="4850765" y="2162810"/>
                    <a:pt x="4751578" y="2200402"/>
                  </a:cubicBezTo>
                  <a:cubicBezTo>
                    <a:pt x="4150234" y="2427351"/>
                    <a:pt x="3465068" y="2619629"/>
                    <a:pt x="2798572" y="2500630"/>
                  </a:cubicBezTo>
                  <a:cubicBezTo>
                    <a:pt x="2558034" y="2457323"/>
                    <a:pt x="2281682" y="2300351"/>
                    <a:pt x="1997583" y="2084959"/>
                  </a:cubicBezTo>
                  <a:cubicBezTo>
                    <a:pt x="1792859" y="1929638"/>
                    <a:pt x="1582547" y="1745615"/>
                    <a:pt x="1374267" y="1545717"/>
                  </a:cubicBezTo>
                  <a:lnTo>
                    <a:pt x="1380871" y="1538859"/>
                  </a:lnTo>
                  <a:lnTo>
                    <a:pt x="1374267" y="1545717"/>
                  </a:lnTo>
                  <a:cubicBezTo>
                    <a:pt x="1128141" y="1311148"/>
                    <a:pt x="880999" y="1055243"/>
                    <a:pt x="663448" y="809498"/>
                  </a:cubicBezTo>
                  <a:cubicBezTo>
                    <a:pt x="418592" y="532892"/>
                    <a:pt x="210566" y="274955"/>
                    <a:pt x="65659" y="93980"/>
                  </a:cubicBezTo>
                  <a:cubicBezTo>
                    <a:pt x="53340" y="78613"/>
                    <a:pt x="41529" y="63881"/>
                    <a:pt x="30226" y="49657"/>
                  </a:cubicBezTo>
                  <a:cubicBezTo>
                    <a:pt x="19812" y="36576"/>
                    <a:pt x="9779" y="24003"/>
                    <a:pt x="0" y="11938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2"/>
            <p:cNvSpPr/>
            <p:nvPr/>
          </p:nvSpPr>
          <p:spPr>
            <a:xfrm>
              <a:off x="212174" y="2090990"/>
              <a:ext cx="24302593" cy="5905627"/>
            </a:xfrm>
            <a:custGeom>
              <a:rect b="b" l="l" r="r" t="t"/>
              <a:pathLst>
                <a:path extrusionOk="0" h="5905627" w="24302593">
                  <a:moveTo>
                    <a:pt x="14732" y="0"/>
                  </a:moveTo>
                  <a:cubicBezTo>
                    <a:pt x="79502" y="77851"/>
                    <a:pt x="162306" y="181610"/>
                    <a:pt x="259080" y="302768"/>
                  </a:cubicBezTo>
                  <a:cubicBezTo>
                    <a:pt x="395224" y="473329"/>
                    <a:pt x="558927" y="678561"/>
                    <a:pt x="739394" y="895350"/>
                  </a:cubicBezTo>
                  <a:cubicBezTo>
                    <a:pt x="1351153" y="1630426"/>
                    <a:pt x="2149983" y="2492756"/>
                    <a:pt x="2707640" y="2592197"/>
                  </a:cubicBezTo>
                  <a:cubicBezTo>
                    <a:pt x="3379470" y="2711958"/>
                    <a:pt x="4075684" y="2508631"/>
                    <a:pt x="4690618" y="2266442"/>
                  </a:cubicBezTo>
                  <a:cubicBezTo>
                    <a:pt x="4792726" y="2226183"/>
                    <a:pt x="4894707" y="2184654"/>
                    <a:pt x="4996815" y="2143125"/>
                  </a:cubicBezTo>
                  <a:cubicBezTo>
                    <a:pt x="5099304" y="2101342"/>
                    <a:pt x="5202047" y="2059432"/>
                    <a:pt x="5305425" y="2018792"/>
                  </a:cubicBezTo>
                  <a:cubicBezTo>
                    <a:pt x="5719191" y="1855851"/>
                    <a:pt x="6143117" y="1711452"/>
                    <a:pt x="6602984" y="1666113"/>
                  </a:cubicBezTo>
                  <a:cubicBezTo>
                    <a:pt x="7290816" y="1598295"/>
                    <a:pt x="8101711" y="1836166"/>
                    <a:pt x="8303514" y="2346579"/>
                  </a:cubicBezTo>
                  <a:lnTo>
                    <a:pt x="8294624" y="2350135"/>
                  </a:lnTo>
                  <a:lnTo>
                    <a:pt x="8303514" y="2346579"/>
                  </a:lnTo>
                  <a:cubicBezTo>
                    <a:pt x="8390509" y="2566416"/>
                    <a:pt x="8353171" y="2799207"/>
                    <a:pt x="8316722" y="3028061"/>
                  </a:cubicBezTo>
                  <a:cubicBezTo>
                    <a:pt x="8280273" y="3256661"/>
                    <a:pt x="8244713" y="3481451"/>
                    <a:pt x="8328025" y="3691763"/>
                  </a:cubicBezTo>
                  <a:cubicBezTo>
                    <a:pt x="8334629" y="3708400"/>
                    <a:pt x="8341868" y="3724910"/>
                    <a:pt x="8349996" y="3741420"/>
                  </a:cubicBezTo>
                  <a:cubicBezTo>
                    <a:pt x="8621141" y="4290441"/>
                    <a:pt x="9631680" y="4402582"/>
                    <a:pt x="10358882" y="4184777"/>
                  </a:cubicBezTo>
                  <a:lnTo>
                    <a:pt x="10361676" y="4193921"/>
                  </a:lnTo>
                  <a:lnTo>
                    <a:pt x="10358882" y="4184777"/>
                  </a:lnTo>
                  <a:cubicBezTo>
                    <a:pt x="10745724" y="4068953"/>
                    <a:pt x="11091418" y="3891661"/>
                    <a:pt x="11438382" y="3713607"/>
                  </a:cubicBezTo>
                  <a:cubicBezTo>
                    <a:pt x="11742166" y="3557778"/>
                    <a:pt x="12046966" y="3401441"/>
                    <a:pt x="12380215" y="3286379"/>
                  </a:cubicBezTo>
                  <a:lnTo>
                    <a:pt x="12383263" y="3295396"/>
                  </a:lnTo>
                  <a:lnTo>
                    <a:pt x="12380215" y="3286379"/>
                  </a:lnTo>
                  <a:cubicBezTo>
                    <a:pt x="13092811" y="3040126"/>
                    <a:pt x="14101572" y="3060827"/>
                    <a:pt x="14489049" y="3583813"/>
                  </a:cubicBezTo>
                  <a:cubicBezTo>
                    <a:pt x="14648561" y="3799205"/>
                    <a:pt x="14664817" y="4047744"/>
                    <a:pt x="14681201" y="4295013"/>
                  </a:cubicBezTo>
                  <a:cubicBezTo>
                    <a:pt x="14693138" y="4474083"/>
                    <a:pt x="14704949" y="4652518"/>
                    <a:pt x="14769719" y="4820158"/>
                  </a:cubicBezTo>
                  <a:cubicBezTo>
                    <a:pt x="14964918" y="5326126"/>
                    <a:pt x="15626969" y="5665216"/>
                    <a:pt x="16310484" y="5780532"/>
                  </a:cubicBezTo>
                  <a:cubicBezTo>
                    <a:pt x="16937990" y="5886450"/>
                    <a:pt x="17588611" y="5839206"/>
                    <a:pt x="18232120" y="5792470"/>
                  </a:cubicBezTo>
                  <a:cubicBezTo>
                    <a:pt x="18288889" y="5788406"/>
                    <a:pt x="18345659" y="5784215"/>
                    <a:pt x="18402301" y="5780278"/>
                  </a:cubicBezTo>
                  <a:cubicBezTo>
                    <a:pt x="20363434" y="5641594"/>
                    <a:pt x="22341460" y="5641086"/>
                    <a:pt x="24302593" y="5779008"/>
                  </a:cubicBezTo>
                  <a:lnTo>
                    <a:pt x="24301196" y="5798058"/>
                  </a:lnTo>
                  <a:cubicBezTo>
                    <a:pt x="22340952" y="5660263"/>
                    <a:pt x="20363815" y="5660644"/>
                    <a:pt x="18403570" y="5799328"/>
                  </a:cubicBezTo>
                  <a:lnTo>
                    <a:pt x="18402935" y="5789803"/>
                  </a:lnTo>
                  <a:lnTo>
                    <a:pt x="18403570" y="5799328"/>
                  </a:lnTo>
                  <a:cubicBezTo>
                    <a:pt x="18346929" y="5803392"/>
                    <a:pt x="18290159" y="5807456"/>
                    <a:pt x="18233390" y="5811520"/>
                  </a:cubicBezTo>
                  <a:cubicBezTo>
                    <a:pt x="17590389" y="5858256"/>
                    <a:pt x="16937356" y="5905627"/>
                    <a:pt x="16307182" y="5799328"/>
                  </a:cubicBezTo>
                  <a:lnTo>
                    <a:pt x="16308706" y="5789930"/>
                  </a:lnTo>
                  <a:lnTo>
                    <a:pt x="16307182" y="5799328"/>
                  </a:lnTo>
                  <a:cubicBezTo>
                    <a:pt x="15622016" y="5683631"/>
                    <a:pt x="14950821" y="5342890"/>
                    <a:pt x="14751812" y="4827016"/>
                  </a:cubicBezTo>
                  <a:lnTo>
                    <a:pt x="14760703" y="4823587"/>
                  </a:lnTo>
                  <a:lnTo>
                    <a:pt x="14751812" y="4827016"/>
                  </a:lnTo>
                  <a:cubicBezTo>
                    <a:pt x="14685899" y="4656201"/>
                    <a:pt x="14673961" y="4474845"/>
                    <a:pt x="14662023" y="4296283"/>
                  </a:cubicBezTo>
                  <a:cubicBezTo>
                    <a:pt x="14645513" y="4048252"/>
                    <a:pt x="14629258" y="3805428"/>
                    <a:pt x="14473556" y="3595243"/>
                  </a:cubicBezTo>
                  <a:lnTo>
                    <a:pt x="14481176" y="3589528"/>
                  </a:lnTo>
                  <a:lnTo>
                    <a:pt x="14473556" y="3595243"/>
                  </a:lnTo>
                  <a:cubicBezTo>
                    <a:pt x="14094207" y="3083179"/>
                    <a:pt x="13097637" y="3058668"/>
                    <a:pt x="12386310" y="3304413"/>
                  </a:cubicBezTo>
                  <a:cubicBezTo>
                    <a:pt x="12054586" y="3419094"/>
                    <a:pt x="11750929" y="3574796"/>
                    <a:pt x="11446891" y="3730625"/>
                  </a:cubicBezTo>
                  <a:cubicBezTo>
                    <a:pt x="11100181" y="3908425"/>
                    <a:pt x="10752836" y="4086606"/>
                    <a:pt x="10364089" y="4203065"/>
                  </a:cubicBezTo>
                  <a:cubicBezTo>
                    <a:pt x="9636252" y="4421124"/>
                    <a:pt x="8610727" y="4313174"/>
                    <a:pt x="8332724" y="3749929"/>
                  </a:cubicBezTo>
                  <a:lnTo>
                    <a:pt x="8341233" y="3745738"/>
                  </a:lnTo>
                  <a:lnTo>
                    <a:pt x="8332724" y="3749929"/>
                  </a:lnTo>
                  <a:cubicBezTo>
                    <a:pt x="8324342" y="3733038"/>
                    <a:pt x="8316849" y="3716020"/>
                    <a:pt x="8310118" y="3698875"/>
                  </a:cubicBezTo>
                  <a:cubicBezTo>
                    <a:pt x="8224647" y="3482848"/>
                    <a:pt x="8261477" y="3252724"/>
                    <a:pt x="8297799" y="3025140"/>
                  </a:cubicBezTo>
                  <a:cubicBezTo>
                    <a:pt x="8334375" y="2795270"/>
                    <a:pt x="8370443" y="2567813"/>
                    <a:pt x="8285607" y="2353564"/>
                  </a:cubicBezTo>
                  <a:cubicBezTo>
                    <a:pt x="8089011" y="1856105"/>
                    <a:pt x="7291070" y="1617345"/>
                    <a:pt x="6604635" y="1685036"/>
                  </a:cubicBezTo>
                  <a:lnTo>
                    <a:pt x="6603746" y="1675511"/>
                  </a:lnTo>
                  <a:lnTo>
                    <a:pt x="6604635" y="1685036"/>
                  </a:lnTo>
                  <a:cubicBezTo>
                    <a:pt x="6147562" y="1730121"/>
                    <a:pt x="5725541" y="1873758"/>
                    <a:pt x="5312283" y="2036445"/>
                  </a:cubicBezTo>
                  <a:cubicBezTo>
                    <a:pt x="5209032" y="2077085"/>
                    <a:pt x="5106416" y="2118995"/>
                    <a:pt x="5003800" y="2160778"/>
                  </a:cubicBezTo>
                  <a:cubicBezTo>
                    <a:pt x="4901692" y="2202434"/>
                    <a:pt x="4799584" y="2243963"/>
                    <a:pt x="4697349" y="2284222"/>
                  </a:cubicBezTo>
                  <a:lnTo>
                    <a:pt x="4693920" y="2275332"/>
                  </a:lnTo>
                  <a:lnTo>
                    <a:pt x="4697349" y="2284222"/>
                  </a:lnTo>
                  <a:cubicBezTo>
                    <a:pt x="4081907" y="2526665"/>
                    <a:pt x="3381375" y="2731770"/>
                    <a:pt x="2703957" y="2610993"/>
                  </a:cubicBezTo>
                  <a:lnTo>
                    <a:pt x="2705608" y="2601595"/>
                  </a:lnTo>
                  <a:lnTo>
                    <a:pt x="2703957" y="2610993"/>
                  </a:lnTo>
                  <a:cubicBezTo>
                    <a:pt x="2137791" y="2510028"/>
                    <a:pt x="1334135" y="1640205"/>
                    <a:pt x="724408" y="907669"/>
                  </a:cubicBezTo>
                  <a:cubicBezTo>
                    <a:pt x="544195" y="690626"/>
                    <a:pt x="380238" y="485267"/>
                    <a:pt x="244094" y="314706"/>
                  </a:cubicBezTo>
                  <a:cubicBezTo>
                    <a:pt x="147320" y="193421"/>
                    <a:pt x="64770" y="89916"/>
                    <a:pt x="0" y="12192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12"/>
          <p:cNvSpPr/>
          <p:nvPr/>
        </p:nvSpPr>
        <p:spPr>
          <a:xfrm>
            <a:off x="1678725" y="1634625"/>
            <a:ext cx="14930533" cy="7017734"/>
          </a:xfrm>
          <a:custGeom>
            <a:rect b="b" l="l" r="r" t="t"/>
            <a:pathLst>
              <a:path extrusionOk="0" h="9356979" w="19907377">
                <a:moveTo>
                  <a:pt x="0" y="331089"/>
                </a:moveTo>
                <a:cubicBezTo>
                  <a:pt x="0" y="148209"/>
                  <a:pt x="148209" y="0"/>
                  <a:pt x="331089" y="0"/>
                </a:cubicBezTo>
                <a:lnTo>
                  <a:pt x="19576287" y="0"/>
                </a:lnTo>
                <a:cubicBezTo>
                  <a:pt x="19759168" y="0"/>
                  <a:pt x="19907377" y="148209"/>
                  <a:pt x="19907377" y="331089"/>
                </a:cubicBezTo>
                <a:lnTo>
                  <a:pt x="19907377" y="9025890"/>
                </a:lnTo>
                <a:cubicBezTo>
                  <a:pt x="19907377" y="9208770"/>
                  <a:pt x="19759168" y="9356979"/>
                  <a:pt x="19576287" y="9356979"/>
                </a:cubicBezTo>
                <a:lnTo>
                  <a:pt x="331089" y="9356979"/>
                </a:lnTo>
                <a:cubicBezTo>
                  <a:pt x="148209" y="9356979"/>
                  <a:pt x="0" y="9208770"/>
                  <a:pt x="0" y="902589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2"/>
          <p:cNvSpPr/>
          <p:nvPr/>
        </p:nvSpPr>
        <p:spPr>
          <a:xfrm>
            <a:off x="1908594" y="17997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466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2"/>
          <p:cNvSpPr/>
          <p:nvPr/>
        </p:nvSpPr>
        <p:spPr>
          <a:xfrm>
            <a:off x="2274354" y="17997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FB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2"/>
          <p:cNvSpPr/>
          <p:nvPr/>
        </p:nvSpPr>
        <p:spPr>
          <a:xfrm>
            <a:off x="2640114" y="17997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1CC5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2"/>
          <p:cNvSpPr txBox="1"/>
          <p:nvPr/>
        </p:nvSpPr>
        <p:spPr>
          <a:xfrm>
            <a:off x="5880721" y="4498658"/>
            <a:ext cx="7134029" cy="1556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0" u="none" cap="none" strike="noStrike">
                <a:solidFill>
                  <a:srgbClr val="B9D4B4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/>
          </a:p>
        </p:txBody>
      </p:sp>
      <p:sp>
        <p:nvSpPr>
          <p:cNvPr id="696" name="Google Shape;696;p12"/>
          <p:cNvSpPr/>
          <p:nvPr/>
        </p:nvSpPr>
        <p:spPr>
          <a:xfrm>
            <a:off x="14578380" y="6897099"/>
            <a:ext cx="2031074" cy="1755276"/>
          </a:xfrm>
          <a:custGeom>
            <a:rect b="b" l="l" r="r" t="t"/>
            <a:pathLst>
              <a:path extrusionOk="0" h="616712" w="713613">
                <a:moveTo>
                  <a:pt x="400812" y="0"/>
                </a:moveTo>
                <a:cubicBezTo>
                  <a:pt x="373126" y="0"/>
                  <a:pt x="347980" y="9652"/>
                  <a:pt x="327787" y="28067"/>
                </a:cubicBezTo>
                <a:cubicBezTo>
                  <a:pt x="309372" y="15621"/>
                  <a:pt x="287147" y="8890"/>
                  <a:pt x="265176" y="8890"/>
                </a:cubicBezTo>
                <a:cubicBezTo>
                  <a:pt x="254762" y="8890"/>
                  <a:pt x="244602" y="10414"/>
                  <a:pt x="234823" y="13462"/>
                </a:cubicBezTo>
                <a:cubicBezTo>
                  <a:pt x="204216" y="23241"/>
                  <a:pt x="179324" y="48641"/>
                  <a:pt x="167640" y="80264"/>
                </a:cubicBezTo>
                <a:lnTo>
                  <a:pt x="161798" y="80264"/>
                </a:lnTo>
                <a:cubicBezTo>
                  <a:pt x="102743" y="80264"/>
                  <a:pt x="56769" y="127762"/>
                  <a:pt x="55626" y="187325"/>
                </a:cubicBezTo>
                <a:lnTo>
                  <a:pt x="55626" y="193421"/>
                </a:lnTo>
                <a:cubicBezTo>
                  <a:pt x="20066" y="212979"/>
                  <a:pt x="0" y="251841"/>
                  <a:pt x="2413" y="293243"/>
                </a:cubicBezTo>
                <a:cubicBezTo>
                  <a:pt x="5969" y="350393"/>
                  <a:pt x="55499" y="392938"/>
                  <a:pt x="112014" y="392938"/>
                </a:cubicBezTo>
                <a:lnTo>
                  <a:pt x="247650" y="392938"/>
                </a:lnTo>
                <a:cubicBezTo>
                  <a:pt x="306578" y="392938"/>
                  <a:pt x="353822" y="441579"/>
                  <a:pt x="354965" y="501142"/>
                </a:cubicBezTo>
                <a:lnTo>
                  <a:pt x="354965" y="616712"/>
                </a:lnTo>
                <a:lnTo>
                  <a:pt x="424561" y="616712"/>
                </a:lnTo>
                <a:lnTo>
                  <a:pt x="424561" y="535178"/>
                </a:lnTo>
                <a:lnTo>
                  <a:pt x="424561" y="524256"/>
                </a:lnTo>
                <a:cubicBezTo>
                  <a:pt x="424561" y="490220"/>
                  <a:pt x="423418" y="447675"/>
                  <a:pt x="445897" y="419608"/>
                </a:cubicBezTo>
                <a:cubicBezTo>
                  <a:pt x="459994" y="405003"/>
                  <a:pt x="476504" y="391668"/>
                  <a:pt x="493014" y="379476"/>
                </a:cubicBezTo>
                <a:cubicBezTo>
                  <a:pt x="506095" y="370967"/>
                  <a:pt x="517779" y="361315"/>
                  <a:pt x="527304" y="349123"/>
                </a:cubicBezTo>
                <a:cubicBezTo>
                  <a:pt x="532003" y="343027"/>
                  <a:pt x="536702" y="335788"/>
                  <a:pt x="539115" y="328422"/>
                </a:cubicBezTo>
                <a:cubicBezTo>
                  <a:pt x="525272" y="323088"/>
                  <a:pt x="511429" y="319659"/>
                  <a:pt x="497205" y="319659"/>
                </a:cubicBezTo>
                <a:cubicBezTo>
                  <a:pt x="491998" y="319659"/>
                  <a:pt x="486664" y="320167"/>
                  <a:pt x="481330" y="321056"/>
                </a:cubicBezTo>
                <a:cubicBezTo>
                  <a:pt x="480568" y="321183"/>
                  <a:pt x="479933" y="321183"/>
                  <a:pt x="479298" y="321183"/>
                </a:cubicBezTo>
                <a:cubicBezTo>
                  <a:pt x="470662" y="321183"/>
                  <a:pt x="463550" y="314198"/>
                  <a:pt x="461264" y="305181"/>
                </a:cubicBezTo>
                <a:cubicBezTo>
                  <a:pt x="460121" y="295402"/>
                  <a:pt x="465963" y="285750"/>
                  <a:pt x="476631" y="284480"/>
                </a:cubicBezTo>
                <a:cubicBezTo>
                  <a:pt x="483489" y="283337"/>
                  <a:pt x="490347" y="282829"/>
                  <a:pt x="497205" y="282829"/>
                </a:cubicBezTo>
                <a:cubicBezTo>
                  <a:pt x="513842" y="282829"/>
                  <a:pt x="530606" y="286004"/>
                  <a:pt x="547370" y="292989"/>
                </a:cubicBezTo>
                <a:cubicBezTo>
                  <a:pt x="547370" y="289306"/>
                  <a:pt x="547370" y="288036"/>
                  <a:pt x="547370" y="285750"/>
                </a:cubicBezTo>
                <a:cubicBezTo>
                  <a:pt x="548513" y="271145"/>
                  <a:pt x="547370" y="256540"/>
                  <a:pt x="542671" y="243205"/>
                </a:cubicBezTo>
                <a:cubicBezTo>
                  <a:pt x="529590" y="210312"/>
                  <a:pt x="498983" y="195707"/>
                  <a:pt x="470662" y="183642"/>
                </a:cubicBezTo>
                <a:cubicBezTo>
                  <a:pt x="464820" y="182372"/>
                  <a:pt x="458851" y="179959"/>
                  <a:pt x="453009" y="178689"/>
                </a:cubicBezTo>
                <a:lnTo>
                  <a:pt x="447040" y="176276"/>
                </a:lnTo>
                <a:lnTo>
                  <a:pt x="445897" y="176276"/>
                </a:lnTo>
                <a:cubicBezTo>
                  <a:pt x="439928" y="177546"/>
                  <a:pt x="432816" y="179832"/>
                  <a:pt x="425831" y="182372"/>
                </a:cubicBezTo>
                <a:lnTo>
                  <a:pt x="417576" y="183642"/>
                </a:lnTo>
                <a:lnTo>
                  <a:pt x="409321" y="186055"/>
                </a:lnTo>
                <a:cubicBezTo>
                  <a:pt x="394081" y="204343"/>
                  <a:pt x="386969" y="227457"/>
                  <a:pt x="388112" y="251714"/>
                </a:cubicBezTo>
                <a:cubicBezTo>
                  <a:pt x="390525" y="276098"/>
                  <a:pt x="401193" y="297942"/>
                  <a:pt x="418719" y="313690"/>
                </a:cubicBezTo>
                <a:cubicBezTo>
                  <a:pt x="425831" y="319786"/>
                  <a:pt x="425831" y="330708"/>
                  <a:pt x="421132" y="338074"/>
                </a:cubicBezTo>
                <a:cubicBezTo>
                  <a:pt x="417703" y="342265"/>
                  <a:pt x="412877" y="344424"/>
                  <a:pt x="408051" y="344424"/>
                </a:cubicBezTo>
                <a:cubicBezTo>
                  <a:pt x="404368" y="344424"/>
                  <a:pt x="400558" y="343154"/>
                  <a:pt x="397510" y="340487"/>
                </a:cubicBezTo>
                <a:cubicBezTo>
                  <a:pt x="386842" y="330835"/>
                  <a:pt x="378714" y="319786"/>
                  <a:pt x="371602" y="306451"/>
                </a:cubicBezTo>
                <a:lnTo>
                  <a:pt x="369189" y="306451"/>
                </a:lnTo>
                <a:cubicBezTo>
                  <a:pt x="344424" y="302768"/>
                  <a:pt x="317246" y="297942"/>
                  <a:pt x="294894" y="282067"/>
                </a:cubicBezTo>
                <a:cubicBezTo>
                  <a:pt x="286639" y="277241"/>
                  <a:pt x="284226" y="266192"/>
                  <a:pt x="290195" y="257683"/>
                </a:cubicBezTo>
                <a:cubicBezTo>
                  <a:pt x="293116" y="252476"/>
                  <a:pt x="298196" y="249936"/>
                  <a:pt x="303657" y="249936"/>
                </a:cubicBezTo>
                <a:cubicBezTo>
                  <a:pt x="307086" y="249936"/>
                  <a:pt x="310642" y="250952"/>
                  <a:pt x="313817" y="252857"/>
                </a:cubicBezTo>
                <a:cubicBezTo>
                  <a:pt x="326898" y="261366"/>
                  <a:pt x="342138" y="266192"/>
                  <a:pt x="357505" y="267462"/>
                </a:cubicBezTo>
                <a:cubicBezTo>
                  <a:pt x="356362" y="263779"/>
                  <a:pt x="355219" y="258953"/>
                  <a:pt x="353949" y="254127"/>
                </a:cubicBezTo>
                <a:cubicBezTo>
                  <a:pt x="351536" y="233426"/>
                  <a:pt x="356362" y="212725"/>
                  <a:pt x="363347" y="194437"/>
                </a:cubicBezTo>
                <a:cubicBezTo>
                  <a:pt x="351536" y="196850"/>
                  <a:pt x="339725" y="198120"/>
                  <a:pt x="327914" y="198120"/>
                </a:cubicBezTo>
                <a:cubicBezTo>
                  <a:pt x="317373" y="198120"/>
                  <a:pt x="306705" y="196850"/>
                  <a:pt x="296164" y="194437"/>
                </a:cubicBezTo>
                <a:cubicBezTo>
                  <a:pt x="277241" y="218821"/>
                  <a:pt x="248920" y="236982"/>
                  <a:pt x="219456" y="244348"/>
                </a:cubicBezTo>
                <a:cubicBezTo>
                  <a:pt x="180467" y="265049"/>
                  <a:pt x="142748" y="291846"/>
                  <a:pt x="142748" y="335534"/>
                </a:cubicBezTo>
                <a:cubicBezTo>
                  <a:pt x="142748" y="346456"/>
                  <a:pt x="134493" y="353822"/>
                  <a:pt x="125095" y="353822"/>
                </a:cubicBezTo>
                <a:cubicBezTo>
                  <a:pt x="115697" y="353822"/>
                  <a:pt x="107442" y="346583"/>
                  <a:pt x="107442" y="335534"/>
                </a:cubicBezTo>
                <a:cubicBezTo>
                  <a:pt x="108585" y="301498"/>
                  <a:pt x="123952" y="269875"/>
                  <a:pt x="148717" y="247904"/>
                </a:cubicBezTo>
                <a:cubicBezTo>
                  <a:pt x="127508" y="245491"/>
                  <a:pt x="108712" y="235712"/>
                  <a:pt x="94488" y="219964"/>
                </a:cubicBezTo>
                <a:cubicBezTo>
                  <a:pt x="88519" y="211455"/>
                  <a:pt x="89789" y="200533"/>
                  <a:pt x="96774" y="194437"/>
                </a:cubicBezTo>
                <a:cubicBezTo>
                  <a:pt x="99822" y="191897"/>
                  <a:pt x="103759" y="190500"/>
                  <a:pt x="107696" y="190500"/>
                </a:cubicBezTo>
                <a:cubicBezTo>
                  <a:pt x="112903" y="190500"/>
                  <a:pt x="118110" y="192659"/>
                  <a:pt x="121539" y="196850"/>
                </a:cubicBezTo>
                <a:cubicBezTo>
                  <a:pt x="128143" y="204851"/>
                  <a:pt x="146177" y="212852"/>
                  <a:pt x="172593" y="212852"/>
                </a:cubicBezTo>
                <a:cubicBezTo>
                  <a:pt x="174371" y="212852"/>
                  <a:pt x="176276" y="212725"/>
                  <a:pt x="178181" y="212725"/>
                </a:cubicBezTo>
                <a:cubicBezTo>
                  <a:pt x="206502" y="212725"/>
                  <a:pt x="235966" y="201803"/>
                  <a:pt x="258445" y="182372"/>
                </a:cubicBezTo>
                <a:cubicBezTo>
                  <a:pt x="232410" y="171450"/>
                  <a:pt x="211201" y="150749"/>
                  <a:pt x="198247" y="125222"/>
                </a:cubicBezTo>
                <a:cubicBezTo>
                  <a:pt x="193548" y="116713"/>
                  <a:pt x="197104" y="105791"/>
                  <a:pt x="204089" y="100838"/>
                </a:cubicBezTo>
                <a:cubicBezTo>
                  <a:pt x="207010" y="99441"/>
                  <a:pt x="209931" y="98679"/>
                  <a:pt x="212852" y="98679"/>
                </a:cubicBezTo>
                <a:cubicBezTo>
                  <a:pt x="219456" y="98679"/>
                  <a:pt x="225552" y="102235"/>
                  <a:pt x="228854" y="108204"/>
                </a:cubicBezTo>
                <a:cubicBezTo>
                  <a:pt x="247015" y="142113"/>
                  <a:pt x="279400" y="158877"/>
                  <a:pt x="327025" y="158877"/>
                </a:cubicBezTo>
                <a:cubicBezTo>
                  <a:pt x="347599" y="158877"/>
                  <a:pt x="371094" y="155702"/>
                  <a:pt x="397383" y="149479"/>
                </a:cubicBezTo>
                <a:cubicBezTo>
                  <a:pt x="380873" y="136144"/>
                  <a:pt x="369062" y="114300"/>
                  <a:pt x="370332" y="80137"/>
                </a:cubicBezTo>
                <a:cubicBezTo>
                  <a:pt x="370332" y="69215"/>
                  <a:pt x="379730" y="61849"/>
                  <a:pt x="389128" y="61849"/>
                </a:cubicBezTo>
                <a:cubicBezTo>
                  <a:pt x="398526" y="61849"/>
                  <a:pt x="406781" y="71628"/>
                  <a:pt x="405638" y="81280"/>
                </a:cubicBezTo>
                <a:cubicBezTo>
                  <a:pt x="404495" y="122682"/>
                  <a:pt x="425704" y="129921"/>
                  <a:pt x="461137" y="140843"/>
                </a:cubicBezTo>
                <a:cubicBezTo>
                  <a:pt x="465836" y="143256"/>
                  <a:pt x="471678" y="143256"/>
                  <a:pt x="476504" y="145796"/>
                </a:cubicBezTo>
                <a:cubicBezTo>
                  <a:pt x="487045" y="122682"/>
                  <a:pt x="505968" y="105664"/>
                  <a:pt x="529463" y="99568"/>
                </a:cubicBezTo>
                <a:cubicBezTo>
                  <a:pt x="530860" y="99187"/>
                  <a:pt x="532257" y="99060"/>
                  <a:pt x="533781" y="99060"/>
                </a:cubicBezTo>
                <a:cubicBezTo>
                  <a:pt x="541909" y="99060"/>
                  <a:pt x="549910" y="104648"/>
                  <a:pt x="551942" y="112903"/>
                </a:cubicBezTo>
                <a:cubicBezTo>
                  <a:pt x="554355" y="122682"/>
                  <a:pt x="548386" y="133604"/>
                  <a:pt x="538988" y="136017"/>
                </a:cubicBezTo>
                <a:cubicBezTo>
                  <a:pt x="526034" y="139573"/>
                  <a:pt x="516636" y="148209"/>
                  <a:pt x="510667" y="159131"/>
                </a:cubicBezTo>
                <a:lnTo>
                  <a:pt x="510667" y="161544"/>
                </a:lnTo>
                <a:cubicBezTo>
                  <a:pt x="537718" y="174879"/>
                  <a:pt x="561340" y="194310"/>
                  <a:pt x="573151" y="228346"/>
                </a:cubicBezTo>
                <a:cubicBezTo>
                  <a:pt x="576707" y="235585"/>
                  <a:pt x="577850" y="242951"/>
                  <a:pt x="578993" y="249047"/>
                </a:cubicBezTo>
                <a:cubicBezTo>
                  <a:pt x="582549" y="247777"/>
                  <a:pt x="584835" y="242951"/>
                  <a:pt x="587248" y="239395"/>
                </a:cubicBezTo>
                <a:cubicBezTo>
                  <a:pt x="593090" y="224790"/>
                  <a:pt x="597789" y="211328"/>
                  <a:pt x="599059" y="196850"/>
                </a:cubicBezTo>
                <a:cubicBezTo>
                  <a:pt x="600202" y="190754"/>
                  <a:pt x="604901" y="184658"/>
                  <a:pt x="610870" y="182245"/>
                </a:cubicBezTo>
                <a:cubicBezTo>
                  <a:pt x="612775" y="181483"/>
                  <a:pt x="614934" y="180975"/>
                  <a:pt x="616966" y="180975"/>
                </a:cubicBezTo>
                <a:cubicBezTo>
                  <a:pt x="621157" y="180975"/>
                  <a:pt x="625348" y="182626"/>
                  <a:pt x="628523" y="185801"/>
                </a:cubicBezTo>
                <a:cubicBezTo>
                  <a:pt x="633222" y="190754"/>
                  <a:pt x="635635" y="196723"/>
                  <a:pt x="633222" y="204089"/>
                </a:cubicBezTo>
                <a:cubicBezTo>
                  <a:pt x="630809" y="222377"/>
                  <a:pt x="626110" y="239395"/>
                  <a:pt x="616712" y="256413"/>
                </a:cubicBezTo>
                <a:cubicBezTo>
                  <a:pt x="608457" y="272288"/>
                  <a:pt x="595503" y="284480"/>
                  <a:pt x="578993" y="292989"/>
                </a:cubicBezTo>
                <a:cubicBezTo>
                  <a:pt x="577850" y="316103"/>
                  <a:pt x="570738" y="337947"/>
                  <a:pt x="560070" y="358648"/>
                </a:cubicBezTo>
                <a:cubicBezTo>
                  <a:pt x="571881" y="371983"/>
                  <a:pt x="583692" y="384175"/>
                  <a:pt x="597789" y="392684"/>
                </a:cubicBezTo>
                <a:cubicBezTo>
                  <a:pt x="603758" y="396240"/>
                  <a:pt x="607187" y="403606"/>
                  <a:pt x="607187" y="409702"/>
                </a:cubicBezTo>
                <a:cubicBezTo>
                  <a:pt x="607187" y="415798"/>
                  <a:pt x="603631" y="421894"/>
                  <a:pt x="597789" y="424307"/>
                </a:cubicBezTo>
                <a:cubicBezTo>
                  <a:pt x="594233" y="426085"/>
                  <a:pt x="591058" y="426974"/>
                  <a:pt x="588010" y="426974"/>
                </a:cubicBezTo>
                <a:cubicBezTo>
                  <a:pt x="584962" y="426974"/>
                  <a:pt x="582422" y="425958"/>
                  <a:pt x="580136" y="424307"/>
                </a:cubicBezTo>
                <a:cubicBezTo>
                  <a:pt x="564769" y="413385"/>
                  <a:pt x="550672" y="401193"/>
                  <a:pt x="538861" y="387731"/>
                </a:cubicBezTo>
                <a:cubicBezTo>
                  <a:pt x="529463" y="394970"/>
                  <a:pt x="520065" y="402336"/>
                  <a:pt x="511810" y="408432"/>
                </a:cubicBezTo>
                <a:cubicBezTo>
                  <a:pt x="496443" y="418084"/>
                  <a:pt x="483489" y="429133"/>
                  <a:pt x="471678" y="442468"/>
                </a:cubicBezTo>
                <a:cubicBezTo>
                  <a:pt x="457581" y="460756"/>
                  <a:pt x="458724" y="493649"/>
                  <a:pt x="458724" y="522732"/>
                </a:cubicBezTo>
                <a:lnTo>
                  <a:pt x="458724" y="534924"/>
                </a:lnTo>
                <a:lnTo>
                  <a:pt x="458724" y="616458"/>
                </a:lnTo>
                <a:lnTo>
                  <a:pt x="529590" y="616458"/>
                </a:lnTo>
                <a:cubicBezTo>
                  <a:pt x="529590" y="498475"/>
                  <a:pt x="583819" y="492379"/>
                  <a:pt x="590931" y="491236"/>
                </a:cubicBezTo>
                <a:cubicBezTo>
                  <a:pt x="613283" y="485140"/>
                  <a:pt x="674624" y="452374"/>
                  <a:pt x="687578" y="385445"/>
                </a:cubicBezTo>
                <a:cubicBezTo>
                  <a:pt x="688721" y="380492"/>
                  <a:pt x="687578" y="376936"/>
                  <a:pt x="687578" y="373253"/>
                </a:cubicBezTo>
                <a:cubicBezTo>
                  <a:pt x="713613" y="335534"/>
                  <a:pt x="712343" y="283337"/>
                  <a:pt x="684022" y="248031"/>
                </a:cubicBezTo>
                <a:cubicBezTo>
                  <a:pt x="687578" y="235839"/>
                  <a:pt x="688721" y="224917"/>
                  <a:pt x="688721" y="215265"/>
                </a:cubicBezTo>
                <a:cubicBezTo>
                  <a:pt x="688721" y="162941"/>
                  <a:pt x="653415" y="119126"/>
                  <a:pt x="605028" y="109474"/>
                </a:cubicBezTo>
                <a:cubicBezTo>
                  <a:pt x="589661" y="65659"/>
                  <a:pt x="549656" y="36576"/>
                  <a:pt x="504825" y="36576"/>
                </a:cubicBezTo>
                <a:cubicBezTo>
                  <a:pt x="496570" y="36576"/>
                  <a:pt x="488315" y="36576"/>
                  <a:pt x="480060" y="38989"/>
                </a:cubicBezTo>
                <a:cubicBezTo>
                  <a:pt x="461137" y="17145"/>
                  <a:pt x="433959" y="2540"/>
                  <a:pt x="405765" y="127"/>
                </a:cubicBezTo>
                <a:cubicBezTo>
                  <a:pt x="404114" y="127"/>
                  <a:pt x="402463" y="0"/>
                  <a:pt x="400812" y="0"/>
                </a:cubicBezTo>
                <a:close/>
              </a:path>
            </a:pathLst>
          </a:custGeom>
          <a:solidFill>
            <a:srgbClr val="B9D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242F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3"/>
          <p:cNvSpPr/>
          <p:nvPr/>
        </p:nvSpPr>
        <p:spPr>
          <a:xfrm rot="5400000">
            <a:off x="-694415" y="9178846"/>
            <a:ext cx="1697451" cy="172498"/>
          </a:xfrm>
          <a:custGeom>
            <a:rect b="b" l="l" r="r" t="t"/>
            <a:pathLst>
              <a:path extrusionOk="0" h="229997" w="2263267">
                <a:moveTo>
                  <a:pt x="1617091" y="192151"/>
                </a:moveTo>
                <a:cubicBezTo>
                  <a:pt x="1621536" y="192024"/>
                  <a:pt x="1625981" y="193929"/>
                  <a:pt x="1629029" y="197358"/>
                </a:cubicBezTo>
                <a:cubicBezTo>
                  <a:pt x="1632077" y="200787"/>
                  <a:pt x="1633982" y="205232"/>
                  <a:pt x="1633982" y="210058"/>
                </a:cubicBezTo>
                <a:cubicBezTo>
                  <a:pt x="1633982" y="214884"/>
                  <a:pt x="1632204" y="219583"/>
                  <a:pt x="1629029" y="223012"/>
                </a:cubicBezTo>
                <a:cubicBezTo>
                  <a:pt x="1625854" y="226441"/>
                  <a:pt x="1621536" y="228346"/>
                  <a:pt x="1617091" y="228219"/>
                </a:cubicBezTo>
                <a:cubicBezTo>
                  <a:pt x="1612646" y="228346"/>
                  <a:pt x="1608201" y="226441"/>
                  <a:pt x="1605153" y="223012"/>
                </a:cubicBezTo>
                <a:cubicBezTo>
                  <a:pt x="1602105" y="219583"/>
                  <a:pt x="1600200" y="214884"/>
                  <a:pt x="1600200" y="210058"/>
                </a:cubicBezTo>
                <a:cubicBezTo>
                  <a:pt x="1600073" y="205232"/>
                  <a:pt x="1601851" y="200660"/>
                  <a:pt x="1605153" y="197358"/>
                </a:cubicBezTo>
                <a:cubicBezTo>
                  <a:pt x="1608455" y="194056"/>
                  <a:pt x="1612646" y="192024"/>
                  <a:pt x="1617091" y="192151"/>
                </a:cubicBezTo>
                <a:close/>
                <a:moveTo>
                  <a:pt x="1926336" y="81280"/>
                </a:moveTo>
                <a:cubicBezTo>
                  <a:pt x="1910715" y="81153"/>
                  <a:pt x="1895729" y="88011"/>
                  <a:pt x="1885061" y="100203"/>
                </a:cubicBezTo>
                <a:cubicBezTo>
                  <a:pt x="1873758" y="112141"/>
                  <a:pt x="1867408" y="128524"/>
                  <a:pt x="1867662" y="145542"/>
                </a:cubicBezTo>
                <a:cubicBezTo>
                  <a:pt x="1867662" y="156845"/>
                  <a:pt x="1870329" y="167894"/>
                  <a:pt x="1875663" y="177673"/>
                </a:cubicBezTo>
                <a:cubicBezTo>
                  <a:pt x="1880616" y="187325"/>
                  <a:pt x="1887982" y="195453"/>
                  <a:pt x="1896999" y="200787"/>
                </a:cubicBezTo>
                <a:cubicBezTo>
                  <a:pt x="1906016" y="206121"/>
                  <a:pt x="1916049" y="208788"/>
                  <a:pt x="1926336" y="208788"/>
                </a:cubicBezTo>
                <a:cubicBezTo>
                  <a:pt x="1936623" y="208788"/>
                  <a:pt x="1946656" y="206121"/>
                  <a:pt x="1955673" y="200787"/>
                </a:cubicBezTo>
                <a:cubicBezTo>
                  <a:pt x="1964563" y="195199"/>
                  <a:pt x="1971929" y="187198"/>
                  <a:pt x="1977009" y="177673"/>
                </a:cubicBezTo>
                <a:cubicBezTo>
                  <a:pt x="1982216" y="167894"/>
                  <a:pt x="1984883" y="156718"/>
                  <a:pt x="1984756" y="145542"/>
                </a:cubicBezTo>
                <a:cubicBezTo>
                  <a:pt x="1985010" y="128524"/>
                  <a:pt x="1978787" y="112141"/>
                  <a:pt x="1967357" y="100203"/>
                </a:cubicBezTo>
                <a:cubicBezTo>
                  <a:pt x="1956816" y="87884"/>
                  <a:pt x="1941957" y="81026"/>
                  <a:pt x="1926336" y="81280"/>
                </a:cubicBezTo>
                <a:close/>
                <a:moveTo>
                  <a:pt x="307086" y="81026"/>
                </a:moveTo>
                <a:cubicBezTo>
                  <a:pt x="296672" y="80899"/>
                  <a:pt x="286512" y="83820"/>
                  <a:pt x="277622" y="89535"/>
                </a:cubicBezTo>
                <a:cubicBezTo>
                  <a:pt x="268605" y="95123"/>
                  <a:pt x="261112" y="103251"/>
                  <a:pt x="256032" y="112903"/>
                </a:cubicBezTo>
                <a:cubicBezTo>
                  <a:pt x="250698" y="122682"/>
                  <a:pt x="247904" y="133731"/>
                  <a:pt x="247777" y="145034"/>
                </a:cubicBezTo>
                <a:cubicBezTo>
                  <a:pt x="247904" y="156337"/>
                  <a:pt x="250698" y="167386"/>
                  <a:pt x="256032" y="177165"/>
                </a:cubicBezTo>
                <a:cubicBezTo>
                  <a:pt x="261112" y="186944"/>
                  <a:pt x="268732" y="195199"/>
                  <a:pt x="277876" y="200787"/>
                </a:cubicBezTo>
                <a:cubicBezTo>
                  <a:pt x="286766" y="206502"/>
                  <a:pt x="296799" y="209550"/>
                  <a:pt x="307213" y="209550"/>
                </a:cubicBezTo>
                <a:cubicBezTo>
                  <a:pt x="317627" y="209550"/>
                  <a:pt x="327914" y="206502"/>
                  <a:pt x="336931" y="201041"/>
                </a:cubicBezTo>
                <a:cubicBezTo>
                  <a:pt x="345948" y="195580"/>
                  <a:pt x="353568" y="187706"/>
                  <a:pt x="358775" y="178181"/>
                </a:cubicBezTo>
                <a:cubicBezTo>
                  <a:pt x="363982" y="168275"/>
                  <a:pt x="366649" y="156972"/>
                  <a:pt x="366522" y="145542"/>
                </a:cubicBezTo>
                <a:cubicBezTo>
                  <a:pt x="366903" y="128397"/>
                  <a:pt x="360680" y="111760"/>
                  <a:pt x="349377" y="99441"/>
                </a:cubicBezTo>
                <a:cubicBezTo>
                  <a:pt x="338582" y="87630"/>
                  <a:pt x="323723" y="81026"/>
                  <a:pt x="308102" y="81026"/>
                </a:cubicBezTo>
                <a:close/>
                <a:moveTo>
                  <a:pt x="499110" y="80772"/>
                </a:moveTo>
                <a:cubicBezTo>
                  <a:pt x="485140" y="80518"/>
                  <a:pt x="471678" y="85979"/>
                  <a:pt x="461391" y="96012"/>
                </a:cubicBezTo>
                <a:cubicBezTo>
                  <a:pt x="452755" y="105029"/>
                  <a:pt x="446659" y="116332"/>
                  <a:pt x="443865" y="128905"/>
                </a:cubicBezTo>
                <a:lnTo>
                  <a:pt x="555371" y="128905"/>
                </a:lnTo>
                <a:cubicBezTo>
                  <a:pt x="553466" y="119380"/>
                  <a:pt x="549656" y="110490"/>
                  <a:pt x="544068" y="102743"/>
                </a:cubicBezTo>
                <a:cubicBezTo>
                  <a:pt x="538861" y="95885"/>
                  <a:pt x="532257" y="90424"/>
                  <a:pt x="524637" y="86741"/>
                </a:cubicBezTo>
                <a:cubicBezTo>
                  <a:pt x="516636" y="82804"/>
                  <a:pt x="507873" y="80772"/>
                  <a:pt x="499110" y="80772"/>
                </a:cubicBezTo>
                <a:close/>
                <a:moveTo>
                  <a:pt x="1476883" y="80264"/>
                </a:moveTo>
                <a:cubicBezTo>
                  <a:pt x="1466469" y="80137"/>
                  <a:pt x="1456309" y="83058"/>
                  <a:pt x="1447419" y="88773"/>
                </a:cubicBezTo>
                <a:cubicBezTo>
                  <a:pt x="1438402" y="94361"/>
                  <a:pt x="1430909" y="102489"/>
                  <a:pt x="1425829" y="112141"/>
                </a:cubicBezTo>
                <a:cubicBezTo>
                  <a:pt x="1420495" y="121920"/>
                  <a:pt x="1417701" y="132969"/>
                  <a:pt x="1417574" y="144272"/>
                </a:cubicBezTo>
                <a:cubicBezTo>
                  <a:pt x="1417701" y="155575"/>
                  <a:pt x="1420495" y="166624"/>
                  <a:pt x="1425829" y="176403"/>
                </a:cubicBezTo>
                <a:cubicBezTo>
                  <a:pt x="1430909" y="186182"/>
                  <a:pt x="1438529" y="194437"/>
                  <a:pt x="1447673" y="200025"/>
                </a:cubicBezTo>
                <a:cubicBezTo>
                  <a:pt x="1456563" y="205740"/>
                  <a:pt x="1466596" y="208788"/>
                  <a:pt x="1477010" y="208788"/>
                </a:cubicBezTo>
                <a:cubicBezTo>
                  <a:pt x="1487424" y="208788"/>
                  <a:pt x="1497711" y="205740"/>
                  <a:pt x="1506728" y="200279"/>
                </a:cubicBezTo>
                <a:cubicBezTo>
                  <a:pt x="1515745" y="194818"/>
                  <a:pt x="1523365" y="186944"/>
                  <a:pt x="1528572" y="177419"/>
                </a:cubicBezTo>
                <a:cubicBezTo>
                  <a:pt x="1533779" y="167513"/>
                  <a:pt x="1536446" y="156210"/>
                  <a:pt x="1536319" y="144780"/>
                </a:cubicBezTo>
                <a:cubicBezTo>
                  <a:pt x="1536700" y="127635"/>
                  <a:pt x="1530477" y="110998"/>
                  <a:pt x="1519174" y="98679"/>
                </a:cubicBezTo>
                <a:cubicBezTo>
                  <a:pt x="1507998" y="86868"/>
                  <a:pt x="1492758" y="80518"/>
                  <a:pt x="1477010" y="81026"/>
                </a:cubicBezTo>
                <a:close/>
                <a:moveTo>
                  <a:pt x="1058291" y="81026"/>
                </a:moveTo>
                <a:cubicBezTo>
                  <a:pt x="1047877" y="80899"/>
                  <a:pt x="1037590" y="83820"/>
                  <a:pt x="1028573" y="89535"/>
                </a:cubicBezTo>
                <a:cubicBezTo>
                  <a:pt x="1019556" y="95250"/>
                  <a:pt x="1012063" y="103251"/>
                  <a:pt x="1006983" y="112903"/>
                </a:cubicBezTo>
                <a:cubicBezTo>
                  <a:pt x="1001776" y="122682"/>
                  <a:pt x="998982" y="133731"/>
                  <a:pt x="998982" y="145034"/>
                </a:cubicBezTo>
                <a:cubicBezTo>
                  <a:pt x="998982" y="156337"/>
                  <a:pt x="1001649" y="167386"/>
                  <a:pt x="1006983" y="177165"/>
                </a:cubicBezTo>
                <a:cubicBezTo>
                  <a:pt x="1012317" y="186944"/>
                  <a:pt x="1019683" y="195199"/>
                  <a:pt x="1028827" y="200787"/>
                </a:cubicBezTo>
                <a:cubicBezTo>
                  <a:pt x="1037717" y="206502"/>
                  <a:pt x="1047750" y="209550"/>
                  <a:pt x="1058164" y="209550"/>
                </a:cubicBezTo>
                <a:cubicBezTo>
                  <a:pt x="1068705" y="209423"/>
                  <a:pt x="1078992" y="206502"/>
                  <a:pt x="1088136" y="201041"/>
                </a:cubicBezTo>
                <a:cubicBezTo>
                  <a:pt x="1097280" y="195580"/>
                  <a:pt x="1104646" y="187706"/>
                  <a:pt x="1109726" y="178181"/>
                </a:cubicBezTo>
                <a:cubicBezTo>
                  <a:pt x="1114933" y="168275"/>
                  <a:pt x="1117600" y="156972"/>
                  <a:pt x="1117473" y="145542"/>
                </a:cubicBezTo>
                <a:cubicBezTo>
                  <a:pt x="1117854" y="128397"/>
                  <a:pt x="1111631" y="111760"/>
                  <a:pt x="1100328" y="99441"/>
                </a:cubicBezTo>
                <a:cubicBezTo>
                  <a:pt x="1089025" y="87376"/>
                  <a:pt x="1073404" y="81026"/>
                  <a:pt x="1057402" y="81788"/>
                </a:cubicBezTo>
                <a:close/>
                <a:moveTo>
                  <a:pt x="176530" y="65405"/>
                </a:moveTo>
                <a:lnTo>
                  <a:pt x="196469" y="65405"/>
                </a:lnTo>
                <a:lnTo>
                  <a:pt x="196469" y="224282"/>
                </a:lnTo>
                <a:lnTo>
                  <a:pt x="177292" y="224282"/>
                </a:lnTo>
                <a:close/>
                <a:moveTo>
                  <a:pt x="1345311" y="223520"/>
                </a:moveTo>
                <a:lnTo>
                  <a:pt x="1364488" y="223520"/>
                </a:lnTo>
                <a:lnTo>
                  <a:pt x="1345311" y="223520"/>
                </a:lnTo>
                <a:close/>
                <a:moveTo>
                  <a:pt x="497840" y="61849"/>
                </a:moveTo>
                <a:cubicBezTo>
                  <a:pt x="521589" y="60960"/>
                  <a:pt x="544322" y="72390"/>
                  <a:pt x="558800" y="92456"/>
                </a:cubicBezTo>
                <a:cubicBezTo>
                  <a:pt x="569976" y="107950"/>
                  <a:pt x="575945" y="127127"/>
                  <a:pt x="575437" y="146812"/>
                </a:cubicBezTo>
                <a:lnTo>
                  <a:pt x="440817" y="146812"/>
                </a:lnTo>
                <a:cubicBezTo>
                  <a:pt x="440563" y="163703"/>
                  <a:pt x="446532" y="179959"/>
                  <a:pt x="457454" y="192151"/>
                </a:cubicBezTo>
                <a:cubicBezTo>
                  <a:pt x="467741" y="203962"/>
                  <a:pt x="482219" y="210439"/>
                  <a:pt x="497332" y="210058"/>
                </a:cubicBezTo>
                <a:cubicBezTo>
                  <a:pt x="504825" y="210058"/>
                  <a:pt x="512318" y="208534"/>
                  <a:pt x="519303" y="205867"/>
                </a:cubicBezTo>
                <a:cubicBezTo>
                  <a:pt x="526034" y="203200"/>
                  <a:pt x="532257" y="199390"/>
                  <a:pt x="537845" y="194691"/>
                </a:cubicBezTo>
                <a:cubicBezTo>
                  <a:pt x="544322" y="187833"/>
                  <a:pt x="549910" y="180086"/>
                  <a:pt x="554228" y="171577"/>
                </a:cubicBezTo>
                <a:lnTo>
                  <a:pt x="570357" y="180848"/>
                </a:lnTo>
                <a:cubicBezTo>
                  <a:pt x="565658" y="190881"/>
                  <a:pt x="559435" y="199898"/>
                  <a:pt x="551815" y="207518"/>
                </a:cubicBezTo>
                <a:cubicBezTo>
                  <a:pt x="544957" y="214249"/>
                  <a:pt x="537083" y="219583"/>
                  <a:pt x="528447" y="223266"/>
                </a:cubicBezTo>
                <a:cubicBezTo>
                  <a:pt x="518922" y="226949"/>
                  <a:pt x="509016" y="228727"/>
                  <a:pt x="498983" y="228473"/>
                </a:cubicBezTo>
                <a:cubicBezTo>
                  <a:pt x="477393" y="229997"/>
                  <a:pt x="456184" y="220853"/>
                  <a:pt x="441833" y="203581"/>
                </a:cubicBezTo>
                <a:cubicBezTo>
                  <a:pt x="428498" y="187833"/>
                  <a:pt x="421132" y="167259"/>
                  <a:pt x="421259" y="146050"/>
                </a:cubicBezTo>
                <a:cubicBezTo>
                  <a:pt x="421132" y="126492"/>
                  <a:pt x="427228" y="107569"/>
                  <a:pt x="438658" y="92202"/>
                </a:cubicBezTo>
                <a:cubicBezTo>
                  <a:pt x="452501" y="72390"/>
                  <a:pt x="474726" y="61087"/>
                  <a:pt x="497967" y="62103"/>
                </a:cubicBezTo>
                <a:close/>
                <a:moveTo>
                  <a:pt x="1926590" y="61595"/>
                </a:moveTo>
                <a:cubicBezTo>
                  <a:pt x="1948434" y="60960"/>
                  <a:pt x="1969262" y="70612"/>
                  <a:pt x="1983740" y="88011"/>
                </a:cubicBezTo>
                <a:cubicBezTo>
                  <a:pt x="1997329" y="103632"/>
                  <a:pt x="2004695" y="124206"/>
                  <a:pt x="2004314" y="145542"/>
                </a:cubicBezTo>
                <a:cubicBezTo>
                  <a:pt x="2004568" y="167132"/>
                  <a:pt x="1996694" y="188087"/>
                  <a:pt x="1982470" y="203581"/>
                </a:cubicBezTo>
                <a:cubicBezTo>
                  <a:pt x="1968119" y="220091"/>
                  <a:pt x="1947672" y="229235"/>
                  <a:pt x="1926463" y="228473"/>
                </a:cubicBezTo>
                <a:cubicBezTo>
                  <a:pt x="1905254" y="229235"/>
                  <a:pt x="1884680" y="220218"/>
                  <a:pt x="1870202" y="203581"/>
                </a:cubicBezTo>
                <a:cubicBezTo>
                  <a:pt x="1855978" y="188087"/>
                  <a:pt x="1848231" y="167132"/>
                  <a:pt x="1848358" y="145542"/>
                </a:cubicBezTo>
                <a:cubicBezTo>
                  <a:pt x="1848104" y="124333"/>
                  <a:pt x="1855470" y="103886"/>
                  <a:pt x="1868932" y="88265"/>
                </a:cubicBezTo>
                <a:cubicBezTo>
                  <a:pt x="1883410" y="70866"/>
                  <a:pt x="1904492" y="61087"/>
                  <a:pt x="1926336" y="61595"/>
                </a:cubicBezTo>
                <a:close/>
                <a:moveTo>
                  <a:pt x="1751076" y="61595"/>
                </a:moveTo>
                <a:cubicBezTo>
                  <a:pt x="1760728" y="61468"/>
                  <a:pt x="1770380" y="63119"/>
                  <a:pt x="1779651" y="66294"/>
                </a:cubicBezTo>
                <a:cubicBezTo>
                  <a:pt x="1788033" y="69088"/>
                  <a:pt x="1796034" y="73406"/>
                  <a:pt x="1803019" y="78994"/>
                </a:cubicBezTo>
                <a:cubicBezTo>
                  <a:pt x="1809369" y="84455"/>
                  <a:pt x="1814703" y="91059"/>
                  <a:pt x="1818767" y="98679"/>
                </a:cubicBezTo>
                <a:lnTo>
                  <a:pt x="1803527" y="108585"/>
                </a:lnTo>
                <a:cubicBezTo>
                  <a:pt x="1791081" y="90297"/>
                  <a:pt x="1770888" y="79883"/>
                  <a:pt x="1749679" y="80645"/>
                </a:cubicBezTo>
                <a:cubicBezTo>
                  <a:pt x="1732788" y="80137"/>
                  <a:pt x="1716405" y="86868"/>
                  <a:pt x="1704213" y="99314"/>
                </a:cubicBezTo>
                <a:cubicBezTo>
                  <a:pt x="1692529" y="111125"/>
                  <a:pt x="1685925" y="127508"/>
                  <a:pt x="1686179" y="144653"/>
                </a:cubicBezTo>
                <a:cubicBezTo>
                  <a:pt x="1686179" y="156083"/>
                  <a:pt x="1689100" y="167386"/>
                  <a:pt x="1694561" y="177292"/>
                </a:cubicBezTo>
                <a:cubicBezTo>
                  <a:pt x="1699895" y="187833"/>
                  <a:pt x="1708023" y="196469"/>
                  <a:pt x="1717929" y="202184"/>
                </a:cubicBezTo>
                <a:cubicBezTo>
                  <a:pt x="1727835" y="207899"/>
                  <a:pt x="1739011" y="210693"/>
                  <a:pt x="1750314" y="210693"/>
                </a:cubicBezTo>
                <a:cubicBezTo>
                  <a:pt x="1771396" y="211074"/>
                  <a:pt x="1791462" y="200660"/>
                  <a:pt x="1804162" y="182753"/>
                </a:cubicBezTo>
                <a:lnTo>
                  <a:pt x="1819402" y="193167"/>
                </a:lnTo>
                <a:cubicBezTo>
                  <a:pt x="1812163" y="204597"/>
                  <a:pt x="1802257" y="213868"/>
                  <a:pt x="1790573" y="219837"/>
                </a:cubicBezTo>
                <a:cubicBezTo>
                  <a:pt x="1777746" y="226314"/>
                  <a:pt x="1763522" y="229489"/>
                  <a:pt x="1749298" y="229362"/>
                </a:cubicBezTo>
                <a:cubicBezTo>
                  <a:pt x="1727454" y="229870"/>
                  <a:pt x="1706245" y="220853"/>
                  <a:pt x="1690751" y="204470"/>
                </a:cubicBezTo>
                <a:cubicBezTo>
                  <a:pt x="1675511" y="189484"/>
                  <a:pt x="1667002" y="168275"/>
                  <a:pt x="1667383" y="146177"/>
                </a:cubicBezTo>
                <a:cubicBezTo>
                  <a:pt x="1667383" y="131064"/>
                  <a:pt x="1671193" y="116332"/>
                  <a:pt x="1678432" y="103378"/>
                </a:cubicBezTo>
                <a:cubicBezTo>
                  <a:pt x="1685671" y="90424"/>
                  <a:pt x="1695958" y="79629"/>
                  <a:pt x="1708404" y="72517"/>
                </a:cubicBezTo>
                <a:cubicBezTo>
                  <a:pt x="1721485" y="65151"/>
                  <a:pt x="1736217" y="61341"/>
                  <a:pt x="1751076" y="61595"/>
                </a:cubicBezTo>
                <a:close/>
                <a:moveTo>
                  <a:pt x="645668" y="60960"/>
                </a:moveTo>
                <a:cubicBezTo>
                  <a:pt x="661289" y="62357"/>
                  <a:pt x="675894" y="70231"/>
                  <a:pt x="686181" y="82931"/>
                </a:cubicBezTo>
                <a:lnTo>
                  <a:pt x="673989" y="96393"/>
                </a:lnTo>
                <a:cubicBezTo>
                  <a:pt x="666242" y="87122"/>
                  <a:pt x="655447" y="81534"/>
                  <a:pt x="643763" y="80645"/>
                </a:cubicBezTo>
                <a:cubicBezTo>
                  <a:pt x="637794" y="80518"/>
                  <a:pt x="631952" y="82804"/>
                  <a:pt x="627634" y="87122"/>
                </a:cubicBezTo>
                <a:cubicBezTo>
                  <a:pt x="623443" y="90932"/>
                  <a:pt x="621157" y="96520"/>
                  <a:pt x="621030" y="102362"/>
                </a:cubicBezTo>
                <a:cubicBezTo>
                  <a:pt x="621284" y="107823"/>
                  <a:pt x="623062" y="113157"/>
                  <a:pt x="626364" y="117348"/>
                </a:cubicBezTo>
                <a:cubicBezTo>
                  <a:pt x="633222" y="124333"/>
                  <a:pt x="641096" y="129921"/>
                  <a:pt x="649732" y="133985"/>
                </a:cubicBezTo>
                <a:cubicBezTo>
                  <a:pt x="660781" y="139319"/>
                  <a:pt x="670814" y="147066"/>
                  <a:pt x="679069" y="156591"/>
                </a:cubicBezTo>
                <a:cubicBezTo>
                  <a:pt x="683895" y="163830"/>
                  <a:pt x="686562" y="172593"/>
                  <a:pt x="686562" y="181483"/>
                </a:cubicBezTo>
                <a:cubicBezTo>
                  <a:pt x="686689" y="193929"/>
                  <a:pt x="681990" y="205867"/>
                  <a:pt x="673735" y="214630"/>
                </a:cubicBezTo>
                <a:cubicBezTo>
                  <a:pt x="665099" y="223520"/>
                  <a:pt x="653415" y="228473"/>
                  <a:pt x="641350" y="228092"/>
                </a:cubicBezTo>
                <a:cubicBezTo>
                  <a:pt x="632714" y="228092"/>
                  <a:pt x="624332" y="226060"/>
                  <a:pt x="616458" y="222123"/>
                </a:cubicBezTo>
                <a:cubicBezTo>
                  <a:pt x="608838" y="218313"/>
                  <a:pt x="602234" y="212725"/>
                  <a:pt x="597027" y="205740"/>
                </a:cubicBezTo>
                <a:lnTo>
                  <a:pt x="609219" y="191008"/>
                </a:lnTo>
                <a:cubicBezTo>
                  <a:pt x="616585" y="201549"/>
                  <a:pt x="628015" y="208026"/>
                  <a:pt x="640334" y="208661"/>
                </a:cubicBezTo>
                <a:cubicBezTo>
                  <a:pt x="647573" y="208915"/>
                  <a:pt x="654685" y="206121"/>
                  <a:pt x="660019" y="200914"/>
                </a:cubicBezTo>
                <a:cubicBezTo>
                  <a:pt x="665099" y="196215"/>
                  <a:pt x="668147" y="189484"/>
                  <a:pt x="668274" y="182245"/>
                </a:cubicBezTo>
                <a:cubicBezTo>
                  <a:pt x="668274" y="176530"/>
                  <a:pt x="666369" y="170942"/>
                  <a:pt x="662940" y="166497"/>
                </a:cubicBezTo>
                <a:cubicBezTo>
                  <a:pt x="656082" y="159512"/>
                  <a:pt x="648081" y="153924"/>
                  <a:pt x="639572" y="149606"/>
                </a:cubicBezTo>
                <a:cubicBezTo>
                  <a:pt x="628904" y="144653"/>
                  <a:pt x="619506" y="137287"/>
                  <a:pt x="611886" y="127889"/>
                </a:cubicBezTo>
                <a:cubicBezTo>
                  <a:pt x="606933" y="120650"/>
                  <a:pt x="604393" y="111887"/>
                  <a:pt x="604647" y="102997"/>
                </a:cubicBezTo>
                <a:cubicBezTo>
                  <a:pt x="604393" y="91694"/>
                  <a:pt x="608584" y="80645"/>
                  <a:pt x="616331" y="72898"/>
                </a:cubicBezTo>
                <a:cubicBezTo>
                  <a:pt x="624205" y="64897"/>
                  <a:pt x="634746" y="60579"/>
                  <a:pt x="645668" y="60960"/>
                </a:cubicBezTo>
                <a:close/>
                <a:moveTo>
                  <a:pt x="48895" y="60960"/>
                </a:moveTo>
                <a:cubicBezTo>
                  <a:pt x="64516" y="62484"/>
                  <a:pt x="78867" y="70358"/>
                  <a:pt x="89154" y="82931"/>
                </a:cubicBezTo>
                <a:lnTo>
                  <a:pt x="76708" y="96266"/>
                </a:lnTo>
                <a:cubicBezTo>
                  <a:pt x="69088" y="87122"/>
                  <a:pt x="58293" y="81407"/>
                  <a:pt x="46736" y="80645"/>
                </a:cubicBezTo>
                <a:cubicBezTo>
                  <a:pt x="40767" y="80518"/>
                  <a:pt x="34925" y="82804"/>
                  <a:pt x="30607" y="87122"/>
                </a:cubicBezTo>
                <a:cubicBezTo>
                  <a:pt x="26416" y="90932"/>
                  <a:pt x="24130" y="96520"/>
                  <a:pt x="24003" y="102362"/>
                </a:cubicBezTo>
                <a:cubicBezTo>
                  <a:pt x="24257" y="107823"/>
                  <a:pt x="26035" y="113157"/>
                  <a:pt x="29337" y="117348"/>
                </a:cubicBezTo>
                <a:cubicBezTo>
                  <a:pt x="36195" y="124333"/>
                  <a:pt x="44069" y="129921"/>
                  <a:pt x="52705" y="133985"/>
                </a:cubicBezTo>
                <a:cubicBezTo>
                  <a:pt x="63754" y="139319"/>
                  <a:pt x="73660" y="147066"/>
                  <a:pt x="81788" y="156591"/>
                </a:cubicBezTo>
                <a:cubicBezTo>
                  <a:pt x="86868" y="163830"/>
                  <a:pt x="89535" y="172593"/>
                  <a:pt x="89535" y="181483"/>
                </a:cubicBezTo>
                <a:cubicBezTo>
                  <a:pt x="89662" y="193929"/>
                  <a:pt x="84963" y="205994"/>
                  <a:pt x="76454" y="214630"/>
                </a:cubicBezTo>
                <a:cubicBezTo>
                  <a:pt x="67945" y="223647"/>
                  <a:pt x="56388" y="228473"/>
                  <a:pt x="44323" y="228092"/>
                </a:cubicBezTo>
                <a:cubicBezTo>
                  <a:pt x="35687" y="228092"/>
                  <a:pt x="27178" y="226060"/>
                  <a:pt x="19431" y="222123"/>
                </a:cubicBezTo>
                <a:cubicBezTo>
                  <a:pt x="11811" y="218313"/>
                  <a:pt x="5207" y="212725"/>
                  <a:pt x="0" y="205740"/>
                </a:cubicBezTo>
                <a:lnTo>
                  <a:pt x="12192" y="191008"/>
                </a:lnTo>
                <a:cubicBezTo>
                  <a:pt x="19558" y="201549"/>
                  <a:pt x="30988" y="208026"/>
                  <a:pt x="43307" y="208661"/>
                </a:cubicBezTo>
                <a:cubicBezTo>
                  <a:pt x="50546" y="208915"/>
                  <a:pt x="57658" y="206121"/>
                  <a:pt x="62992" y="200914"/>
                </a:cubicBezTo>
                <a:cubicBezTo>
                  <a:pt x="68199" y="196215"/>
                  <a:pt x="71120" y="189484"/>
                  <a:pt x="71247" y="182245"/>
                </a:cubicBezTo>
                <a:cubicBezTo>
                  <a:pt x="71247" y="176530"/>
                  <a:pt x="69342" y="170942"/>
                  <a:pt x="65913" y="166497"/>
                </a:cubicBezTo>
                <a:cubicBezTo>
                  <a:pt x="59055" y="159512"/>
                  <a:pt x="51054" y="153797"/>
                  <a:pt x="42545" y="149606"/>
                </a:cubicBezTo>
                <a:cubicBezTo>
                  <a:pt x="32004" y="144526"/>
                  <a:pt x="22733" y="137160"/>
                  <a:pt x="15113" y="127889"/>
                </a:cubicBezTo>
                <a:cubicBezTo>
                  <a:pt x="10160" y="120650"/>
                  <a:pt x="7620" y="111887"/>
                  <a:pt x="7874" y="102997"/>
                </a:cubicBezTo>
                <a:cubicBezTo>
                  <a:pt x="7493" y="91567"/>
                  <a:pt x="11811" y="80645"/>
                  <a:pt x="19558" y="72898"/>
                </a:cubicBezTo>
                <a:cubicBezTo>
                  <a:pt x="27432" y="64897"/>
                  <a:pt x="37973" y="60579"/>
                  <a:pt x="48895" y="60960"/>
                </a:cubicBezTo>
                <a:close/>
                <a:moveTo>
                  <a:pt x="2110105" y="60706"/>
                </a:moveTo>
                <a:cubicBezTo>
                  <a:pt x="2117217" y="60706"/>
                  <a:pt x="2124202" y="62230"/>
                  <a:pt x="2130679" y="65151"/>
                </a:cubicBezTo>
                <a:cubicBezTo>
                  <a:pt x="2136775" y="67818"/>
                  <a:pt x="2142236" y="71882"/>
                  <a:pt x="2146554" y="77089"/>
                </a:cubicBezTo>
                <a:cubicBezTo>
                  <a:pt x="2151507" y="83439"/>
                  <a:pt x="2155190" y="90805"/>
                  <a:pt x="2157349" y="98806"/>
                </a:cubicBezTo>
                <a:cubicBezTo>
                  <a:pt x="2162683" y="87376"/>
                  <a:pt x="2170811" y="77597"/>
                  <a:pt x="2180717" y="70358"/>
                </a:cubicBezTo>
                <a:cubicBezTo>
                  <a:pt x="2189988" y="64008"/>
                  <a:pt x="2200656" y="60579"/>
                  <a:pt x="2211705" y="60706"/>
                </a:cubicBezTo>
                <a:cubicBezTo>
                  <a:pt x="2221357" y="60452"/>
                  <a:pt x="2231009" y="63373"/>
                  <a:pt x="2239137" y="68961"/>
                </a:cubicBezTo>
                <a:cubicBezTo>
                  <a:pt x="2247138" y="74549"/>
                  <a:pt x="2253234" y="82677"/>
                  <a:pt x="2256663" y="92075"/>
                </a:cubicBezTo>
                <a:cubicBezTo>
                  <a:pt x="2261235" y="106553"/>
                  <a:pt x="2263267" y="121666"/>
                  <a:pt x="2262505" y="136906"/>
                </a:cubicBezTo>
                <a:lnTo>
                  <a:pt x="2262505" y="223647"/>
                </a:lnTo>
                <a:lnTo>
                  <a:pt x="2242947" y="223647"/>
                </a:lnTo>
                <a:lnTo>
                  <a:pt x="2242947" y="136906"/>
                </a:lnTo>
                <a:cubicBezTo>
                  <a:pt x="2243582" y="125095"/>
                  <a:pt x="2242439" y="113157"/>
                  <a:pt x="2239391" y="101727"/>
                </a:cubicBezTo>
                <a:cubicBezTo>
                  <a:pt x="2237232" y="95377"/>
                  <a:pt x="2233168" y="89916"/>
                  <a:pt x="2227707" y="86233"/>
                </a:cubicBezTo>
                <a:cubicBezTo>
                  <a:pt x="2221865" y="82169"/>
                  <a:pt x="2215007" y="80137"/>
                  <a:pt x="2208022" y="80518"/>
                </a:cubicBezTo>
                <a:cubicBezTo>
                  <a:pt x="2198878" y="80391"/>
                  <a:pt x="2189861" y="83439"/>
                  <a:pt x="2182495" y="89281"/>
                </a:cubicBezTo>
                <a:cubicBezTo>
                  <a:pt x="2174748" y="94996"/>
                  <a:pt x="2168906" y="103124"/>
                  <a:pt x="2165604" y="112395"/>
                </a:cubicBezTo>
                <a:cubicBezTo>
                  <a:pt x="2161159" y="128524"/>
                  <a:pt x="2159381" y="145415"/>
                  <a:pt x="2160270" y="162179"/>
                </a:cubicBezTo>
                <a:lnTo>
                  <a:pt x="2160270" y="224409"/>
                </a:lnTo>
                <a:lnTo>
                  <a:pt x="2141347" y="224409"/>
                </a:lnTo>
                <a:lnTo>
                  <a:pt x="2141347" y="143129"/>
                </a:lnTo>
                <a:cubicBezTo>
                  <a:pt x="2141855" y="130048"/>
                  <a:pt x="2140839" y="116967"/>
                  <a:pt x="2138045" y="104267"/>
                </a:cubicBezTo>
                <a:cubicBezTo>
                  <a:pt x="2135886" y="97536"/>
                  <a:pt x="2131822" y="91694"/>
                  <a:pt x="2126361" y="87630"/>
                </a:cubicBezTo>
                <a:cubicBezTo>
                  <a:pt x="2120392" y="83566"/>
                  <a:pt x="2113534" y="81407"/>
                  <a:pt x="2106422" y="81661"/>
                </a:cubicBezTo>
                <a:cubicBezTo>
                  <a:pt x="2097405" y="81661"/>
                  <a:pt x="2088642" y="84582"/>
                  <a:pt x="2081403" y="90170"/>
                </a:cubicBezTo>
                <a:cubicBezTo>
                  <a:pt x="2073656" y="95885"/>
                  <a:pt x="2067687" y="103759"/>
                  <a:pt x="2064258" y="113030"/>
                </a:cubicBezTo>
                <a:cubicBezTo>
                  <a:pt x="2059940" y="127381"/>
                  <a:pt x="2058035" y="142367"/>
                  <a:pt x="2058670" y="157353"/>
                </a:cubicBezTo>
                <a:lnTo>
                  <a:pt x="2058670" y="224663"/>
                </a:lnTo>
                <a:lnTo>
                  <a:pt x="2039493" y="224663"/>
                </a:lnTo>
                <a:lnTo>
                  <a:pt x="2039747" y="64770"/>
                </a:lnTo>
                <a:lnTo>
                  <a:pt x="2058924" y="64770"/>
                </a:lnTo>
                <a:lnTo>
                  <a:pt x="2058924" y="92075"/>
                </a:lnTo>
                <a:cubicBezTo>
                  <a:pt x="2064385" y="83439"/>
                  <a:pt x="2071497" y="75819"/>
                  <a:pt x="2079498" y="69850"/>
                </a:cubicBezTo>
                <a:cubicBezTo>
                  <a:pt x="2088769" y="63881"/>
                  <a:pt x="2099310" y="60706"/>
                  <a:pt x="2110232" y="60579"/>
                </a:cubicBezTo>
                <a:close/>
                <a:moveTo>
                  <a:pt x="790829" y="60579"/>
                </a:moveTo>
                <a:cubicBezTo>
                  <a:pt x="797941" y="60579"/>
                  <a:pt x="804926" y="62103"/>
                  <a:pt x="811403" y="65024"/>
                </a:cubicBezTo>
                <a:cubicBezTo>
                  <a:pt x="817499" y="67691"/>
                  <a:pt x="822960" y="71755"/>
                  <a:pt x="827278" y="76962"/>
                </a:cubicBezTo>
                <a:cubicBezTo>
                  <a:pt x="832104" y="83439"/>
                  <a:pt x="835787" y="90805"/>
                  <a:pt x="838073" y="98679"/>
                </a:cubicBezTo>
                <a:cubicBezTo>
                  <a:pt x="843407" y="87249"/>
                  <a:pt x="851535" y="77470"/>
                  <a:pt x="861441" y="70231"/>
                </a:cubicBezTo>
                <a:cubicBezTo>
                  <a:pt x="870712" y="63881"/>
                  <a:pt x="881380" y="60452"/>
                  <a:pt x="892429" y="60579"/>
                </a:cubicBezTo>
                <a:cubicBezTo>
                  <a:pt x="902081" y="60452"/>
                  <a:pt x="911606" y="63246"/>
                  <a:pt x="919861" y="68834"/>
                </a:cubicBezTo>
                <a:cubicBezTo>
                  <a:pt x="927735" y="74549"/>
                  <a:pt x="933831" y="82677"/>
                  <a:pt x="937387" y="91948"/>
                </a:cubicBezTo>
                <a:cubicBezTo>
                  <a:pt x="941705" y="106426"/>
                  <a:pt x="943610" y="121539"/>
                  <a:pt x="942975" y="136779"/>
                </a:cubicBezTo>
                <a:lnTo>
                  <a:pt x="942975" y="223520"/>
                </a:lnTo>
                <a:lnTo>
                  <a:pt x="923544" y="223520"/>
                </a:lnTo>
                <a:lnTo>
                  <a:pt x="923544" y="136906"/>
                </a:lnTo>
                <a:cubicBezTo>
                  <a:pt x="924179" y="125095"/>
                  <a:pt x="923036" y="113157"/>
                  <a:pt x="919988" y="101727"/>
                </a:cubicBezTo>
                <a:cubicBezTo>
                  <a:pt x="917702" y="95377"/>
                  <a:pt x="913638" y="89916"/>
                  <a:pt x="908304" y="86233"/>
                </a:cubicBezTo>
                <a:cubicBezTo>
                  <a:pt x="902462" y="82296"/>
                  <a:pt x="895604" y="80264"/>
                  <a:pt x="888619" y="80518"/>
                </a:cubicBezTo>
                <a:cubicBezTo>
                  <a:pt x="879475" y="80391"/>
                  <a:pt x="870458" y="83439"/>
                  <a:pt x="863092" y="89281"/>
                </a:cubicBezTo>
                <a:cubicBezTo>
                  <a:pt x="855345" y="94996"/>
                  <a:pt x="849503" y="103124"/>
                  <a:pt x="846201" y="112395"/>
                </a:cubicBezTo>
                <a:cubicBezTo>
                  <a:pt x="841629" y="128524"/>
                  <a:pt x="839851" y="145415"/>
                  <a:pt x="840867" y="162179"/>
                </a:cubicBezTo>
                <a:lnTo>
                  <a:pt x="840867" y="224409"/>
                </a:lnTo>
                <a:lnTo>
                  <a:pt x="821690" y="224409"/>
                </a:lnTo>
                <a:lnTo>
                  <a:pt x="821690" y="143129"/>
                </a:lnTo>
                <a:cubicBezTo>
                  <a:pt x="822325" y="130048"/>
                  <a:pt x="821182" y="116967"/>
                  <a:pt x="818134" y="104267"/>
                </a:cubicBezTo>
                <a:cubicBezTo>
                  <a:pt x="816102" y="97409"/>
                  <a:pt x="811911" y="91567"/>
                  <a:pt x="806450" y="87630"/>
                </a:cubicBezTo>
                <a:cubicBezTo>
                  <a:pt x="800481" y="83566"/>
                  <a:pt x="793623" y="81407"/>
                  <a:pt x="786511" y="81661"/>
                </a:cubicBezTo>
                <a:cubicBezTo>
                  <a:pt x="777621" y="81661"/>
                  <a:pt x="768858" y="84582"/>
                  <a:pt x="761619" y="90170"/>
                </a:cubicBezTo>
                <a:cubicBezTo>
                  <a:pt x="753872" y="95885"/>
                  <a:pt x="747903" y="103759"/>
                  <a:pt x="744474" y="113030"/>
                </a:cubicBezTo>
                <a:cubicBezTo>
                  <a:pt x="740156" y="127381"/>
                  <a:pt x="738251" y="142367"/>
                  <a:pt x="738886" y="157353"/>
                </a:cubicBezTo>
                <a:lnTo>
                  <a:pt x="738886" y="224663"/>
                </a:lnTo>
                <a:lnTo>
                  <a:pt x="719709" y="224663"/>
                </a:lnTo>
                <a:lnTo>
                  <a:pt x="720217" y="64643"/>
                </a:lnTo>
                <a:lnTo>
                  <a:pt x="739394" y="64643"/>
                </a:lnTo>
                <a:lnTo>
                  <a:pt x="739394" y="92075"/>
                </a:lnTo>
                <a:cubicBezTo>
                  <a:pt x="744855" y="83439"/>
                  <a:pt x="751967" y="75819"/>
                  <a:pt x="759968" y="69850"/>
                </a:cubicBezTo>
                <a:cubicBezTo>
                  <a:pt x="769239" y="63754"/>
                  <a:pt x="779780" y="60579"/>
                  <a:pt x="790702" y="60579"/>
                </a:cubicBezTo>
                <a:close/>
                <a:moveTo>
                  <a:pt x="1251331" y="60071"/>
                </a:moveTo>
                <a:cubicBezTo>
                  <a:pt x="1261872" y="59817"/>
                  <a:pt x="1272286" y="62992"/>
                  <a:pt x="1281049" y="69088"/>
                </a:cubicBezTo>
                <a:cubicBezTo>
                  <a:pt x="1289685" y="75184"/>
                  <a:pt x="1296416" y="83820"/>
                  <a:pt x="1300226" y="93980"/>
                </a:cubicBezTo>
                <a:cubicBezTo>
                  <a:pt x="1304925" y="109347"/>
                  <a:pt x="1307084" y="125603"/>
                  <a:pt x="1306322" y="141859"/>
                </a:cubicBezTo>
                <a:lnTo>
                  <a:pt x="1306322" y="223520"/>
                </a:lnTo>
                <a:lnTo>
                  <a:pt x="1287145" y="223520"/>
                </a:lnTo>
                <a:lnTo>
                  <a:pt x="1287145" y="148844"/>
                </a:lnTo>
                <a:cubicBezTo>
                  <a:pt x="1287526" y="136652"/>
                  <a:pt x="1286891" y="124333"/>
                  <a:pt x="1284986" y="112268"/>
                </a:cubicBezTo>
                <a:cubicBezTo>
                  <a:pt x="1283589" y="102616"/>
                  <a:pt x="1279017" y="93726"/>
                  <a:pt x="1272159" y="87376"/>
                </a:cubicBezTo>
                <a:cubicBezTo>
                  <a:pt x="1265047" y="81788"/>
                  <a:pt x="1256411" y="78994"/>
                  <a:pt x="1247521" y="79375"/>
                </a:cubicBezTo>
                <a:cubicBezTo>
                  <a:pt x="1235964" y="79248"/>
                  <a:pt x="1224788" y="83693"/>
                  <a:pt x="1216152" y="91821"/>
                </a:cubicBezTo>
                <a:cubicBezTo>
                  <a:pt x="1207262" y="99441"/>
                  <a:pt x="1200912" y="110109"/>
                  <a:pt x="1198118" y="121920"/>
                </a:cubicBezTo>
                <a:cubicBezTo>
                  <a:pt x="1195832" y="136271"/>
                  <a:pt x="1194816" y="150749"/>
                  <a:pt x="1195324" y="165227"/>
                </a:cubicBezTo>
                <a:lnTo>
                  <a:pt x="1195324" y="223520"/>
                </a:lnTo>
                <a:lnTo>
                  <a:pt x="1176147" y="223520"/>
                </a:lnTo>
                <a:lnTo>
                  <a:pt x="1176147" y="64643"/>
                </a:lnTo>
                <a:lnTo>
                  <a:pt x="1195324" y="64643"/>
                </a:lnTo>
                <a:lnTo>
                  <a:pt x="1195324" y="93091"/>
                </a:lnTo>
                <a:cubicBezTo>
                  <a:pt x="1202055" y="82931"/>
                  <a:pt x="1210818" y="74422"/>
                  <a:pt x="1220851" y="68199"/>
                </a:cubicBezTo>
                <a:cubicBezTo>
                  <a:pt x="1230249" y="62865"/>
                  <a:pt x="1240663" y="60198"/>
                  <a:pt x="1251331" y="60198"/>
                </a:cubicBezTo>
                <a:close/>
                <a:moveTo>
                  <a:pt x="1474216" y="59690"/>
                </a:moveTo>
                <a:cubicBezTo>
                  <a:pt x="1485773" y="59563"/>
                  <a:pt x="1497203" y="62357"/>
                  <a:pt x="1507490" y="67945"/>
                </a:cubicBezTo>
                <a:cubicBezTo>
                  <a:pt x="1517904" y="74041"/>
                  <a:pt x="1526794" y="82550"/>
                  <a:pt x="1533525" y="92837"/>
                </a:cubicBezTo>
                <a:lnTo>
                  <a:pt x="1533525" y="64643"/>
                </a:lnTo>
                <a:lnTo>
                  <a:pt x="1552702" y="64643"/>
                </a:lnTo>
                <a:lnTo>
                  <a:pt x="1552702" y="223520"/>
                </a:lnTo>
                <a:lnTo>
                  <a:pt x="1533779" y="223520"/>
                </a:lnTo>
                <a:lnTo>
                  <a:pt x="1533779" y="196215"/>
                </a:lnTo>
                <a:cubicBezTo>
                  <a:pt x="1526540" y="205994"/>
                  <a:pt x="1517269" y="213995"/>
                  <a:pt x="1506855" y="219583"/>
                </a:cubicBezTo>
                <a:cubicBezTo>
                  <a:pt x="1496568" y="225044"/>
                  <a:pt x="1485265" y="227838"/>
                  <a:pt x="1473835" y="227584"/>
                </a:cubicBezTo>
                <a:cubicBezTo>
                  <a:pt x="1453261" y="227711"/>
                  <a:pt x="1433703" y="218694"/>
                  <a:pt x="1419733" y="202692"/>
                </a:cubicBezTo>
                <a:cubicBezTo>
                  <a:pt x="1404620" y="187071"/>
                  <a:pt x="1396111" y="165608"/>
                  <a:pt x="1396365" y="143129"/>
                </a:cubicBezTo>
                <a:cubicBezTo>
                  <a:pt x="1396238" y="121031"/>
                  <a:pt x="1404620" y="99822"/>
                  <a:pt x="1419733" y="84582"/>
                </a:cubicBezTo>
                <a:cubicBezTo>
                  <a:pt x="1433830" y="68453"/>
                  <a:pt x="1453642" y="59436"/>
                  <a:pt x="1474343" y="59690"/>
                </a:cubicBezTo>
                <a:close/>
                <a:moveTo>
                  <a:pt x="1055370" y="59690"/>
                </a:moveTo>
                <a:cubicBezTo>
                  <a:pt x="1066927" y="59563"/>
                  <a:pt x="1078357" y="62357"/>
                  <a:pt x="1088644" y="67945"/>
                </a:cubicBezTo>
                <a:cubicBezTo>
                  <a:pt x="1099058" y="74041"/>
                  <a:pt x="1107948" y="82550"/>
                  <a:pt x="1114679" y="92837"/>
                </a:cubicBezTo>
                <a:lnTo>
                  <a:pt x="1114679" y="64643"/>
                </a:lnTo>
                <a:lnTo>
                  <a:pt x="1133856" y="64643"/>
                </a:lnTo>
                <a:lnTo>
                  <a:pt x="1133856" y="223520"/>
                </a:lnTo>
                <a:lnTo>
                  <a:pt x="1114806" y="223520"/>
                </a:lnTo>
                <a:lnTo>
                  <a:pt x="1114806" y="196215"/>
                </a:lnTo>
                <a:cubicBezTo>
                  <a:pt x="1107567" y="205994"/>
                  <a:pt x="1098296" y="213995"/>
                  <a:pt x="1087882" y="219583"/>
                </a:cubicBezTo>
                <a:cubicBezTo>
                  <a:pt x="1077595" y="225044"/>
                  <a:pt x="1066292" y="227838"/>
                  <a:pt x="1054862" y="227584"/>
                </a:cubicBezTo>
                <a:cubicBezTo>
                  <a:pt x="1034288" y="227711"/>
                  <a:pt x="1014730" y="218694"/>
                  <a:pt x="1000760" y="202692"/>
                </a:cubicBezTo>
                <a:cubicBezTo>
                  <a:pt x="985647" y="187071"/>
                  <a:pt x="977138" y="165608"/>
                  <a:pt x="977392" y="143129"/>
                </a:cubicBezTo>
                <a:cubicBezTo>
                  <a:pt x="977265" y="121031"/>
                  <a:pt x="985774" y="99822"/>
                  <a:pt x="1000760" y="84582"/>
                </a:cubicBezTo>
                <a:cubicBezTo>
                  <a:pt x="1014857" y="68453"/>
                  <a:pt x="1034669" y="59436"/>
                  <a:pt x="1055370" y="59690"/>
                </a:cubicBezTo>
                <a:close/>
                <a:moveTo>
                  <a:pt x="120269" y="4064"/>
                </a:moveTo>
                <a:lnTo>
                  <a:pt x="139446" y="4064"/>
                </a:lnTo>
                <a:lnTo>
                  <a:pt x="139446" y="224282"/>
                </a:lnTo>
                <a:lnTo>
                  <a:pt x="120269" y="224282"/>
                </a:lnTo>
                <a:close/>
                <a:moveTo>
                  <a:pt x="364744" y="3175"/>
                </a:moveTo>
                <a:lnTo>
                  <a:pt x="383921" y="4191"/>
                </a:lnTo>
                <a:lnTo>
                  <a:pt x="383921" y="224282"/>
                </a:lnTo>
                <a:lnTo>
                  <a:pt x="364998" y="224282"/>
                </a:lnTo>
                <a:lnTo>
                  <a:pt x="364998" y="196850"/>
                </a:lnTo>
                <a:cubicBezTo>
                  <a:pt x="357759" y="206629"/>
                  <a:pt x="348488" y="214630"/>
                  <a:pt x="338074" y="220218"/>
                </a:cubicBezTo>
                <a:cubicBezTo>
                  <a:pt x="327787" y="225679"/>
                  <a:pt x="316484" y="228473"/>
                  <a:pt x="305054" y="228219"/>
                </a:cubicBezTo>
                <a:cubicBezTo>
                  <a:pt x="284480" y="228346"/>
                  <a:pt x="264922" y="219329"/>
                  <a:pt x="250952" y="203327"/>
                </a:cubicBezTo>
                <a:cubicBezTo>
                  <a:pt x="235839" y="187706"/>
                  <a:pt x="227330" y="166243"/>
                  <a:pt x="227584" y="143764"/>
                </a:cubicBezTo>
                <a:cubicBezTo>
                  <a:pt x="227457" y="121666"/>
                  <a:pt x="235966" y="100457"/>
                  <a:pt x="250952" y="85217"/>
                </a:cubicBezTo>
                <a:cubicBezTo>
                  <a:pt x="265049" y="69088"/>
                  <a:pt x="284861" y="60071"/>
                  <a:pt x="305562" y="60325"/>
                </a:cubicBezTo>
                <a:cubicBezTo>
                  <a:pt x="317119" y="60198"/>
                  <a:pt x="328549" y="62992"/>
                  <a:pt x="338836" y="68580"/>
                </a:cubicBezTo>
                <a:cubicBezTo>
                  <a:pt x="349250" y="74676"/>
                  <a:pt x="358140" y="83185"/>
                  <a:pt x="364871" y="93472"/>
                </a:cubicBezTo>
                <a:close/>
                <a:moveTo>
                  <a:pt x="1354201" y="127"/>
                </a:moveTo>
                <a:cubicBezTo>
                  <a:pt x="1358519" y="0"/>
                  <a:pt x="1362583" y="1778"/>
                  <a:pt x="1365504" y="5080"/>
                </a:cubicBezTo>
                <a:cubicBezTo>
                  <a:pt x="1368552" y="8255"/>
                  <a:pt x="1370203" y="12573"/>
                  <a:pt x="1370203" y="17018"/>
                </a:cubicBezTo>
                <a:cubicBezTo>
                  <a:pt x="1370203" y="21463"/>
                  <a:pt x="1368552" y="25654"/>
                  <a:pt x="1365504" y="28702"/>
                </a:cubicBezTo>
                <a:cubicBezTo>
                  <a:pt x="1362583" y="31877"/>
                  <a:pt x="1358519" y="33782"/>
                  <a:pt x="1354201" y="33655"/>
                </a:cubicBezTo>
                <a:cubicBezTo>
                  <a:pt x="1349883" y="33528"/>
                  <a:pt x="1346073" y="31877"/>
                  <a:pt x="1343152" y="28702"/>
                </a:cubicBezTo>
                <a:cubicBezTo>
                  <a:pt x="1340231" y="25527"/>
                  <a:pt x="1338453" y="21463"/>
                  <a:pt x="1338453" y="17018"/>
                </a:cubicBezTo>
                <a:cubicBezTo>
                  <a:pt x="1338453" y="12573"/>
                  <a:pt x="1340104" y="8255"/>
                  <a:pt x="1343152" y="5080"/>
                </a:cubicBezTo>
                <a:cubicBezTo>
                  <a:pt x="1345946" y="1778"/>
                  <a:pt x="1350010" y="0"/>
                  <a:pt x="1354201" y="127"/>
                </a:cubicBezTo>
                <a:close/>
                <a:moveTo>
                  <a:pt x="186182" y="127"/>
                </a:moveTo>
                <a:cubicBezTo>
                  <a:pt x="190500" y="0"/>
                  <a:pt x="194564" y="1778"/>
                  <a:pt x="197485" y="5080"/>
                </a:cubicBezTo>
                <a:cubicBezTo>
                  <a:pt x="200533" y="8255"/>
                  <a:pt x="202184" y="12573"/>
                  <a:pt x="202184" y="17018"/>
                </a:cubicBezTo>
                <a:cubicBezTo>
                  <a:pt x="202184" y="21463"/>
                  <a:pt x="200533" y="25654"/>
                  <a:pt x="197485" y="28702"/>
                </a:cubicBezTo>
                <a:cubicBezTo>
                  <a:pt x="194564" y="31877"/>
                  <a:pt x="190500" y="33782"/>
                  <a:pt x="186182" y="33655"/>
                </a:cubicBezTo>
                <a:cubicBezTo>
                  <a:pt x="181864" y="33528"/>
                  <a:pt x="178054" y="31877"/>
                  <a:pt x="175133" y="28702"/>
                </a:cubicBezTo>
                <a:cubicBezTo>
                  <a:pt x="172212" y="25527"/>
                  <a:pt x="170434" y="21463"/>
                  <a:pt x="170434" y="17018"/>
                </a:cubicBezTo>
                <a:cubicBezTo>
                  <a:pt x="170434" y="12573"/>
                  <a:pt x="172085" y="8255"/>
                  <a:pt x="175133" y="5080"/>
                </a:cubicBezTo>
                <a:cubicBezTo>
                  <a:pt x="177927" y="1778"/>
                  <a:pt x="181991" y="0"/>
                  <a:pt x="186182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3"/>
          <p:cNvSpPr/>
          <p:nvPr/>
        </p:nvSpPr>
        <p:spPr>
          <a:xfrm>
            <a:off x="-88264" y="4372884"/>
            <a:ext cx="18377535" cy="6068091"/>
          </a:xfrm>
          <a:custGeom>
            <a:rect b="b" l="l" r="r" t="t"/>
            <a:pathLst>
              <a:path extrusionOk="0" h="8090789" w="24503380">
                <a:moveTo>
                  <a:pt x="17272" y="5665851"/>
                </a:moveTo>
                <a:cubicBezTo>
                  <a:pt x="233426" y="6138418"/>
                  <a:pt x="776478" y="6524244"/>
                  <a:pt x="1417701" y="6647434"/>
                </a:cubicBezTo>
                <a:lnTo>
                  <a:pt x="1415923" y="6656832"/>
                </a:lnTo>
                <a:lnTo>
                  <a:pt x="1417701" y="6647434"/>
                </a:lnTo>
                <a:cubicBezTo>
                  <a:pt x="2058924" y="6770624"/>
                  <a:pt x="2776474" y="6633337"/>
                  <a:pt x="3263900" y="6294882"/>
                </a:cubicBezTo>
                <a:cubicBezTo>
                  <a:pt x="3506470" y="6126480"/>
                  <a:pt x="3688207" y="5917819"/>
                  <a:pt x="3871341" y="5707761"/>
                </a:cubicBezTo>
                <a:cubicBezTo>
                  <a:pt x="3985895" y="5576189"/>
                  <a:pt x="4101084" y="5444109"/>
                  <a:pt x="4231513" y="5321681"/>
                </a:cubicBezTo>
                <a:lnTo>
                  <a:pt x="4237990" y="5328666"/>
                </a:lnTo>
                <a:lnTo>
                  <a:pt x="4231513" y="5321681"/>
                </a:lnTo>
                <a:cubicBezTo>
                  <a:pt x="4570222" y="5003546"/>
                  <a:pt x="5101717" y="4735576"/>
                  <a:pt x="5625211" y="4840224"/>
                </a:cubicBezTo>
                <a:cubicBezTo>
                  <a:pt x="6212459" y="4957826"/>
                  <a:pt x="6473825" y="5457063"/>
                  <a:pt x="6698234" y="5884418"/>
                </a:cubicBezTo>
                <a:cubicBezTo>
                  <a:pt x="6703695" y="5894959"/>
                  <a:pt x="6709283" y="5905373"/>
                  <a:pt x="6714744" y="5915787"/>
                </a:cubicBezTo>
                <a:lnTo>
                  <a:pt x="6706362" y="5920232"/>
                </a:lnTo>
                <a:lnTo>
                  <a:pt x="6714744" y="5915787"/>
                </a:lnTo>
                <a:cubicBezTo>
                  <a:pt x="6943090" y="6349873"/>
                  <a:pt x="7387336" y="6832092"/>
                  <a:pt x="7991983" y="6767068"/>
                </a:cubicBezTo>
                <a:cubicBezTo>
                  <a:pt x="8450961" y="6717792"/>
                  <a:pt x="8740267" y="6367272"/>
                  <a:pt x="8902446" y="6034913"/>
                </a:cubicBezTo>
                <a:lnTo>
                  <a:pt x="8910955" y="6039104"/>
                </a:lnTo>
                <a:lnTo>
                  <a:pt x="8902446" y="6034913"/>
                </a:lnTo>
                <a:cubicBezTo>
                  <a:pt x="8929497" y="5979414"/>
                  <a:pt x="8955405" y="5922899"/>
                  <a:pt x="8981440" y="5866003"/>
                </a:cubicBezTo>
                <a:cubicBezTo>
                  <a:pt x="9007602" y="5808726"/>
                  <a:pt x="9034018" y="5750941"/>
                  <a:pt x="9061831" y="5693918"/>
                </a:cubicBezTo>
                <a:cubicBezTo>
                  <a:pt x="9172067" y="5467858"/>
                  <a:pt x="9305798" y="5250434"/>
                  <a:pt x="9546717" y="5096637"/>
                </a:cubicBezTo>
                <a:lnTo>
                  <a:pt x="9551797" y="5104638"/>
                </a:lnTo>
                <a:lnTo>
                  <a:pt x="9546717" y="5096637"/>
                </a:lnTo>
                <a:cubicBezTo>
                  <a:pt x="10008362" y="4801870"/>
                  <a:pt x="10728706" y="4857369"/>
                  <a:pt x="11229721" y="5108829"/>
                </a:cubicBezTo>
                <a:lnTo>
                  <a:pt x="11225403" y="5117338"/>
                </a:lnTo>
                <a:lnTo>
                  <a:pt x="11229721" y="5108829"/>
                </a:lnTo>
                <a:cubicBezTo>
                  <a:pt x="11731117" y="5360416"/>
                  <a:pt x="12057761" y="5765546"/>
                  <a:pt x="12339447" y="6166612"/>
                </a:cubicBezTo>
                <a:cubicBezTo>
                  <a:pt x="12375261" y="6217539"/>
                  <a:pt x="12410694" y="6268720"/>
                  <a:pt x="12446127" y="6320028"/>
                </a:cubicBezTo>
                <a:cubicBezTo>
                  <a:pt x="12481687" y="6371463"/>
                  <a:pt x="12517247" y="6422898"/>
                  <a:pt x="12553315" y="6474079"/>
                </a:cubicBezTo>
                <a:cubicBezTo>
                  <a:pt x="12764262" y="6774434"/>
                  <a:pt x="12988798" y="7067931"/>
                  <a:pt x="13301473" y="7307834"/>
                </a:cubicBezTo>
                <a:lnTo>
                  <a:pt x="13295630" y="7315327"/>
                </a:lnTo>
                <a:lnTo>
                  <a:pt x="13301473" y="7307834"/>
                </a:lnTo>
                <a:cubicBezTo>
                  <a:pt x="14178025" y="7980553"/>
                  <a:pt x="15720823" y="8070469"/>
                  <a:pt x="16722472" y="7506716"/>
                </a:cubicBezTo>
                <a:cubicBezTo>
                  <a:pt x="17569942" y="7029958"/>
                  <a:pt x="17937225" y="6243828"/>
                  <a:pt x="18298160" y="5470906"/>
                </a:cubicBezTo>
                <a:cubicBezTo>
                  <a:pt x="18376138" y="5303901"/>
                  <a:pt x="18453862" y="5137404"/>
                  <a:pt x="18536031" y="4975098"/>
                </a:cubicBezTo>
                <a:lnTo>
                  <a:pt x="18544540" y="4979416"/>
                </a:lnTo>
                <a:lnTo>
                  <a:pt x="18536031" y="4975098"/>
                </a:lnTo>
                <a:cubicBezTo>
                  <a:pt x="19632168" y="2808986"/>
                  <a:pt x="21686266" y="909320"/>
                  <a:pt x="24497538" y="0"/>
                </a:cubicBezTo>
                <a:lnTo>
                  <a:pt x="24503380" y="18161"/>
                </a:lnTo>
                <a:cubicBezTo>
                  <a:pt x="21696934" y="925957"/>
                  <a:pt x="19646774" y="2822067"/>
                  <a:pt x="18552923" y="4983734"/>
                </a:cubicBezTo>
                <a:cubicBezTo>
                  <a:pt x="18470880" y="5145786"/>
                  <a:pt x="18393283" y="5311902"/>
                  <a:pt x="18315305" y="5479034"/>
                </a:cubicBezTo>
                <a:cubicBezTo>
                  <a:pt x="17954626" y="6251321"/>
                  <a:pt x="17585182" y="7043293"/>
                  <a:pt x="16731615" y="7523480"/>
                </a:cubicBezTo>
                <a:lnTo>
                  <a:pt x="16726916" y="7515225"/>
                </a:lnTo>
                <a:lnTo>
                  <a:pt x="16731615" y="7523480"/>
                </a:lnTo>
                <a:cubicBezTo>
                  <a:pt x="15723616" y="8090789"/>
                  <a:pt x="14172565" y="8000619"/>
                  <a:pt x="13289661" y="7323074"/>
                </a:cubicBezTo>
                <a:cubicBezTo>
                  <a:pt x="12974701" y="7081266"/>
                  <a:pt x="12748641" y="6785737"/>
                  <a:pt x="12537567" y="6485128"/>
                </a:cubicBezTo>
                <a:cubicBezTo>
                  <a:pt x="12501499" y="6433820"/>
                  <a:pt x="12465939" y="6382258"/>
                  <a:pt x="12430379" y="6330950"/>
                </a:cubicBezTo>
                <a:cubicBezTo>
                  <a:pt x="12394819" y="6279642"/>
                  <a:pt x="12359513" y="6228461"/>
                  <a:pt x="12323826" y="6177661"/>
                </a:cubicBezTo>
                <a:lnTo>
                  <a:pt x="12331573" y="6172200"/>
                </a:lnTo>
                <a:lnTo>
                  <a:pt x="12323826" y="6177661"/>
                </a:lnTo>
                <a:cubicBezTo>
                  <a:pt x="12042521" y="5777103"/>
                  <a:pt x="11718036" y="5375275"/>
                  <a:pt x="11221085" y="5125847"/>
                </a:cubicBezTo>
                <a:cubicBezTo>
                  <a:pt x="10723880" y="4876292"/>
                  <a:pt x="10011029" y="4822698"/>
                  <a:pt x="9556877" y="5112639"/>
                </a:cubicBezTo>
                <a:cubicBezTo>
                  <a:pt x="9320403" y="5263515"/>
                  <a:pt x="9188704" y="5477129"/>
                  <a:pt x="9078849" y="5702173"/>
                </a:cubicBezTo>
                <a:cubicBezTo>
                  <a:pt x="9051163" y="5758942"/>
                  <a:pt x="9024874" y="5816473"/>
                  <a:pt x="8998585" y="5873750"/>
                </a:cubicBezTo>
                <a:cubicBezTo>
                  <a:pt x="8972550" y="5930646"/>
                  <a:pt x="8946642" y="5987415"/>
                  <a:pt x="8919464" y="6043168"/>
                </a:cubicBezTo>
                <a:cubicBezTo>
                  <a:pt x="8756142" y="6377940"/>
                  <a:pt x="8462518" y="6735572"/>
                  <a:pt x="7993888" y="6785991"/>
                </a:cubicBezTo>
                <a:lnTo>
                  <a:pt x="7992873" y="6776466"/>
                </a:lnTo>
                <a:lnTo>
                  <a:pt x="7993888" y="6785991"/>
                </a:lnTo>
                <a:cubicBezTo>
                  <a:pt x="7377049" y="6852285"/>
                  <a:pt x="6927088" y="6360541"/>
                  <a:pt x="6697853" y="5924677"/>
                </a:cubicBezTo>
                <a:cubicBezTo>
                  <a:pt x="6692392" y="5914263"/>
                  <a:pt x="6686931" y="5903849"/>
                  <a:pt x="6681343" y="5893308"/>
                </a:cubicBezTo>
                <a:cubicBezTo>
                  <a:pt x="6456299" y="5464429"/>
                  <a:pt x="6198616" y="4974463"/>
                  <a:pt x="5621528" y="4859020"/>
                </a:cubicBezTo>
                <a:lnTo>
                  <a:pt x="5623433" y="4849622"/>
                </a:lnTo>
                <a:lnTo>
                  <a:pt x="5621528" y="4859020"/>
                </a:lnTo>
                <a:cubicBezTo>
                  <a:pt x="5106543" y="4756023"/>
                  <a:pt x="4580890" y="5019802"/>
                  <a:pt x="4244594" y="5335651"/>
                </a:cubicBezTo>
                <a:cubicBezTo>
                  <a:pt x="4114927" y="5457444"/>
                  <a:pt x="4000373" y="5588762"/>
                  <a:pt x="3885692" y="5720461"/>
                </a:cubicBezTo>
                <a:cubicBezTo>
                  <a:pt x="3702812" y="5930392"/>
                  <a:pt x="3519551" y="6140831"/>
                  <a:pt x="3274822" y="6310757"/>
                </a:cubicBezTo>
                <a:lnTo>
                  <a:pt x="3269361" y="6302883"/>
                </a:lnTo>
                <a:lnTo>
                  <a:pt x="3274822" y="6310757"/>
                </a:lnTo>
                <a:cubicBezTo>
                  <a:pt x="2782697" y="6652387"/>
                  <a:pt x="2059813" y="6790309"/>
                  <a:pt x="1414145" y="6666356"/>
                </a:cubicBezTo>
                <a:cubicBezTo>
                  <a:pt x="768350" y="6542024"/>
                  <a:pt x="219329" y="6153277"/>
                  <a:pt x="0" y="567372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3"/>
          <p:cNvSpPr/>
          <p:nvPr/>
        </p:nvSpPr>
        <p:spPr>
          <a:xfrm>
            <a:off x="-83712" y="4514956"/>
            <a:ext cx="18372773" cy="5708524"/>
          </a:xfrm>
          <a:custGeom>
            <a:rect b="b" l="l" r="r" t="t"/>
            <a:pathLst>
              <a:path extrusionOk="0" h="7611364" w="24497030">
                <a:moveTo>
                  <a:pt x="17272" y="5297043"/>
                </a:moveTo>
                <a:cubicBezTo>
                  <a:pt x="231013" y="5759958"/>
                  <a:pt x="763397" y="6143625"/>
                  <a:pt x="1392936" y="6272276"/>
                </a:cubicBezTo>
                <a:lnTo>
                  <a:pt x="1391031" y="6281547"/>
                </a:lnTo>
                <a:lnTo>
                  <a:pt x="1392936" y="6272276"/>
                </a:lnTo>
                <a:cubicBezTo>
                  <a:pt x="2019808" y="6400419"/>
                  <a:pt x="2721737" y="6275451"/>
                  <a:pt x="3201162" y="5955919"/>
                </a:cubicBezTo>
                <a:cubicBezTo>
                  <a:pt x="3438906" y="5797931"/>
                  <a:pt x="3617976" y="5600700"/>
                  <a:pt x="3798316" y="5401945"/>
                </a:cubicBezTo>
                <a:cubicBezTo>
                  <a:pt x="3912362" y="5276215"/>
                  <a:pt x="4027043" y="5149850"/>
                  <a:pt x="4157091" y="5033137"/>
                </a:cubicBezTo>
                <a:lnTo>
                  <a:pt x="4163441" y="5040249"/>
                </a:lnTo>
                <a:lnTo>
                  <a:pt x="4157091" y="5033137"/>
                </a:lnTo>
                <a:cubicBezTo>
                  <a:pt x="4492625" y="4731893"/>
                  <a:pt x="5017008" y="4479036"/>
                  <a:pt x="5531104" y="4581652"/>
                </a:cubicBezTo>
                <a:lnTo>
                  <a:pt x="5529199" y="4591050"/>
                </a:lnTo>
                <a:lnTo>
                  <a:pt x="5531104" y="4581652"/>
                </a:lnTo>
                <a:cubicBezTo>
                  <a:pt x="5881370" y="4651248"/>
                  <a:pt x="6126988" y="4833747"/>
                  <a:pt x="6318758" y="5053838"/>
                </a:cubicBezTo>
                <a:lnTo>
                  <a:pt x="6311519" y="5060061"/>
                </a:lnTo>
                <a:lnTo>
                  <a:pt x="6318631" y="5053838"/>
                </a:lnTo>
                <a:cubicBezTo>
                  <a:pt x="6458077" y="5212588"/>
                  <a:pt x="6570726" y="5391023"/>
                  <a:pt x="6677787" y="5560568"/>
                </a:cubicBezTo>
                <a:cubicBezTo>
                  <a:pt x="6684899" y="5571744"/>
                  <a:pt x="6691884" y="5582920"/>
                  <a:pt x="6698996" y="5594096"/>
                </a:cubicBezTo>
                <a:lnTo>
                  <a:pt x="6690995" y="5599176"/>
                </a:lnTo>
                <a:lnTo>
                  <a:pt x="6698996" y="5594096"/>
                </a:lnTo>
                <a:cubicBezTo>
                  <a:pt x="6724650" y="5634609"/>
                  <a:pt x="6752336" y="5675630"/>
                  <a:pt x="6782181" y="5716905"/>
                </a:cubicBezTo>
                <a:cubicBezTo>
                  <a:pt x="6943725" y="5940552"/>
                  <a:pt x="7167245" y="6171692"/>
                  <a:pt x="7421118" y="6321171"/>
                </a:cubicBezTo>
                <a:lnTo>
                  <a:pt x="7416292" y="6329426"/>
                </a:lnTo>
                <a:lnTo>
                  <a:pt x="7421118" y="6321171"/>
                </a:lnTo>
                <a:cubicBezTo>
                  <a:pt x="7596124" y="6423279"/>
                  <a:pt x="7786243" y="6482969"/>
                  <a:pt x="8001381" y="6470396"/>
                </a:cubicBezTo>
                <a:cubicBezTo>
                  <a:pt x="8087233" y="6465570"/>
                  <a:pt x="8167624" y="6449695"/>
                  <a:pt x="8243697" y="6425057"/>
                </a:cubicBezTo>
                <a:cubicBezTo>
                  <a:pt x="8560689" y="6322695"/>
                  <a:pt x="8805291" y="6057138"/>
                  <a:pt x="8949436" y="5789168"/>
                </a:cubicBezTo>
                <a:cubicBezTo>
                  <a:pt x="8984488" y="5724017"/>
                  <a:pt x="9017254" y="5657215"/>
                  <a:pt x="9050274" y="5589905"/>
                </a:cubicBezTo>
                <a:cubicBezTo>
                  <a:pt x="9083421" y="5522214"/>
                  <a:pt x="9116949" y="5454015"/>
                  <a:pt x="9152890" y="5387213"/>
                </a:cubicBezTo>
                <a:cubicBezTo>
                  <a:pt x="9258427" y="5191379"/>
                  <a:pt x="9386824" y="5005578"/>
                  <a:pt x="9600565" y="4869815"/>
                </a:cubicBezTo>
                <a:cubicBezTo>
                  <a:pt x="10059670" y="4578477"/>
                  <a:pt x="10768584" y="4625340"/>
                  <a:pt x="11266678" y="4864100"/>
                </a:cubicBezTo>
                <a:cubicBezTo>
                  <a:pt x="11763883" y="5103495"/>
                  <a:pt x="12094464" y="5493639"/>
                  <a:pt x="12380087" y="5883402"/>
                </a:cubicBezTo>
                <a:lnTo>
                  <a:pt x="12372340" y="5888990"/>
                </a:lnTo>
                <a:lnTo>
                  <a:pt x="12379960" y="5883402"/>
                </a:lnTo>
                <a:cubicBezTo>
                  <a:pt x="12422632" y="5941441"/>
                  <a:pt x="12464796" y="5999988"/>
                  <a:pt x="12506960" y="6058535"/>
                </a:cubicBezTo>
                <a:cubicBezTo>
                  <a:pt x="12549378" y="6117336"/>
                  <a:pt x="12591796" y="6176264"/>
                  <a:pt x="12634849" y="6235065"/>
                </a:cubicBezTo>
                <a:cubicBezTo>
                  <a:pt x="12798679" y="6458077"/>
                  <a:pt x="12971526" y="6677152"/>
                  <a:pt x="13184632" y="6872351"/>
                </a:cubicBezTo>
                <a:lnTo>
                  <a:pt x="13178155" y="6879336"/>
                </a:lnTo>
                <a:lnTo>
                  <a:pt x="13184632" y="6872351"/>
                </a:lnTo>
                <a:cubicBezTo>
                  <a:pt x="13234798" y="6918198"/>
                  <a:pt x="13286867" y="6962648"/>
                  <a:pt x="13341731" y="7005574"/>
                </a:cubicBezTo>
                <a:lnTo>
                  <a:pt x="13335889" y="7013067"/>
                </a:lnTo>
                <a:lnTo>
                  <a:pt x="13341731" y="7005574"/>
                </a:lnTo>
                <a:cubicBezTo>
                  <a:pt x="13835634" y="7391400"/>
                  <a:pt x="14534388" y="7592695"/>
                  <a:pt x="15232253" y="7592060"/>
                </a:cubicBezTo>
                <a:cubicBezTo>
                  <a:pt x="15746223" y="7591806"/>
                  <a:pt x="16259176" y="7481062"/>
                  <a:pt x="16679673" y="7255256"/>
                </a:cubicBezTo>
                <a:lnTo>
                  <a:pt x="16684117" y="7263638"/>
                </a:lnTo>
                <a:lnTo>
                  <a:pt x="16679546" y="7255256"/>
                </a:lnTo>
                <a:cubicBezTo>
                  <a:pt x="17066260" y="7047103"/>
                  <a:pt x="17355948" y="6774053"/>
                  <a:pt x="17591913" y="6466332"/>
                </a:cubicBezTo>
                <a:cubicBezTo>
                  <a:pt x="17868774" y="6105906"/>
                  <a:pt x="18071847" y="5698617"/>
                  <a:pt x="18273396" y="5294249"/>
                </a:cubicBezTo>
                <a:cubicBezTo>
                  <a:pt x="18353659" y="5133213"/>
                  <a:pt x="18433669" y="4972812"/>
                  <a:pt x="18517998" y="4816094"/>
                </a:cubicBezTo>
                <a:lnTo>
                  <a:pt x="18526379" y="4820666"/>
                </a:lnTo>
                <a:lnTo>
                  <a:pt x="18517998" y="4816094"/>
                </a:lnTo>
                <a:cubicBezTo>
                  <a:pt x="18591657" y="4678934"/>
                  <a:pt x="18669381" y="4543044"/>
                  <a:pt x="18750788" y="4408170"/>
                </a:cubicBezTo>
                <a:cubicBezTo>
                  <a:pt x="19918173" y="2478024"/>
                  <a:pt x="21884894" y="818134"/>
                  <a:pt x="24491315" y="0"/>
                </a:cubicBezTo>
                <a:lnTo>
                  <a:pt x="24497030" y="18161"/>
                </a:lnTo>
                <a:cubicBezTo>
                  <a:pt x="21895054" y="834898"/>
                  <a:pt x="19932142" y="2491740"/>
                  <a:pt x="18767299" y="4417568"/>
                </a:cubicBezTo>
                <a:lnTo>
                  <a:pt x="18759171" y="4412615"/>
                </a:lnTo>
                <a:lnTo>
                  <a:pt x="18767299" y="4417568"/>
                </a:lnTo>
                <a:cubicBezTo>
                  <a:pt x="18686018" y="4552061"/>
                  <a:pt x="18608422" y="4687824"/>
                  <a:pt x="18534888" y="4824603"/>
                </a:cubicBezTo>
                <a:cubicBezTo>
                  <a:pt x="18450814" y="4980940"/>
                  <a:pt x="18370931" y="5141214"/>
                  <a:pt x="18290540" y="5302250"/>
                </a:cubicBezTo>
                <a:cubicBezTo>
                  <a:pt x="18089118" y="5706364"/>
                  <a:pt x="17885156" y="6115304"/>
                  <a:pt x="17607027" y="6477508"/>
                </a:cubicBezTo>
                <a:lnTo>
                  <a:pt x="17599533" y="6471666"/>
                </a:lnTo>
                <a:lnTo>
                  <a:pt x="17607153" y="6477508"/>
                </a:lnTo>
                <a:cubicBezTo>
                  <a:pt x="17369917" y="6786880"/>
                  <a:pt x="17078326" y="7061962"/>
                  <a:pt x="16688689" y="7271639"/>
                </a:cubicBezTo>
                <a:cubicBezTo>
                  <a:pt x="16264890" y="7499223"/>
                  <a:pt x="15748889" y="7610348"/>
                  <a:pt x="15232380" y="7610729"/>
                </a:cubicBezTo>
                <a:lnTo>
                  <a:pt x="15232380" y="7601204"/>
                </a:lnTo>
                <a:lnTo>
                  <a:pt x="15232380" y="7610729"/>
                </a:lnTo>
                <a:cubicBezTo>
                  <a:pt x="14531340" y="7611364"/>
                  <a:pt x="13828141" y="7409180"/>
                  <a:pt x="13330175" y="7020179"/>
                </a:cubicBezTo>
                <a:cubicBezTo>
                  <a:pt x="13274930" y="6976999"/>
                  <a:pt x="13222352" y="6932168"/>
                  <a:pt x="13171932" y="6886067"/>
                </a:cubicBezTo>
                <a:cubicBezTo>
                  <a:pt x="12957556" y="6689598"/>
                  <a:pt x="12783693" y="6469380"/>
                  <a:pt x="12619736" y="6245987"/>
                </a:cubicBezTo>
                <a:cubicBezTo>
                  <a:pt x="12576556" y="6187186"/>
                  <a:pt x="12534138" y="6128258"/>
                  <a:pt x="12491721" y="6069330"/>
                </a:cubicBezTo>
                <a:cubicBezTo>
                  <a:pt x="12449556" y="6010656"/>
                  <a:pt x="12407392" y="5952236"/>
                  <a:pt x="12364847" y="5894324"/>
                </a:cubicBezTo>
                <a:cubicBezTo>
                  <a:pt x="12079733" y="5505069"/>
                  <a:pt x="11751310" y="5118227"/>
                  <a:pt x="11258550" y="4880991"/>
                </a:cubicBezTo>
                <a:lnTo>
                  <a:pt x="11262741" y="4872355"/>
                </a:lnTo>
                <a:lnTo>
                  <a:pt x="11258677" y="4880991"/>
                </a:lnTo>
                <a:cubicBezTo>
                  <a:pt x="10764266" y="4644136"/>
                  <a:pt x="10062846" y="4598797"/>
                  <a:pt x="9610979" y="4885690"/>
                </a:cubicBezTo>
                <a:lnTo>
                  <a:pt x="9605899" y="4877689"/>
                </a:lnTo>
                <a:lnTo>
                  <a:pt x="9610979" y="4885690"/>
                </a:lnTo>
                <a:cubicBezTo>
                  <a:pt x="9401175" y="5018913"/>
                  <a:pt x="9274810" y="5201412"/>
                  <a:pt x="9169909" y="5396103"/>
                </a:cubicBezTo>
                <a:cubicBezTo>
                  <a:pt x="9134094" y="5462651"/>
                  <a:pt x="9100821" y="5530469"/>
                  <a:pt x="9067546" y="5598160"/>
                </a:cubicBezTo>
                <a:cubicBezTo>
                  <a:pt x="9034526" y="5665470"/>
                  <a:pt x="9001634" y="5732653"/>
                  <a:pt x="8966327" y="5798058"/>
                </a:cubicBezTo>
                <a:lnTo>
                  <a:pt x="8957946" y="5793486"/>
                </a:lnTo>
                <a:lnTo>
                  <a:pt x="8966327" y="5798058"/>
                </a:lnTo>
                <a:cubicBezTo>
                  <a:pt x="8820659" y="6068568"/>
                  <a:pt x="8572754" y="6338570"/>
                  <a:pt x="8249666" y="6442964"/>
                </a:cubicBezTo>
                <a:lnTo>
                  <a:pt x="8246746" y="6433947"/>
                </a:lnTo>
                <a:lnTo>
                  <a:pt x="8249666" y="6442964"/>
                </a:lnTo>
                <a:cubicBezTo>
                  <a:pt x="8172069" y="6468110"/>
                  <a:pt x="8090027" y="6484239"/>
                  <a:pt x="8002524" y="6489192"/>
                </a:cubicBezTo>
                <a:lnTo>
                  <a:pt x="8002016" y="6479667"/>
                </a:lnTo>
                <a:lnTo>
                  <a:pt x="8002524" y="6489192"/>
                </a:lnTo>
                <a:cubicBezTo>
                  <a:pt x="7782814" y="6502019"/>
                  <a:pt x="7589012" y="6440932"/>
                  <a:pt x="7411466" y="6337427"/>
                </a:cubicBezTo>
                <a:cubicBezTo>
                  <a:pt x="7154672" y="6186297"/>
                  <a:pt x="6929374" y="5953125"/>
                  <a:pt x="6766814" y="5727954"/>
                </a:cubicBezTo>
                <a:lnTo>
                  <a:pt x="6774561" y="5722366"/>
                </a:lnTo>
                <a:lnTo>
                  <a:pt x="6766814" y="5727954"/>
                </a:lnTo>
                <a:cubicBezTo>
                  <a:pt x="6736715" y="5686298"/>
                  <a:pt x="6708902" y="5644896"/>
                  <a:pt x="6682994" y="5604129"/>
                </a:cubicBezTo>
                <a:cubicBezTo>
                  <a:pt x="6676009" y="5592953"/>
                  <a:pt x="6668897" y="5581904"/>
                  <a:pt x="6661785" y="5570601"/>
                </a:cubicBezTo>
                <a:cubicBezTo>
                  <a:pt x="6554597" y="5400802"/>
                  <a:pt x="6442710" y="5223764"/>
                  <a:pt x="6304407" y="5066284"/>
                </a:cubicBezTo>
                <a:cubicBezTo>
                  <a:pt x="6114542" y="4848479"/>
                  <a:pt x="5872480" y="4668901"/>
                  <a:pt x="5527294" y="4600194"/>
                </a:cubicBezTo>
                <a:cubicBezTo>
                  <a:pt x="5021453" y="4499229"/>
                  <a:pt x="4502785" y="4748149"/>
                  <a:pt x="4169791" y="5047234"/>
                </a:cubicBezTo>
                <a:cubicBezTo>
                  <a:pt x="4040505" y="5163312"/>
                  <a:pt x="3926459" y="5288915"/>
                  <a:pt x="3812286" y="5414772"/>
                </a:cubicBezTo>
                <a:cubicBezTo>
                  <a:pt x="3632073" y="5613400"/>
                  <a:pt x="3451606" y="5812282"/>
                  <a:pt x="3211576" y="5971794"/>
                </a:cubicBezTo>
                <a:lnTo>
                  <a:pt x="3206242" y="5963920"/>
                </a:lnTo>
                <a:lnTo>
                  <a:pt x="3211576" y="5971794"/>
                </a:lnTo>
                <a:cubicBezTo>
                  <a:pt x="2727579" y="6294374"/>
                  <a:pt x="2020316" y="6419977"/>
                  <a:pt x="1388999" y="6290945"/>
                </a:cubicBezTo>
                <a:cubicBezTo>
                  <a:pt x="755142" y="6161278"/>
                  <a:pt x="216916" y="5774690"/>
                  <a:pt x="0" y="530504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3"/>
          <p:cNvSpPr/>
          <p:nvPr/>
        </p:nvSpPr>
        <p:spPr>
          <a:xfrm>
            <a:off x="-79017" y="4657326"/>
            <a:ext cx="18367725" cy="5500687"/>
          </a:xfrm>
          <a:custGeom>
            <a:rect b="b" l="l" r="r" t="t"/>
            <a:pathLst>
              <a:path extrusionOk="0" h="7334250" w="24490300">
                <a:moveTo>
                  <a:pt x="17272" y="4927854"/>
                </a:moveTo>
                <a:cubicBezTo>
                  <a:pt x="228600" y="5380863"/>
                  <a:pt x="750316" y="5762498"/>
                  <a:pt x="1368425" y="5896864"/>
                </a:cubicBezTo>
                <a:cubicBezTo>
                  <a:pt x="1980692" y="6030087"/>
                  <a:pt x="2667254" y="5917057"/>
                  <a:pt x="3138551" y="5616829"/>
                </a:cubicBezTo>
                <a:cubicBezTo>
                  <a:pt x="3371469" y="5469128"/>
                  <a:pt x="3547618" y="5283327"/>
                  <a:pt x="3725291" y="5095875"/>
                </a:cubicBezTo>
                <a:cubicBezTo>
                  <a:pt x="3838829" y="4975987"/>
                  <a:pt x="3953129" y="4855464"/>
                  <a:pt x="4083050" y="4744339"/>
                </a:cubicBezTo>
                <a:lnTo>
                  <a:pt x="4089273" y="4751578"/>
                </a:lnTo>
                <a:lnTo>
                  <a:pt x="4083050" y="4744339"/>
                </a:lnTo>
                <a:cubicBezTo>
                  <a:pt x="4415409" y="4459986"/>
                  <a:pt x="4932680" y="4221988"/>
                  <a:pt x="5437124" y="4322826"/>
                </a:cubicBezTo>
                <a:lnTo>
                  <a:pt x="5435219" y="4332224"/>
                </a:lnTo>
                <a:lnTo>
                  <a:pt x="5437124" y="4322826"/>
                </a:lnTo>
                <a:cubicBezTo>
                  <a:pt x="5797804" y="4394073"/>
                  <a:pt x="6057519" y="4563872"/>
                  <a:pt x="6264402" y="4767961"/>
                </a:cubicBezTo>
                <a:lnTo>
                  <a:pt x="6257671" y="4774692"/>
                </a:lnTo>
                <a:lnTo>
                  <a:pt x="6264402" y="4767961"/>
                </a:lnTo>
                <a:cubicBezTo>
                  <a:pt x="6416929" y="4918456"/>
                  <a:pt x="6543802" y="5086731"/>
                  <a:pt x="6666484" y="5249418"/>
                </a:cubicBezTo>
                <a:cubicBezTo>
                  <a:pt x="6672199" y="5256911"/>
                  <a:pt x="6677787" y="5264404"/>
                  <a:pt x="6683375" y="5271897"/>
                </a:cubicBezTo>
                <a:cubicBezTo>
                  <a:pt x="6712077" y="5310251"/>
                  <a:pt x="6743065" y="5349240"/>
                  <a:pt x="6776212" y="5388737"/>
                </a:cubicBezTo>
                <a:cubicBezTo>
                  <a:pt x="6955282" y="5602859"/>
                  <a:pt x="7197598" y="5835269"/>
                  <a:pt x="7450709" y="5995797"/>
                </a:cubicBezTo>
                <a:cubicBezTo>
                  <a:pt x="7623556" y="6105652"/>
                  <a:pt x="7803388" y="6173597"/>
                  <a:pt x="8010906" y="6172835"/>
                </a:cubicBezTo>
                <a:cubicBezTo>
                  <a:pt x="8093710" y="6172581"/>
                  <a:pt x="8171815" y="6161659"/>
                  <a:pt x="8247634" y="6142355"/>
                </a:cubicBezTo>
                <a:lnTo>
                  <a:pt x="8250047" y="6151626"/>
                </a:lnTo>
                <a:lnTo>
                  <a:pt x="8247634" y="6142355"/>
                </a:lnTo>
                <a:cubicBezTo>
                  <a:pt x="8562721" y="6061202"/>
                  <a:pt x="8838819" y="5810504"/>
                  <a:pt x="8996680" y="5542661"/>
                </a:cubicBezTo>
                <a:cubicBezTo>
                  <a:pt x="9039225" y="5470398"/>
                  <a:pt x="9078214" y="5395722"/>
                  <a:pt x="9117457" y="5320538"/>
                </a:cubicBezTo>
                <a:cubicBezTo>
                  <a:pt x="9156827" y="5244973"/>
                  <a:pt x="9196578" y="5168900"/>
                  <a:pt x="9240266" y="5094859"/>
                </a:cubicBezTo>
                <a:cubicBezTo>
                  <a:pt x="9341104" y="4923790"/>
                  <a:pt x="9463532" y="4763008"/>
                  <a:pt x="9654921" y="4642231"/>
                </a:cubicBezTo>
                <a:cubicBezTo>
                  <a:pt x="10111359" y="4354195"/>
                  <a:pt x="10809605" y="4391914"/>
                  <a:pt x="11304397" y="4618736"/>
                </a:cubicBezTo>
                <a:lnTo>
                  <a:pt x="11300460" y="4627372"/>
                </a:lnTo>
                <a:lnTo>
                  <a:pt x="11304397" y="4618736"/>
                </a:lnTo>
                <a:cubicBezTo>
                  <a:pt x="11797919" y="4845050"/>
                  <a:pt x="12132056" y="5221224"/>
                  <a:pt x="12421362" y="5599684"/>
                </a:cubicBezTo>
                <a:lnTo>
                  <a:pt x="12413742" y="5605526"/>
                </a:lnTo>
                <a:lnTo>
                  <a:pt x="12421235" y="5599684"/>
                </a:lnTo>
                <a:cubicBezTo>
                  <a:pt x="12472162" y="5665978"/>
                  <a:pt x="12522454" y="5732907"/>
                  <a:pt x="12572746" y="5800090"/>
                </a:cubicBezTo>
                <a:cubicBezTo>
                  <a:pt x="12623419" y="5867654"/>
                  <a:pt x="12674219" y="5935472"/>
                  <a:pt x="12726035" y="6002782"/>
                </a:cubicBezTo>
                <a:cubicBezTo>
                  <a:pt x="12877800" y="6200013"/>
                  <a:pt x="13037948" y="6393815"/>
                  <a:pt x="13228448" y="6569964"/>
                </a:cubicBezTo>
                <a:lnTo>
                  <a:pt x="13221971" y="6576949"/>
                </a:lnTo>
                <a:lnTo>
                  <a:pt x="13228448" y="6569964"/>
                </a:lnTo>
                <a:cubicBezTo>
                  <a:pt x="13277851" y="6615430"/>
                  <a:pt x="13329031" y="6659880"/>
                  <a:pt x="13382499" y="6702425"/>
                </a:cubicBezTo>
                <a:lnTo>
                  <a:pt x="13376529" y="6709918"/>
                </a:lnTo>
                <a:lnTo>
                  <a:pt x="13382499" y="6702425"/>
                </a:lnTo>
                <a:cubicBezTo>
                  <a:pt x="13865860" y="7086854"/>
                  <a:pt x="14537690" y="7295134"/>
                  <a:pt x="15216886" y="7306564"/>
                </a:cubicBezTo>
                <a:cubicBezTo>
                  <a:pt x="15717266" y="7315200"/>
                  <a:pt x="16220567" y="7215759"/>
                  <a:pt x="16637254" y="7002907"/>
                </a:cubicBezTo>
                <a:lnTo>
                  <a:pt x="16641573" y="7011416"/>
                </a:lnTo>
                <a:lnTo>
                  <a:pt x="16637254" y="7002907"/>
                </a:lnTo>
                <a:cubicBezTo>
                  <a:pt x="17020032" y="6806692"/>
                  <a:pt x="17310481" y="6546215"/>
                  <a:pt x="17549114" y="6250432"/>
                </a:cubicBezTo>
                <a:cubicBezTo>
                  <a:pt x="17830419" y="5903595"/>
                  <a:pt x="18040478" y="5509006"/>
                  <a:pt x="18249138" y="5116703"/>
                </a:cubicBezTo>
                <a:cubicBezTo>
                  <a:pt x="18331561" y="4961763"/>
                  <a:pt x="18413857" y="4807204"/>
                  <a:pt x="18500217" y="4656201"/>
                </a:cubicBezTo>
                <a:lnTo>
                  <a:pt x="18508473" y="4660900"/>
                </a:lnTo>
                <a:lnTo>
                  <a:pt x="18500217" y="4656201"/>
                </a:lnTo>
                <a:cubicBezTo>
                  <a:pt x="18576036" y="4523359"/>
                  <a:pt x="18655792" y="4391533"/>
                  <a:pt x="18739104" y="4260977"/>
                </a:cubicBezTo>
                <a:lnTo>
                  <a:pt x="18747105" y="4266057"/>
                </a:lnTo>
                <a:lnTo>
                  <a:pt x="18739104" y="4260977"/>
                </a:lnTo>
                <a:cubicBezTo>
                  <a:pt x="19932904" y="2390902"/>
                  <a:pt x="21899753" y="786511"/>
                  <a:pt x="24484711" y="0"/>
                </a:cubicBezTo>
                <a:lnTo>
                  <a:pt x="24490300" y="18288"/>
                </a:lnTo>
                <a:cubicBezTo>
                  <a:pt x="21909786" y="803402"/>
                  <a:pt x="19946621" y="2404999"/>
                  <a:pt x="18755233" y="4271264"/>
                </a:cubicBezTo>
                <a:cubicBezTo>
                  <a:pt x="18672049" y="4401439"/>
                  <a:pt x="18592419" y="4533138"/>
                  <a:pt x="18516855" y="4665726"/>
                </a:cubicBezTo>
                <a:cubicBezTo>
                  <a:pt x="18430749" y="4816348"/>
                  <a:pt x="18348580" y="4970780"/>
                  <a:pt x="18266156" y="5125720"/>
                </a:cubicBezTo>
                <a:cubicBezTo>
                  <a:pt x="18057496" y="5517769"/>
                  <a:pt x="17846803" y="5914009"/>
                  <a:pt x="17564101" y="6262497"/>
                </a:cubicBezTo>
                <a:lnTo>
                  <a:pt x="17556734" y="6256528"/>
                </a:lnTo>
                <a:lnTo>
                  <a:pt x="17564101" y="6262497"/>
                </a:lnTo>
                <a:cubicBezTo>
                  <a:pt x="17323943" y="6559931"/>
                  <a:pt x="17031589" y="6822313"/>
                  <a:pt x="16646017" y="7019925"/>
                </a:cubicBezTo>
                <a:cubicBezTo>
                  <a:pt x="16226029" y="7234428"/>
                  <a:pt x="15719426" y="7334250"/>
                  <a:pt x="15216632" y="7325614"/>
                </a:cubicBezTo>
                <a:lnTo>
                  <a:pt x="15216759" y="7316089"/>
                </a:lnTo>
                <a:lnTo>
                  <a:pt x="15216632" y="7325614"/>
                </a:lnTo>
                <a:cubicBezTo>
                  <a:pt x="14534134" y="7314057"/>
                  <a:pt x="13857859" y="7104888"/>
                  <a:pt x="13370687" y="6717284"/>
                </a:cubicBezTo>
                <a:cubicBezTo>
                  <a:pt x="13316839" y="6674358"/>
                  <a:pt x="13265151" y="6629654"/>
                  <a:pt x="13215493" y="6583934"/>
                </a:cubicBezTo>
                <a:cubicBezTo>
                  <a:pt x="13023851" y="6406642"/>
                  <a:pt x="12862814" y="6211951"/>
                  <a:pt x="12710923" y="6014339"/>
                </a:cubicBezTo>
                <a:cubicBezTo>
                  <a:pt x="12658979" y="5946902"/>
                  <a:pt x="12608179" y="5878957"/>
                  <a:pt x="12557506" y="5811393"/>
                </a:cubicBezTo>
                <a:cubicBezTo>
                  <a:pt x="12507087" y="5744210"/>
                  <a:pt x="12456922" y="5677281"/>
                  <a:pt x="12406122" y="5611114"/>
                </a:cubicBezTo>
                <a:cubicBezTo>
                  <a:pt x="12117197" y="5233289"/>
                  <a:pt x="11785473" y="4860290"/>
                  <a:pt x="11296269" y="4636008"/>
                </a:cubicBezTo>
                <a:cubicBezTo>
                  <a:pt x="10805287" y="4410837"/>
                  <a:pt x="10114153" y="4374769"/>
                  <a:pt x="9664827" y="4658360"/>
                </a:cubicBezTo>
                <a:lnTo>
                  <a:pt x="9659747" y="4650359"/>
                </a:lnTo>
                <a:lnTo>
                  <a:pt x="9664827" y="4658360"/>
                </a:lnTo>
                <a:cubicBezTo>
                  <a:pt x="9476994" y="4776978"/>
                  <a:pt x="9356471" y="4934839"/>
                  <a:pt x="9256396" y="5104638"/>
                </a:cubicBezTo>
                <a:cubicBezTo>
                  <a:pt x="9213088" y="5178171"/>
                  <a:pt x="9173591" y="5253863"/>
                  <a:pt x="9134094" y="5329555"/>
                </a:cubicBezTo>
                <a:cubicBezTo>
                  <a:pt x="9094851" y="5404739"/>
                  <a:pt x="9055735" y="5479923"/>
                  <a:pt x="9012809" y="5552567"/>
                </a:cubicBezTo>
                <a:lnTo>
                  <a:pt x="9004554" y="5547741"/>
                </a:lnTo>
                <a:lnTo>
                  <a:pt x="9012809" y="5552567"/>
                </a:lnTo>
                <a:cubicBezTo>
                  <a:pt x="8853043" y="5823712"/>
                  <a:pt x="8573262" y="6078347"/>
                  <a:pt x="8252079" y="6161024"/>
                </a:cubicBezTo>
                <a:cubicBezTo>
                  <a:pt x="8174863" y="6180836"/>
                  <a:pt x="8095234" y="6191885"/>
                  <a:pt x="8010652" y="6192139"/>
                </a:cubicBezTo>
                <a:lnTo>
                  <a:pt x="8010652" y="6182614"/>
                </a:lnTo>
                <a:lnTo>
                  <a:pt x="8010652" y="6192139"/>
                </a:lnTo>
                <a:cubicBezTo>
                  <a:pt x="7798562" y="6193028"/>
                  <a:pt x="7615174" y="6123305"/>
                  <a:pt x="7440168" y="6012180"/>
                </a:cubicBezTo>
                <a:lnTo>
                  <a:pt x="7445248" y="6004179"/>
                </a:lnTo>
                <a:lnTo>
                  <a:pt x="7440168" y="6012180"/>
                </a:lnTo>
                <a:cubicBezTo>
                  <a:pt x="7184898" y="5850382"/>
                  <a:pt x="6941185" y="5616448"/>
                  <a:pt x="6761226" y="5401310"/>
                </a:cubicBezTo>
                <a:lnTo>
                  <a:pt x="6768592" y="5395214"/>
                </a:lnTo>
                <a:lnTo>
                  <a:pt x="6761353" y="5401310"/>
                </a:lnTo>
                <a:cubicBezTo>
                  <a:pt x="6728079" y="5361559"/>
                  <a:pt x="6696837" y="5322316"/>
                  <a:pt x="6667881" y="5283708"/>
                </a:cubicBezTo>
                <a:lnTo>
                  <a:pt x="6675501" y="5277993"/>
                </a:lnTo>
                <a:lnTo>
                  <a:pt x="6667881" y="5283708"/>
                </a:lnTo>
                <a:cubicBezTo>
                  <a:pt x="6662293" y="5276215"/>
                  <a:pt x="6656578" y="5268722"/>
                  <a:pt x="6650863" y="5261229"/>
                </a:cubicBezTo>
                <a:cubicBezTo>
                  <a:pt x="6528054" y="5098415"/>
                  <a:pt x="6401943" y="4931283"/>
                  <a:pt x="6250559" y="4781931"/>
                </a:cubicBezTo>
                <a:cubicBezTo>
                  <a:pt x="6045835" y="4579874"/>
                  <a:pt x="5789422" y="4412361"/>
                  <a:pt x="5433060" y="4341876"/>
                </a:cubicBezTo>
                <a:cubicBezTo>
                  <a:pt x="4936490" y="4242689"/>
                  <a:pt x="4424934" y="4477004"/>
                  <a:pt x="4095115" y="4759198"/>
                </a:cubicBezTo>
                <a:cubicBezTo>
                  <a:pt x="3966210" y="4869561"/>
                  <a:pt x="3852545" y="4989449"/>
                  <a:pt x="3738880" y="5109337"/>
                </a:cubicBezTo>
                <a:cubicBezTo>
                  <a:pt x="3561334" y="5296662"/>
                  <a:pt x="3383661" y="5484114"/>
                  <a:pt x="3148584" y="5633339"/>
                </a:cubicBezTo>
                <a:lnTo>
                  <a:pt x="3143504" y="5625338"/>
                </a:lnTo>
                <a:lnTo>
                  <a:pt x="3148584" y="5633339"/>
                </a:lnTo>
                <a:cubicBezTo>
                  <a:pt x="2672715" y="5936615"/>
                  <a:pt x="1980946" y="6050026"/>
                  <a:pt x="1364234" y="5915914"/>
                </a:cubicBezTo>
                <a:lnTo>
                  <a:pt x="1366266" y="5906643"/>
                </a:lnTo>
                <a:lnTo>
                  <a:pt x="1364234" y="5915914"/>
                </a:lnTo>
                <a:cubicBezTo>
                  <a:pt x="741807" y="5780151"/>
                  <a:pt x="214376" y="5395468"/>
                  <a:pt x="0" y="493585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3"/>
          <p:cNvSpPr/>
          <p:nvPr/>
        </p:nvSpPr>
        <p:spPr>
          <a:xfrm>
            <a:off x="-74463" y="4799722"/>
            <a:ext cx="18362772" cy="5293422"/>
          </a:xfrm>
          <a:custGeom>
            <a:rect b="b" l="l" r="r" t="t"/>
            <a:pathLst>
              <a:path extrusionOk="0" h="7057897" w="24483696">
                <a:moveTo>
                  <a:pt x="17272" y="4558538"/>
                </a:moveTo>
                <a:cubicBezTo>
                  <a:pt x="226187" y="5001641"/>
                  <a:pt x="737235" y="5381117"/>
                  <a:pt x="1343660" y="5521325"/>
                </a:cubicBezTo>
                <a:cubicBezTo>
                  <a:pt x="1941322" y="5659374"/>
                  <a:pt x="2612644" y="5558663"/>
                  <a:pt x="3075813" y="5277485"/>
                </a:cubicBezTo>
                <a:cubicBezTo>
                  <a:pt x="3304032" y="5139944"/>
                  <a:pt x="3477260" y="4965446"/>
                  <a:pt x="3652393" y="4789043"/>
                </a:cubicBezTo>
                <a:cubicBezTo>
                  <a:pt x="3765423" y="4675251"/>
                  <a:pt x="3879215" y="4560570"/>
                  <a:pt x="4008628" y="4455287"/>
                </a:cubicBezTo>
                <a:lnTo>
                  <a:pt x="4014597" y="4462653"/>
                </a:lnTo>
                <a:lnTo>
                  <a:pt x="4008628" y="4455287"/>
                </a:lnTo>
                <a:cubicBezTo>
                  <a:pt x="4337685" y="4187571"/>
                  <a:pt x="4847971" y="3965067"/>
                  <a:pt x="5343017" y="4063619"/>
                </a:cubicBezTo>
                <a:lnTo>
                  <a:pt x="5341112" y="4073017"/>
                </a:lnTo>
                <a:lnTo>
                  <a:pt x="5342890" y="4063619"/>
                </a:lnTo>
                <a:cubicBezTo>
                  <a:pt x="5714111" y="4136390"/>
                  <a:pt x="5988304" y="4293489"/>
                  <a:pt x="6209792" y="4481830"/>
                </a:cubicBezTo>
                <a:lnTo>
                  <a:pt x="6203569" y="4489069"/>
                </a:lnTo>
                <a:lnTo>
                  <a:pt x="6209792" y="4481830"/>
                </a:lnTo>
                <a:cubicBezTo>
                  <a:pt x="6380861" y="4627118"/>
                  <a:pt x="6525133" y="4789551"/>
                  <a:pt x="6667119" y="4949317"/>
                </a:cubicBezTo>
                <a:cubicBezTo>
                  <a:pt x="6667246" y="4949444"/>
                  <a:pt x="6667246" y="4949444"/>
                  <a:pt x="6667373" y="4949571"/>
                </a:cubicBezTo>
                <a:cubicBezTo>
                  <a:pt x="6699377" y="4985639"/>
                  <a:pt x="6733540" y="5022723"/>
                  <a:pt x="6769735" y="5060442"/>
                </a:cubicBezTo>
                <a:lnTo>
                  <a:pt x="6762877" y="5067046"/>
                </a:lnTo>
                <a:lnTo>
                  <a:pt x="6769735" y="5060442"/>
                </a:lnTo>
                <a:cubicBezTo>
                  <a:pt x="6966458" y="5265039"/>
                  <a:pt x="7227824" y="5498084"/>
                  <a:pt x="7479919" y="5670423"/>
                </a:cubicBezTo>
                <a:lnTo>
                  <a:pt x="7474585" y="5678297"/>
                </a:lnTo>
                <a:lnTo>
                  <a:pt x="7479919" y="5670423"/>
                </a:lnTo>
                <a:cubicBezTo>
                  <a:pt x="7651115" y="5787517"/>
                  <a:pt x="7820406" y="5864479"/>
                  <a:pt x="8019923" y="5875274"/>
                </a:cubicBezTo>
                <a:lnTo>
                  <a:pt x="8019415" y="5884799"/>
                </a:lnTo>
                <a:lnTo>
                  <a:pt x="8019923" y="5875274"/>
                </a:lnTo>
                <a:cubicBezTo>
                  <a:pt x="8099806" y="5879592"/>
                  <a:pt x="8175625" y="5873877"/>
                  <a:pt x="8250809" y="5859526"/>
                </a:cubicBezTo>
                <a:lnTo>
                  <a:pt x="8252587" y="5868924"/>
                </a:lnTo>
                <a:lnTo>
                  <a:pt x="8250809" y="5859526"/>
                </a:lnTo>
                <a:cubicBezTo>
                  <a:pt x="8564372" y="5799836"/>
                  <a:pt x="8870950" y="5564378"/>
                  <a:pt x="9043035" y="5295900"/>
                </a:cubicBezTo>
                <a:cubicBezTo>
                  <a:pt x="9092819" y="5218303"/>
                  <a:pt x="9137523" y="5137277"/>
                  <a:pt x="9182481" y="5055743"/>
                </a:cubicBezTo>
                <a:cubicBezTo>
                  <a:pt x="9227693" y="4973828"/>
                  <a:pt x="9273159" y="4891278"/>
                  <a:pt x="9324213" y="4811776"/>
                </a:cubicBezTo>
                <a:cubicBezTo>
                  <a:pt x="9420352" y="4661916"/>
                  <a:pt x="9536303" y="4522089"/>
                  <a:pt x="9708134" y="4414266"/>
                </a:cubicBezTo>
                <a:cubicBezTo>
                  <a:pt x="10161905" y="4129659"/>
                  <a:pt x="10849229" y="4158361"/>
                  <a:pt x="11340973" y="4372991"/>
                </a:cubicBezTo>
                <a:lnTo>
                  <a:pt x="11337163" y="4381754"/>
                </a:lnTo>
                <a:lnTo>
                  <a:pt x="11340973" y="4372991"/>
                </a:lnTo>
                <a:cubicBezTo>
                  <a:pt x="11830685" y="4586732"/>
                  <a:pt x="12168505" y="4948301"/>
                  <a:pt x="12461875" y="5315458"/>
                </a:cubicBezTo>
                <a:lnTo>
                  <a:pt x="12454383" y="5321427"/>
                </a:lnTo>
                <a:lnTo>
                  <a:pt x="12461748" y="5315458"/>
                </a:lnTo>
                <a:cubicBezTo>
                  <a:pt x="12522073" y="5390261"/>
                  <a:pt x="12581255" y="5466334"/>
                  <a:pt x="12640818" y="5542661"/>
                </a:cubicBezTo>
                <a:cubicBezTo>
                  <a:pt x="12700889" y="5619623"/>
                  <a:pt x="12761087" y="5696839"/>
                  <a:pt x="12822809" y="5773547"/>
                </a:cubicBezTo>
                <a:cubicBezTo>
                  <a:pt x="12960223" y="5944235"/>
                  <a:pt x="13105130" y="6111875"/>
                  <a:pt x="13271501" y="6267323"/>
                </a:cubicBezTo>
                <a:lnTo>
                  <a:pt x="13265024" y="6274308"/>
                </a:lnTo>
                <a:lnTo>
                  <a:pt x="13271501" y="6267323"/>
                </a:lnTo>
                <a:cubicBezTo>
                  <a:pt x="13320141" y="6312535"/>
                  <a:pt x="13370179" y="6356604"/>
                  <a:pt x="13422757" y="6399276"/>
                </a:cubicBezTo>
                <a:lnTo>
                  <a:pt x="13416788" y="6406642"/>
                </a:lnTo>
                <a:lnTo>
                  <a:pt x="13422757" y="6399276"/>
                </a:lnTo>
                <a:cubicBezTo>
                  <a:pt x="13895325" y="6782308"/>
                  <a:pt x="14540611" y="6997573"/>
                  <a:pt x="15201138" y="7021195"/>
                </a:cubicBezTo>
                <a:cubicBezTo>
                  <a:pt x="15687803" y="7038848"/>
                  <a:pt x="16181959" y="6950456"/>
                  <a:pt x="16594455" y="6750812"/>
                </a:cubicBezTo>
                <a:lnTo>
                  <a:pt x="16598647" y="6759448"/>
                </a:lnTo>
                <a:lnTo>
                  <a:pt x="16594455" y="6750939"/>
                </a:lnTo>
                <a:cubicBezTo>
                  <a:pt x="16973042" y="6566662"/>
                  <a:pt x="17264634" y="6318631"/>
                  <a:pt x="17505934" y="6035040"/>
                </a:cubicBezTo>
                <a:cubicBezTo>
                  <a:pt x="17791938" y="5701411"/>
                  <a:pt x="18009108" y="5319395"/>
                  <a:pt x="18225262" y="4938903"/>
                </a:cubicBezTo>
                <a:cubicBezTo>
                  <a:pt x="18309717" y="4790186"/>
                  <a:pt x="18394046" y="4641850"/>
                  <a:pt x="18482310" y="4496816"/>
                </a:cubicBezTo>
                <a:lnTo>
                  <a:pt x="18490438" y="4501769"/>
                </a:lnTo>
                <a:lnTo>
                  <a:pt x="18482310" y="4496816"/>
                </a:lnTo>
                <a:cubicBezTo>
                  <a:pt x="18560415" y="4368165"/>
                  <a:pt x="18642075" y="4240657"/>
                  <a:pt x="18727293" y="4114165"/>
                </a:cubicBezTo>
                <a:lnTo>
                  <a:pt x="18735167" y="4119499"/>
                </a:lnTo>
                <a:lnTo>
                  <a:pt x="18727293" y="4114165"/>
                </a:lnTo>
                <a:cubicBezTo>
                  <a:pt x="19947509" y="2303653"/>
                  <a:pt x="21914993" y="754507"/>
                  <a:pt x="24478361" y="0"/>
                </a:cubicBezTo>
                <a:lnTo>
                  <a:pt x="24483696" y="18288"/>
                </a:lnTo>
                <a:cubicBezTo>
                  <a:pt x="21924518" y="771525"/>
                  <a:pt x="19960717" y="2317877"/>
                  <a:pt x="18743041" y="4124579"/>
                </a:cubicBezTo>
                <a:cubicBezTo>
                  <a:pt x="18657952" y="4250817"/>
                  <a:pt x="18576417" y="4378071"/>
                  <a:pt x="18498566" y="4506468"/>
                </a:cubicBezTo>
                <a:cubicBezTo>
                  <a:pt x="18410555" y="4651248"/>
                  <a:pt x="18326354" y="4799330"/>
                  <a:pt x="18241900" y="4948047"/>
                </a:cubicBezTo>
                <a:cubicBezTo>
                  <a:pt x="18025873" y="5328158"/>
                  <a:pt x="17807940" y="5711825"/>
                  <a:pt x="17520539" y="6047105"/>
                </a:cubicBezTo>
                <a:lnTo>
                  <a:pt x="17513301" y="6040882"/>
                </a:lnTo>
                <a:lnTo>
                  <a:pt x="17520539" y="6047105"/>
                </a:lnTo>
                <a:cubicBezTo>
                  <a:pt x="17277715" y="6332474"/>
                  <a:pt x="16984218" y="6582156"/>
                  <a:pt x="16602837" y="6767830"/>
                </a:cubicBezTo>
                <a:cubicBezTo>
                  <a:pt x="16187039" y="6969125"/>
                  <a:pt x="15689834" y="7057897"/>
                  <a:pt x="15200503" y="7040118"/>
                </a:cubicBezTo>
                <a:lnTo>
                  <a:pt x="15200884" y="7030593"/>
                </a:lnTo>
                <a:lnTo>
                  <a:pt x="15200503" y="7040118"/>
                </a:lnTo>
                <a:cubicBezTo>
                  <a:pt x="14536548" y="7016496"/>
                  <a:pt x="13887069" y="6800088"/>
                  <a:pt x="13410819" y="6414008"/>
                </a:cubicBezTo>
                <a:cubicBezTo>
                  <a:pt x="13357860" y="6371082"/>
                  <a:pt x="13307441" y="6326759"/>
                  <a:pt x="13258547" y="6281166"/>
                </a:cubicBezTo>
                <a:cubicBezTo>
                  <a:pt x="13091160" y="6124956"/>
                  <a:pt x="12945746" y="5956427"/>
                  <a:pt x="12808077" y="5785485"/>
                </a:cubicBezTo>
                <a:cubicBezTo>
                  <a:pt x="12746228" y="5708650"/>
                  <a:pt x="12685903" y="5631307"/>
                  <a:pt x="12625833" y="5554345"/>
                </a:cubicBezTo>
                <a:cubicBezTo>
                  <a:pt x="12566396" y="5478018"/>
                  <a:pt x="12507087" y="5402199"/>
                  <a:pt x="12447016" y="5327396"/>
                </a:cubicBezTo>
                <a:cubicBezTo>
                  <a:pt x="12154154" y="4960874"/>
                  <a:pt x="11818747" y="4602226"/>
                  <a:pt x="11333480" y="4390517"/>
                </a:cubicBezTo>
                <a:cubicBezTo>
                  <a:pt x="10845546" y="4177538"/>
                  <a:pt x="10165334" y="4150233"/>
                  <a:pt x="9718421" y="4430522"/>
                </a:cubicBezTo>
                <a:lnTo>
                  <a:pt x="9713341" y="4422394"/>
                </a:lnTo>
                <a:lnTo>
                  <a:pt x="9718421" y="4430522"/>
                </a:lnTo>
                <a:cubicBezTo>
                  <a:pt x="9549765" y="4536440"/>
                  <a:pt x="9435592" y="4673727"/>
                  <a:pt x="9340469" y="4822190"/>
                </a:cubicBezTo>
                <a:cubicBezTo>
                  <a:pt x="9289796" y="4901057"/>
                  <a:pt x="9244711" y="4983099"/>
                  <a:pt x="9199372" y="5065014"/>
                </a:cubicBezTo>
                <a:cubicBezTo>
                  <a:pt x="9154414" y="5146548"/>
                  <a:pt x="9109456" y="5228082"/>
                  <a:pt x="9059291" y="5306314"/>
                </a:cubicBezTo>
                <a:lnTo>
                  <a:pt x="9051290" y="5301234"/>
                </a:lnTo>
                <a:lnTo>
                  <a:pt x="9059291" y="5306314"/>
                </a:lnTo>
                <a:cubicBezTo>
                  <a:pt x="8884921" y="5578348"/>
                  <a:pt x="8574151" y="5817489"/>
                  <a:pt x="8254492" y="5878322"/>
                </a:cubicBezTo>
                <a:cubicBezTo>
                  <a:pt x="8177911" y="5892800"/>
                  <a:pt x="8100441" y="5898642"/>
                  <a:pt x="8019034" y="5894324"/>
                </a:cubicBezTo>
                <a:cubicBezTo>
                  <a:pt x="7814818" y="5883275"/>
                  <a:pt x="7642225" y="5804408"/>
                  <a:pt x="7469378" y="5686171"/>
                </a:cubicBezTo>
                <a:cubicBezTo>
                  <a:pt x="7216013" y="5512816"/>
                  <a:pt x="6953759" y="5278882"/>
                  <a:pt x="6756273" y="5073650"/>
                </a:cubicBezTo>
                <a:cubicBezTo>
                  <a:pt x="6719951" y="5035677"/>
                  <a:pt x="6685534" y="4998466"/>
                  <a:pt x="6653403" y="4962144"/>
                </a:cubicBezTo>
                <a:lnTo>
                  <a:pt x="6660515" y="4955794"/>
                </a:lnTo>
                <a:lnTo>
                  <a:pt x="6653403" y="4962144"/>
                </a:lnTo>
                <a:cubicBezTo>
                  <a:pt x="6653276" y="4962017"/>
                  <a:pt x="6653276" y="4962017"/>
                  <a:pt x="6653149" y="4961890"/>
                </a:cubicBezTo>
                <a:cubicBezTo>
                  <a:pt x="6511036" y="4801997"/>
                  <a:pt x="6367526" y="4640580"/>
                  <a:pt x="6197727" y="4496308"/>
                </a:cubicBezTo>
                <a:cubicBezTo>
                  <a:pt x="5978398" y="4309872"/>
                  <a:pt x="5706999" y="4154424"/>
                  <a:pt x="5339461" y="4082288"/>
                </a:cubicBezTo>
                <a:cubicBezTo>
                  <a:pt x="4852035" y="3985260"/>
                  <a:pt x="4347464" y="4204589"/>
                  <a:pt x="4020820" y="4470146"/>
                </a:cubicBezTo>
                <a:cubicBezTo>
                  <a:pt x="3892296" y="4574667"/>
                  <a:pt x="3779139" y="4688586"/>
                  <a:pt x="3665982" y="4802505"/>
                </a:cubicBezTo>
                <a:cubicBezTo>
                  <a:pt x="3491103" y="4978654"/>
                  <a:pt x="3316224" y="5154803"/>
                  <a:pt x="3085719" y="5293741"/>
                </a:cubicBezTo>
                <a:lnTo>
                  <a:pt x="3080766" y="5285613"/>
                </a:lnTo>
                <a:lnTo>
                  <a:pt x="3085719" y="5293741"/>
                </a:lnTo>
                <a:cubicBezTo>
                  <a:pt x="2617851" y="5577713"/>
                  <a:pt x="1941449" y="5678932"/>
                  <a:pt x="1339342" y="5539867"/>
                </a:cubicBezTo>
                <a:lnTo>
                  <a:pt x="1341501" y="5530596"/>
                </a:lnTo>
                <a:lnTo>
                  <a:pt x="1339342" y="5539867"/>
                </a:lnTo>
                <a:cubicBezTo>
                  <a:pt x="728599" y="5398770"/>
                  <a:pt x="211963" y="5016373"/>
                  <a:pt x="0" y="456666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3"/>
          <p:cNvSpPr/>
          <p:nvPr/>
        </p:nvSpPr>
        <p:spPr>
          <a:xfrm>
            <a:off x="-69909" y="4941997"/>
            <a:ext cx="18358485" cy="5086256"/>
          </a:xfrm>
          <a:custGeom>
            <a:rect b="b" l="l" r="r" t="t"/>
            <a:pathLst>
              <a:path extrusionOk="0" h="6781673" w="24477981">
                <a:moveTo>
                  <a:pt x="17272" y="4189349"/>
                </a:moveTo>
                <a:cubicBezTo>
                  <a:pt x="223647" y="4622800"/>
                  <a:pt x="724154" y="4999990"/>
                  <a:pt x="1319022" y="5145786"/>
                </a:cubicBezTo>
                <a:cubicBezTo>
                  <a:pt x="1902079" y="5288661"/>
                  <a:pt x="2557272" y="5199507"/>
                  <a:pt x="3013202" y="4938014"/>
                </a:cubicBezTo>
                <a:cubicBezTo>
                  <a:pt x="3235960" y="4810252"/>
                  <a:pt x="3406394" y="4647184"/>
                  <a:pt x="3578860" y="4482338"/>
                </a:cubicBezTo>
                <a:cubicBezTo>
                  <a:pt x="3691636" y="4374388"/>
                  <a:pt x="3805301" y="4265676"/>
                  <a:pt x="3934587" y="4166235"/>
                </a:cubicBezTo>
                <a:lnTo>
                  <a:pt x="3940429" y="4173728"/>
                </a:lnTo>
                <a:lnTo>
                  <a:pt x="3934587" y="4166235"/>
                </a:lnTo>
                <a:cubicBezTo>
                  <a:pt x="4260723" y="3915283"/>
                  <a:pt x="4763262" y="3708908"/>
                  <a:pt x="5249164" y="3804539"/>
                </a:cubicBezTo>
                <a:cubicBezTo>
                  <a:pt x="5630799" y="3879723"/>
                  <a:pt x="5919851" y="4023487"/>
                  <a:pt x="6155817" y="4195826"/>
                </a:cubicBezTo>
                <a:lnTo>
                  <a:pt x="6150229" y="4203573"/>
                </a:lnTo>
                <a:lnTo>
                  <a:pt x="6155817" y="4195826"/>
                </a:lnTo>
                <a:cubicBezTo>
                  <a:pt x="6338570" y="4329176"/>
                  <a:pt x="6495796" y="4477385"/>
                  <a:pt x="6652133" y="4627499"/>
                </a:cubicBezTo>
                <a:cubicBezTo>
                  <a:pt x="6687312" y="4661408"/>
                  <a:pt x="6724650" y="4696460"/>
                  <a:pt x="6764274" y="4732401"/>
                </a:cubicBezTo>
                <a:cubicBezTo>
                  <a:pt x="6978650" y="4927346"/>
                  <a:pt x="7259320" y="5161026"/>
                  <a:pt x="7510272" y="5345430"/>
                </a:cubicBezTo>
                <a:cubicBezTo>
                  <a:pt x="7679817" y="5470017"/>
                  <a:pt x="7838821" y="5555996"/>
                  <a:pt x="8030337" y="5578348"/>
                </a:cubicBezTo>
                <a:cubicBezTo>
                  <a:pt x="8107172" y="5587365"/>
                  <a:pt x="8180705" y="5586603"/>
                  <a:pt x="8255508" y="5577459"/>
                </a:cubicBezTo>
                <a:cubicBezTo>
                  <a:pt x="8567801" y="5539359"/>
                  <a:pt x="8904351" y="5319141"/>
                  <a:pt x="9090914" y="5050028"/>
                </a:cubicBezTo>
                <a:cubicBezTo>
                  <a:pt x="9147429" y="4968494"/>
                  <a:pt x="9197340" y="4882642"/>
                  <a:pt x="9247632" y="4796282"/>
                </a:cubicBezTo>
                <a:cubicBezTo>
                  <a:pt x="9298051" y="4709414"/>
                  <a:pt x="9348978" y="4622038"/>
                  <a:pt x="9406890" y="4538472"/>
                </a:cubicBezTo>
                <a:cubicBezTo>
                  <a:pt x="9498330" y="4406519"/>
                  <a:pt x="9607931" y="4283837"/>
                  <a:pt x="9762998" y="4187063"/>
                </a:cubicBezTo>
                <a:cubicBezTo>
                  <a:pt x="10214102" y="3905885"/>
                  <a:pt x="10890377" y="3925697"/>
                  <a:pt x="11379073" y="4127881"/>
                </a:cubicBezTo>
                <a:cubicBezTo>
                  <a:pt x="11864848" y="4328795"/>
                  <a:pt x="12205462" y="4676775"/>
                  <a:pt x="12503531" y="5031994"/>
                </a:cubicBezTo>
                <a:cubicBezTo>
                  <a:pt x="12571095" y="5112512"/>
                  <a:pt x="12637516" y="5194554"/>
                  <a:pt x="12704191" y="5276977"/>
                </a:cubicBezTo>
                <a:cubicBezTo>
                  <a:pt x="12771755" y="5360416"/>
                  <a:pt x="12839573" y="5444236"/>
                  <a:pt x="12909423" y="5527421"/>
                </a:cubicBezTo>
                <a:cubicBezTo>
                  <a:pt x="13035534" y="5677789"/>
                  <a:pt x="13167996" y="5825871"/>
                  <a:pt x="13315824" y="5965317"/>
                </a:cubicBezTo>
                <a:lnTo>
                  <a:pt x="13309347" y="5972302"/>
                </a:lnTo>
                <a:lnTo>
                  <a:pt x="13315824" y="5965317"/>
                </a:lnTo>
                <a:cubicBezTo>
                  <a:pt x="13363701" y="6010275"/>
                  <a:pt x="13412850" y="6054217"/>
                  <a:pt x="13464286" y="6096508"/>
                </a:cubicBezTo>
                <a:cubicBezTo>
                  <a:pt x="13926312" y="6478270"/>
                  <a:pt x="14544676" y="6700393"/>
                  <a:pt x="15186406" y="6736080"/>
                </a:cubicBezTo>
                <a:cubicBezTo>
                  <a:pt x="15659226" y="6762750"/>
                  <a:pt x="16144240" y="6685534"/>
                  <a:pt x="16552800" y="6498844"/>
                </a:cubicBezTo>
                <a:lnTo>
                  <a:pt x="16556736" y="6507480"/>
                </a:lnTo>
                <a:lnTo>
                  <a:pt x="16552800" y="6498844"/>
                </a:lnTo>
                <a:cubicBezTo>
                  <a:pt x="16927450" y="6326378"/>
                  <a:pt x="17219675" y="6090920"/>
                  <a:pt x="17464150" y="5819394"/>
                </a:cubicBezTo>
                <a:cubicBezTo>
                  <a:pt x="17754981" y="5498846"/>
                  <a:pt x="17979390" y="5129149"/>
                  <a:pt x="18203164" y="4760341"/>
                </a:cubicBezTo>
                <a:cubicBezTo>
                  <a:pt x="18289398" y="4618101"/>
                  <a:pt x="18375630" y="4476115"/>
                  <a:pt x="18465419" y="4337177"/>
                </a:cubicBezTo>
                <a:lnTo>
                  <a:pt x="18473421" y="4342384"/>
                </a:lnTo>
                <a:lnTo>
                  <a:pt x="18465419" y="4337177"/>
                </a:lnTo>
                <a:cubicBezTo>
                  <a:pt x="18545556" y="4212844"/>
                  <a:pt x="18629250" y="4089273"/>
                  <a:pt x="18716499" y="3967226"/>
                </a:cubicBezTo>
                <a:lnTo>
                  <a:pt x="18724246" y="3972814"/>
                </a:lnTo>
                <a:lnTo>
                  <a:pt x="18716499" y="3967226"/>
                </a:lnTo>
                <a:cubicBezTo>
                  <a:pt x="19963003" y="2216277"/>
                  <a:pt x="21930868" y="722503"/>
                  <a:pt x="24472774" y="0"/>
                </a:cubicBezTo>
                <a:lnTo>
                  <a:pt x="24477981" y="18288"/>
                </a:lnTo>
                <a:cubicBezTo>
                  <a:pt x="21940266" y="739648"/>
                  <a:pt x="19976084" y="2230882"/>
                  <a:pt x="18731865" y="3978021"/>
                </a:cubicBezTo>
                <a:cubicBezTo>
                  <a:pt x="18644871" y="4099941"/>
                  <a:pt x="18561305" y="4223258"/>
                  <a:pt x="18481294" y="4347210"/>
                </a:cubicBezTo>
                <a:cubicBezTo>
                  <a:pt x="18391633" y="4485767"/>
                  <a:pt x="18305527" y="4627626"/>
                  <a:pt x="18219293" y="4769866"/>
                </a:cubicBezTo>
                <a:cubicBezTo>
                  <a:pt x="17995647" y="5138420"/>
                  <a:pt x="17770476" y="5509641"/>
                  <a:pt x="17478122" y="5831840"/>
                </a:cubicBezTo>
                <a:lnTo>
                  <a:pt x="17471009" y="5825490"/>
                </a:lnTo>
                <a:lnTo>
                  <a:pt x="17478122" y="5831840"/>
                </a:lnTo>
                <a:cubicBezTo>
                  <a:pt x="17232250" y="6105017"/>
                  <a:pt x="16937990" y="6342126"/>
                  <a:pt x="16560674" y="6515862"/>
                </a:cubicBezTo>
                <a:cubicBezTo>
                  <a:pt x="16148939" y="6703949"/>
                  <a:pt x="15660752" y="6781673"/>
                  <a:pt x="15185263" y="6754749"/>
                </a:cubicBezTo>
                <a:lnTo>
                  <a:pt x="15185772" y="6745224"/>
                </a:lnTo>
                <a:lnTo>
                  <a:pt x="15185263" y="6754749"/>
                </a:lnTo>
                <a:cubicBezTo>
                  <a:pt x="14539977" y="6718935"/>
                  <a:pt x="13917677" y="6495669"/>
                  <a:pt x="13451967" y="6110859"/>
                </a:cubicBezTo>
                <a:lnTo>
                  <a:pt x="13458063" y="6103493"/>
                </a:lnTo>
                <a:lnTo>
                  <a:pt x="13451967" y="6110859"/>
                </a:lnTo>
                <a:cubicBezTo>
                  <a:pt x="13400152" y="6068187"/>
                  <a:pt x="13350749" y="6023991"/>
                  <a:pt x="13302615" y="5978779"/>
                </a:cubicBezTo>
                <a:cubicBezTo>
                  <a:pt x="13153899" y="5838571"/>
                  <a:pt x="13021057" y="5689854"/>
                  <a:pt x="12894692" y="5539232"/>
                </a:cubicBezTo>
                <a:cubicBezTo>
                  <a:pt x="12824715" y="5455920"/>
                  <a:pt x="12756769" y="5371973"/>
                  <a:pt x="12689333" y="5288534"/>
                </a:cubicBezTo>
                <a:cubicBezTo>
                  <a:pt x="12622530" y="5206111"/>
                  <a:pt x="12556237" y="5124196"/>
                  <a:pt x="12488800" y="5043805"/>
                </a:cubicBezTo>
                <a:lnTo>
                  <a:pt x="12496039" y="5037709"/>
                </a:lnTo>
                <a:lnTo>
                  <a:pt x="12488800" y="5043805"/>
                </a:lnTo>
                <a:cubicBezTo>
                  <a:pt x="12191239" y="4689221"/>
                  <a:pt x="11853038" y="4344289"/>
                  <a:pt x="11371580" y="4145026"/>
                </a:cubicBezTo>
                <a:lnTo>
                  <a:pt x="11375264" y="4136263"/>
                </a:lnTo>
                <a:lnTo>
                  <a:pt x="11371580" y="4145026"/>
                </a:lnTo>
                <a:cubicBezTo>
                  <a:pt x="10886694" y="3944493"/>
                  <a:pt x="10217151" y="3925697"/>
                  <a:pt x="9772778" y="4202811"/>
                </a:cubicBezTo>
                <a:lnTo>
                  <a:pt x="9767698" y="4194683"/>
                </a:lnTo>
                <a:lnTo>
                  <a:pt x="9772778" y="4202811"/>
                </a:lnTo>
                <a:cubicBezTo>
                  <a:pt x="9620631" y="4297807"/>
                  <a:pt x="9512809" y="4418330"/>
                  <a:pt x="9422258" y="4548886"/>
                </a:cubicBezTo>
                <a:cubicBezTo>
                  <a:pt x="9364727" y="4631817"/>
                  <a:pt x="9314308" y="4718558"/>
                  <a:pt x="9263762" y="4805426"/>
                </a:cubicBezTo>
                <a:cubicBezTo>
                  <a:pt x="9213597" y="4891786"/>
                  <a:pt x="9163304" y="4978273"/>
                  <a:pt x="9106281" y="5060442"/>
                </a:cubicBezTo>
                <a:lnTo>
                  <a:pt x="9098408" y="5054981"/>
                </a:lnTo>
                <a:lnTo>
                  <a:pt x="9106281" y="5060442"/>
                </a:lnTo>
                <a:cubicBezTo>
                  <a:pt x="8916925" y="5333492"/>
                  <a:pt x="8575803" y="5557139"/>
                  <a:pt x="8257540" y="5596001"/>
                </a:cubicBezTo>
                <a:lnTo>
                  <a:pt x="8256398" y="5586603"/>
                </a:lnTo>
                <a:lnTo>
                  <a:pt x="8257540" y="5596001"/>
                </a:lnTo>
                <a:cubicBezTo>
                  <a:pt x="8181340" y="5605272"/>
                  <a:pt x="8106156" y="5606034"/>
                  <a:pt x="8027798" y="5596890"/>
                </a:cubicBezTo>
                <a:lnTo>
                  <a:pt x="8028940" y="5587492"/>
                </a:lnTo>
                <a:lnTo>
                  <a:pt x="8027798" y="5596890"/>
                </a:lnTo>
                <a:cubicBezTo>
                  <a:pt x="7831583" y="5574030"/>
                  <a:pt x="7669403" y="5485892"/>
                  <a:pt x="7498715" y="5360416"/>
                </a:cubicBezTo>
                <a:lnTo>
                  <a:pt x="7504303" y="5352796"/>
                </a:lnTo>
                <a:lnTo>
                  <a:pt x="7498715" y="5360416"/>
                </a:lnTo>
                <a:cubicBezTo>
                  <a:pt x="7247255" y="5175631"/>
                  <a:pt x="6965951" y="4941570"/>
                  <a:pt x="6751193" y="4746117"/>
                </a:cubicBezTo>
                <a:lnTo>
                  <a:pt x="6757543" y="4739132"/>
                </a:lnTo>
                <a:lnTo>
                  <a:pt x="6751193" y="4746244"/>
                </a:lnTo>
                <a:cubicBezTo>
                  <a:pt x="6711442" y="4710176"/>
                  <a:pt x="6673978" y="4674997"/>
                  <a:pt x="6638672" y="4640961"/>
                </a:cubicBezTo>
                <a:lnTo>
                  <a:pt x="6645276" y="4634103"/>
                </a:lnTo>
                <a:lnTo>
                  <a:pt x="6638672" y="4640961"/>
                </a:lnTo>
                <a:cubicBezTo>
                  <a:pt x="6482335" y="4490847"/>
                  <a:pt x="6325871" y="4343527"/>
                  <a:pt x="6144261" y="4210939"/>
                </a:cubicBezTo>
                <a:cubicBezTo>
                  <a:pt x="5910454" y="4040124"/>
                  <a:pt x="5623942" y="3897630"/>
                  <a:pt x="5245228" y="3822954"/>
                </a:cubicBezTo>
                <a:lnTo>
                  <a:pt x="5247006" y="3813556"/>
                </a:lnTo>
                <a:lnTo>
                  <a:pt x="5245228" y="3822954"/>
                </a:lnTo>
                <a:cubicBezTo>
                  <a:pt x="4766565" y="3728720"/>
                  <a:pt x="4269487" y="3932174"/>
                  <a:pt x="3945891" y="4181094"/>
                </a:cubicBezTo>
                <a:cubicBezTo>
                  <a:pt x="3817621" y="4279773"/>
                  <a:pt x="3704718" y="4387850"/>
                  <a:pt x="3591815" y="4495800"/>
                </a:cubicBezTo>
                <a:cubicBezTo>
                  <a:pt x="3419603" y="4660519"/>
                  <a:pt x="3247518" y="4825238"/>
                  <a:pt x="3022474" y="4954270"/>
                </a:cubicBezTo>
                <a:lnTo>
                  <a:pt x="3017775" y="4946015"/>
                </a:lnTo>
                <a:lnTo>
                  <a:pt x="3022474" y="4954270"/>
                </a:lnTo>
                <a:cubicBezTo>
                  <a:pt x="2561972" y="5218303"/>
                  <a:pt x="1901699" y="5307965"/>
                  <a:pt x="1314324" y="5163947"/>
                </a:cubicBezTo>
                <a:lnTo>
                  <a:pt x="1316610" y="5154676"/>
                </a:lnTo>
                <a:lnTo>
                  <a:pt x="1314324" y="5163947"/>
                </a:lnTo>
                <a:cubicBezTo>
                  <a:pt x="715264" y="5017516"/>
                  <a:pt x="209423" y="4637278"/>
                  <a:pt x="0" y="419760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3"/>
          <p:cNvSpPr/>
          <p:nvPr/>
        </p:nvSpPr>
        <p:spPr>
          <a:xfrm>
            <a:off x="-65214" y="5084380"/>
            <a:ext cx="18353247" cy="4879371"/>
          </a:xfrm>
          <a:custGeom>
            <a:rect b="b" l="l" r="r" t="t"/>
            <a:pathLst>
              <a:path extrusionOk="0" h="6505829" w="24470996">
                <a:moveTo>
                  <a:pt x="17272" y="3820160"/>
                </a:moveTo>
                <a:cubicBezTo>
                  <a:pt x="221234" y="4243705"/>
                  <a:pt x="710946" y="4618736"/>
                  <a:pt x="1294257" y="4770501"/>
                </a:cubicBezTo>
                <a:lnTo>
                  <a:pt x="1291844" y="4779772"/>
                </a:lnTo>
                <a:lnTo>
                  <a:pt x="1294257" y="4770501"/>
                </a:lnTo>
                <a:cubicBezTo>
                  <a:pt x="1862709" y="4918329"/>
                  <a:pt x="2502408" y="4840986"/>
                  <a:pt x="2950337" y="4598924"/>
                </a:cubicBezTo>
                <a:lnTo>
                  <a:pt x="2954909" y="4607306"/>
                </a:lnTo>
                <a:lnTo>
                  <a:pt x="2950337" y="4598924"/>
                </a:lnTo>
                <a:cubicBezTo>
                  <a:pt x="3168142" y="4481068"/>
                  <a:pt x="3335909" y="4329176"/>
                  <a:pt x="3505581" y="4175506"/>
                </a:cubicBezTo>
                <a:cubicBezTo>
                  <a:pt x="3617976" y="4073652"/>
                  <a:pt x="3731260" y="3971036"/>
                  <a:pt x="3860165" y="3877564"/>
                </a:cubicBezTo>
                <a:lnTo>
                  <a:pt x="3865753" y="3885311"/>
                </a:lnTo>
                <a:lnTo>
                  <a:pt x="3860165" y="3877564"/>
                </a:lnTo>
                <a:cubicBezTo>
                  <a:pt x="4183253" y="3643249"/>
                  <a:pt x="4678553" y="3452241"/>
                  <a:pt x="5154803" y="3545586"/>
                </a:cubicBezTo>
                <a:cubicBezTo>
                  <a:pt x="5546979" y="3622548"/>
                  <a:pt x="5851017" y="3753485"/>
                  <a:pt x="6101080" y="3909949"/>
                </a:cubicBezTo>
                <a:lnTo>
                  <a:pt x="6096000" y="3918077"/>
                </a:lnTo>
                <a:lnTo>
                  <a:pt x="6101080" y="3909949"/>
                </a:lnTo>
                <a:cubicBezTo>
                  <a:pt x="6295263" y="4031361"/>
                  <a:pt x="6465443" y="4165092"/>
                  <a:pt x="6636131" y="4305427"/>
                </a:cubicBezTo>
                <a:cubicBezTo>
                  <a:pt x="6674612" y="4337050"/>
                  <a:pt x="6715252" y="4370197"/>
                  <a:pt x="6757797" y="4404487"/>
                </a:cubicBezTo>
                <a:lnTo>
                  <a:pt x="6751828" y="4411853"/>
                </a:lnTo>
                <a:lnTo>
                  <a:pt x="6757797" y="4404360"/>
                </a:lnTo>
                <a:cubicBezTo>
                  <a:pt x="6932422" y="4543933"/>
                  <a:pt x="7145655" y="4711192"/>
                  <a:pt x="7346823" y="4868926"/>
                </a:cubicBezTo>
                <a:cubicBezTo>
                  <a:pt x="7412863" y="4920742"/>
                  <a:pt x="7477633" y="4971542"/>
                  <a:pt x="7539355" y="5020056"/>
                </a:cubicBezTo>
                <a:lnTo>
                  <a:pt x="7533513" y="5027549"/>
                </a:lnTo>
                <a:lnTo>
                  <a:pt x="7539355" y="5020056"/>
                </a:lnTo>
                <a:cubicBezTo>
                  <a:pt x="7707376" y="5152009"/>
                  <a:pt x="7855712" y="5247005"/>
                  <a:pt x="8039227" y="5280787"/>
                </a:cubicBezTo>
                <a:lnTo>
                  <a:pt x="8037449" y="5290185"/>
                </a:lnTo>
                <a:lnTo>
                  <a:pt x="8039227" y="5280787"/>
                </a:lnTo>
                <a:cubicBezTo>
                  <a:pt x="8113014" y="5294376"/>
                  <a:pt x="8184388" y="5298694"/>
                  <a:pt x="8258810" y="5294757"/>
                </a:cubicBezTo>
                <a:cubicBezTo>
                  <a:pt x="8569579" y="5278247"/>
                  <a:pt x="8935847" y="5073396"/>
                  <a:pt x="9137396" y="4803394"/>
                </a:cubicBezTo>
                <a:cubicBezTo>
                  <a:pt x="9200388" y="4719066"/>
                  <a:pt x="9255125" y="4629531"/>
                  <a:pt x="9310370" y="4539234"/>
                </a:cubicBezTo>
                <a:cubicBezTo>
                  <a:pt x="9365869" y="4448429"/>
                  <a:pt x="9421749" y="4356989"/>
                  <a:pt x="9486646" y="4270248"/>
                </a:cubicBezTo>
                <a:cubicBezTo>
                  <a:pt x="9573514" y="4154043"/>
                  <a:pt x="9676511" y="4046220"/>
                  <a:pt x="9816338" y="3959352"/>
                </a:cubicBezTo>
                <a:cubicBezTo>
                  <a:pt x="10264902" y="3681476"/>
                  <a:pt x="10929874" y="3692525"/>
                  <a:pt x="11415522" y="3882390"/>
                </a:cubicBezTo>
                <a:cubicBezTo>
                  <a:pt x="11897233" y="4070731"/>
                  <a:pt x="12241276" y="4404233"/>
                  <a:pt x="12543663" y="4748022"/>
                </a:cubicBezTo>
                <a:cubicBezTo>
                  <a:pt x="12623292" y="4838573"/>
                  <a:pt x="12701270" y="4931410"/>
                  <a:pt x="12779756" y="5024755"/>
                </a:cubicBezTo>
                <a:cubicBezTo>
                  <a:pt x="12859512" y="5119624"/>
                  <a:pt x="12939776" y="5215128"/>
                  <a:pt x="13022961" y="5309743"/>
                </a:cubicBezTo>
                <a:cubicBezTo>
                  <a:pt x="13128751" y="5430139"/>
                  <a:pt x="13239115" y="5548884"/>
                  <a:pt x="13358750" y="5662676"/>
                </a:cubicBezTo>
                <a:lnTo>
                  <a:pt x="13352146" y="5669534"/>
                </a:lnTo>
                <a:lnTo>
                  <a:pt x="13358750" y="5662676"/>
                </a:lnTo>
                <a:cubicBezTo>
                  <a:pt x="13405866" y="5707380"/>
                  <a:pt x="13454125" y="5751068"/>
                  <a:pt x="13504291" y="5793359"/>
                </a:cubicBezTo>
                <a:lnTo>
                  <a:pt x="13498196" y="5800598"/>
                </a:lnTo>
                <a:lnTo>
                  <a:pt x="13504291" y="5793359"/>
                </a:lnTo>
                <a:cubicBezTo>
                  <a:pt x="13955650" y="6173851"/>
                  <a:pt x="14547088" y="6402832"/>
                  <a:pt x="15170404" y="6450584"/>
                </a:cubicBezTo>
                <a:cubicBezTo>
                  <a:pt x="15629509" y="6486398"/>
                  <a:pt x="16105886" y="6420866"/>
                  <a:pt x="16509874" y="6246495"/>
                </a:cubicBezTo>
                <a:cubicBezTo>
                  <a:pt x="16880967" y="6086475"/>
                  <a:pt x="17172813" y="5862447"/>
                  <a:pt x="17420844" y="5603494"/>
                </a:cubicBezTo>
                <a:lnTo>
                  <a:pt x="17427703" y="5610098"/>
                </a:lnTo>
                <a:lnTo>
                  <a:pt x="17420844" y="5603494"/>
                </a:lnTo>
                <a:cubicBezTo>
                  <a:pt x="17716374" y="5294757"/>
                  <a:pt x="17948910" y="4936744"/>
                  <a:pt x="18181193" y="4578985"/>
                </a:cubicBezTo>
                <a:cubicBezTo>
                  <a:pt x="18268824" y="4444111"/>
                  <a:pt x="18356327" y="4309237"/>
                  <a:pt x="18447131" y="4177284"/>
                </a:cubicBezTo>
                <a:lnTo>
                  <a:pt x="18455005" y="4182745"/>
                </a:lnTo>
                <a:lnTo>
                  <a:pt x="18447131" y="4177411"/>
                </a:lnTo>
                <a:cubicBezTo>
                  <a:pt x="18529301" y="4057269"/>
                  <a:pt x="18615153" y="3938016"/>
                  <a:pt x="18704053" y="3820033"/>
                </a:cubicBezTo>
                <a:cubicBezTo>
                  <a:pt x="19977099" y="2129028"/>
                  <a:pt x="21945474" y="690626"/>
                  <a:pt x="24465915" y="0"/>
                </a:cubicBezTo>
                <a:lnTo>
                  <a:pt x="24470996" y="18415"/>
                </a:lnTo>
                <a:cubicBezTo>
                  <a:pt x="21954617" y="707898"/>
                  <a:pt x="19989801" y="2143887"/>
                  <a:pt x="18719292" y="3831590"/>
                </a:cubicBezTo>
                <a:lnTo>
                  <a:pt x="18711673" y="3825875"/>
                </a:lnTo>
                <a:lnTo>
                  <a:pt x="18719292" y="3831590"/>
                </a:lnTo>
                <a:cubicBezTo>
                  <a:pt x="18630647" y="3949446"/>
                  <a:pt x="18544922" y="4068445"/>
                  <a:pt x="18462879" y="4188333"/>
                </a:cubicBezTo>
                <a:cubicBezTo>
                  <a:pt x="18372200" y="4320032"/>
                  <a:pt x="18284826" y="4454652"/>
                  <a:pt x="18197196" y="4589526"/>
                </a:cubicBezTo>
                <a:cubicBezTo>
                  <a:pt x="17965039" y="4947031"/>
                  <a:pt x="17731613" y="5306695"/>
                  <a:pt x="17434560" y="5616956"/>
                </a:cubicBezTo>
                <a:cubicBezTo>
                  <a:pt x="17185132" y="5877433"/>
                  <a:pt x="16891254" y="6103112"/>
                  <a:pt x="16517366" y="6264275"/>
                </a:cubicBezTo>
                <a:lnTo>
                  <a:pt x="16513556" y="6255512"/>
                </a:lnTo>
                <a:lnTo>
                  <a:pt x="16517366" y="6264275"/>
                </a:lnTo>
                <a:cubicBezTo>
                  <a:pt x="16110076" y="6440043"/>
                  <a:pt x="15630651" y="6505829"/>
                  <a:pt x="15168880" y="6469888"/>
                </a:cubicBezTo>
                <a:lnTo>
                  <a:pt x="15169642" y="6460363"/>
                </a:lnTo>
                <a:lnTo>
                  <a:pt x="15168880" y="6469888"/>
                </a:lnTo>
                <a:cubicBezTo>
                  <a:pt x="14542008" y="6421882"/>
                  <a:pt x="13946632" y="6191504"/>
                  <a:pt x="13491973" y="5808218"/>
                </a:cubicBezTo>
                <a:cubicBezTo>
                  <a:pt x="13441553" y="5765546"/>
                  <a:pt x="13393039" y="5721731"/>
                  <a:pt x="13345668" y="5676773"/>
                </a:cubicBezTo>
                <a:cubicBezTo>
                  <a:pt x="13225525" y="5562473"/>
                  <a:pt x="13114782" y="5443220"/>
                  <a:pt x="13008737" y="5322570"/>
                </a:cubicBezTo>
                <a:cubicBezTo>
                  <a:pt x="12925425" y="5227828"/>
                  <a:pt x="12845034" y="5132070"/>
                  <a:pt x="12765278" y="5037201"/>
                </a:cubicBezTo>
                <a:cubicBezTo>
                  <a:pt x="12686792" y="4943729"/>
                  <a:pt x="12608814" y="4851146"/>
                  <a:pt x="12529439" y="4760722"/>
                </a:cubicBezTo>
                <a:lnTo>
                  <a:pt x="12536551" y="4754372"/>
                </a:lnTo>
                <a:lnTo>
                  <a:pt x="12529439" y="4760722"/>
                </a:lnTo>
                <a:cubicBezTo>
                  <a:pt x="12227687" y="4417568"/>
                  <a:pt x="11886184" y="4086860"/>
                  <a:pt x="11408664" y="3900170"/>
                </a:cubicBezTo>
                <a:lnTo>
                  <a:pt x="11412093" y="3891280"/>
                </a:lnTo>
                <a:lnTo>
                  <a:pt x="11408664" y="3900170"/>
                </a:lnTo>
                <a:cubicBezTo>
                  <a:pt x="10926826" y="3711829"/>
                  <a:pt x="10268458" y="3701796"/>
                  <a:pt x="9826371" y="3975608"/>
                </a:cubicBezTo>
                <a:lnTo>
                  <a:pt x="9821418" y="3967480"/>
                </a:lnTo>
                <a:lnTo>
                  <a:pt x="9826498" y="3975608"/>
                </a:lnTo>
                <a:cubicBezTo>
                  <a:pt x="9689211" y="4060952"/>
                  <a:pt x="9587865" y="4166870"/>
                  <a:pt x="9502013" y="4281805"/>
                </a:cubicBezTo>
                <a:cubicBezTo>
                  <a:pt x="9437878" y="4367657"/>
                  <a:pt x="9382379" y="4458462"/>
                  <a:pt x="9326753" y="4549267"/>
                </a:cubicBezTo>
                <a:cubicBezTo>
                  <a:pt x="9271635" y="4639437"/>
                  <a:pt x="9216390" y="4729861"/>
                  <a:pt x="9152763" y="4814951"/>
                </a:cubicBezTo>
                <a:lnTo>
                  <a:pt x="9145143" y="4809236"/>
                </a:lnTo>
                <a:lnTo>
                  <a:pt x="9152763" y="4814951"/>
                </a:lnTo>
                <a:cubicBezTo>
                  <a:pt x="8948039" y="5089144"/>
                  <a:pt x="8576691" y="5297043"/>
                  <a:pt x="8259826" y="5313934"/>
                </a:cubicBezTo>
                <a:lnTo>
                  <a:pt x="8259318" y="5304409"/>
                </a:lnTo>
                <a:lnTo>
                  <a:pt x="8259826" y="5313934"/>
                </a:lnTo>
                <a:cubicBezTo>
                  <a:pt x="8184008" y="5317998"/>
                  <a:pt x="8111109" y="5313553"/>
                  <a:pt x="8035798" y="5299710"/>
                </a:cubicBezTo>
                <a:cubicBezTo>
                  <a:pt x="7847458" y="5265166"/>
                  <a:pt x="7696073" y="5167757"/>
                  <a:pt x="7527544" y="5035296"/>
                </a:cubicBezTo>
                <a:cubicBezTo>
                  <a:pt x="7465822" y="4986782"/>
                  <a:pt x="7401052" y="4935982"/>
                  <a:pt x="7335012" y="4884166"/>
                </a:cubicBezTo>
                <a:cubicBezTo>
                  <a:pt x="7133844" y="4726432"/>
                  <a:pt x="6920611" y="4559173"/>
                  <a:pt x="6745859" y="4419473"/>
                </a:cubicBezTo>
                <a:cubicBezTo>
                  <a:pt x="6703187" y="4385183"/>
                  <a:pt x="6662547" y="4352036"/>
                  <a:pt x="6623939" y="4320286"/>
                </a:cubicBezTo>
                <a:lnTo>
                  <a:pt x="6630035" y="4312920"/>
                </a:lnTo>
                <a:lnTo>
                  <a:pt x="6623939" y="4320286"/>
                </a:lnTo>
                <a:cubicBezTo>
                  <a:pt x="6453505" y="4180078"/>
                  <a:pt x="6284087" y="4046982"/>
                  <a:pt x="6090920" y="3926205"/>
                </a:cubicBezTo>
                <a:cubicBezTo>
                  <a:pt x="5842762" y="3771011"/>
                  <a:pt x="5540883" y="3640963"/>
                  <a:pt x="5151120" y="3564382"/>
                </a:cubicBezTo>
                <a:lnTo>
                  <a:pt x="5152898" y="3554984"/>
                </a:lnTo>
                <a:lnTo>
                  <a:pt x="5151120" y="3564382"/>
                </a:lnTo>
                <a:cubicBezTo>
                  <a:pt x="4681855" y="3472307"/>
                  <a:pt x="4191762" y="3660648"/>
                  <a:pt x="3871341" y="3893058"/>
                </a:cubicBezTo>
                <a:cubicBezTo>
                  <a:pt x="3743325" y="3985768"/>
                  <a:pt x="3630803" y="4087749"/>
                  <a:pt x="3518281" y="4189730"/>
                </a:cubicBezTo>
                <a:cubicBezTo>
                  <a:pt x="3348736" y="4343400"/>
                  <a:pt x="3179318" y="4496816"/>
                  <a:pt x="2959227" y="4615815"/>
                </a:cubicBezTo>
                <a:cubicBezTo>
                  <a:pt x="2506726" y="4860290"/>
                  <a:pt x="1862074" y="4938014"/>
                  <a:pt x="1289304" y="4789043"/>
                </a:cubicBezTo>
                <a:cubicBezTo>
                  <a:pt x="701929" y="4636135"/>
                  <a:pt x="207010" y="4258183"/>
                  <a:pt x="0" y="382841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3"/>
          <p:cNvSpPr/>
          <p:nvPr/>
        </p:nvSpPr>
        <p:spPr>
          <a:xfrm>
            <a:off x="-60566" y="5226666"/>
            <a:ext cx="18348580" cy="4672012"/>
          </a:xfrm>
          <a:custGeom>
            <a:rect b="b" l="l" r="r" t="t"/>
            <a:pathLst>
              <a:path extrusionOk="0" h="6229350" w="24464773">
                <a:moveTo>
                  <a:pt x="17018" y="3451098"/>
                </a:moveTo>
                <a:cubicBezTo>
                  <a:pt x="218567" y="3864864"/>
                  <a:pt x="697484" y="4237736"/>
                  <a:pt x="1269492" y="4395216"/>
                </a:cubicBezTo>
                <a:cubicBezTo>
                  <a:pt x="1823339" y="4547743"/>
                  <a:pt x="2447544" y="4482592"/>
                  <a:pt x="2887599" y="4259834"/>
                </a:cubicBezTo>
                <a:cubicBezTo>
                  <a:pt x="3100705" y="4151884"/>
                  <a:pt x="3265678" y="4010914"/>
                  <a:pt x="3432810" y="3868039"/>
                </a:cubicBezTo>
                <a:cubicBezTo>
                  <a:pt x="3544697" y="3772408"/>
                  <a:pt x="3657473" y="3676015"/>
                  <a:pt x="3785997" y="3588766"/>
                </a:cubicBezTo>
                <a:lnTo>
                  <a:pt x="3791331" y="3596640"/>
                </a:lnTo>
                <a:lnTo>
                  <a:pt x="3785997" y="3588766"/>
                </a:lnTo>
                <a:cubicBezTo>
                  <a:pt x="4106291" y="3371088"/>
                  <a:pt x="4594098" y="3195574"/>
                  <a:pt x="5060823" y="3286887"/>
                </a:cubicBezTo>
                <a:lnTo>
                  <a:pt x="5059045" y="3296285"/>
                </a:lnTo>
                <a:lnTo>
                  <a:pt x="5060823" y="3286887"/>
                </a:lnTo>
                <a:cubicBezTo>
                  <a:pt x="5463540" y="3365500"/>
                  <a:pt x="5782310" y="3483991"/>
                  <a:pt x="6046724" y="3624453"/>
                </a:cubicBezTo>
                <a:cubicBezTo>
                  <a:pt x="6252718" y="3733927"/>
                  <a:pt x="6435471" y="3853307"/>
                  <a:pt x="6620256" y="3983863"/>
                </a:cubicBezTo>
                <a:cubicBezTo>
                  <a:pt x="6635496" y="3994658"/>
                  <a:pt x="6651117" y="4005707"/>
                  <a:pt x="6666992" y="4016883"/>
                </a:cubicBezTo>
                <a:cubicBezTo>
                  <a:pt x="6683375" y="4028567"/>
                  <a:pt x="6700139" y="4040378"/>
                  <a:pt x="6717157" y="4052443"/>
                </a:cubicBezTo>
                <a:cubicBezTo>
                  <a:pt x="6728587" y="4060444"/>
                  <a:pt x="6740017" y="4068699"/>
                  <a:pt x="6751701" y="4076827"/>
                </a:cubicBezTo>
                <a:lnTo>
                  <a:pt x="6746240" y="4084574"/>
                </a:lnTo>
                <a:lnTo>
                  <a:pt x="6751701" y="4076827"/>
                </a:lnTo>
                <a:cubicBezTo>
                  <a:pt x="7001510" y="4252595"/>
                  <a:pt x="7320661" y="4487418"/>
                  <a:pt x="7568819" y="4695444"/>
                </a:cubicBezTo>
                <a:cubicBezTo>
                  <a:pt x="7735189" y="4834890"/>
                  <a:pt x="7873238" y="4939030"/>
                  <a:pt x="8048879" y="4984242"/>
                </a:cubicBezTo>
                <a:cubicBezTo>
                  <a:pt x="8119618" y="5002530"/>
                  <a:pt x="8188706" y="5011928"/>
                  <a:pt x="8262747" y="5013071"/>
                </a:cubicBezTo>
                <a:cubicBezTo>
                  <a:pt x="8571992" y="5018024"/>
                  <a:pt x="8967343" y="4828667"/>
                  <a:pt x="9184513" y="4557776"/>
                </a:cubicBezTo>
                <a:lnTo>
                  <a:pt x="9192006" y="4563745"/>
                </a:lnTo>
                <a:lnTo>
                  <a:pt x="9184513" y="4557776"/>
                </a:lnTo>
                <a:cubicBezTo>
                  <a:pt x="9253474" y="4471670"/>
                  <a:pt x="9312783" y="4379341"/>
                  <a:pt x="9372473" y="4286123"/>
                </a:cubicBezTo>
                <a:cubicBezTo>
                  <a:pt x="9432544" y="4192397"/>
                  <a:pt x="9493250" y="4097782"/>
                  <a:pt x="9564497" y="4008882"/>
                </a:cubicBezTo>
                <a:cubicBezTo>
                  <a:pt x="9646920" y="3906012"/>
                  <a:pt x="9743567" y="3810635"/>
                  <a:pt x="9870440" y="3732403"/>
                </a:cubicBezTo>
                <a:cubicBezTo>
                  <a:pt x="10316210" y="3457956"/>
                  <a:pt x="10970133" y="3460115"/>
                  <a:pt x="11452987" y="3637534"/>
                </a:cubicBezTo>
                <a:cubicBezTo>
                  <a:pt x="11930761" y="3813302"/>
                  <a:pt x="12278360" y="4132326"/>
                  <a:pt x="12584684" y="4464685"/>
                </a:cubicBezTo>
                <a:cubicBezTo>
                  <a:pt x="12678664" y="4566793"/>
                  <a:pt x="12770612" y="4672203"/>
                  <a:pt x="12863195" y="4778502"/>
                </a:cubicBezTo>
                <a:cubicBezTo>
                  <a:pt x="12957683" y="4886960"/>
                  <a:pt x="13053060" y="4996434"/>
                  <a:pt x="13152628" y="5104511"/>
                </a:cubicBezTo>
                <a:cubicBezTo>
                  <a:pt x="13232638" y="5191379"/>
                  <a:pt x="13315315" y="5277231"/>
                  <a:pt x="13402310" y="5360924"/>
                </a:cubicBezTo>
                <a:lnTo>
                  <a:pt x="13395706" y="5367782"/>
                </a:lnTo>
                <a:lnTo>
                  <a:pt x="13402310" y="5360924"/>
                </a:lnTo>
                <a:cubicBezTo>
                  <a:pt x="13448665" y="5405374"/>
                  <a:pt x="13496036" y="5448681"/>
                  <a:pt x="13544931" y="5490972"/>
                </a:cubicBezTo>
                <a:lnTo>
                  <a:pt x="13538708" y="5498211"/>
                </a:lnTo>
                <a:lnTo>
                  <a:pt x="13544931" y="5490972"/>
                </a:lnTo>
                <a:cubicBezTo>
                  <a:pt x="13985747" y="5870067"/>
                  <a:pt x="14550390" y="6106160"/>
                  <a:pt x="15154910" y="6165850"/>
                </a:cubicBezTo>
                <a:cubicBezTo>
                  <a:pt x="15600298" y="6210554"/>
                  <a:pt x="16067405" y="6156198"/>
                  <a:pt x="16467201" y="5994908"/>
                </a:cubicBezTo>
                <a:lnTo>
                  <a:pt x="16470757" y="6003798"/>
                </a:lnTo>
                <a:lnTo>
                  <a:pt x="16467201" y="5994908"/>
                </a:lnTo>
                <a:cubicBezTo>
                  <a:pt x="16834231" y="5846826"/>
                  <a:pt x="17126966" y="5635244"/>
                  <a:pt x="17377919" y="5388356"/>
                </a:cubicBezTo>
                <a:cubicBezTo>
                  <a:pt x="17678781" y="5092573"/>
                  <a:pt x="17918938" y="4746752"/>
                  <a:pt x="18159221" y="4400423"/>
                </a:cubicBezTo>
                <a:cubicBezTo>
                  <a:pt x="18248248" y="4272153"/>
                  <a:pt x="18337276" y="4143756"/>
                  <a:pt x="18429478" y="4018153"/>
                </a:cubicBezTo>
                <a:lnTo>
                  <a:pt x="18437097" y="4023741"/>
                </a:lnTo>
                <a:lnTo>
                  <a:pt x="18429351" y="4018153"/>
                </a:lnTo>
                <a:cubicBezTo>
                  <a:pt x="18513806" y="3902329"/>
                  <a:pt x="18601563" y="3787140"/>
                  <a:pt x="18692369" y="3673475"/>
                </a:cubicBezTo>
                <a:lnTo>
                  <a:pt x="18699861" y="3679444"/>
                </a:lnTo>
                <a:lnTo>
                  <a:pt x="18692369" y="3673475"/>
                </a:lnTo>
                <a:cubicBezTo>
                  <a:pt x="19992340" y="2041906"/>
                  <a:pt x="21960967" y="658876"/>
                  <a:pt x="24459947" y="0"/>
                </a:cubicBezTo>
                <a:lnTo>
                  <a:pt x="24464773" y="18415"/>
                </a:lnTo>
                <a:cubicBezTo>
                  <a:pt x="21969731" y="676148"/>
                  <a:pt x="20004659" y="2056892"/>
                  <a:pt x="18707482" y="3685032"/>
                </a:cubicBezTo>
                <a:cubicBezTo>
                  <a:pt x="18616931" y="3798570"/>
                  <a:pt x="18529301" y="3913505"/>
                  <a:pt x="18444973" y="4029075"/>
                </a:cubicBezTo>
                <a:cubicBezTo>
                  <a:pt x="18353025" y="4154551"/>
                  <a:pt x="18264125" y="4282694"/>
                  <a:pt x="18175098" y="4410964"/>
                </a:cubicBezTo>
                <a:cubicBezTo>
                  <a:pt x="17934940" y="4757039"/>
                  <a:pt x="17693895" y="5104384"/>
                  <a:pt x="17391508" y="5401564"/>
                </a:cubicBezTo>
                <a:lnTo>
                  <a:pt x="17384777" y="5394833"/>
                </a:lnTo>
                <a:lnTo>
                  <a:pt x="17391508" y="5401564"/>
                </a:lnTo>
                <a:cubicBezTo>
                  <a:pt x="17139032" y="5649849"/>
                  <a:pt x="16844264" y="5862955"/>
                  <a:pt x="16474567" y="6012180"/>
                </a:cubicBezTo>
                <a:cubicBezTo>
                  <a:pt x="16071470" y="6174740"/>
                  <a:pt x="15601315" y="6229350"/>
                  <a:pt x="15153261" y="6184392"/>
                </a:cubicBezTo>
                <a:lnTo>
                  <a:pt x="15154149" y="6174867"/>
                </a:lnTo>
                <a:lnTo>
                  <a:pt x="15153261" y="6184392"/>
                </a:lnTo>
                <a:cubicBezTo>
                  <a:pt x="14545057" y="6124321"/>
                  <a:pt x="13976732" y="5886704"/>
                  <a:pt x="13532739" y="5505069"/>
                </a:cubicBezTo>
                <a:cubicBezTo>
                  <a:pt x="13483463" y="5462651"/>
                  <a:pt x="13435965" y="5418963"/>
                  <a:pt x="13389357" y="5374386"/>
                </a:cubicBezTo>
                <a:cubicBezTo>
                  <a:pt x="13301981" y="5290439"/>
                  <a:pt x="13219050" y="5204206"/>
                  <a:pt x="13138787" y="5117211"/>
                </a:cubicBezTo>
                <a:cubicBezTo>
                  <a:pt x="13039090" y="5008880"/>
                  <a:pt x="12943460" y="4899279"/>
                  <a:pt x="12849099" y="4790821"/>
                </a:cubicBezTo>
                <a:cubicBezTo>
                  <a:pt x="12756389" y="4684395"/>
                  <a:pt x="12664822" y="4579239"/>
                  <a:pt x="12570969" y="4477385"/>
                </a:cubicBezTo>
                <a:lnTo>
                  <a:pt x="12577954" y="4470908"/>
                </a:lnTo>
                <a:lnTo>
                  <a:pt x="12570969" y="4477385"/>
                </a:lnTo>
                <a:cubicBezTo>
                  <a:pt x="12265280" y="4145661"/>
                  <a:pt x="11920094" y="3829431"/>
                  <a:pt x="11446638" y="3655187"/>
                </a:cubicBezTo>
                <a:lnTo>
                  <a:pt x="11449940" y="3646297"/>
                </a:lnTo>
                <a:lnTo>
                  <a:pt x="11446638" y="3655187"/>
                </a:lnTo>
                <a:cubicBezTo>
                  <a:pt x="10967594" y="3479165"/>
                  <a:pt x="10320148" y="3477768"/>
                  <a:pt x="9880728" y="3748405"/>
                </a:cubicBezTo>
                <a:lnTo>
                  <a:pt x="9875775" y="3740277"/>
                </a:lnTo>
                <a:lnTo>
                  <a:pt x="9880728" y="3748405"/>
                </a:lnTo>
                <a:cubicBezTo>
                  <a:pt x="9756141" y="3825240"/>
                  <a:pt x="9661018" y="3919093"/>
                  <a:pt x="9579611" y="4020693"/>
                </a:cubicBezTo>
                <a:cubicBezTo>
                  <a:pt x="9509126" y="4108704"/>
                  <a:pt x="9448928" y="4202430"/>
                  <a:pt x="9388730" y="4296283"/>
                </a:cubicBezTo>
                <a:cubicBezTo>
                  <a:pt x="9329040" y="4389374"/>
                  <a:pt x="9269223" y="4482592"/>
                  <a:pt x="9199627" y="4569460"/>
                </a:cubicBezTo>
                <a:cubicBezTo>
                  <a:pt x="8979028" y="4844669"/>
                  <a:pt x="8578216" y="5037074"/>
                  <a:pt x="8262621" y="5031994"/>
                </a:cubicBezTo>
                <a:lnTo>
                  <a:pt x="8262748" y="5022469"/>
                </a:lnTo>
                <a:lnTo>
                  <a:pt x="8262621" y="5031994"/>
                </a:lnTo>
                <a:cubicBezTo>
                  <a:pt x="8187056" y="5030851"/>
                  <a:pt x="8116571" y="5021199"/>
                  <a:pt x="8044308" y="5002657"/>
                </a:cubicBezTo>
                <a:lnTo>
                  <a:pt x="8046721" y="4993386"/>
                </a:lnTo>
                <a:lnTo>
                  <a:pt x="8044308" y="5002657"/>
                </a:lnTo>
                <a:cubicBezTo>
                  <a:pt x="7864095" y="4956302"/>
                  <a:pt x="7723125" y="4849495"/>
                  <a:pt x="7556755" y="4710049"/>
                </a:cubicBezTo>
                <a:lnTo>
                  <a:pt x="7562851" y="4702810"/>
                </a:lnTo>
                <a:lnTo>
                  <a:pt x="7556755" y="4710049"/>
                </a:lnTo>
                <a:cubicBezTo>
                  <a:pt x="7309105" y="4502531"/>
                  <a:pt x="6990462" y="4268089"/>
                  <a:pt x="6740907" y="4092448"/>
                </a:cubicBezTo>
                <a:cubicBezTo>
                  <a:pt x="6729223" y="4084193"/>
                  <a:pt x="6717666" y="4076065"/>
                  <a:pt x="6706363" y="4068064"/>
                </a:cubicBezTo>
                <a:cubicBezTo>
                  <a:pt x="6689345" y="4055999"/>
                  <a:pt x="6672581" y="4044188"/>
                  <a:pt x="6656198" y="4032504"/>
                </a:cubicBezTo>
                <a:cubicBezTo>
                  <a:pt x="6640323" y="4021328"/>
                  <a:pt x="6624829" y="4010279"/>
                  <a:pt x="6609462" y="3999484"/>
                </a:cubicBezTo>
                <a:lnTo>
                  <a:pt x="6614923" y="3991737"/>
                </a:lnTo>
                <a:lnTo>
                  <a:pt x="6609462" y="3999484"/>
                </a:lnTo>
                <a:cubicBezTo>
                  <a:pt x="6425058" y="3869055"/>
                  <a:pt x="6242940" y="3750183"/>
                  <a:pt x="6037962" y="3641344"/>
                </a:cubicBezTo>
                <a:lnTo>
                  <a:pt x="6042407" y="3632962"/>
                </a:lnTo>
                <a:lnTo>
                  <a:pt x="6037962" y="3641344"/>
                </a:lnTo>
                <a:cubicBezTo>
                  <a:pt x="5775326" y="3501771"/>
                  <a:pt x="5458334" y="3384042"/>
                  <a:pt x="5057268" y="3305683"/>
                </a:cubicBezTo>
                <a:cubicBezTo>
                  <a:pt x="4597020" y="3215767"/>
                  <a:pt x="4114420" y="3388868"/>
                  <a:pt x="3796793" y="3604641"/>
                </a:cubicBezTo>
                <a:cubicBezTo>
                  <a:pt x="3669412" y="3691255"/>
                  <a:pt x="3557271" y="3787013"/>
                  <a:pt x="3445384" y="3882644"/>
                </a:cubicBezTo>
                <a:cubicBezTo>
                  <a:pt x="3278379" y="4025392"/>
                  <a:pt x="3111755" y="4167759"/>
                  <a:pt x="2896363" y="4276852"/>
                </a:cubicBezTo>
                <a:lnTo>
                  <a:pt x="2892045" y="4268343"/>
                </a:lnTo>
                <a:lnTo>
                  <a:pt x="2896363" y="4276852"/>
                </a:lnTo>
                <a:cubicBezTo>
                  <a:pt x="2451863" y="4502023"/>
                  <a:pt x="1822832" y="4567301"/>
                  <a:pt x="1264667" y="4413631"/>
                </a:cubicBezTo>
                <a:lnTo>
                  <a:pt x="1267207" y="4404487"/>
                </a:lnTo>
                <a:lnTo>
                  <a:pt x="1264667" y="4413631"/>
                </a:lnTo>
                <a:cubicBezTo>
                  <a:pt x="688467" y="4255008"/>
                  <a:pt x="204343" y="3879088"/>
                  <a:pt x="0" y="345948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3"/>
          <p:cNvSpPr/>
          <p:nvPr/>
        </p:nvSpPr>
        <p:spPr>
          <a:xfrm>
            <a:off x="-56013" y="5368833"/>
            <a:ext cx="18343626" cy="4464939"/>
          </a:xfrm>
          <a:custGeom>
            <a:rect b="b" l="l" r="r" t="t"/>
            <a:pathLst>
              <a:path extrusionOk="0" h="5953252" w="24458168">
                <a:moveTo>
                  <a:pt x="17017" y="3082163"/>
                </a:moveTo>
                <a:cubicBezTo>
                  <a:pt x="216153" y="3486150"/>
                  <a:pt x="684275" y="3856609"/>
                  <a:pt x="1244853" y="4019931"/>
                </a:cubicBezTo>
                <a:cubicBezTo>
                  <a:pt x="1784222" y="4177157"/>
                  <a:pt x="2393060" y="4124071"/>
                  <a:pt x="2824860" y="3920617"/>
                </a:cubicBezTo>
                <a:cubicBezTo>
                  <a:pt x="3033267" y="3822446"/>
                  <a:pt x="3195573" y="3692271"/>
                  <a:pt x="3360165" y="3560318"/>
                </a:cubicBezTo>
                <a:cubicBezTo>
                  <a:pt x="3471417" y="3471037"/>
                  <a:pt x="3583812" y="3380994"/>
                  <a:pt x="3711574" y="3299968"/>
                </a:cubicBezTo>
                <a:cubicBezTo>
                  <a:pt x="4029201" y="3098927"/>
                  <a:pt x="4509388" y="2938780"/>
                  <a:pt x="4966461" y="3028061"/>
                </a:cubicBezTo>
                <a:lnTo>
                  <a:pt x="4964683" y="3037459"/>
                </a:lnTo>
                <a:lnTo>
                  <a:pt x="4966461" y="3028061"/>
                </a:lnTo>
                <a:cubicBezTo>
                  <a:pt x="5379719" y="3108579"/>
                  <a:pt x="5713729" y="3214243"/>
                  <a:pt x="5991986" y="3338703"/>
                </a:cubicBezTo>
                <a:cubicBezTo>
                  <a:pt x="6209664" y="3436112"/>
                  <a:pt x="6404990" y="3541141"/>
                  <a:pt x="6604253" y="3662045"/>
                </a:cubicBezTo>
                <a:cubicBezTo>
                  <a:pt x="6649211" y="3689477"/>
                  <a:pt x="6696201" y="3718433"/>
                  <a:pt x="6745477" y="3749040"/>
                </a:cubicBezTo>
                <a:lnTo>
                  <a:pt x="6740397" y="3757168"/>
                </a:lnTo>
                <a:lnTo>
                  <a:pt x="6745477" y="3749040"/>
                </a:lnTo>
                <a:cubicBezTo>
                  <a:pt x="7012812" y="3915156"/>
                  <a:pt x="7351394" y="4150360"/>
                  <a:pt x="7598409" y="4370451"/>
                </a:cubicBezTo>
                <a:cubicBezTo>
                  <a:pt x="7763255" y="4517390"/>
                  <a:pt x="7890763" y="4630547"/>
                  <a:pt x="8058403" y="4687189"/>
                </a:cubicBezTo>
                <a:cubicBezTo>
                  <a:pt x="8126221" y="4710176"/>
                  <a:pt x="8193023" y="4724527"/>
                  <a:pt x="8266302" y="4730750"/>
                </a:cubicBezTo>
                <a:cubicBezTo>
                  <a:pt x="8574150" y="4757420"/>
                  <a:pt x="8998076" y="4583557"/>
                  <a:pt x="9231248" y="4311396"/>
                </a:cubicBezTo>
                <a:lnTo>
                  <a:pt x="9238487" y="4317619"/>
                </a:lnTo>
                <a:lnTo>
                  <a:pt x="9231248" y="4311396"/>
                </a:lnTo>
                <a:cubicBezTo>
                  <a:pt x="9305924" y="4224147"/>
                  <a:pt x="9369551" y="4129659"/>
                  <a:pt x="9433686" y="4034155"/>
                </a:cubicBezTo>
                <a:cubicBezTo>
                  <a:pt x="9498330" y="3937889"/>
                  <a:pt x="9563734" y="3840734"/>
                  <a:pt x="9641331" y="3750056"/>
                </a:cubicBezTo>
                <a:cubicBezTo>
                  <a:pt x="9719055" y="3659251"/>
                  <a:pt x="9809352" y="3575050"/>
                  <a:pt x="9924033" y="3504692"/>
                </a:cubicBezTo>
                <a:cubicBezTo>
                  <a:pt x="10367263" y="3233420"/>
                  <a:pt x="11009883" y="3226689"/>
                  <a:pt x="11489816" y="3392043"/>
                </a:cubicBezTo>
                <a:lnTo>
                  <a:pt x="11486768" y="3401060"/>
                </a:lnTo>
                <a:lnTo>
                  <a:pt x="11489816" y="3392043"/>
                </a:lnTo>
                <a:cubicBezTo>
                  <a:pt x="11963526" y="3555111"/>
                  <a:pt x="12315062" y="3859911"/>
                  <a:pt x="12625196" y="4180713"/>
                </a:cubicBezTo>
                <a:lnTo>
                  <a:pt x="12618338" y="4187317"/>
                </a:lnTo>
                <a:lnTo>
                  <a:pt x="12625196" y="4180713"/>
                </a:lnTo>
                <a:cubicBezTo>
                  <a:pt x="12737083" y="4296410"/>
                  <a:pt x="12845669" y="4417060"/>
                  <a:pt x="12955523" y="4538980"/>
                </a:cubicBezTo>
                <a:cubicBezTo>
                  <a:pt x="13068173" y="4663948"/>
                  <a:pt x="13182091" y="4790440"/>
                  <a:pt x="13302106" y="4914646"/>
                </a:cubicBezTo>
                <a:cubicBezTo>
                  <a:pt x="13348843" y="4963033"/>
                  <a:pt x="13396468" y="5011039"/>
                  <a:pt x="13445362" y="5058410"/>
                </a:cubicBezTo>
                <a:lnTo>
                  <a:pt x="13438758" y="5065268"/>
                </a:lnTo>
                <a:lnTo>
                  <a:pt x="13445362" y="5058410"/>
                </a:lnTo>
                <a:cubicBezTo>
                  <a:pt x="13490955" y="5102606"/>
                  <a:pt x="13537310" y="5145786"/>
                  <a:pt x="13585189" y="5187823"/>
                </a:cubicBezTo>
                <a:lnTo>
                  <a:pt x="13578839" y="5194935"/>
                </a:lnTo>
                <a:lnTo>
                  <a:pt x="13585062" y="5187823"/>
                </a:lnTo>
                <a:cubicBezTo>
                  <a:pt x="14015211" y="5565648"/>
                  <a:pt x="14553183" y="5808599"/>
                  <a:pt x="15139034" y="5880354"/>
                </a:cubicBezTo>
                <a:cubicBezTo>
                  <a:pt x="15570834" y="5934075"/>
                  <a:pt x="16028543" y="5890895"/>
                  <a:pt x="16424401" y="5742559"/>
                </a:cubicBezTo>
                <a:cubicBezTo>
                  <a:pt x="16787495" y="5606542"/>
                  <a:pt x="17080864" y="5407152"/>
                  <a:pt x="17334737" y="5172456"/>
                </a:cubicBezTo>
                <a:cubicBezTo>
                  <a:pt x="17641824" y="4888865"/>
                  <a:pt x="17890362" y="4553966"/>
                  <a:pt x="18139663" y="4218178"/>
                </a:cubicBezTo>
                <a:cubicBezTo>
                  <a:pt x="18229199" y="4097528"/>
                  <a:pt x="18318860" y="3976751"/>
                  <a:pt x="18411316" y="3858260"/>
                </a:cubicBezTo>
                <a:lnTo>
                  <a:pt x="18418809" y="3864102"/>
                </a:lnTo>
                <a:lnTo>
                  <a:pt x="18411316" y="3858260"/>
                </a:lnTo>
                <a:cubicBezTo>
                  <a:pt x="18497930" y="3746627"/>
                  <a:pt x="18587720" y="3635756"/>
                  <a:pt x="18680429" y="3526028"/>
                </a:cubicBezTo>
                <a:lnTo>
                  <a:pt x="18687669" y="3532124"/>
                </a:lnTo>
                <a:lnTo>
                  <a:pt x="18680429" y="3526028"/>
                </a:lnTo>
                <a:cubicBezTo>
                  <a:pt x="20007070" y="1954784"/>
                  <a:pt x="21976079" y="626999"/>
                  <a:pt x="24453469" y="0"/>
                </a:cubicBezTo>
                <a:lnTo>
                  <a:pt x="24458168" y="18415"/>
                </a:lnTo>
                <a:cubicBezTo>
                  <a:pt x="21984715" y="644398"/>
                  <a:pt x="20019136" y="1970024"/>
                  <a:pt x="18695543" y="3538474"/>
                </a:cubicBezTo>
                <a:cubicBezTo>
                  <a:pt x="18603086" y="3647948"/>
                  <a:pt x="18513425" y="3758692"/>
                  <a:pt x="18426937" y="3870071"/>
                </a:cubicBezTo>
                <a:cubicBezTo>
                  <a:pt x="18334735" y="3988308"/>
                  <a:pt x="18245201" y="4108831"/>
                  <a:pt x="18155538" y="4229608"/>
                </a:cubicBezTo>
                <a:cubicBezTo>
                  <a:pt x="17906491" y="4565142"/>
                  <a:pt x="17656809" y="4901565"/>
                  <a:pt x="17348327" y="5186553"/>
                </a:cubicBezTo>
                <a:lnTo>
                  <a:pt x="17341850" y="5179568"/>
                </a:lnTo>
                <a:lnTo>
                  <a:pt x="17348327" y="5186553"/>
                </a:lnTo>
                <a:cubicBezTo>
                  <a:pt x="17092930" y="5422646"/>
                  <a:pt x="16797528" y="5623433"/>
                  <a:pt x="16431768" y="5760466"/>
                </a:cubicBezTo>
                <a:lnTo>
                  <a:pt x="16428465" y="5751576"/>
                </a:lnTo>
                <a:lnTo>
                  <a:pt x="16431768" y="5760466"/>
                </a:lnTo>
                <a:cubicBezTo>
                  <a:pt x="16032733" y="5909945"/>
                  <a:pt x="15571851" y="5953252"/>
                  <a:pt x="15137383" y="5899277"/>
                </a:cubicBezTo>
                <a:lnTo>
                  <a:pt x="15138527" y="5889879"/>
                </a:lnTo>
                <a:lnTo>
                  <a:pt x="15137383" y="5899277"/>
                </a:lnTo>
                <a:cubicBezTo>
                  <a:pt x="14547723" y="5827014"/>
                  <a:pt x="14006195" y="5582539"/>
                  <a:pt x="13573252" y="5202174"/>
                </a:cubicBezTo>
                <a:cubicBezTo>
                  <a:pt x="13525119" y="5159883"/>
                  <a:pt x="13478509" y="5116449"/>
                  <a:pt x="13432662" y="5072126"/>
                </a:cubicBezTo>
                <a:cubicBezTo>
                  <a:pt x="13383640" y="5024501"/>
                  <a:pt x="13335761" y="4976368"/>
                  <a:pt x="13288899" y="4927981"/>
                </a:cubicBezTo>
                <a:cubicBezTo>
                  <a:pt x="13168503" y="4803521"/>
                  <a:pt x="13054456" y="4676775"/>
                  <a:pt x="12941808" y="4551807"/>
                </a:cubicBezTo>
                <a:cubicBezTo>
                  <a:pt x="12831952" y="4429760"/>
                  <a:pt x="12723495" y="4309364"/>
                  <a:pt x="12611862" y="4194048"/>
                </a:cubicBezTo>
                <a:cubicBezTo>
                  <a:pt x="12302362" y="3873881"/>
                  <a:pt x="11953494" y="3571748"/>
                  <a:pt x="11483975" y="3410077"/>
                </a:cubicBezTo>
                <a:cubicBezTo>
                  <a:pt x="11007851" y="3246120"/>
                  <a:pt x="10371455" y="3253486"/>
                  <a:pt x="9934321" y="3520948"/>
                </a:cubicBezTo>
                <a:lnTo>
                  <a:pt x="9929368" y="3512820"/>
                </a:lnTo>
                <a:lnTo>
                  <a:pt x="9934321" y="3520948"/>
                </a:lnTo>
                <a:cubicBezTo>
                  <a:pt x="9821672" y="3590036"/>
                  <a:pt x="9732899" y="3672840"/>
                  <a:pt x="9656190" y="3762375"/>
                </a:cubicBezTo>
                <a:cubicBezTo>
                  <a:pt x="9579483" y="3851910"/>
                  <a:pt x="9514713" y="3948303"/>
                  <a:pt x="9449943" y="4044696"/>
                </a:cubicBezTo>
                <a:cubicBezTo>
                  <a:pt x="9385808" y="4140073"/>
                  <a:pt x="9321673" y="4235577"/>
                  <a:pt x="9246108" y="4323715"/>
                </a:cubicBezTo>
                <a:cubicBezTo>
                  <a:pt x="9009252" y="4600067"/>
                  <a:pt x="8579485" y="4776851"/>
                  <a:pt x="8265033" y="4749673"/>
                </a:cubicBezTo>
                <a:lnTo>
                  <a:pt x="8265795" y="4740148"/>
                </a:lnTo>
                <a:lnTo>
                  <a:pt x="8265033" y="4749673"/>
                </a:lnTo>
                <a:cubicBezTo>
                  <a:pt x="8190102" y="4743323"/>
                  <a:pt x="8121776" y="4728591"/>
                  <a:pt x="8052562" y="4705096"/>
                </a:cubicBezTo>
                <a:lnTo>
                  <a:pt x="8055610" y="4696079"/>
                </a:lnTo>
                <a:lnTo>
                  <a:pt x="8052562" y="4705096"/>
                </a:lnTo>
                <a:cubicBezTo>
                  <a:pt x="7880603" y="4647057"/>
                  <a:pt x="7750175" y="4530979"/>
                  <a:pt x="7585964" y="4384548"/>
                </a:cubicBezTo>
                <a:lnTo>
                  <a:pt x="7592314" y="4377436"/>
                </a:lnTo>
                <a:lnTo>
                  <a:pt x="7585964" y="4384548"/>
                </a:lnTo>
                <a:cubicBezTo>
                  <a:pt x="7340091" y="4165473"/>
                  <a:pt x="7002526" y="3930904"/>
                  <a:pt x="6735699" y="3765169"/>
                </a:cubicBezTo>
                <a:cubicBezTo>
                  <a:pt x="6686423" y="3734435"/>
                  <a:pt x="6639560" y="3705606"/>
                  <a:pt x="6594602" y="3678174"/>
                </a:cubicBezTo>
                <a:lnTo>
                  <a:pt x="6599555" y="3670046"/>
                </a:lnTo>
                <a:lnTo>
                  <a:pt x="6594602" y="3678174"/>
                </a:lnTo>
                <a:cubicBezTo>
                  <a:pt x="6395847" y="3557651"/>
                  <a:pt x="6201156" y="3453003"/>
                  <a:pt x="5984367" y="3355975"/>
                </a:cubicBezTo>
                <a:lnTo>
                  <a:pt x="5988304" y="3347339"/>
                </a:lnTo>
                <a:lnTo>
                  <a:pt x="5984367" y="3355975"/>
                </a:lnTo>
                <a:cubicBezTo>
                  <a:pt x="5707634" y="3232150"/>
                  <a:pt x="5375021" y="3126867"/>
                  <a:pt x="4962906" y="3046603"/>
                </a:cubicBezTo>
                <a:cubicBezTo>
                  <a:pt x="4512056" y="2958592"/>
                  <a:pt x="4036822" y="3116580"/>
                  <a:pt x="3721862" y="3315970"/>
                </a:cubicBezTo>
                <a:lnTo>
                  <a:pt x="3716782" y="3307969"/>
                </a:lnTo>
                <a:lnTo>
                  <a:pt x="3721862" y="3315970"/>
                </a:lnTo>
                <a:cubicBezTo>
                  <a:pt x="3594989" y="3396234"/>
                  <a:pt x="3483483" y="3485769"/>
                  <a:pt x="3372104" y="3575050"/>
                </a:cubicBezTo>
                <a:cubicBezTo>
                  <a:pt x="3207639" y="3706876"/>
                  <a:pt x="3043682" y="3838575"/>
                  <a:pt x="2832989" y="3937762"/>
                </a:cubicBezTo>
                <a:lnTo>
                  <a:pt x="2828925" y="3929126"/>
                </a:lnTo>
                <a:lnTo>
                  <a:pt x="2832989" y="3937762"/>
                </a:lnTo>
                <a:cubicBezTo>
                  <a:pt x="2396744" y="4143375"/>
                  <a:pt x="1783080" y="4196588"/>
                  <a:pt x="1239520" y="4038092"/>
                </a:cubicBezTo>
                <a:lnTo>
                  <a:pt x="1242187" y="4028948"/>
                </a:lnTo>
                <a:lnTo>
                  <a:pt x="1239520" y="4038092"/>
                </a:lnTo>
                <a:cubicBezTo>
                  <a:pt x="675005" y="3873627"/>
                  <a:pt x="201930" y="3500247"/>
                  <a:pt x="0" y="309041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3"/>
          <p:cNvSpPr/>
          <p:nvPr/>
        </p:nvSpPr>
        <p:spPr>
          <a:xfrm>
            <a:off x="-51460" y="5511215"/>
            <a:ext cx="18338483" cy="4257960"/>
          </a:xfrm>
          <a:custGeom>
            <a:rect b="b" l="l" r="r" t="t"/>
            <a:pathLst>
              <a:path extrusionOk="0" h="5677281" w="24451310">
                <a:moveTo>
                  <a:pt x="17018" y="2712974"/>
                </a:moveTo>
                <a:cubicBezTo>
                  <a:pt x="213741" y="3107182"/>
                  <a:pt x="671195" y="3475101"/>
                  <a:pt x="1220089" y="3644519"/>
                </a:cubicBezTo>
                <a:lnTo>
                  <a:pt x="1217295" y="3653663"/>
                </a:lnTo>
                <a:lnTo>
                  <a:pt x="1220089" y="3644519"/>
                </a:lnTo>
                <a:cubicBezTo>
                  <a:pt x="1744853" y="3806317"/>
                  <a:pt x="2338197" y="3765677"/>
                  <a:pt x="2762123" y="3581527"/>
                </a:cubicBezTo>
                <a:lnTo>
                  <a:pt x="2765933" y="3590290"/>
                </a:lnTo>
                <a:lnTo>
                  <a:pt x="2762123" y="3581527"/>
                </a:lnTo>
                <a:cubicBezTo>
                  <a:pt x="2965958" y="3493008"/>
                  <a:pt x="3125724" y="3373501"/>
                  <a:pt x="3287776" y="3252216"/>
                </a:cubicBezTo>
                <a:cubicBezTo>
                  <a:pt x="3398393" y="3169412"/>
                  <a:pt x="3510280" y="3085719"/>
                  <a:pt x="3637407" y="3011297"/>
                </a:cubicBezTo>
                <a:lnTo>
                  <a:pt x="3642233" y="3019552"/>
                </a:lnTo>
                <a:lnTo>
                  <a:pt x="3637407" y="3011297"/>
                </a:lnTo>
                <a:cubicBezTo>
                  <a:pt x="3952367" y="2826766"/>
                  <a:pt x="4424553" y="2682367"/>
                  <a:pt x="4872482" y="2769235"/>
                </a:cubicBezTo>
                <a:cubicBezTo>
                  <a:pt x="5296408" y="2851531"/>
                  <a:pt x="5645531" y="2944368"/>
                  <a:pt x="5937758" y="3053080"/>
                </a:cubicBezTo>
                <a:cubicBezTo>
                  <a:pt x="6167247" y="3138424"/>
                  <a:pt x="6375146" y="3229229"/>
                  <a:pt x="6588633" y="3340354"/>
                </a:cubicBezTo>
                <a:cubicBezTo>
                  <a:pt x="6636766" y="3365500"/>
                  <a:pt x="6687058" y="3392551"/>
                  <a:pt x="6739509" y="3421380"/>
                </a:cubicBezTo>
                <a:lnTo>
                  <a:pt x="6734937" y="3429762"/>
                </a:lnTo>
                <a:lnTo>
                  <a:pt x="6739509" y="3421380"/>
                </a:lnTo>
                <a:cubicBezTo>
                  <a:pt x="7024497" y="3577844"/>
                  <a:pt x="7382510" y="3813429"/>
                  <a:pt x="7628001" y="4045331"/>
                </a:cubicBezTo>
                <a:cubicBezTo>
                  <a:pt x="7646670" y="4062984"/>
                  <a:pt x="7664831" y="4080256"/>
                  <a:pt x="7682484" y="4097147"/>
                </a:cubicBezTo>
                <a:cubicBezTo>
                  <a:pt x="7699248" y="4113149"/>
                  <a:pt x="7715631" y="4128770"/>
                  <a:pt x="7731760" y="4144010"/>
                </a:cubicBezTo>
                <a:cubicBezTo>
                  <a:pt x="7846060" y="4251960"/>
                  <a:pt x="7944358" y="4337558"/>
                  <a:pt x="8068183" y="4390263"/>
                </a:cubicBezTo>
                <a:cubicBezTo>
                  <a:pt x="8132953" y="4417949"/>
                  <a:pt x="8197469" y="4437253"/>
                  <a:pt x="8270494" y="4448810"/>
                </a:cubicBezTo>
                <a:lnTo>
                  <a:pt x="8268970" y="4458208"/>
                </a:lnTo>
                <a:lnTo>
                  <a:pt x="8270494" y="4448810"/>
                </a:lnTo>
                <a:cubicBezTo>
                  <a:pt x="8576945" y="4496943"/>
                  <a:pt x="9029065" y="4338701"/>
                  <a:pt x="9278620" y="4065524"/>
                </a:cubicBezTo>
                <a:lnTo>
                  <a:pt x="9285605" y="4072001"/>
                </a:lnTo>
                <a:lnTo>
                  <a:pt x="9278620" y="4065524"/>
                </a:lnTo>
                <a:cubicBezTo>
                  <a:pt x="9358630" y="3977894"/>
                  <a:pt x="9426194" y="3882009"/>
                  <a:pt x="9494393" y="3784981"/>
                </a:cubicBezTo>
                <a:cubicBezTo>
                  <a:pt x="9563354" y="3687064"/>
                  <a:pt x="9633077" y="3587877"/>
                  <a:pt x="9716643" y="3496310"/>
                </a:cubicBezTo>
                <a:cubicBezTo>
                  <a:pt x="9790049" y="3415919"/>
                  <a:pt x="9874250" y="3341116"/>
                  <a:pt x="9978390" y="3277616"/>
                </a:cubicBezTo>
                <a:cubicBezTo>
                  <a:pt x="10418826" y="3009773"/>
                  <a:pt x="11050270" y="2994279"/>
                  <a:pt x="11527282" y="3147060"/>
                </a:cubicBezTo>
                <a:cubicBezTo>
                  <a:pt x="11997055" y="3297555"/>
                  <a:pt x="12352147" y="3587877"/>
                  <a:pt x="12666345" y="3897376"/>
                </a:cubicBezTo>
                <a:lnTo>
                  <a:pt x="12659614" y="3904107"/>
                </a:lnTo>
                <a:lnTo>
                  <a:pt x="12666345" y="3897376"/>
                </a:lnTo>
                <a:cubicBezTo>
                  <a:pt x="12800076" y="4029075"/>
                  <a:pt x="12929235" y="4168140"/>
                  <a:pt x="13060298" y="4309110"/>
                </a:cubicBezTo>
                <a:cubicBezTo>
                  <a:pt x="13195427" y="4454525"/>
                  <a:pt x="13332460" y="4602099"/>
                  <a:pt x="13478637" y="4746117"/>
                </a:cubicBezTo>
                <a:cubicBezTo>
                  <a:pt x="13482194" y="4749546"/>
                  <a:pt x="13485748" y="4753102"/>
                  <a:pt x="13489305" y="4756531"/>
                </a:cubicBezTo>
                <a:lnTo>
                  <a:pt x="13482573" y="4763389"/>
                </a:lnTo>
                <a:lnTo>
                  <a:pt x="13489178" y="4756531"/>
                </a:lnTo>
                <a:cubicBezTo>
                  <a:pt x="13534009" y="4800346"/>
                  <a:pt x="13579474" y="4843399"/>
                  <a:pt x="13626084" y="4885309"/>
                </a:cubicBezTo>
                <a:lnTo>
                  <a:pt x="13619734" y="4892421"/>
                </a:lnTo>
                <a:lnTo>
                  <a:pt x="13626084" y="4885309"/>
                </a:lnTo>
                <a:cubicBezTo>
                  <a:pt x="14045692" y="5261737"/>
                  <a:pt x="14556867" y="5511673"/>
                  <a:pt x="15123796" y="5595493"/>
                </a:cubicBezTo>
                <a:cubicBezTo>
                  <a:pt x="15541879" y="5658231"/>
                  <a:pt x="15990571" y="5626354"/>
                  <a:pt x="16382238" y="5490845"/>
                </a:cubicBezTo>
                <a:cubicBezTo>
                  <a:pt x="16741395" y="5366766"/>
                  <a:pt x="17035526" y="5179695"/>
                  <a:pt x="17292446" y="4957191"/>
                </a:cubicBezTo>
                <a:cubicBezTo>
                  <a:pt x="17605756" y="4685919"/>
                  <a:pt x="17862931" y="4362196"/>
                  <a:pt x="18121121" y="4037076"/>
                </a:cubicBezTo>
                <a:cubicBezTo>
                  <a:pt x="18211165" y="3923792"/>
                  <a:pt x="18301335" y="3810254"/>
                  <a:pt x="18393919" y="3698875"/>
                </a:cubicBezTo>
                <a:lnTo>
                  <a:pt x="18401284" y="3704971"/>
                </a:lnTo>
                <a:lnTo>
                  <a:pt x="18393919" y="3698875"/>
                </a:lnTo>
                <a:cubicBezTo>
                  <a:pt x="18482819" y="3591560"/>
                  <a:pt x="18574512" y="3484753"/>
                  <a:pt x="18668999" y="3379216"/>
                </a:cubicBezTo>
                <a:lnTo>
                  <a:pt x="18676112" y="3385566"/>
                </a:lnTo>
                <a:lnTo>
                  <a:pt x="18668999" y="3379216"/>
                </a:lnTo>
                <a:cubicBezTo>
                  <a:pt x="20021422" y="1867535"/>
                  <a:pt x="21991066" y="595122"/>
                  <a:pt x="24446865" y="0"/>
                </a:cubicBezTo>
                <a:lnTo>
                  <a:pt x="24451310" y="18542"/>
                </a:lnTo>
                <a:cubicBezTo>
                  <a:pt x="21999322" y="612648"/>
                  <a:pt x="20033107" y="1883029"/>
                  <a:pt x="18683098" y="3392043"/>
                </a:cubicBezTo>
                <a:cubicBezTo>
                  <a:pt x="18588736" y="3497326"/>
                  <a:pt x="18497170" y="3604006"/>
                  <a:pt x="18408397" y="3711067"/>
                </a:cubicBezTo>
                <a:cubicBezTo>
                  <a:pt x="18315940" y="3822192"/>
                  <a:pt x="18225898" y="3935603"/>
                  <a:pt x="18135854" y="4048887"/>
                </a:cubicBezTo>
                <a:cubicBezTo>
                  <a:pt x="17877790" y="4373753"/>
                  <a:pt x="17619600" y="4698746"/>
                  <a:pt x="17304766" y="4971542"/>
                </a:cubicBezTo>
                <a:lnTo>
                  <a:pt x="17298544" y="4964303"/>
                </a:lnTo>
                <a:lnTo>
                  <a:pt x="17304766" y="4971542"/>
                </a:lnTo>
                <a:cubicBezTo>
                  <a:pt x="17046322" y="5195316"/>
                  <a:pt x="16750157" y="5383657"/>
                  <a:pt x="16388334" y="5508752"/>
                </a:cubicBezTo>
                <a:lnTo>
                  <a:pt x="16385159" y="5499735"/>
                </a:lnTo>
                <a:lnTo>
                  <a:pt x="16388334" y="5508752"/>
                </a:lnTo>
                <a:cubicBezTo>
                  <a:pt x="15993491" y="5645277"/>
                  <a:pt x="15541752" y="5677281"/>
                  <a:pt x="15120875" y="5614162"/>
                </a:cubicBezTo>
                <a:lnTo>
                  <a:pt x="15122272" y="5604764"/>
                </a:lnTo>
                <a:lnTo>
                  <a:pt x="15120875" y="5614162"/>
                </a:lnTo>
                <a:cubicBezTo>
                  <a:pt x="14550009" y="5529707"/>
                  <a:pt x="14035532" y="5278120"/>
                  <a:pt x="13613257" y="4899279"/>
                </a:cubicBezTo>
                <a:cubicBezTo>
                  <a:pt x="13566522" y="4857115"/>
                  <a:pt x="13520802" y="4813935"/>
                  <a:pt x="13475844" y="4769993"/>
                </a:cubicBezTo>
                <a:cubicBezTo>
                  <a:pt x="13472287" y="4766564"/>
                  <a:pt x="13468731" y="4763008"/>
                  <a:pt x="13465176" y="4759452"/>
                </a:cubicBezTo>
                <a:cubicBezTo>
                  <a:pt x="13318617" y="4615180"/>
                  <a:pt x="13181330" y="4467352"/>
                  <a:pt x="13046202" y="4321937"/>
                </a:cubicBezTo>
                <a:cubicBezTo>
                  <a:pt x="12915138" y="4180840"/>
                  <a:pt x="12786233" y="4042156"/>
                  <a:pt x="12652883" y="3910711"/>
                </a:cubicBezTo>
                <a:cubicBezTo>
                  <a:pt x="12339447" y="3601974"/>
                  <a:pt x="11986895" y="3314065"/>
                  <a:pt x="11521440" y="3164967"/>
                </a:cubicBezTo>
                <a:lnTo>
                  <a:pt x="11524361" y="3155950"/>
                </a:lnTo>
                <a:lnTo>
                  <a:pt x="11521440" y="3164967"/>
                </a:lnTo>
                <a:cubicBezTo>
                  <a:pt x="11048365" y="3013456"/>
                  <a:pt x="10422763" y="3029458"/>
                  <a:pt x="9988296" y="3293618"/>
                </a:cubicBezTo>
                <a:lnTo>
                  <a:pt x="9983344" y="3285490"/>
                </a:lnTo>
                <a:lnTo>
                  <a:pt x="9988296" y="3293618"/>
                </a:lnTo>
                <a:cubicBezTo>
                  <a:pt x="9886061" y="3355975"/>
                  <a:pt x="9803131" y="3429508"/>
                  <a:pt x="9730740" y="3508883"/>
                </a:cubicBezTo>
                <a:cubicBezTo>
                  <a:pt x="9648063" y="3599434"/>
                  <a:pt x="9578975" y="3697478"/>
                  <a:pt x="9510014" y="3795649"/>
                </a:cubicBezTo>
                <a:cubicBezTo>
                  <a:pt x="9441815" y="3892550"/>
                  <a:pt x="9373616" y="3989451"/>
                  <a:pt x="9292717" y="4078097"/>
                </a:cubicBezTo>
                <a:cubicBezTo>
                  <a:pt x="9039225" y="4355719"/>
                  <a:pt x="8580756" y="4516628"/>
                  <a:pt x="8267573" y="4467352"/>
                </a:cubicBezTo>
                <a:cubicBezTo>
                  <a:pt x="8192897" y="4455541"/>
                  <a:pt x="8126984" y="4435729"/>
                  <a:pt x="8060817" y="4407535"/>
                </a:cubicBezTo>
                <a:lnTo>
                  <a:pt x="8064500" y="4398772"/>
                </a:lnTo>
                <a:lnTo>
                  <a:pt x="8060817" y="4407535"/>
                </a:lnTo>
                <a:cubicBezTo>
                  <a:pt x="7933563" y="4353433"/>
                  <a:pt x="7832979" y="4265676"/>
                  <a:pt x="7718679" y="4157599"/>
                </a:cubicBezTo>
                <a:cubicBezTo>
                  <a:pt x="7702550" y="4142359"/>
                  <a:pt x="7686167" y="4126738"/>
                  <a:pt x="7669403" y="4110736"/>
                </a:cubicBezTo>
                <a:cubicBezTo>
                  <a:pt x="7651750" y="4093845"/>
                  <a:pt x="7633716" y="4076700"/>
                  <a:pt x="7615047" y="4059047"/>
                </a:cubicBezTo>
                <a:lnTo>
                  <a:pt x="7621651" y="4052062"/>
                </a:lnTo>
                <a:lnTo>
                  <a:pt x="7615047" y="4059047"/>
                </a:lnTo>
                <a:cubicBezTo>
                  <a:pt x="7371081" y="3828669"/>
                  <a:pt x="7014719" y="3593973"/>
                  <a:pt x="6730492" y="3437890"/>
                </a:cubicBezTo>
                <a:cubicBezTo>
                  <a:pt x="6678169" y="3409061"/>
                  <a:pt x="6628003" y="3382010"/>
                  <a:pt x="6579997" y="3356991"/>
                </a:cubicBezTo>
                <a:lnTo>
                  <a:pt x="6584442" y="3348609"/>
                </a:lnTo>
                <a:lnTo>
                  <a:pt x="6579997" y="3357118"/>
                </a:lnTo>
                <a:cubicBezTo>
                  <a:pt x="6367272" y="3246374"/>
                  <a:pt x="6160135" y="3155950"/>
                  <a:pt x="5931281" y="3070860"/>
                </a:cubicBezTo>
                <a:lnTo>
                  <a:pt x="5934583" y="3061970"/>
                </a:lnTo>
                <a:lnTo>
                  <a:pt x="5931281" y="3070860"/>
                </a:lnTo>
                <a:cubicBezTo>
                  <a:pt x="5640324" y="2962656"/>
                  <a:pt x="5292344" y="2869946"/>
                  <a:pt x="4869053" y="2787777"/>
                </a:cubicBezTo>
                <a:lnTo>
                  <a:pt x="4870831" y="2778379"/>
                </a:lnTo>
                <a:lnTo>
                  <a:pt x="4869053" y="2787777"/>
                </a:lnTo>
                <a:cubicBezTo>
                  <a:pt x="4427093" y="2702052"/>
                  <a:pt x="3959606" y="2844546"/>
                  <a:pt x="3647313" y="3027680"/>
                </a:cubicBezTo>
                <a:cubicBezTo>
                  <a:pt x="3521202" y="3101594"/>
                  <a:pt x="3410204" y="3184652"/>
                  <a:pt x="3299460" y="3267456"/>
                </a:cubicBezTo>
                <a:cubicBezTo>
                  <a:pt x="3137535" y="3388614"/>
                  <a:pt x="2976118" y="3509391"/>
                  <a:pt x="2769997" y="3599053"/>
                </a:cubicBezTo>
                <a:cubicBezTo>
                  <a:pt x="2341753" y="3785108"/>
                  <a:pt x="1743710" y="3825875"/>
                  <a:pt x="1214755" y="3662807"/>
                </a:cubicBezTo>
                <a:cubicBezTo>
                  <a:pt x="661670" y="3492119"/>
                  <a:pt x="199390" y="3121279"/>
                  <a:pt x="0" y="272148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3"/>
          <p:cNvSpPr/>
          <p:nvPr/>
        </p:nvSpPr>
        <p:spPr>
          <a:xfrm>
            <a:off x="-46765" y="5653924"/>
            <a:ext cx="18333720" cy="4050697"/>
          </a:xfrm>
          <a:custGeom>
            <a:rect b="b" l="l" r="r" t="t"/>
            <a:pathLst>
              <a:path extrusionOk="0" h="5400929" w="24444960">
                <a:moveTo>
                  <a:pt x="17018" y="2343277"/>
                </a:moveTo>
                <a:cubicBezTo>
                  <a:pt x="211201" y="2727579"/>
                  <a:pt x="657860" y="3093339"/>
                  <a:pt x="1195451" y="3268599"/>
                </a:cubicBezTo>
                <a:lnTo>
                  <a:pt x="1192530" y="3277616"/>
                </a:lnTo>
                <a:lnTo>
                  <a:pt x="1195451" y="3268599"/>
                </a:lnTo>
                <a:cubicBezTo>
                  <a:pt x="1705610" y="3434842"/>
                  <a:pt x="2283714" y="3406521"/>
                  <a:pt x="2699512" y="3241675"/>
                </a:cubicBezTo>
                <a:cubicBezTo>
                  <a:pt x="2899029" y="3162554"/>
                  <a:pt x="3056509" y="3053461"/>
                  <a:pt x="3216275" y="2942717"/>
                </a:cubicBezTo>
                <a:cubicBezTo>
                  <a:pt x="3326130" y="2866517"/>
                  <a:pt x="3437128" y="2789555"/>
                  <a:pt x="3563239" y="2721737"/>
                </a:cubicBezTo>
                <a:cubicBezTo>
                  <a:pt x="3875913" y="2553462"/>
                  <a:pt x="4340098" y="2424811"/>
                  <a:pt x="4778375" y="2509647"/>
                </a:cubicBezTo>
                <a:cubicBezTo>
                  <a:pt x="5212842" y="2593721"/>
                  <a:pt x="5577205" y="2673858"/>
                  <a:pt x="5883275" y="2766822"/>
                </a:cubicBezTo>
                <a:cubicBezTo>
                  <a:pt x="6124575" y="2840228"/>
                  <a:pt x="6345047" y="2916682"/>
                  <a:pt x="6572885" y="3018028"/>
                </a:cubicBezTo>
                <a:cubicBezTo>
                  <a:pt x="6624193" y="3041015"/>
                  <a:pt x="6677787" y="3065907"/>
                  <a:pt x="6733413" y="3093085"/>
                </a:cubicBezTo>
                <a:lnTo>
                  <a:pt x="6729222" y="3101594"/>
                </a:lnTo>
                <a:lnTo>
                  <a:pt x="6733413" y="3093085"/>
                </a:lnTo>
                <a:cubicBezTo>
                  <a:pt x="7035927" y="3239770"/>
                  <a:pt x="7413371" y="3475736"/>
                  <a:pt x="7657465" y="3719703"/>
                </a:cubicBezTo>
                <a:cubicBezTo>
                  <a:pt x="7692009" y="3754247"/>
                  <a:pt x="7724140" y="3787648"/>
                  <a:pt x="7754747" y="3819271"/>
                </a:cubicBezTo>
                <a:cubicBezTo>
                  <a:pt x="7782687" y="3848227"/>
                  <a:pt x="7809357" y="3875913"/>
                  <a:pt x="7835519" y="3902075"/>
                </a:cubicBezTo>
                <a:cubicBezTo>
                  <a:pt x="7914386" y="3980942"/>
                  <a:pt x="7988300" y="4045966"/>
                  <a:pt x="8077708" y="4092702"/>
                </a:cubicBezTo>
                <a:lnTo>
                  <a:pt x="8073263" y="4101084"/>
                </a:lnTo>
                <a:lnTo>
                  <a:pt x="8077708" y="4092702"/>
                </a:lnTo>
                <a:cubicBezTo>
                  <a:pt x="8139684" y="4125087"/>
                  <a:pt x="8201914" y="4149344"/>
                  <a:pt x="8274304" y="4165981"/>
                </a:cubicBezTo>
                <a:lnTo>
                  <a:pt x="8272145" y="4175252"/>
                </a:lnTo>
                <a:lnTo>
                  <a:pt x="8274304" y="4165981"/>
                </a:lnTo>
                <a:cubicBezTo>
                  <a:pt x="8579358" y="4235831"/>
                  <a:pt x="9059291" y="4092829"/>
                  <a:pt x="9325610" y="3818636"/>
                </a:cubicBezTo>
                <a:lnTo>
                  <a:pt x="9332468" y="3825240"/>
                </a:lnTo>
                <a:lnTo>
                  <a:pt x="9325610" y="3818636"/>
                </a:lnTo>
                <a:cubicBezTo>
                  <a:pt x="9410700" y="3731006"/>
                  <a:pt x="9482074" y="3634105"/>
                  <a:pt x="9554464" y="3535807"/>
                </a:cubicBezTo>
                <a:cubicBezTo>
                  <a:pt x="9627616" y="3436366"/>
                  <a:pt x="9701784" y="3335655"/>
                  <a:pt x="9791446" y="3243453"/>
                </a:cubicBezTo>
                <a:cubicBezTo>
                  <a:pt x="9860280" y="3172460"/>
                  <a:pt x="9938385" y="3106420"/>
                  <a:pt x="10032365" y="3049524"/>
                </a:cubicBezTo>
                <a:cubicBezTo>
                  <a:pt x="10470261" y="2785110"/>
                  <a:pt x="11090402" y="2760726"/>
                  <a:pt x="11564493" y="2901188"/>
                </a:cubicBezTo>
                <a:lnTo>
                  <a:pt x="11561826" y="2910332"/>
                </a:lnTo>
                <a:lnTo>
                  <a:pt x="11564493" y="2901188"/>
                </a:lnTo>
                <a:cubicBezTo>
                  <a:pt x="12030075" y="3039110"/>
                  <a:pt x="12388977" y="3315081"/>
                  <a:pt x="12707112" y="3613023"/>
                </a:cubicBezTo>
                <a:lnTo>
                  <a:pt x="12700635" y="3620008"/>
                </a:lnTo>
                <a:lnTo>
                  <a:pt x="12707112" y="3613023"/>
                </a:lnTo>
                <a:cubicBezTo>
                  <a:pt x="12868402" y="3764026"/>
                  <a:pt x="13023088" y="3926332"/>
                  <a:pt x="13180441" y="4091305"/>
                </a:cubicBezTo>
                <a:cubicBezTo>
                  <a:pt x="13295248" y="4211701"/>
                  <a:pt x="13411327" y="4333494"/>
                  <a:pt x="13532739" y="4453636"/>
                </a:cubicBezTo>
                <a:lnTo>
                  <a:pt x="13526008" y="4460367"/>
                </a:lnTo>
                <a:lnTo>
                  <a:pt x="13532739" y="4453636"/>
                </a:lnTo>
                <a:cubicBezTo>
                  <a:pt x="13576935" y="4497197"/>
                  <a:pt x="13621385" y="4540123"/>
                  <a:pt x="13666851" y="4581906"/>
                </a:cubicBezTo>
                <a:lnTo>
                  <a:pt x="13660373" y="4588891"/>
                </a:lnTo>
                <a:lnTo>
                  <a:pt x="13666851" y="4581906"/>
                </a:lnTo>
                <a:cubicBezTo>
                  <a:pt x="14075791" y="4957191"/>
                  <a:pt x="14560170" y="5213985"/>
                  <a:pt x="15108555" y="5309870"/>
                </a:cubicBezTo>
                <a:cubicBezTo>
                  <a:pt x="15512922" y="5381498"/>
                  <a:pt x="15952344" y="5360924"/>
                  <a:pt x="16339821" y="5238496"/>
                </a:cubicBezTo>
                <a:cubicBezTo>
                  <a:pt x="16694912" y="5126228"/>
                  <a:pt x="16989933" y="4951603"/>
                  <a:pt x="17249647" y="4741418"/>
                </a:cubicBezTo>
                <a:cubicBezTo>
                  <a:pt x="17569434" y="4482592"/>
                  <a:pt x="17835246" y="4170299"/>
                  <a:pt x="18102707" y="3856101"/>
                </a:cubicBezTo>
                <a:cubicBezTo>
                  <a:pt x="18193004" y="3750056"/>
                  <a:pt x="18283428" y="3643630"/>
                  <a:pt x="18376138" y="3539236"/>
                </a:cubicBezTo>
                <a:lnTo>
                  <a:pt x="18383249" y="3545586"/>
                </a:lnTo>
                <a:lnTo>
                  <a:pt x="18376138" y="3539236"/>
                </a:lnTo>
                <a:cubicBezTo>
                  <a:pt x="18467071" y="3436112"/>
                  <a:pt x="18560922" y="3333623"/>
                  <a:pt x="18657316" y="3232277"/>
                </a:cubicBezTo>
                <a:lnTo>
                  <a:pt x="18664173" y="3238881"/>
                </a:lnTo>
                <a:lnTo>
                  <a:pt x="18657316" y="3232277"/>
                </a:lnTo>
                <a:cubicBezTo>
                  <a:pt x="20036409" y="1780413"/>
                  <a:pt x="22006433" y="563118"/>
                  <a:pt x="24440642" y="0"/>
                </a:cubicBezTo>
                <a:lnTo>
                  <a:pt x="24444960" y="18542"/>
                </a:lnTo>
                <a:cubicBezTo>
                  <a:pt x="22014307" y="580898"/>
                  <a:pt x="20047712" y="1796161"/>
                  <a:pt x="18671032" y="3245485"/>
                </a:cubicBezTo>
                <a:cubicBezTo>
                  <a:pt x="18574766" y="3346704"/>
                  <a:pt x="18481167" y="3448939"/>
                  <a:pt x="18390362" y="3551936"/>
                </a:cubicBezTo>
                <a:cubicBezTo>
                  <a:pt x="18297779" y="3656203"/>
                  <a:pt x="18207482" y="3762375"/>
                  <a:pt x="18117185" y="3868420"/>
                </a:cubicBezTo>
                <a:cubicBezTo>
                  <a:pt x="17849978" y="4182491"/>
                  <a:pt x="17583024" y="4496181"/>
                  <a:pt x="17261586" y="4756277"/>
                </a:cubicBezTo>
                <a:lnTo>
                  <a:pt x="17255617" y="4748911"/>
                </a:lnTo>
                <a:lnTo>
                  <a:pt x="17261586" y="4756277"/>
                </a:lnTo>
                <a:cubicBezTo>
                  <a:pt x="17000348" y="4967732"/>
                  <a:pt x="16703295" y="5143754"/>
                  <a:pt x="16345535" y="5256784"/>
                </a:cubicBezTo>
                <a:lnTo>
                  <a:pt x="16342614" y="5247640"/>
                </a:lnTo>
                <a:lnTo>
                  <a:pt x="16345535" y="5256784"/>
                </a:lnTo>
                <a:cubicBezTo>
                  <a:pt x="15954883" y="5380355"/>
                  <a:pt x="15512415" y="5400929"/>
                  <a:pt x="15105253" y="5328793"/>
                </a:cubicBezTo>
                <a:lnTo>
                  <a:pt x="15106904" y="5319395"/>
                </a:lnTo>
                <a:lnTo>
                  <a:pt x="15105253" y="5328793"/>
                </a:lnTo>
                <a:cubicBezTo>
                  <a:pt x="14552930" y="5232273"/>
                  <a:pt x="14065251" y="4973574"/>
                  <a:pt x="13653898" y="4596130"/>
                </a:cubicBezTo>
                <a:cubicBezTo>
                  <a:pt x="13608304" y="4554093"/>
                  <a:pt x="13563601" y="4511167"/>
                  <a:pt x="13519404" y="4467479"/>
                </a:cubicBezTo>
                <a:cubicBezTo>
                  <a:pt x="13397865" y="4347083"/>
                  <a:pt x="13281533" y="4225036"/>
                  <a:pt x="13166726" y="4104640"/>
                </a:cubicBezTo>
                <a:cubicBezTo>
                  <a:pt x="13009246" y="3939540"/>
                  <a:pt x="12854940" y="3777742"/>
                  <a:pt x="12694158" y="3627120"/>
                </a:cubicBezTo>
                <a:cubicBezTo>
                  <a:pt x="12376785" y="3329940"/>
                  <a:pt x="12020550" y="3056255"/>
                  <a:pt x="11559159" y="2919603"/>
                </a:cubicBezTo>
                <a:cubicBezTo>
                  <a:pt x="11088878" y="2780284"/>
                  <a:pt x="10474452" y="2804922"/>
                  <a:pt x="10042271" y="3066034"/>
                </a:cubicBezTo>
                <a:lnTo>
                  <a:pt x="10037319" y="3057906"/>
                </a:lnTo>
                <a:lnTo>
                  <a:pt x="10042271" y="3066034"/>
                </a:lnTo>
                <a:cubicBezTo>
                  <a:pt x="9949942" y="3122041"/>
                  <a:pt x="9873107" y="3186938"/>
                  <a:pt x="9805162" y="3256915"/>
                </a:cubicBezTo>
                <a:cubicBezTo>
                  <a:pt x="9716644" y="3348101"/>
                  <a:pt x="9643237" y="3447796"/>
                  <a:pt x="9569832" y="3547364"/>
                </a:cubicBezTo>
                <a:cubicBezTo>
                  <a:pt x="9497569" y="3645408"/>
                  <a:pt x="9425432" y="3743452"/>
                  <a:pt x="9339326" y="3832098"/>
                </a:cubicBezTo>
                <a:cubicBezTo>
                  <a:pt x="9068816" y="4110609"/>
                  <a:pt x="8582279" y="4256278"/>
                  <a:pt x="8270113" y="4184777"/>
                </a:cubicBezTo>
                <a:cubicBezTo>
                  <a:pt x="8195945" y="4167759"/>
                  <a:pt x="8132319" y="4142740"/>
                  <a:pt x="8069072" y="4109720"/>
                </a:cubicBezTo>
                <a:cubicBezTo>
                  <a:pt x="7976997" y="4061587"/>
                  <a:pt x="7901432" y="3994912"/>
                  <a:pt x="7822184" y="3915664"/>
                </a:cubicBezTo>
                <a:cubicBezTo>
                  <a:pt x="7795895" y="3889375"/>
                  <a:pt x="7769098" y="3861562"/>
                  <a:pt x="7741158" y="3832606"/>
                </a:cubicBezTo>
                <a:cubicBezTo>
                  <a:pt x="7710551" y="3800856"/>
                  <a:pt x="7678547" y="3767709"/>
                  <a:pt x="7644131" y="3733292"/>
                </a:cubicBezTo>
                <a:lnTo>
                  <a:pt x="7650861" y="3726561"/>
                </a:lnTo>
                <a:lnTo>
                  <a:pt x="7644131" y="3733292"/>
                </a:lnTo>
                <a:cubicBezTo>
                  <a:pt x="7402195" y="3491357"/>
                  <a:pt x="7026783" y="3256534"/>
                  <a:pt x="6725285" y="3110230"/>
                </a:cubicBezTo>
                <a:cubicBezTo>
                  <a:pt x="6669786" y="3083179"/>
                  <a:pt x="6616446" y="3058287"/>
                  <a:pt x="6565265" y="3035427"/>
                </a:cubicBezTo>
                <a:lnTo>
                  <a:pt x="6569202" y="3026791"/>
                </a:lnTo>
                <a:lnTo>
                  <a:pt x="6565392" y="3035554"/>
                </a:lnTo>
                <a:cubicBezTo>
                  <a:pt x="6338570" y="2934589"/>
                  <a:pt x="6118987" y="2858389"/>
                  <a:pt x="5878068" y="2785237"/>
                </a:cubicBezTo>
                <a:lnTo>
                  <a:pt x="5880862" y="2776093"/>
                </a:lnTo>
                <a:lnTo>
                  <a:pt x="5878068" y="2785237"/>
                </a:lnTo>
                <a:cubicBezTo>
                  <a:pt x="5572887" y="2692527"/>
                  <a:pt x="5209413" y="2612644"/>
                  <a:pt x="4775073" y="2528570"/>
                </a:cubicBezTo>
                <a:lnTo>
                  <a:pt x="4776851" y="2519172"/>
                </a:lnTo>
                <a:lnTo>
                  <a:pt x="4775073" y="2528570"/>
                </a:lnTo>
                <a:cubicBezTo>
                  <a:pt x="4342257" y="2444877"/>
                  <a:pt x="3882517" y="2572004"/>
                  <a:pt x="3572510" y="2738755"/>
                </a:cubicBezTo>
                <a:lnTo>
                  <a:pt x="3567938" y="2730373"/>
                </a:lnTo>
                <a:lnTo>
                  <a:pt x="3572510" y="2738755"/>
                </a:lnTo>
                <a:cubicBezTo>
                  <a:pt x="3447542" y="2806065"/>
                  <a:pt x="3337433" y="2882392"/>
                  <a:pt x="3227451" y="2958592"/>
                </a:cubicBezTo>
                <a:cubicBezTo>
                  <a:pt x="3067812" y="3069209"/>
                  <a:pt x="2908681" y="3179572"/>
                  <a:pt x="2706878" y="3259582"/>
                </a:cubicBezTo>
                <a:lnTo>
                  <a:pt x="2703322" y="3250692"/>
                </a:lnTo>
                <a:lnTo>
                  <a:pt x="2706878" y="3259582"/>
                </a:lnTo>
                <a:cubicBezTo>
                  <a:pt x="2286762" y="3426079"/>
                  <a:pt x="1704213" y="3454527"/>
                  <a:pt x="1189990" y="3286887"/>
                </a:cubicBezTo>
                <a:cubicBezTo>
                  <a:pt x="648081" y="3110230"/>
                  <a:pt x="196977" y="2741676"/>
                  <a:pt x="0" y="235191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3"/>
          <p:cNvSpPr/>
          <p:nvPr/>
        </p:nvSpPr>
        <p:spPr>
          <a:xfrm>
            <a:off x="-42116" y="5795873"/>
            <a:ext cx="18329243" cy="3843623"/>
          </a:xfrm>
          <a:custGeom>
            <a:rect b="b" l="l" r="r" t="t"/>
            <a:pathLst>
              <a:path extrusionOk="0" h="5124831" w="24438990">
                <a:moveTo>
                  <a:pt x="16891" y="1974469"/>
                </a:moveTo>
                <a:cubicBezTo>
                  <a:pt x="208661" y="2349119"/>
                  <a:pt x="644525" y="2712085"/>
                  <a:pt x="1170813" y="2893568"/>
                </a:cubicBezTo>
                <a:cubicBezTo>
                  <a:pt x="1666367" y="3064383"/>
                  <a:pt x="2229104" y="3048381"/>
                  <a:pt x="2636901" y="2902839"/>
                </a:cubicBezTo>
                <a:cubicBezTo>
                  <a:pt x="2831973" y="2833243"/>
                  <a:pt x="2987040" y="2734564"/>
                  <a:pt x="3144393" y="2634361"/>
                </a:cubicBezTo>
                <a:cubicBezTo>
                  <a:pt x="3253613" y="2564892"/>
                  <a:pt x="3363976" y="2494534"/>
                  <a:pt x="3489198" y="2433320"/>
                </a:cubicBezTo>
                <a:cubicBezTo>
                  <a:pt x="3799713" y="2281428"/>
                  <a:pt x="4255643" y="2168398"/>
                  <a:pt x="4684268" y="2251202"/>
                </a:cubicBezTo>
                <a:lnTo>
                  <a:pt x="4682490" y="2260600"/>
                </a:lnTo>
                <a:lnTo>
                  <a:pt x="4684268" y="2251202"/>
                </a:lnTo>
                <a:cubicBezTo>
                  <a:pt x="4782566" y="2270125"/>
                  <a:pt x="4877562" y="2288159"/>
                  <a:pt x="4969510" y="2305685"/>
                </a:cubicBezTo>
                <a:cubicBezTo>
                  <a:pt x="5055489" y="2322068"/>
                  <a:pt x="5138801" y="2337816"/>
                  <a:pt x="5219446" y="2353310"/>
                </a:cubicBezTo>
                <a:cubicBezTo>
                  <a:pt x="5442839" y="2396363"/>
                  <a:pt x="5645658" y="2437384"/>
                  <a:pt x="5828665" y="2481707"/>
                </a:cubicBezTo>
                <a:lnTo>
                  <a:pt x="5826379" y="2490978"/>
                </a:lnTo>
                <a:lnTo>
                  <a:pt x="5828665" y="2481707"/>
                </a:lnTo>
                <a:cubicBezTo>
                  <a:pt x="6081903" y="2542921"/>
                  <a:pt x="6314948" y="2605278"/>
                  <a:pt x="6557010" y="2696845"/>
                </a:cubicBezTo>
                <a:cubicBezTo>
                  <a:pt x="6611620" y="2717673"/>
                  <a:pt x="6668262" y="2740533"/>
                  <a:pt x="6727317" y="2765806"/>
                </a:cubicBezTo>
                <a:cubicBezTo>
                  <a:pt x="7047611" y="2902966"/>
                  <a:pt x="7444486" y="3139059"/>
                  <a:pt x="7687056" y="3395218"/>
                </a:cubicBezTo>
                <a:cubicBezTo>
                  <a:pt x="7734808" y="3445637"/>
                  <a:pt x="7777099" y="3493897"/>
                  <a:pt x="7816596" y="3538982"/>
                </a:cubicBezTo>
                <a:cubicBezTo>
                  <a:pt x="7851521" y="3578860"/>
                  <a:pt x="7884414" y="3616325"/>
                  <a:pt x="7917180" y="3650996"/>
                </a:cubicBezTo>
                <a:cubicBezTo>
                  <a:pt x="7971155" y="3708019"/>
                  <a:pt x="8024876" y="3757168"/>
                  <a:pt x="8087487" y="3796538"/>
                </a:cubicBezTo>
                <a:lnTo>
                  <a:pt x="8082407" y="3804539"/>
                </a:lnTo>
                <a:lnTo>
                  <a:pt x="8087487" y="3796538"/>
                </a:lnTo>
                <a:cubicBezTo>
                  <a:pt x="8146415" y="3833622"/>
                  <a:pt x="8206359" y="3863086"/>
                  <a:pt x="8278241" y="3884676"/>
                </a:cubicBezTo>
                <a:cubicBezTo>
                  <a:pt x="8581898" y="3976116"/>
                  <a:pt x="9089009" y="3848608"/>
                  <a:pt x="9372854" y="3573272"/>
                </a:cubicBezTo>
                <a:lnTo>
                  <a:pt x="9379458" y="3580130"/>
                </a:lnTo>
                <a:lnTo>
                  <a:pt x="9372854" y="3573272"/>
                </a:lnTo>
                <a:cubicBezTo>
                  <a:pt x="9462770" y="3486023"/>
                  <a:pt x="9537954" y="3388487"/>
                  <a:pt x="9614281" y="3289427"/>
                </a:cubicBezTo>
                <a:cubicBezTo>
                  <a:pt x="9691751" y="3188970"/>
                  <a:pt x="9770237" y="3086989"/>
                  <a:pt x="9865741" y="2994279"/>
                </a:cubicBezTo>
                <a:cubicBezTo>
                  <a:pt x="9930003" y="2931922"/>
                  <a:pt x="10001885" y="2873756"/>
                  <a:pt x="10086594" y="2822829"/>
                </a:cubicBezTo>
                <a:cubicBezTo>
                  <a:pt x="10521823" y="2561844"/>
                  <a:pt x="11130534" y="2528570"/>
                  <a:pt x="11601958" y="2656586"/>
                </a:cubicBezTo>
                <a:cubicBezTo>
                  <a:pt x="12063349" y="2781935"/>
                  <a:pt x="12426188" y="3043428"/>
                  <a:pt x="12748387" y="3329940"/>
                </a:cubicBezTo>
                <a:cubicBezTo>
                  <a:pt x="12944602" y="3504438"/>
                  <a:pt x="13131165" y="3696208"/>
                  <a:pt x="13321411" y="3891915"/>
                </a:cubicBezTo>
                <a:cubicBezTo>
                  <a:pt x="13405358" y="3978275"/>
                  <a:pt x="13490068" y="4065270"/>
                  <a:pt x="13576681" y="4152011"/>
                </a:cubicBezTo>
                <a:lnTo>
                  <a:pt x="13569950" y="4158742"/>
                </a:lnTo>
                <a:lnTo>
                  <a:pt x="13576681" y="4152011"/>
                </a:lnTo>
                <a:cubicBezTo>
                  <a:pt x="13620115" y="4195318"/>
                  <a:pt x="13663676" y="4237863"/>
                  <a:pt x="13707999" y="4279519"/>
                </a:cubicBezTo>
                <a:lnTo>
                  <a:pt x="13701521" y="4286504"/>
                </a:lnTo>
                <a:lnTo>
                  <a:pt x="13707999" y="4279519"/>
                </a:lnTo>
                <a:cubicBezTo>
                  <a:pt x="14106525" y="4653407"/>
                  <a:pt x="14564106" y="4917186"/>
                  <a:pt x="15093570" y="5025136"/>
                </a:cubicBezTo>
                <a:cubicBezTo>
                  <a:pt x="15484095" y="5105781"/>
                  <a:pt x="15914369" y="5096383"/>
                  <a:pt x="16297910" y="4986909"/>
                </a:cubicBezTo>
                <a:cubicBezTo>
                  <a:pt x="16648938" y="4886706"/>
                  <a:pt x="16944720" y="4724273"/>
                  <a:pt x="17207357" y="4526280"/>
                </a:cubicBezTo>
                <a:cubicBezTo>
                  <a:pt x="17534255" y="4279900"/>
                  <a:pt x="17809083" y="3978656"/>
                  <a:pt x="18086324" y="3674999"/>
                </a:cubicBezTo>
                <a:cubicBezTo>
                  <a:pt x="18176368" y="3576320"/>
                  <a:pt x="18266792" y="3477387"/>
                  <a:pt x="18359119" y="3379978"/>
                </a:cubicBezTo>
                <a:lnTo>
                  <a:pt x="18365978" y="3386582"/>
                </a:lnTo>
                <a:lnTo>
                  <a:pt x="18358994" y="3380105"/>
                </a:lnTo>
                <a:cubicBezTo>
                  <a:pt x="18452084" y="3281299"/>
                  <a:pt x="18547970" y="3183001"/>
                  <a:pt x="18646268" y="3085719"/>
                </a:cubicBezTo>
                <a:lnTo>
                  <a:pt x="18652997" y="3092450"/>
                </a:lnTo>
                <a:lnTo>
                  <a:pt x="18646268" y="3085719"/>
                </a:lnTo>
                <a:cubicBezTo>
                  <a:pt x="20051903" y="1693164"/>
                  <a:pt x="22021927" y="531241"/>
                  <a:pt x="24434927" y="0"/>
                </a:cubicBezTo>
                <a:lnTo>
                  <a:pt x="24438990" y="18542"/>
                </a:lnTo>
                <a:cubicBezTo>
                  <a:pt x="22029546" y="549021"/>
                  <a:pt x="20062697" y="1709166"/>
                  <a:pt x="18659475" y="3098927"/>
                </a:cubicBezTo>
                <a:cubicBezTo>
                  <a:pt x="18561304" y="3196082"/>
                  <a:pt x="18465545" y="3294253"/>
                  <a:pt x="18372709" y="3392805"/>
                </a:cubicBezTo>
                <a:cubicBezTo>
                  <a:pt x="18280507" y="3489960"/>
                  <a:pt x="18190337" y="3588766"/>
                  <a:pt x="18100168" y="3687572"/>
                </a:cubicBezTo>
                <a:cubicBezTo>
                  <a:pt x="17823180" y="3990975"/>
                  <a:pt x="17547082" y="4293489"/>
                  <a:pt x="17218660" y="4541139"/>
                </a:cubicBezTo>
                <a:lnTo>
                  <a:pt x="17212944" y="4533519"/>
                </a:lnTo>
                <a:lnTo>
                  <a:pt x="17218660" y="4541139"/>
                </a:lnTo>
                <a:cubicBezTo>
                  <a:pt x="16954627" y="4740402"/>
                  <a:pt x="16656685" y="4903978"/>
                  <a:pt x="16302990" y="5004943"/>
                </a:cubicBezTo>
                <a:lnTo>
                  <a:pt x="16300322" y="4995799"/>
                </a:lnTo>
                <a:lnTo>
                  <a:pt x="16302990" y="5004943"/>
                </a:lnTo>
                <a:cubicBezTo>
                  <a:pt x="15916275" y="5115433"/>
                  <a:pt x="15482951" y="5124831"/>
                  <a:pt x="15089632" y="5043551"/>
                </a:cubicBezTo>
                <a:lnTo>
                  <a:pt x="15091537" y="5034280"/>
                </a:lnTo>
                <a:lnTo>
                  <a:pt x="15089632" y="5043551"/>
                </a:lnTo>
                <a:cubicBezTo>
                  <a:pt x="14555978" y="4934839"/>
                  <a:pt x="14095349" y="4669028"/>
                  <a:pt x="13694792" y="4293108"/>
                </a:cubicBezTo>
                <a:cubicBezTo>
                  <a:pt x="13650342" y="4251198"/>
                  <a:pt x="13606653" y="4208526"/>
                  <a:pt x="13563093" y="4165092"/>
                </a:cubicBezTo>
                <a:cubicBezTo>
                  <a:pt x="13476351" y="4078224"/>
                  <a:pt x="13391643" y="3991102"/>
                  <a:pt x="13307694" y="3904742"/>
                </a:cubicBezTo>
                <a:cubicBezTo>
                  <a:pt x="13117321" y="3709035"/>
                  <a:pt x="12931267" y="3517646"/>
                  <a:pt x="12735687" y="3343656"/>
                </a:cubicBezTo>
                <a:lnTo>
                  <a:pt x="12742037" y="3336544"/>
                </a:lnTo>
                <a:lnTo>
                  <a:pt x="12735687" y="3343656"/>
                </a:lnTo>
                <a:cubicBezTo>
                  <a:pt x="12414377" y="3058033"/>
                  <a:pt x="12054078" y="2798699"/>
                  <a:pt x="11596878" y="2674493"/>
                </a:cubicBezTo>
                <a:lnTo>
                  <a:pt x="11599418" y="2665349"/>
                </a:lnTo>
                <a:lnTo>
                  <a:pt x="11596878" y="2674493"/>
                </a:lnTo>
                <a:cubicBezTo>
                  <a:pt x="11129264" y="2547493"/>
                  <a:pt x="10526141" y="2580894"/>
                  <a:pt x="10096246" y="2838704"/>
                </a:cubicBezTo>
                <a:lnTo>
                  <a:pt x="10091293" y="2830576"/>
                </a:lnTo>
                <a:lnTo>
                  <a:pt x="10096246" y="2838704"/>
                </a:lnTo>
                <a:cubicBezTo>
                  <a:pt x="10013060" y="2888742"/>
                  <a:pt x="9942195" y="2946019"/>
                  <a:pt x="9878822" y="3007487"/>
                </a:cubicBezTo>
                <a:cubicBezTo>
                  <a:pt x="9784460" y="3099054"/>
                  <a:pt x="9706737" y="3199892"/>
                  <a:pt x="9629140" y="3300603"/>
                </a:cubicBezTo>
                <a:cubicBezTo>
                  <a:pt x="9552940" y="3399536"/>
                  <a:pt x="9476867" y="3498215"/>
                  <a:pt x="9385934" y="3586480"/>
                </a:cubicBezTo>
                <a:cubicBezTo>
                  <a:pt x="9097899" y="3866007"/>
                  <a:pt x="8583676" y="3996182"/>
                  <a:pt x="8272653" y="3902456"/>
                </a:cubicBezTo>
                <a:lnTo>
                  <a:pt x="8275446" y="3893312"/>
                </a:lnTo>
                <a:lnTo>
                  <a:pt x="8272653" y="3902456"/>
                </a:lnTo>
                <a:cubicBezTo>
                  <a:pt x="8198866" y="3880231"/>
                  <a:pt x="8137397" y="3850005"/>
                  <a:pt x="8077200" y="3812286"/>
                </a:cubicBezTo>
                <a:cubicBezTo>
                  <a:pt x="8012683" y="3771773"/>
                  <a:pt x="7957693" y="3721354"/>
                  <a:pt x="7903209" y="3663823"/>
                </a:cubicBezTo>
                <a:cubicBezTo>
                  <a:pt x="7870063" y="3628898"/>
                  <a:pt x="7837043" y="3591179"/>
                  <a:pt x="7802118" y="3551301"/>
                </a:cubicBezTo>
                <a:cubicBezTo>
                  <a:pt x="7762621" y="3506216"/>
                  <a:pt x="7720583" y="3458210"/>
                  <a:pt x="7673085" y="3408045"/>
                </a:cubicBezTo>
                <a:lnTo>
                  <a:pt x="7679944" y="3401441"/>
                </a:lnTo>
                <a:lnTo>
                  <a:pt x="7673085" y="3408045"/>
                </a:lnTo>
                <a:cubicBezTo>
                  <a:pt x="7433056" y="3154553"/>
                  <a:pt x="7038721" y="2919603"/>
                  <a:pt x="6719696" y="2783078"/>
                </a:cubicBezTo>
                <a:lnTo>
                  <a:pt x="6723507" y="2774315"/>
                </a:lnTo>
                <a:lnTo>
                  <a:pt x="6719824" y="2783078"/>
                </a:lnTo>
                <a:cubicBezTo>
                  <a:pt x="6660896" y="2757932"/>
                  <a:pt x="6604508" y="2735072"/>
                  <a:pt x="6550152" y="2714371"/>
                </a:cubicBezTo>
                <a:lnTo>
                  <a:pt x="6553581" y="2705481"/>
                </a:lnTo>
                <a:lnTo>
                  <a:pt x="6550152" y="2714371"/>
                </a:lnTo>
                <a:cubicBezTo>
                  <a:pt x="6309233" y="2623312"/>
                  <a:pt x="6077077" y="2561082"/>
                  <a:pt x="5824093" y="2499995"/>
                </a:cubicBezTo>
                <a:cubicBezTo>
                  <a:pt x="5641467" y="2455799"/>
                  <a:pt x="5439029" y="2414778"/>
                  <a:pt x="5215763" y="2371725"/>
                </a:cubicBezTo>
                <a:cubicBezTo>
                  <a:pt x="5135245" y="2356231"/>
                  <a:pt x="5051933" y="2340356"/>
                  <a:pt x="4965954" y="2324100"/>
                </a:cubicBezTo>
                <a:cubicBezTo>
                  <a:pt x="4874006" y="2306701"/>
                  <a:pt x="4778883" y="2288667"/>
                  <a:pt x="4680712" y="2269617"/>
                </a:cubicBezTo>
                <a:cubicBezTo>
                  <a:pt x="4257167" y="2187829"/>
                  <a:pt x="3805555" y="2299589"/>
                  <a:pt x="3497580" y="2450211"/>
                </a:cubicBezTo>
                <a:lnTo>
                  <a:pt x="3493389" y="2441702"/>
                </a:lnTo>
                <a:lnTo>
                  <a:pt x="3497580" y="2450211"/>
                </a:lnTo>
                <a:cubicBezTo>
                  <a:pt x="3373501" y="2510917"/>
                  <a:pt x="3263900" y="2580640"/>
                  <a:pt x="3154680" y="2650236"/>
                </a:cubicBezTo>
                <a:cubicBezTo>
                  <a:pt x="2997327" y="2750312"/>
                  <a:pt x="2840609" y="2850134"/>
                  <a:pt x="2643378" y="2920619"/>
                </a:cubicBezTo>
                <a:lnTo>
                  <a:pt x="2640203" y="2911602"/>
                </a:lnTo>
                <a:lnTo>
                  <a:pt x="2643378" y="2920619"/>
                </a:lnTo>
                <a:cubicBezTo>
                  <a:pt x="2231517" y="3067685"/>
                  <a:pt x="1664335" y="3083687"/>
                  <a:pt x="1164717" y="2911475"/>
                </a:cubicBezTo>
                <a:lnTo>
                  <a:pt x="1167765" y="2902458"/>
                </a:lnTo>
                <a:lnTo>
                  <a:pt x="1164717" y="2911475"/>
                </a:lnTo>
                <a:cubicBezTo>
                  <a:pt x="634746" y="2728722"/>
                  <a:pt x="194437" y="2362962"/>
                  <a:pt x="0" y="198310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3"/>
          <p:cNvSpPr/>
          <p:nvPr/>
        </p:nvSpPr>
        <p:spPr>
          <a:xfrm>
            <a:off x="-37659" y="5938365"/>
            <a:ext cx="18324195" cy="3637693"/>
          </a:xfrm>
          <a:custGeom>
            <a:rect b="b" l="l" r="r" t="t"/>
            <a:pathLst>
              <a:path extrusionOk="0" h="4850257" w="24432260">
                <a:moveTo>
                  <a:pt x="17018" y="1605153"/>
                </a:moveTo>
                <a:cubicBezTo>
                  <a:pt x="206375" y="1969897"/>
                  <a:pt x="631444" y="2330450"/>
                  <a:pt x="1146302" y="2518029"/>
                </a:cubicBezTo>
                <a:lnTo>
                  <a:pt x="1143000" y="2526919"/>
                </a:lnTo>
                <a:lnTo>
                  <a:pt x="1146302" y="2518029"/>
                </a:lnTo>
                <a:cubicBezTo>
                  <a:pt x="1627378" y="2693162"/>
                  <a:pt x="2174748" y="2689733"/>
                  <a:pt x="2574417" y="2563368"/>
                </a:cubicBezTo>
                <a:cubicBezTo>
                  <a:pt x="2765171" y="2503170"/>
                  <a:pt x="2918079" y="2414651"/>
                  <a:pt x="3073146" y="2324862"/>
                </a:cubicBezTo>
                <a:cubicBezTo>
                  <a:pt x="3181604" y="2262124"/>
                  <a:pt x="3291205" y="2198624"/>
                  <a:pt x="3415157" y="2144268"/>
                </a:cubicBezTo>
                <a:lnTo>
                  <a:pt x="3418967" y="2153031"/>
                </a:lnTo>
                <a:lnTo>
                  <a:pt x="3415157" y="2144268"/>
                </a:lnTo>
                <a:cubicBezTo>
                  <a:pt x="3723767" y="2008759"/>
                  <a:pt x="4171188" y="1911477"/>
                  <a:pt x="4590415" y="1991995"/>
                </a:cubicBezTo>
                <a:cubicBezTo>
                  <a:pt x="4851400" y="2042160"/>
                  <a:pt x="5092319" y="2081530"/>
                  <a:pt x="5313299" y="2117598"/>
                </a:cubicBezTo>
                <a:cubicBezTo>
                  <a:pt x="5478145" y="2144522"/>
                  <a:pt x="5631942" y="2169541"/>
                  <a:pt x="5774563" y="2195957"/>
                </a:cubicBezTo>
                <a:lnTo>
                  <a:pt x="5772785" y="2205355"/>
                </a:lnTo>
                <a:lnTo>
                  <a:pt x="5774563" y="2195957"/>
                </a:lnTo>
                <a:cubicBezTo>
                  <a:pt x="6039612" y="2245106"/>
                  <a:pt x="6285230" y="2293239"/>
                  <a:pt x="6541389" y="2375027"/>
                </a:cubicBezTo>
                <a:cubicBezTo>
                  <a:pt x="6599174" y="2393569"/>
                  <a:pt x="6659118" y="2414397"/>
                  <a:pt x="6721348" y="2438019"/>
                </a:cubicBezTo>
                <a:lnTo>
                  <a:pt x="6717919" y="2446909"/>
                </a:lnTo>
                <a:lnTo>
                  <a:pt x="6721221" y="2438019"/>
                </a:lnTo>
                <a:cubicBezTo>
                  <a:pt x="7059168" y="2565400"/>
                  <a:pt x="7475347" y="2801747"/>
                  <a:pt x="7716393" y="3069844"/>
                </a:cubicBezTo>
                <a:lnTo>
                  <a:pt x="7709281" y="3076194"/>
                </a:lnTo>
                <a:lnTo>
                  <a:pt x="7716393" y="3069844"/>
                </a:lnTo>
                <a:cubicBezTo>
                  <a:pt x="7774940" y="3134995"/>
                  <a:pt x="7823835" y="3197098"/>
                  <a:pt x="7868920" y="3254375"/>
                </a:cubicBezTo>
                <a:cubicBezTo>
                  <a:pt x="7908036" y="3304032"/>
                  <a:pt x="7944104" y="3350006"/>
                  <a:pt x="7981696" y="3391789"/>
                </a:cubicBezTo>
                <a:cubicBezTo>
                  <a:pt x="8017764" y="3431921"/>
                  <a:pt x="8054975" y="3467989"/>
                  <a:pt x="8097012" y="3499358"/>
                </a:cubicBezTo>
                <a:lnTo>
                  <a:pt x="8091297" y="3506978"/>
                </a:lnTo>
                <a:lnTo>
                  <a:pt x="8097012" y="3499358"/>
                </a:lnTo>
                <a:cubicBezTo>
                  <a:pt x="8153019" y="3541141"/>
                  <a:pt x="8210677" y="3575558"/>
                  <a:pt x="8281924" y="3602228"/>
                </a:cubicBezTo>
                <a:cubicBezTo>
                  <a:pt x="8584057" y="3715385"/>
                  <a:pt x="9118092" y="3603117"/>
                  <a:pt x="9419717" y="3326765"/>
                </a:cubicBezTo>
                <a:cubicBezTo>
                  <a:pt x="9514205" y="3240278"/>
                  <a:pt x="9593072" y="3142361"/>
                  <a:pt x="9673336" y="3042793"/>
                </a:cubicBezTo>
                <a:cubicBezTo>
                  <a:pt x="9754870" y="2941574"/>
                  <a:pt x="9837801" y="2838704"/>
                  <a:pt x="9939020" y="2745994"/>
                </a:cubicBezTo>
                <a:cubicBezTo>
                  <a:pt x="9998583" y="2691511"/>
                  <a:pt x="10064369" y="2640457"/>
                  <a:pt x="10140188" y="2595118"/>
                </a:cubicBezTo>
                <a:cubicBezTo>
                  <a:pt x="10572623" y="2337435"/>
                  <a:pt x="11170285" y="2295525"/>
                  <a:pt x="11638661" y="2411095"/>
                </a:cubicBezTo>
                <a:cubicBezTo>
                  <a:pt x="12095861" y="2523998"/>
                  <a:pt x="12462510" y="2771013"/>
                  <a:pt x="12788773" y="3045968"/>
                </a:cubicBezTo>
                <a:cubicBezTo>
                  <a:pt x="13030454" y="3249803"/>
                  <a:pt x="13257276" y="3480689"/>
                  <a:pt x="13489305" y="3717036"/>
                </a:cubicBezTo>
                <a:cubicBezTo>
                  <a:pt x="13532612" y="3761105"/>
                  <a:pt x="13576045" y="3805301"/>
                  <a:pt x="13619734" y="3849624"/>
                </a:cubicBezTo>
                <a:lnTo>
                  <a:pt x="13613003" y="3856355"/>
                </a:lnTo>
                <a:lnTo>
                  <a:pt x="13619734" y="3849624"/>
                </a:lnTo>
                <a:cubicBezTo>
                  <a:pt x="13662406" y="3892677"/>
                  <a:pt x="13704823" y="3935095"/>
                  <a:pt x="13748004" y="3976624"/>
                </a:cubicBezTo>
                <a:lnTo>
                  <a:pt x="13741399" y="3983482"/>
                </a:lnTo>
                <a:lnTo>
                  <a:pt x="13748004" y="3976624"/>
                </a:lnTo>
                <a:cubicBezTo>
                  <a:pt x="14135862" y="4349242"/>
                  <a:pt x="14566772" y="4620006"/>
                  <a:pt x="15077695" y="4739894"/>
                </a:cubicBezTo>
                <a:cubicBezTo>
                  <a:pt x="15454503" y="4829556"/>
                  <a:pt x="15875254" y="4831334"/>
                  <a:pt x="16255111" y="4734687"/>
                </a:cubicBezTo>
                <a:lnTo>
                  <a:pt x="16257396" y="4743958"/>
                </a:lnTo>
                <a:lnTo>
                  <a:pt x="16255111" y="4734687"/>
                </a:lnTo>
                <a:cubicBezTo>
                  <a:pt x="16602074" y="4646422"/>
                  <a:pt x="16898746" y="4496435"/>
                  <a:pt x="17164304" y="4310507"/>
                </a:cubicBezTo>
                <a:cubicBezTo>
                  <a:pt x="17499076" y="4076192"/>
                  <a:pt x="17783810" y="3785743"/>
                  <a:pt x="18071338" y="3492246"/>
                </a:cubicBezTo>
                <a:cubicBezTo>
                  <a:pt x="18160492" y="3401314"/>
                  <a:pt x="18249772" y="3310128"/>
                  <a:pt x="18340959" y="3220339"/>
                </a:cubicBezTo>
                <a:lnTo>
                  <a:pt x="18347690" y="3227070"/>
                </a:lnTo>
                <a:lnTo>
                  <a:pt x="18340959" y="3220339"/>
                </a:lnTo>
                <a:cubicBezTo>
                  <a:pt x="18436209" y="3125724"/>
                  <a:pt x="18533998" y="3031617"/>
                  <a:pt x="18634329" y="2938653"/>
                </a:cubicBezTo>
                <a:lnTo>
                  <a:pt x="18640806" y="2945638"/>
                </a:lnTo>
                <a:lnTo>
                  <a:pt x="18634329" y="2938653"/>
                </a:lnTo>
                <a:cubicBezTo>
                  <a:pt x="20066254" y="1606042"/>
                  <a:pt x="22036786" y="499364"/>
                  <a:pt x="24428322" y="0"/>
                </a:cubicBezTo>
                <a:lnTo>
                  <a:pt x="24432260" y="18669"/>
                </a:lnTo>
                <a:cubicBezTo>
                  <a:pt x="22044152" y="517398"/>
                  <a:pt x="20076667" y="1622425"/>
                  <a:pt x="18647156" y="2952496"/>
                </a:cubicBezTo>
                <a:cubicBezTo>
                  <a:pt x="18547080" y="3045333"/>
                  <a:pt x="18449416" y="3139313"/>
                  <a:pt x="18354293" y="3233674"/>
                </a:cubicBezTo>
                <a:cubicBezTo>
                  <a:pt x="18263235" y="3323336"/>
                  <a:pt x="18174081" y="3414395"/>
                  <a:pt x="18084927" y="3505327"/>
                </a:cubicBezTo>
                <a:cubicBezTo>
                  <a:pt x="17797526" y="3798570"/>
                  <a:pt x="17511521" y="4090416"/>
                  <a:pt x="17175226" y="4325874"/>
                </a:cubicBezTo>
                <a:lnTo>
                  <a:pt x="17169765" y="4318127"/>
                </a:lnTo>
                <a:lnTo>
                  <a:pt x="17175226" y="4325874"/>
                </a:lnTo>
                <a:cubicBezTo>
                  <a:pt x="16908144" y="4512945"/>
                  <a:pt x="16609440" y="4664075"/>
                  <a:pt x="16259810" y="4752975"/>
                </a:cubicBezTo>
                <a:cubicBezTo>
                  <a:pt x="15876905" y="4850257"/>
                  <a:pt x="15453106" y="4848606"/>
                  <a:pt x="15073376" y="4758182"/>
                </a:cubicBezTo>
                <a:lnTo>
                  <a:pt x="15075535" y="4748911"/>
                </a:lnTo>
                <a:lnTo>
                  <a:pt x="15073376" y="4758182"/>
                </a:lnTo>
                <a:cubicBezTo>
                  <a:pt x="14558390" y="4637278"/>
                  <a:pt x="14124559" y="4364482"/>
                  <a:pt x="13734922" y="3990086"/>
                </a:cubicBezTo>
                <a:cubicBezTo>
                  <a:pt x="13691615" y="3948430"/>
                  <a:pt x="13649070" y="3905885"/>
                  <a:pt x="13606271" y="3862705"/>
                </a:cubicBezTo>
                <a:cubicBezTo>
                  <a:pt x="13562457" y="3818382"/>
                  <a:pt x="13519022" y="3774186"/>
                  <a:pt x="13475715" y="3730117"/>
                </a:cubicBezTo>
                <a:cubicBezTo>
                  <a:pt x="13243560" y="3493770"/>
                  <a:pt x="13017372" y="3263392"/>
                  <a:pt x="12776454" y="3060319"/>
                </a:cubicBezTo>
                <a:lnTo>
                  <a:pt x="12782549" y="3053080"/>
                </a:lnTo>
                <a:lnTo>
                  <a:pt x="12776454" y="3060319"/>
                </a:lnTo>
                <a:cubicBezTo>
                  <a:pt x="12451207" y="2786253"/>
                  <a:pt x="12087097" y="2541270"/>
                  <a:pt x="11634089" y="2429383"/>
                </a:cubicBezTo>
                <a:lnTo>
                  <a:pt x="11636374" y="2420112"/>
                </a:lnTo>
                <a:lnTo>
                  <a:pt x="11634089" y="2429383"/>
                </a:lnTo>
                <a:cubicBezTo>
                  <a:pt x="11169395" y="2314702"/>
                  <a:pt x="10577195" y="2356739"/>
                  <a:pt x="10149967" y="2611247"/>
                </a:cubicBezTo>
                <a:lnTo>
                  <a:pt x="10145141" y="2603119"/>
                </a:lnTo>
                <a:lnTo>
                  <a:pt x="10149967" y="2611247"/>
                </a:lnTo>
                <a:cubicBezTo>
                  <a:pt x="10075418" y="2655824"/>
                  <a:pt x="10010520" y="2706116"/>
                  <a:pt x="9951846" y="2759837"/>
                </a:cubicBezTo>
                <a:cubicBezTo>
                  <a:pt x="9851770" y="2851531"/>
                  <a:pt x="9769729" y="2953258"/>
                  <a:pt x="9688068" y="3054604"/>
                </a:cubicBezTo>
                <a:cubicBezTo>
                  <a:pt x="9608057" y="3153918"/>
                  <a:pt x="9528174" y="3252978"/>
                  <a:pt x="9432544" y="3340608"/>
                </a:cubicBezTo>
                <a:lnTo>
                  <a:pt x="9426067" y="3333623"/>
                </a:lnTo>
                <a:lnTo>
                  <a:pt x="9432544" y="3340608"/>
                </a:lnTo>
                <a:cubicBezTo>
                  <a:pt x="9126346" y="3621024"/>
                  <a:pt x="8585072" y="3735959"/>
                  <a:pt x="8275193" y="3619881"/>
                </a:cubicBezTo>
                <a:lnTo>
                  <a:pt x="8278495" y="3610991"/>
                </a:lnTo>
                <a:lnTo>
                  <a:pt x="8275193" y="3619881"/>
                </a:lnTo>
                <a:cubicBezTo>
                  <a:pt x="8201914" y="3592449"/>
                  <a:pt x="8142732" y="3557016"/>
                  <a:pt x="8085582" y="3514471"/>
                </a:cubicBezTo>
                <a:cubicBezTo>
                  <a:pt x="8042402" y="3482213"/>
                  <a:pt x="8004174" y="3445129"/>
                  <a:pt x="7967598" y="3404362"/>
                </a:cubicBezTo>
                <a:cubicBezTo>
                  <a:pt x="7929626" y="3362071"/>
                  <a:pt x="7893049" y="3315589"/>
                  <a:pt x="7854060" y="3265932"/>
                </a:cubicBezTo>
                <a:cubicBezTo>
                  <a:pt x="7808976" y="3208528"/>
                  <a:pt x="7760461" y="3146933"/>
                  <a:pt x="7702422" y="3082290"/>
                </a:cubicBezTo>
                <a:cubicBezTo>
                  <a:pt x="7464170" y="2817241"/>
                  <a:pt x="7051040" y="2582291"/>
                  <a:pt x="6714744" y="2455545"/>
                </a:cubicBezTo>
                <a:cubicBezTo>
                  <a:pt x="6652895" y="2432177"/>
                  <a:pt x="6593205" y="2411349"/>
                  <a:pt x="6535801" y="2392934"/>
                </a:cubicBezTo>
                <a:lnTo>
                  <a:pt x="6538721" y="2383917"/>
                </a:lnTo>
                <a:lnTo>
                  <a:pt x="6535801" y="2392934"/>
                </a:lnTo>
                <a:cubicBezTo>
                  <a:pt x="6280912" y="2311654"/>
                  <a:pt x="6036310" y="2263648"/>
                  <a:pt x="5771261" y="2214499"/>
                </a:cubicBezTo>
                <a:cubicBezTo>
                  <a:pt x="5628893" y="2188083"/>
                  <a:pt x="5475351" y="2163064"/>
                  <a:pt x="5310505" y="2136140"/>
                </a:cubicBezTo>
                <a:cubicBezTo>
                  <a:pt x="5089524" y="2100072"/>
                  <a:pt x="4848352" y="2060702"/>
                  <a:pt x="4587112" y="2010537"/>
                </a:cubicBezTo>
                <a:lnTo>
                  <a:pt x="4588891" y="2001139"/>
                </a:lnTo>
                <a:lnTo>
                  <a:pt x="4587112" y="2010537"/>
                </a:lnTo>
                <a:cubicBezTo>
                  <a:pt x="4172712" y="1930908"/>
                  <a:pt x="3729228" y="2027174"/>
                  <a:pt x="3423158" y="2161540"/>
                </a:cubicBezTo>
                <a:cubicBezTo>
                  <a:pt x="3300222" y="2215515"/>
                  <a:pt x="3191510" y="2278380"/>
                  <a:pt x="3083052" y="2341245"/>
                </a:cubicBezTo>
                <a:cubicBezTo>
                  <a:pt x="2927985" y="2430907"/>
                  <a:pt x="2773553" y="2520442"/>
                  <a:pt x="2580513" y="2581402"/>
                </a:cubicBezTo>
                <a:lnTo>
                  <a:pt x="2577592" y="2572258"/>
                </a:lnTo>
                <a:lnTo>
                  <a:pt x="2580513" y="2581402"/>
                </a:lnTo>
                <a:cubicBezTo>
                  <a:pt x="2176906" y="2708910"/>
                  <a:pt x="1625092" y="2712339"/>
                  <a:pt x="1140206" y="2535809"/>
                </a:cubicBezTo>
                <a:cubicBezTo>
                  <a:pt x="621411" y="2347087"/>
                  <a:pt x="192024" y="1983740"/>
                  <a:pt x="0" y="161391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3"/>
          <p:cNvSpPr/>
          <p:nvPr/>
        </p:nvSpPr>
        <p:spPr>
          <a:xfrm>
            <a:off x="-33011" y="6080856"/>
            <a:ext cx="18319337" cy="3439193"/>
          </a:xfrm>
          <a:custGeom>
            <a:rect b="b" l="l" r="r" t="t"/>
            <a:pathLst>
              <a:path extrusionOk="0" h="4585589" w="24425783">
                <a:moveTo>
                  <a:pt x="16764" y="1235837"/>
                </a:moveTo>
                <a:cubicBezTo>
                  <a:pt x="203708" y="1590802"/>
                  <a:pt x="617855" y="1948688"/>
                  <a:pt x="1121410" y="2142490"/>
                </a:cubicBezTo>
                <a:lnTo>
                  <a:pt x="1117981" y="2151380"/>
                </a:lnTo>
                <a:lnTo>
                  <a:pt x="1121410" y="2142490"/>
                </a:lnTo>
                <a:cubicBezTo>
                  <a:pt x="1587881" y="2321941"/>
                  <a:pt x="2120011" y="2331085"/>
                  <a:pt x="2511552" y="2224024"/>
                </a:cubicBezTo>
                <a:cubicBezTo>
                  <a:pt x="2698496" y="2172970"/>
                  <a:pt x="2849372" y="2094611"/>
                  <a:pt x="3002534" y="2014982"/>
                </a:cubicBezTo>
                <a:cubicBezTo>
                  <a:pt x="3109849" y="1959229"/>
                  <a:pt x="3218434" y="1902841"/>
                  <a:pt x="3340735" y="1855343"/>
                </a:cubicBezTo>
                <a:lnTo>
                  <a:pt x="3344164" y="1864233"/>
                </a:lnTo>
                <a:lnTo>
                  <a:pt x="3340735" y="1855343"/>
                </a:lnTo>
                <a:cubicBezTo>
                  <a:pt x="3647567" y="1736217"/>
                  <a:pt x="4086352" y="1654556"/>
                  <a:pt x="4496054" y="1733042"/>
                </a:cubicBezTo>
                <a:lnTo>
                  <a:pt x="4494276" y="1742440"/>
                </a:lnTo>
                <a:lnTo>
                  <a:pt x="4496054" y="1733042"/>
                </a:lnTo>
                <a:cubicBezTo>
                  <a:pt x="4852162" y="1801241"/>
                  <a:pt x="5175250" y="1841627"/>
                  <a:pt x="5462778" y="1877568"/>
                </a:cubicBezTo>
                <a:cubicBezTo>
                  <a:pt x="5551932" y="1888744"/>
                  <a:pt x="5637657" y="1899412"/>
                  <a:pt x="5719953" y="1910461"/>
                </a:cubicBezTo>
                <a:lnTo>
                  <a:pt x="5718683" y="1919859"/>
                </a:lnTo>
                <a:lnTo>
                  <a:pt x="5719953" y="1910461"/>
                </a:lnTo>
                <a:cubicBezTo>
                  <a:pt x="5722874" y="1910842"/>
                  <a:pt x="5725922" y="1911223"/>
                  <a:pt x="5728843" y="1911604"/>
                </a:cubicBezTo>
                <a:cubicBezTo>
                  <a:pt x="5731764" y="1911985"/>
                  <a:pt x="5734685" y="1912366"/>
                  <a:pt x="5737733" y="1912747"/>
                </a:cubicBezTo>
                <a:cubicBezTo>
                  <a:pt x="6008116" y="1948815"/>
                  <a:pt x="6260973" y="1982978"/>
                  <a:pt x="6525641" y="2053336"/>
                </a:cubicBezTo>
                <a:cubicBezTo>
                  <a:pt x="6586728" y="2069719"/>
                  <a:pt x="6649847" y="2088388"/>
                  <a:pt x="6715379" y="2110232"/>
                </a:cubicBezTo>
                <a:lnTo>
                  <a:pt x="6712331" y="2119249"/>
                </a:lnTo>
                <a:lnTo>
                  <a:pt x="6715379" y="2110232"/>
                </a:lnTo>
                <a:cubicBezTo>
                  <a:pt x="7070852" y="2227834"/>
                  <a:pt x="7506716" y="2464435"/>
                  <a:pt x="7745984" y="2744724"/>
                </a:cubicBezTo>
                <a:cubicBezTo>
                  <a:pt x="7813040" y="2823337"/>
                  <a:pt x="7865364" y="2898140"/>
                  <a:pt x="7913243" y="2966720"/>
                </a:cubicBezTo>
                <a:cubicBezTo>
                  <a:pt x="7954264" y="3025394"/>
                  <a:pt x="7991856" y="3079242"/>
                  <a:pt x="8033004" y="3127375"/>
                </a:cubicBezTo>
                <a:cubicBezTo>
                  <a:pt x="8055991" y="3154426"/>
                  <a:pt x="8080121" y="3179572"/>
                  <a:pt x="8106410" y="3202686"/>
                </a:cubicBezTo>
                <a:lnTo>
                  <a:pt x="8100060" y="3209798"/>
                </a:lnTo>
                <a:lnTo>
                  <a:pt x="8106410" y="3202686"/>
                </a:lnTo>
                <a:cubicBezTo>
                  <a:pt x="8159369" y="3249295"/>
                  <a:pt x="8214741" y="3288538"/>
                  <a:pt x="8285607" y="3320288"/>
                </a:cubicBezTo>
                <a:lnTo>
                  <a:pt x="8281670" y="3328924"/>
                </a:lnTo>
                <a:lnTo>
                  <a:pt x="8285607" y="3320288"/>
                </a:lnTo>
                <a:cubicBezTo>
                  <a:pt x="8586343" y="3455162"/>
                  <a:pt x="9146794" y="3357753"/>
                  <a:pt x="9466707" y="3080639"/>
                </a:cubicBezTo>
                <a:lnTo>
                  <a:pt x="9472930" y="3087878"/>
                </a:lnTo>
                <a:lnTo>
                  <a:pt x="9466707" y="3080639"/>
                </a:lnTo>
                <a:cubicBezTo>
                  <a:pt x="9565386" y="2995041"/>
                  <a:pt x="9647936" y="2897251"/>
                  <a:pt x="9731883" y="2797810"/>
                </a:cubicBezTo>
                <a:cubicBezTo>
                  <a:pt x="9817608" y="2696210"/>
                  <a:pt x="9904730" y="2592832"/>
                  <a:pt x="10011537" y="2500249"/>
                </a:cubicBezTo>
                <a:cubicBezTo>
                  <a:pt x="10066401" y="2452624"/>
                  <a:pt x="10126472" y="2407920"/>
                  <a:pt x="10194290" y="2367661"/>
                </a:cubicBezTo>
                <a:cubicBezTo>
                  <a:pt x="10624185" y="2113407"/>
                  <a:pt x="11210290" y="2062607"/>
                  <a:pt x="11675999" y="2165858"/>
                </a:cubicBezTo>
                <a:lnTo>
                  <a:pt x="11673967" y="2175129"/>
                </a:lnTo>
                <a:lnTo>
                  <a:pt x="11675999" y="2165858"/>
                </a:lnTo>
                <a:cubicBezTo>
                  <a:pt x="12129008" y="2266061"/>
                  <a:pt x="12499594" y="2498725"/>
                  <a:pt x="12829667" y="2762250"/>
                </a:cubicBezTo>
                <a:cubicBezTo>
                  <a:pt x="13120496" y="2994533"/>
                  <a:pt x="13389483" y="3267075"/>
                  <a:pt x="13663421" y="3547364"/>
                </a:cubicBezTo>
                <a:lnTo>
                  <a:pt x="13656564" y="3553968"/>
                </a:lnTo>
                <a:lnTo>
                  <a:pt x="13663421" y="3547364"/>
                </a:lnTo>
                <a:cubicBezTo>
                  <a:pt x="13705332" y="3590163"/>
                  <a:pt x="13746861" y="3632327"/>
                  <a:pt x="13788897" y="3673729"/>
                </a:cubicBezTo>
                <a:lnTo>
                  <a:pt x="13782168" y="3680460"/>
                </a:lnTo>
                <a:lnTo>
                  <a:pt x="13788897" y="3673729"/>
                </a:lnTo>
                <a:cubicBezTo>
                  <a:pt x="14166215" y="4045204"/>
                  <a:pt x="14570456" y="4321937"/>
                  <a:pt x="15062454" y="4454779"/>
                </a:cubicBezTo>
                <a:cubicBezTo>
                  <a:pt x="15425801" y="4552950"/>
                  <a:pt x="15837027" y="4566412"/>
                  <a:pt x="16212694" y="4482719"/>
                </a:cubicBezTo>
                <a:lnTo>
                  <a:pt x="16214725" y="4491990"/>
                </a:lnTo>
                <a:lnTo>
                  <a:pt x="16212694" y="4482719"/>
                </a:lnTo>
                <a:cubicBezTo>
                  <a:pt x="16555594" y="4406392"/>
                  <a:pt x="16853154" y="4268724"/>
                  <a:pt x="17121505" y="4094988"/>
                </a:cubicBezTo>
                <a:cubicBezTo>
                  <a:pt x="17465168" y="3872484"/>
                  <a:pt x="17760950" y="3591941"/>
                  <a:pt x="18060035" y="3307969"/>
                </a:cubicBezTo>
                <a:cubicBezTo>
                  <a:pt x="18147030" y="3225419"/>
                  <a:pt x="18234406" y="3142488"/>
                  <a:pt x="18323179" y="3060700"/>
                </a:cubicBezTo>
                <a:lnTo>
                  <a:pt x="18329656" y="3067685"/>
                </a:lnTo>
                <a:lnTo>
                  <a:pt x="18323179" y="3060700"/>
                </a:lnTo>
                <a:cubicBezTo>
                  <a:pt x="18420588" y="2970530"/>
                  <a:pt x="18520410" y="2880487"/>
                  <a:pt x="18622519" y="2791587"/>
                </a:cubicBezTo>
                <a:lnTo>
                  <a:pt x="18628742" y="2798826"/>
                </a:lnTo>
                <a:lnTo>
                  <a:pt x="18622519" y="2791587"/>
                </a:lnTo>
                <a:cubicBezTo>
                  <a:pt x="20081113" y="1518793"/>
                  <a:pt x="22052026" y="467487"/>
                  <a:pt x="24422100" y="0"/>
                </a:cubicBezTo>
                <a:lnTo>
                  <a:pt x="24425783" y="18669"/>
                </a:lnTo>
                <a:cubicBezTo>
                  <a:pt x="22059138" y="485648"/>
                  <a:pt x="20091147" y="1535303"/>
                  <a:pt x="18635092" y="2805938"/>
                </a:cubicBezTo>
                <a:cubicBezTo>
                  <a:pt x="18533110" y="2894711"/>
                  <a:pt x="18433415" y="2984500"/>
                  <a:pt x="18336133" y="3074670"/>
                </a:cubicBezTo>
                <a:cubicBezTo>
                  <a:pt x="18247487" y="3156331"/>
                  <a:pt x="18160238" y="3239135"/>
                  <a:pt x="18073117" y="3321685"/>
                </a:cubicBezTo>
                <a:cubicBezTo>
                  <a:pt x="17774158" y="3605403"/>
                  <a:pt x="17477232" y="3887216"/>
                  <a:pt x="17131793" y="4110863"/>
                </a:cubicBezTo>
                <a:lnTo>
                  <a:pt x="17126585" y="4102862"/>
                </a:lnTo>
                <a:lnTo>
                  <a:pt x="17131793" y="4110863"/>
                </a:lnTo>
                <a:cubicBezTo>
                  <a:pt x="16861790" y="4285615"/>
                  <a:pt x="16562198" y="4424299"/>
                  <a:pt x="16216757" y="4501261"/>
                </a:cubicBezTo>
                <a:cubicBezTo>
                  <a:pt x="15838044" y="4585589"/>
                  <a:pt x="15423643" y="4572000"/>
                  <a:pt x="15057374" y="4473067"/>
                </a:cubicBezTo>
                <a:lnTo>
                  <a:pt x="15059914" y="4463923"/>
                </a:lnTo>
                <a:lnTo>
                  <a:pt x="15057374" y="4473067"/>
                </a:lnTo>
                <a:cubicBezTo>
                  <a:pt x="14561312" y="4339082"/>
                  <a:pt x="14154277" y="4060190"/>
                  <a:pt x="13775436" y="3687191"/>
                </a:cubicBezTo>
                <a:cubicBezTo>
                  <a:pt x="13733271" y="3645662"/>
                  <a:pt x="13691617" y="3603371"/>
                  <a:pt x="13649706" y="3560572"/>
                </a:cubicBezTo>
                <a:cubicBezTo>
                  <a:pt x="13375768" y="3280283"/>
                  <a:pt x="13107417" y="3008503"/>
                  <a:pt x="12817729" y="2777109"/>
                </a:cubicBezTo>
                <a:lnTo>
                  <a:pt x="12823698" y="2769616"/>
                </a:lnTo>
                <a:lnTo>
                  <a:pt x="12817729" y="2777109"/>
                </a:lnTo>
                <a:cubicBezTo>
                  <a:pt x="12488799" y="2514346"/>
                  <a:pt x="12120753" y="2283714"/>
                  <a:pt x="11671808" y="2184400"/>
                </a:cubicBezTo>
                <a:cubicBezTo>
                  <a:pt x="11209782" y="2081911"/>
                  <a:pt x="10628884" y="2132584"/>
                  <a:pt x="10203942" y="2383917"/>
                </a:cubicBezTo>
                <a:lnTo>
                  <a:pt x="10199116" y="2375662"/>
                </a:lnTo>
                <a:lnTo>
                  <a:pt x="10203942" y="2383790"/>
                </a:lnTo>
                <a:cubicBezTo>
                  <a:pt x="10137267" y="2423414"/>
                  <a:pt x="10078085" y="2467483"/>
                  <a:pt x="10023856" y="2514346"/>
                </a:cubicBezTo>
                <a:cubicBezTo>
                  <a:pt x="9918319" y="2605786"/>
                  <a:pt x="9832086" y="2708021"/>
                  <a:pt x="9746361" y="2809748"/>
                </a:cubicBezTo>
                <a:cubicBezTo>
                  <a:pt x="9662541" y="2909062"/>
                  <a:pt x="9579102" y="3008122"/>
                  <a:pt x="9479153" y="3094736"/>
                </a:cubicBezTo>
                <a:cubicBezTo>
                  <a:pt x="9154795" y="3375660"/>
                  <a:pt x="8586470" y="3475863"/>
                  <a:pt x="8277860" y="3337306"/>
                </a:cubicBezTo>
                <a:cubicBezTo>
                  <a:pt x="8204835" y="3304540"/>
                  <a:pt x="8147939" y="3264281"/>
                  <a:pt x="8093964" y="3216656"/>
                </a:cubicBezTo>
                <a:cubicBezTo>
                  <a:pt x="8066913" y="3192780"/>
                  <a:pt x="8042148" y="3166999"/>
                  <a:pt x="8018653" y="3139440"/>
                </a:cubicBezTo>
                <a:cubicBezTo>
                  <a:pt x="7976870" y="3090418"/>
                  <a:pt x="7938643" y="3035808"/>
                  <a:pt x="7897749" y="2977261"/>
                </a:cubicBezTo>
                <a:cubicBezTo>
                  <a:pt x="7849743" y="2908681"/>
                  <a:pt x="7797927" y="2834513"/>
                  <a:pt x="7731506" y="2756789"/>
                </a:cubicBezTo>
                <a:lnTo>
                  <a:pt x="7738745" y="2750566"/>
                </a:lnTo>
                <a:lnTo>
                  <a:pt x="7731506" y="2756789"/>
                </a:lnTo>
                <a:cubicBezTo>
                  <a:pt x="7495413" y="2480183"/>
                  <a:pt x="7063105" y="2244979"/>
                  <a:pt x="6709410" y="2128012"/>
                </a:cubicBezTo>
                <a:cubicBezTo>
                  <a:pt x="6644386" y="2106295"/>
                  <a:pt x="6581521" y="2087626"/>
                  <a:pt x="6520815" y="2071370"/>
                </a:cubicBezTo>
                <a:lnTo>
                  <a:pt x="6523228" y="2062226"/>
                </a:lnTo>
                <a:lnTo>
                  <a:pt x="6520815" y="2071370"/>
                </a:lnTo>
                <a:cubicBezTo>
                  <a:pt x="6257417" y="2001393"/>
                  <a:pt x="6005830" y="1967357"/>
                  <a:pt x="5735320" y="1931289"/>
                </a:cubicBezTo>
                <a:cubicBezTo>
                  <a:pt x="5732399" y="1930908"/>
                  <a:pt x="5729478" y="1930527"/>
                  <a:pt x="5726430" y="1930146"/>
                </a:cubicBezTo>
                <a:cubicBezTo>
                  <a:pt x="5723382" y="1929765"/>
                  <a:pt x="5720588" y="1929384"/>
                  <a:pt x="5717540" y="1929003"/>
                </a:cubicBezTo>
                <a:cubicBezTo>
                  <a:pt x="5635371" y="1918081"/>
                  <a:pt x="5549773" y="1907286"/>
                  <a:pt x="5460619" y="1896237"/>
                </a:cubicBezTo>
                <a:cubicBezTo>
                  <a:pt x="5173091" y="1860296"/>
                  <a:pt x="4849495" y="1819910"/>
                  <a:pt x="4492625" y="1751457"/>
                </a:cubicBezTo>
                <a:cubicBezTo>
                  <a:pt x="4087368" y="1673860"/>
                  <a:pt x="3652266" y="1754632"/>
                  <a:pt x="3347847" y="1872869"/>
                </a:cubicBezTo>
                <a:cubicBezTo>
                  <a:pt x="3226562" y="1919986"/>
                  <a:pt x="3118993" y="1975866"/>
                  <a:pt x="3011424" y="2031746"/>
                </a:cubicBezTo>
                <a:cubicBezTo>
                  <a:pt x="2858389" y="2111248"/>
                  <a:pt x="2705862" y="2190623"/>
                  <a:pt x="2516632" y="2242185"/>
                </a:cubicBezTo>
                <a:lnTo>
                  <a:pt x="2514092" y="2233041"/>
                </a:lnTo>
                <a:lnTo>
                  <a:pt x="2516632" y="2242185"/>
                </a:lnTo>
                <a:cubicBezTo>
                  <a:pt x="2121281" y="2350262"/>
                  <a:pt x="1584960" y="2340991"/>
                  <a:pt x="1114552" y="2160016"/>
                </a:cubicBezTo>
                <a:cubicBezTo>
                  <a:pt x="607695" y="1965071"/>
                  <a:pt x="189357" y="1604391"/>
                  <a:pt x="0" y="1244727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3"/>
          <p:cNvSpPr/>
          <p:nvPr/>
        </p:nvSpPr>
        <p:spPr>
          <a:xfrm>
            <a:off x="-28315" y="6222927"/>
            <a:ext cx="18314575" cy="3240404"/>
          </a:xfrm>
          <a:custGeom>
            <a:rect b="b" l="l" r="r" t="t"/>
            <a:pathLst>
              <a:path extrusionOk="0" h="4320540" w="24419433">
                <a:moveTo>
                  <a:pt x="16764" y="867029"/>
                </a:moveTo>
                <a:cubicBezTo>
                  <a:pt x="201295" y="1212342"/>
                  <a:pt x="604774" y="1567307"/>
                  <a:pt x="1096772" y="1767459"/>
                </a:cubicBezTo>
                <a:lnTo>
                  <a:pt x="1093216" y="1776222"/>
                </a:lnTo>
                <a:lnTo>
                  <a:pt x="1096772" y="1767459"/>
                </a:lnTo>
                <a:cubicBezTo>
                  <a:pt x="1548638" y="1951228"/>
                  <a:pt x="2065782" y="1972818"/>
                  <a:pt x="2449068" y="1885315"/>
                </a:cubicBezTo>
                <a:lnTo>
                  <a:pt x="2451227" y="1894586"/>
                </a:lnTo>
                <a:lnTo>
                  <a:pt x="2449068" y="1885315"/>
                </a:lnTo>
                <a:cubicBezTo>
                  <a:pt x="2632329" y="1843405"/>
                  <a:pt x="2781427" y="1774952"/>
                  <a:pt x="2932811" y="1705483"/>
                </a:cubicBezTo>
                <a:cubicBezTo>
                  <a:pt x="3038983" y="1656715"/>
                  <a:pt x="3146298" y="1607439"/>
                  <a:pt x="3266694" y="1566926"/>
                </a:cubicBezTo>
                <a:lnTo>
                  <a:pt x="3269742" y="1575943"/>
                </a:lnTo>
                <a:lnTo>
                  <a:pt x="3266694" y="1566926"/>
                </a:lnTo>
                <a:cubicBezTo>
                  <a:pt x="3572256" y="1464183"/>
                  <a:pt x="4001770" y="1398143"/>
                  <a:pt x="4401820" y="1474470"/>
                </a:cubicBezTo>
                <a:cubicBezTo>
                  <a:pt x="4823460" y="1554988"/>
                  <a:pt x="5204460" y="1586738"/>
                  <a:pt x="5536565" y="1614424"/>
                </a:cubicBezTo>
                <a:cubicBezTo>
                  <a:pt x="5580380" y="1618107"/>
                  <a:pt x="5623306" y="1621663"/>
                  <a:pt x="5665470" y="1625219"/>
                </a:cubicBezTo>
                <a:lnTo>
                  <a:pt x="5664708" y="1634744"/>
                </a:lnTo>
                <a:lnTo>
                  <a:pt x="5665470" y="1625219"/>
                </a:lnTo>
                <a:cubicBezTo>
                  <a:pt x="5686044" y="1626997"/>
                  <a:pt x="5706364" y="1628648"/>
                  <a:pt x="5726684" y="1630426"/>
                </a:cubicBezTo>
                <a:cubicBezTo>
                  <a:pt x="5746877" y="1632077"/>
                  <a:pt x="5766943" y="1633855"/>
                  <a:pt x="5787009" y="1635506"/>
                </a:cubicBezTo>
                <a:cubicBezTo>
                  <a:pt x="6031103" y="1656461"/>
                  <a:pt x="6265037" y="1678686"/>
                  <a:pt x="6509512" y="1732026"/>
                </a:cubicBezTo>
                <a:lnTo>
                  <a:pt x="6507480" y="1741297"/>
                </a:lnTo>
                <a:lnTo>
                  <a:pt x="6509512" y="1732026"/>
                </a:lnTo>
                <a:cubicBezTo>
                  <a:pt x="6573901" y="1745996"/>
                  <a:pt x="6640068" y="1763014"/>
                  <a:pt x="6708902" y="1782826"/>
                </a:cubicBezTo>
                <a:lnTo>
                  <a:pt x="6706235" y="1791970"/>
                </a:lnTo>
                <a:lnTo>
                  <a:pt x="6708902" y="1782826"/>
                </a:lnTo>
                <a:cubicBezTo>
                  <a:pt x="7081901" y="1890649"/>
                  <a:pt x="7537323" y="2127377"/>
                  <a:pt x="7775067" y="2419858"/>
                </a:cubicBezTo>
                <a:cubicBezTo>
                  <a:pt x="7848854" y="2510790"/>
                  <a:pt x="7902448" y="2597658"/>
                  <a:pt x="7951343" y="2676906"/>
                </a:cubicBezTo>
                <a:cubicBezTo>
                  <a:pt x="7992872" y="2744216"/>
                  <a:pt x="8030718" y="2805684"/>
                  <a:pt x="8075041" y="2860294"/>
                </a:cubicBezTo>
                <a:cubicBezTo>
                  <a:pt x="8087995" y="2876169"/>
                  <a:pt x="8101457" y="2891536"/>
                  <a:pt x="8115681" y="2906141"/>
                </a:cubicBezTo>
                <a:lnTo>
                  <a:pt x="8108823" y="2912745"/>
                </a:lnTo>
                <a:lnTo>
                  <a:pt x="8115681" y="2906141"/>
                </a:lnTo>
                <a:cubicBezTo>
                  <a:pt x="8165592" y="2957449"/>
                  <a:pt x="8218932" y="3001772"/>
                  <a:pt x="8289163" y="3038475"/>
                </a:cubicBezTo>
                <a:cubicBezTo>
                  <a:pt x="8588375" y="3195066"/>
                  <a:pt x="9174861" y="3112389"/>
                  <a:pt x="9513570" y="2834640"/>
                </a:cubicBezTo>
                <a:cubicBezTo>
                  <a:pt x="9616567" y="2750185"/>
                  <a:pt x="9702800" y="2652522"/>
                  <a:pt x="9790684" y="2552954"/>
                </a:cubicBezTo>
                <a:cubicBezTo>
                  <a:pt x="9880600" y="2451100"/>
                  <a:pt x="9972294" y="2347214"/>
                  <a:pt x="10084816" y="2254885"/>
                </a:cubicBezTo>
                <a:cubicBezTo>
                  <a:pt x="10134600" y="2213991"/>
                  <a:pt x="10188575" y="2175383"/>
                  <a:pt x="10248265" y="2140204"/>
                </a:cubicBezTo>
                <a:cubicBezTo>
                  <a:pt x="10675366" y="1889379"/>
                  <a:pt x="11250041" y="1829943"/>
                  <a:pt x="11713210" y="1920621"/>
                </a:cubicBezTo>
                <a:cubicBezTo>
                  <a:pt x="12161774" y="2008378"/>
                  <a:pt x="12536678" y="2226437"/>
                  <a:pt x="12870561" y="2478659"/>
                </a:cubicBezTo>
                <a:lnTo>
                  <a:pt x="12864846" y="2486279"/>
                </a:lnTo>
                <a:lnTo>
                  <a:pt x="12870561" y="2478659"/>
                </a:lnTo>
                <a:cubicBezTo>
                  <a:pt x="13165455" y="2701417"/>
                  <a:pt x="13437744" y="2966339"/>
                  <a:pt x="13706729" y="3245104"/>
                </a:cubicBezTo>
                <a:lnTo>
                  <a:pt x="13699870" y="3251708"/>
                </a:lnTo>
                <a:lnTo>
                  <a:pt x="13706729" y="3245104"/>
                </a:lnTo>
                <a:cubicBezTo>
                  <a:pt x="13707237" y="3245612"/>
                  <a:pt x="13707744" y="3246120"/>
                  <a:pt x="13708253" y="3246628"/>
                </a:cubicBezTo>
                <a:cubicBezTo>
                  <a:pt x="13708761" y="3247136"/>
                  <a:pt x="13709270" y="3247644"/>
                  <a:pt x="13709777" y="3248152"/>
                </a:cubicBezTo>
                <a:cubicBezTo>
                  <a:pt x="13749909" y="3289554"/>
                  <a:pt x="13789533" y="3330448"/>
                  <a:pt x="13829411" y="3370834"/>
                </a:cubicBezTo>
                <a:lnTo>
                  <a:pt x="13822680" y="3377565"/>
                </a:lnTo>
                <a:lnTo>
                  <a:pt x="13829411" y="3370834"/>
                </a:lnTo>
                <a:cubicBezTo>
                  <a:pt x="14196187" y="3741039"/>
                  <a:pt x="14573631" y="4024757"/>
                  <a:pt x="15046960" y="4169537"/>
                </a:cubicBezTo>
                <a:lnTo>
                  <a:pt x="15044167" y="4178681"/>
                </a:lnTo>
                <a:lnTo>
                  <a:pt x="15046960" y="4169537"/>
                </a:lnTo>
                <a:cubicBezTo>
                  <a:pt x="15396719" y="4276598"/>
                  <a:pt x="15798672" y="4301363"/>
                  <a:pt x="16170275" y="4230624"/>
                </a:cubicBezTo>
                <a:cubicBezTo>
                  <a:pt x="16509111" y="4166235"/>
                  <a:pt x="16807688" y="4040886"/>
                  <a:pt x="17078960" y="3879342"/>
                </a:cubicBezTo>
                <a:lnTo>
                  <a:pt x="17083786" y="3887470"/>
                </a:lnTo>
                <a:lnTo>
                  <a:pt x="17078960" y="3879342"/>
                </a:lnTo>
                <a:cubicBezTo>
                  <a:pt x="17435830" y="3666744"/>
                  <a:pt x="17746219" y="3392932"/>
                  <a:pt x="18060669" y="3115564"/>
                </a:cubicBezTo>
                <a:cubicBezTo>
                  <a:pt x="18141822" y="3043936"/>
                  <a:pt x="18223230" y="2972181"/>
                  <a:pt x="18305780" y="2901061"/>
                </a:cubicBezTo>
                <a:cubicBezTo>
                  <a:pt x="18405602" y="2815209"/>
                  <a:pt x="18507202" y="2729230"/>
                  <a:pt x="18611215" y="2644648"/>
                </a:cubicBezTo>
                <a:lnTo>
                  <a:pt x="18617184" y="2652014"/>
                </a:lnTo>
                <a:lnTo>
                  <a:pt x="18611215" y="2644648"/>
                </a:lnTo>
                <a:cubicBezTo>
                  <a:pt x="20096099" y="1431671"/>
                  <a:pt x="22067646" y="435737"/>
                  <a:pt x="24416004" y="0"/>
                </a:cubicBezTo>
                <a:lnTo>
                  <a:pt x="24419433" y="18669"/>
                </a:lnTo>
                <a:cubicBezTo>
                  <a:pt x="22074378" y="453771"/>
                  <a:pt x="20105751" y="1448308"/>
                  <a:pt x="18623280" y="2659380"/>
                </a:cubicBezTo>
                <a:cubicBezTo>
                  <a:pt x="18519393" y="2743835"/>
                  <a:pt x="18418047" y="2829687"/>
                  <a:pt x="18318226" y="2915412"/>
                </a:cubicBezTo>
                <a:lnTo>
                  <a:pt x="18312003" y="2908173"/>
                </a:lnTo>
                <a:lnTo>
                  <a:pt x="18318226" y="2915412"/>
                </a:lnTo>
                <a:cubicBezTo>
                  <a:pt x="18235803" y="2986405"/>
                  <a:pt x="18154395" y="3058160"/>
                  <a:pt x="18073242" y="3129788"/>
                </a:cubicBezTo>
                <a:cubicBezTo>
                  <a:pt x="17759044" y="3406902"/>
                  <a:pt x="17447387" y="3681984"/>
                  <a:pt x="17088612" y="3895598"/>
                </a:cubicBezTo>
                <a:cubicBezTo>
                  <a:pt x="16815815" y="4058158"/>
                  <a:pt x="16515207" y="4184269"/>
                  <a:pt x="16173704" y="4249293"/>
                </a:cubicBezTo>
                <a:lnTo>
                  <a:pt x="16171926" y="4239895"/>
                </a:lnTo>
                <a:lnTo>
                  <a:pt x="16173704" y="4249293"/>
                </a:lnTo>
                <a:cubicBezTo>
                  <a:pt x="15799054" y="4320540"/>
                  <a:pt x="15393924" y="4295521"/>
                  <a:pt x="15041244" y="4187698"/>
                </a:cubicBezTo>
                <a:cubicBezTo>
                  <a:pt x="14563725" y="4041521"/>
                  <a:pt x="14183614" y="3755517"/>
                  <a:pt x="13815694" y="3384169"/>
                </a:cubicBezTo>
                <a:cubicBezTo>
                  <a:pt x="13775690" y="3343656"/>
                  <a:pt x="13736065" y="3302762"/>
                  <a:pt x="13695934" y="3261360"/>
                </a:cubicBezTo>
                <a:cubicBezTo>
                  <a:pt x="13695426" y="3260852"/>
                  <a:pt x="13694917" y="3260344"/>
                  <a:pt x="13694410" y="3259836"/>
                </a:cubicBezTo>
                <a:cubicBezTo>
                  <a:pt x="13693902" y="3259328"/>
                  <a:pt x="13693393" y="3258820"/>
                  <a:pt x="13692886" y="3258312"/>
                </a:cubicBezTo>
                <a:cubicBezTo>
                  <a:pt x="13424027" y="2979801"/>
                  <a:pt x="13152501" y="2715641"/>
                  <a:pt x="12858877" y="2493899"/>
                </a:cubicBezTo>
                <a:cubicBezTo>
                  <a:pt x="12526137" y="2242566"/>
                  <a:pt x="12153900" y="2026412"/>
                  <a:pt x="11709400" y="1939417"/>
                </a:cubicBezTo>
                <a:lnTo>
                  <a:pt x="11711178" y="1930019"/>
                </a:lnTo>
                <a:lnTo>
                  <a:pt x="11709400" y="1939417"/>
                </a:lnTo>
                <a:cubicBezTo>
                  <a:pt x="11249787" y="1849501"/>
                  <a:pt x="10680192" y="1908683"/>
                  <a:pt x="10257790" y="2156841"/>
                </a:cubicBezTo>
                <a:lnTo>
                  <a:pt x="10252964" y="2148586"/>
                </a:lnTo>
                <a:lnTo>
                  <a:pt x="10257790" y="2156841"/>
                </a:lnTo>
                <a:cubicBezTo>
                  <a:pt x="10198989" y="2191512"/>
                  <a:pt x="10145903" y="2229485"/>
                  <a:pt x="10096754" y="2269871"/>
                </a:cubicBezTo>
                <a:cubicBezTo>
                  <a:pt x="9985629" y="2361057"/>
                  <a:pt x="9894951" y="2463673"/>
                  <a:pt x="9804907" y="2565781"/>
                </a:cubicBezTo>
                <a:cubicBezTo>
                  <a:pt x="9717151" y="2665095"/>
                  <a:pt x="9630029" y="2763901"/>
                  <a:pt x="9525634" y="2849626"/>
                </a:cubicBezTo>
                <a:lnTo>
                  <a:pt x="9519539" y="2842260"/>
                </a:lnTo>
                <a:lnTo>
                  <a:pt x="9525634" y="2849626"/>
                </a:lnTo>
                <a:cubicBezTo>
                  <a:pt x="9182481" y="3131185"/>
                  <a:pt x="8587740" y="3216529"/>
                  <a:pt x="8280400" y="3055620"/>
                </a:cubicBezTo>
                <a:lnTo>
                  <a:pt x="8284844" y="3047238"/>
                </a:lnTo>
                <a:lnTo>
                  <a:pt x="8280400" y="3055620"/>
                </a:lnTo>
                <a:cubicBezTo>
                  <a:pt x="8208009" y="3017774"/>
                  <a:pt x="8153145" y="2972054"/>
                  <a:pt x="8102092" y="2919730"/>
                </a:cubicBezTo>
                <a:cubicBezTo>
                  <a:pt x="8087487" y="2904617"/>
                  <a:pt x="8073643" y="2888869"/>
                  <a:pt x="8060308" y="2872613"/>
                </a:cubicBezTo>
                <a:cubicBezTo>
                  <a:pt x="8015096" y="2816987"/>
                  <a:pt x="7976489" y="2754376"/>
                  <a:pt x="7935214" y="2687193"/>
                </a:cubicBezTo>
                <a:cubicBezTo>
                  <a:pt x="7886318" y="2607945"/>
                  <a:pt x="7833359" y="2522093"/>
                  <a:pt x="7760462" y="2432177"/>
                </a:cubicBezTo>
                <a:lnTo>
                  <a:pt x="7767828" y="2426208"/>
                </a:lnTo>
                <a:lnTo>
                  <a:pt x="7760462" y="2432177"/>
                </a:lnTo>
                <a:cubicBezTo>
                  <a:pt x="7526146" y="2143887"/>
                  <a:pt x="7074789" y="1908683"/>
                  <a:pt x="6703821" y="1801368"/>
                </a:cubicBezTo>
                <a:cubicBezTo>
                  <a:pt x="6635369" y="1781556"/>
                  <a:pt x="6569456" y="1764792"/>
                  <a:pt x="6505575" y="1750822"/>
                </a:cubicBezTo>
                <a:cubicBezTo>
                  <a:pt x="6262370" y="1697736"/>
                  <a:pt x="6029578" y="1675511"/>
                  <a:pt x="5785484" y="1654683"/>
                </a:cubicBezTo>
                <a:cubicBezTo>
                  <a:pt x="5765419" y="1653032"/>
                  <a:pt x="5745353" y="1651254"/>
                  <a:pt x="5725287" y="1649603"/>
                </a:cubicBezTo>
                <a:cubicBezTo>
                  <a:pt x="5704966" y="1647825"/>
                  <a:pt x="5684520" y="1646174"/>
                  <a:pt x="5663946" y="1644396"/>
                </a:cubicBezTo>
                <a:cubicBezTo>
                  <a:pt x="5621909" y="1640840"/>
                  <a:pt x="5578983" y="1637157"/>
                  <a:pt x="5535168" y="1633601"/>
                </a:cubicBezTo>
                <a:cubicBezTo>
                  <a:pt x="5203063" y="1605915"/>
                  <a:pt x="4821174" y="1574165"/>
                  <a:pt x="4398390" y="1493393"/>
                </a:cubicBezTo>
                <a:lnTo>
                  <a:pt x="4400169" y="1483995"/>
                </a:lnTo>
                <a:lnTo>
                  <a:pt x="4398390" y="1493393"/>
                </a:lnTo>
                <a:cubicBezTo>
                  <a:pt x="4002404" y="1417828"/>
                  <a:pt x="3576320" y="1483233"/>
                  <a:pt x="3272916" y="1585214"/>
                </a:cubicBezTo>
                <a:cubicBezTo>
                  <a:pt x="3153663" y="1625346"/>
                  <a:pt x="3047238" y="1674241"/>
                  <a:pt x="2940812" y="1723009"/>
                </a:cubicBezTo>
                <a:cubicBezTo>
                  <a:pt x="2789554" y="1792478"/>
                  <a:pt x="2638806" y="1861693"/>
                  <a:pt x="2453385" y="1904111"/>
                </a:cubicBezTo>
                <a:cubicBezTo>
                  <a:pt x="2066416" y="1992503"/>
                  <a:pt x="1545335" y="1970659"/>
                  <a:pt x="1089660" y="1785366"/>
                </a:cubicBezTo>
                <a:cubicBezTo>
                  <a:pt x="594233" y="1583563"/>
                  <a:pt x="186944" y="1225804"/>
                  <a:pt x="0" y="875919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3"/>
          <p:cNvSpPr/>
          <p:nvPr/>
        </p:nvSpPr>
        <p:spPr>
          <a:xfrm>
            <a:off x="-23762" y="6365202"/>
            <a:ext cx="18309526" cy="3041714"/>
          </a:xfrm>
          <a:custGeom>
            <a:rect b="b" l="l" r="r" t="t"/>
            <a:pathLst>
              <a:path extrusionOk="0" h="4055618" w="24412702">
                <a:moveTo>
                  <a:pt x="16764" y="497840"/>
                </a:moveTo>
                <a:cubicBezTo>
                  <a:pt x="198882" y="833247"/>
                  <a:pt x="591566" y="1185545"/>
                  <a:pt x="1072261" y="1392047"/>
                </a:cubicBezTo>
                <a:cubicBezTo>
                  <a:pt x="1509649" y="1580007"/>
                  <a:pt x="2011553" y="1614424"/>
                  <a:pt x="2386584" y="1545971"/>
                </a:cubicBezTo>
                <a:lnTo>
                  <a:pt x="2388235" y="1555369"/>
                </a:lnTo>
                <a:lnTo>
                  <a:pt x="2386584" y="1545971"/>
                </a:lnTo>
                <a:cubicBezTo>
                  <a:pt x="2566416" y="1513205"/>
                  <a:pt x="2714117" y="1454531"/>
                  <a:pt x="2863723" y="1395095"/>
                </a:cubicBezTo>
                <a:cubicBezTo>
                  <a:pt x="2968625" y="1353439"/>
                  <a:pt x="3074543" y="1311402"/>
                  <a:pt x="3192653" y="1277874"/>
                </a:cubicBezTo>
                <a:lnTo>
                  <a:pt x="3195193" y="1287018"/>
                </a:lnTo>
                <a:lnTo>
                  <a:pt x="3192653" y="1277874"/>
                </a:lnTo>
                <a:cubicBezTo>
                  <a:pt x="3497199" y="1191641"/>
                  <a:pt x="3917315" y="1140968"/>
                  <a:pt x="4307840" y="1215263"/>
                </a:cubicBezTo>
                <a:lnTo>
                  <a:pt x="4306062" y="1224661"/>
                </a:lnTo>
                <a:lnTo>
                  <a:pt x="4307840" y="1215263"/>
                </a:lnTo>
                <a:cubicBezTo>
                  <a:pt x="4778502" y="1304925"/>
                  <a:pt x="5205095" y="1322705"/>
                  <a:pt x="5571236" y="1337945"/>
                </a:cubicBezTo>
                <a:cubicBezTo>
                  <a:pt x="5584698" y="1338453"/>
                  <a:pt x="5598033" y="1339088"/>
                  <a:pt x="5611241" y="1339596"/>
                </a:cubicBezTo>
                <a:lnTo>
                  <a:pt x="5610860" y="1349121"/>
                </a:lnTo>
                <a:lnTo>
                  <a:pt x="5611241" y="1339596"/>
                </a:lnTo>
                <a:cubicBezTo>
                  <a:pt x="5644896" y="1340993"/>
                  <a:pt x="5678424" y="1342263"/>
                  <a:pt x="5711698" y="1343660"/>
                </a:cubicBezTo>
                <a:cubicBezTo>
                  <a:pt x="5744591" y="1344930"/>
                  <a:pt x="5777357" y="1346200"/>
                  <a:pt x="5809869" y="1347597"/>
                </a:cubicBezTo>
                <a:cubicBezTo>
                  <a:pt x="6038850" y="1357122"/>
                  <a:pt x="6261608" y="1369822"/>
                  <a:pt x="6494018" y="1410462"/>
                </a:cubicBezTo>
                <a:cubicBezTo>
                  <a:pt x="6561455" y="1422273"/>
                  <a:pt x="6631051" y="1437005"/>
                  <a:pt x="6703060" y="1455293"/>
                </a:cubicBezTo>
                <a:lnTo>
                  <a:pt x="6700774" y="1464564"/>
                </a:lnTo>
                <a:lnTo>
                  <a:pt x="6703060" y="1455293"/>
                </a:lnTo>
                <a:cubicBezTo>
                  <a:pt x="7093712" y="1553337"/>
                  <a:pt x="7568692" y="1790319"/>
                  <a:pt x="7804658" y="2094738"/>
                </a:cubicBezTo>
                <a:cubicBezTo>
                  <a:pt x="7883779" y="2196846"/>
                  <a:pt x="7936484" y="2295017"/>
                  <a:pt x="7984617" y="2384298"/>
                </a:cubicBezTo>
                <a:cubicBezTo>
                  <a:pt x="8025384" y="2460117"/>
                  <a:pt x="8062722" y="2529332"/>
                  <a:pt x="8109839" y="2590292"/>
                </a:cubicBezTo>
                <a:cubicBezTo>
                  <a:pt x="8114792" y="2596769"/>
                  <a:pt x="8119999" y="2603119"/>
                  <a:pt x="8125206" y="2609342"/>
                </a:cubicBezTo>
                <a:cubicBezTo>
                  <a:pt x="8172196" y="2665476"/>
                  <a:pt x="8223123" y="2714498"/>
                  <a:pt x="8292973" y="2756408"/>
                </a:cubicBezTo>
                <a:cubicBezTo>
                  <a:pt x="8590661" y="2934843"/>
                  <a:pt x="9202928" y="2866517"/>
                  <a:pt x="9560687" y="2588387"/>
                </a:cubicBezTo>
                <a:lnTo>
                  <a:pt x="9566529" y="2595880"/>
                </a:lnTo>
                <a:lnTo>
                  <a:pt x="9560687" y="2588387"/>
                </a:lnTo>
                <a:cubicBezTo>
                  <a:pt x="9667748" y="2505202"/>
                  <a:pt x="9757664" y="2407920"/>
                  <a:pt x="9849485" y="2308606"/>
                </a:cubicBezTo>
                <a:cubicBezTo>
                  <a:pt x="9943719" y="2206625"/>
                  <a:pt x="10039985" y="2102485"/>
                  <a:pt x="10158095" y="2010664"/>
                </a:cubicBezTo>
                <a:cubicBezTo>
                  <a:pt x="10202672" y="1975993"/>
                  <a:pt x="10250297" y="1943100"/>
                  <a:pt x="10302240" y="1912747"/>
                </a:cubicBezTo>
                <a:cubicBezTo>
                  <a:pt x="10726801" y="1665097"/>
                  <a:pt x="11289919" y="1597279"/>
                  <a:pt x="11750421" y="1675384"/>
                </a:cubicBezTo>
                <a:cubicBezTo>
                  <a:pt x="12194794" y="1750695"/>
                  <a:pt x="12573635" y="1954276"/>
                  <a:pt x="12911455" y="2194814"/>
                </a:cubicBezTo>
                <a:cubicBezTo>
                  <a:pt x="13210413" y="2407920"/>
                  <a:pt x="13485876" y="2665603"/>
                  <a:pt x="13750418" y="2942717"/>
                </a:cubicBezTo>
                <a:lnTo>
                  <a:pt x="13743559" y="2949321"/>
                </a:lnTo>
                <a:lnTo>
                  <a:pt x="13750418" y="2942717"/>
                </a:lnTo>
                <a:cubicBezTo>
                  <a:pt x="13766038" y="2959100"/>
                  <a:pt x="13781659" y="2975356"/>
                  <a:pt x="13797026" y="2991485"/>
                </a:cubicBezTo>
                <a:cubicBezTo>
                  <a:pt x="13812392" y="3007487"/>
                  <a:pt x="13827633" y="3023489"/>
                  <a:pt x="13842745" y="3039364"/>
                </a:cubicBezTo>
                <a:cubicBezTo>
                  <a:pt x="13851890" y="3048889"/>
                  <a:pt x="13860907" y="3058287"/>
                  <a:pt x="13870051" y="3067812"/>
                </a:cubicBezTo>
                <a:lnTo>
                  <a:pt x="13863192" y="3074416"/>
                </a:lnTo>
                <a:lnTo>
                  <a:pt x="13870051" y="3067812"/>
                </a:lnTo>
                <a:cubicBezTo>
                  <a:pt x="14226286" y="3436747"/>
                  <a:pt x="14577187" y="3727450"/>
                  <a:pt x="15031467" y="3884295"/>
                </a:cubicBezTo>
                <a:lnTo>
                  <a:pt x="15028417" y="3893312"/>
                </a:lnTo>
                <a:lnTo>
                  <a:pt x="15031467" y="3884295"/>
                </a:lnTo>
                <a:cubicBezTo>
                  <a:pt x="15367635" y="4000373"/>
                  <a:pt x="15759938" y="4036187"/>
                  <a:pt x="16127730" y="3978529"/>
                </a:cubicBezTo>
                <a:lnTo>
                  <a:pt x="16129254" y="3987927"/>
                </a:lnTo>
                <a:lnTo>
                  <a:pt x="16127730" y="3978529"/>
                </a:lnTo>
                <a:cubicBezTo>
                  <a:pt x="16462502" y="3925951"/>
                  <a:pt x="16761967" y="3813175"/>
                  <a:pt x="17036034" y="3663696"/>
                </a:cubicBezTo>
                <a:cubicBezTo>
                  <a:pt x="17403317" y="3463417"/>
                  <a:pt x="17725770" y="3199765"/>
                  <a:pt x="18053050" y="2932176"/>
                </a:cubicBezTo>
                <a:cubicBezTo>
                  <a:pt x="18130774" y="2868549"/>
                  <a:pt x="18208879" y="2804795"/>
                  <a:pt x="18287872" y="2741549"/>
                </a:cubicBezTo>
                <a:cubicBezTo>
                  <a:pt x="18389727" y="2660015"/>
                  <a:pt x="18493486" y="2578227"/>
                  <a:pt x="18599150" y="2497709"/>
                </a:cubicBezTo>
                <a:lnTo>
                  <a:pt x="18604865" y="2505329"/>
                </a:lnTo>
                <a:lnTo>
                  <a:pt x="18599150" y="2497709"/>
                </a:lnTo>
                <a:cubicBezTo>
                  <a:pt x="20110831" y="1344422"/>
                  <a:pt x="22082506" y="403733"/>
                  <a:pt x="24409400" y="0"/>
                </a:cubicBezTo>
                <a:lnTo>
                  <a:pt x="24412702" y="18796"/>
                </a:lnTo>
                <a:cubicBezTo>
                  <a:pt x="22088983" y="422021"/>
                  <a:pt x="20119975" y="1361313"/>
                  <a:pt x="18610961" y="2512949"/>
                </a:cubicBezTo>
                <a:cubicBezTo>
                  <a:pt x="18505424" y="2593467"/>
                  <a:pt x="18401791" y="2675001"/>
                  <a:pt x="18300065" y="2756535"/>
                </a:cubicBezTo>
                <a:lnTo>
                  <a:pt x="18294095" y="2749042"/>
                </a:lnTo>
                <a:lnTo>
                  <a:pt x="18300065" y="2756535"/>
                </a:lnTo>
                <a:cubicBezTo>
                  <a:pt x="18221197" y="2819654"/>
                  <a:pt x="18143219" y="2883408"/>
                  <a:pt x="18065368" y="2947035"/>
                </a:cubicBezTo>
                <a:cubicBezTo>
                  <a:pt x="17738343" y="3214497"/>
                  <a:pt x="17414493" y="3479419"/>
                  <a:pt x="17045432" y="3680587"/>
                </a:cubicBezTo>
                <a:lnTo>
                  <a:pt x="17040860" y="3672205"/>
                </a:lnTo>
                <a:lnTo>
                  <a:pt x="17045432" y="3680587"/>
                </a:lnTo>
                <a:cubicBezTo>
                  <a:pt x="16769715" y="3830955"/>
                  <a:pt x="16468218" y="3944620"/>
                  <a:pt x="16131032" y="3997452"/>
                </a:cubicBezTo>
                <a:cubicBezTo>
                  <a:pt x="15760193" y="4055618"/>
                  <a:pt x="15364714" y="4019423"/>
                  <a:pt x="15025496" y="3902456"/>
                </a:cubicBezTo>
                <a:cubicBezTo>
                  <a:pt x="14566900" y="3744087"/>
                  <a:pt x="14213586" y="3450971"/>
                  <a:pt x="13856589" y="3081147"/>
                </a:cubicBezTo>
                <a:cubicBezTo>
                  <a:pt x="13847444" y="3071749"/>
                  <a:pt x="13838428" y="3062224"/>
                  <a:pt x="13829284" y="3052699"/>
                </a:cubicBezTo>
                <a:cubicBezTo>
                  <a:pt x="13814043" y="3036824"/>
                  <a:pt x="13798804" y="3020822"/>
                  <a:pt x="13783437" y="3004693"/>
                </a:cubicBezTo>
                <a:cubicBezTo>
                  <a:pt x="13767942" y="2988437"/>
                  <a:pt x="13752449" y="2972181"/>
                  <a:pt x="13736828" y="2955925"/>
                </a:cubicBezTo>
                <a:cubicBezTo>
                  <a:pt x="13472794" y="2679319"/>
                  <a:pt x="13198220" y="2422525"/>
                  <a:pt x="12900660" y="2210435"/>
                </a:cubicBezTo>
                <a:lnTo>
                  <a:pt x="12906248" y="2202688"/>
                </a:lnTo>
                <a:lnTo>
                  <a:pt x="12900660" y="2210435"/>
                </a:lnTo>
                <a:cubicBezTo>
                  <a:pt x="12564237" y="1970786"/>
                  <a:pt x="12188063" y="1768983"/>
                  <a:pt x="11747500" y="1694307"/>
                </a:cubicBezTo>
                <a:lnTo>
                  <a:pt x="11749151" y="1684909"/>
                </a:lnTo>
                <a:lnTo>
                  <a:pt x="11747500" y="1694307"/>
                </a:lnTo>
                <a:cubicBezTo>
                  <a:pt x="11290554" y="1616837"/>
                  <a:pt x="10732134" y="1684401"/>
                  <a:pt x="10312019" y="1929384"/>
                </a:cubicBezTo>
                <a:lnTo>
                  <a:pt x="10307193" y="1921129"/>
                </a:lnTo>
                <a:lnTo>
                  <a:pt x="10312019" y="1929384"/>
                </a:lnTo>
                <a:cubicBezTo>
                  <a:pt x="10260965" y="1959356"/>
                  <a:pt x="10213975" y="1991741"/>
                  <a:pt x="10170033" y="2025904"/>
                </a:cubicBezTo>
                <a:cubicBezTo>
                  <a:pt x="10053320" y="2116582"/>
                  <a:pt x="9958196" y="2219579"/>
                  <a:pt x="9863709" y="2321687"/>
                </a:cubicBezTo>
                <a:cubicBezTo>
                  <a:pt x="9772015" y="2420874"/>
                  <a:pt x="9681083" y="2519299"/>
                  <a:pt x="9572625" y="2603627"/>
                </a:cubicBezTo>
                <a:cubicBezTo>
                  <a:pt x="9210294" y="2885313"/>
                  <a:pt x="8589391" y="2956306"/>
                  <a:pt x="8283447" y="2772918"/>
                </a:cubicBezTo>
                <a:lnTo>
                  <a:pt x="8288401" y="2764790"/>
                </a:lnTo>
                <a:lnTo>
                  <a:pt x="8283447" y="2772918"/>
                </a:lnTo>
                <a:cubicBezTo>
                  <a:pt x="8211312" y="2729738"/>
                  <a:pt x="8158733" y="2679065"/>
                  <a:pt x="8110855" y="2621788"/>
                </a:cubicBezTo>
                <a:lnTo>
                  <a:pt x="8118221" y="2615692"/>
                </a:lnTo>
                <a:lnTo>
                  <a:pt x="8110855" y="2621788"/>
                </a:lnTo>
                <a:cubicBezTo>
                  <a:pt x="8105394" y="2615311"/>
                  <a:pt x="8100187" y="2608834"/>
                  <a:pt x="8095107" y="2602103"/>
                </a:cubicBezTo>
                <a:cubicBezTo>
                  <a:pt x="8046846" y="2539746"/>
                  <a:pt x="8008874" y="2469134"/>
                  <a:pt x="7968107" y="2393569"/>
                </a:cubicBezTo>
                <a:cubicBezTo>
                  <a:pt x="7919974" y="2304161"/>
                  <a:pt x="7867904" y="2207260"/>
                  <a:pt x="7789799" y="2106549"/>
                </a:cubicBezTo>
                <a:lnTo>
                  <a:pt x="7797292" y="2100707"/>
                </a:lnTo>
                <a:lnTo>
                  <a:pt x="7789799" y="2106549"/>
                </a:lnTo>
                <a:cubicBezTo>
                  <a:pt x="7557516" y="1806829"/>
                  <a:pt x="7087234" y="1571371"/>
                  <a:pt x="6698615" y="1473835"/>
                </a:cubicBezTo>
                <a:cubicBezTo>
                  <a:pt x="6627114" y="1455801"/>
                  <a:pt x="6557899" y="1441069"/>
                  <a:pt x="6490970" y="1429385"/>
                </a:cubicBezTo>
                <a:lnTo>
                  <a:pt x="6492621" y="1419987"/>
                </a:lnTo>
                <a:lnTo>
                  <a:pt x="6490970" y="1429385"/>
                </a:lnTo>
                <a:cubicBezTo>
                  <a:pt x="6259703" y="1388999"/>
                  <a:pt x="6038215" y="1376299"/>
                  <a:pt x="5809234" y="1366774"/>
                </a:cubicBezTo>
                <a:cubicBezTo>
                  <a:pt x="5776722" y="1365377"/>
                  <a:pt x="5743956" y="1364107"/>
                  <a:pt x="5711063" y="1362837"/>
                </a:cubicBezTo>
                <a:cubicBezTo>
                  <a:pt x="5677789" y="1361567"/>
                  <a:pt x="5644261" y="1360170"/>
                  <a:pt x="5610606" y="1358773"/>
                </a:cubicBezTo>
                <a:cubicBezTo>
                  <a:pt x="5597398" y="1358265"/>
                  <a:pt x="5583936" y="1357630"/>
                  <a:pt x="5570601" y="1357122"/>
                </a:cubicBezTo>
                <a:cubicBezTo>
                  <a:pt x="5204460" y="1341882"/>
                  <a:pt x="4776597" y="1324102"/>
                  <a:pt x="4304411" y="1234186"/>
                </a:cubicBezTo>
                <a:cubicBezTo>
                  <a:pt x="3917442" y="1160526"/>
                  <a:pt x="3500501" y="1210691"/>
                  <a:pt x="3197987" y="1296416"/>
                </a:cubicBezTo>
                <a:cubicBezTo>
                  <a:pt x="3080893" y="1329563"/>
                  <a:pt x="2975864" y="1371219"/>
                  <a:pt x="2870835" y="1413002"/>
                </a:cubicBezTo>
                <a:cubicBezTo>
                  <a:pt x="2721229" y="1472311"/>
                  <a:pt x="2572004" y="1531620"/>
                  <a:pt x="2390013" y="1564894"/>
                </a:cubicBezTo>
                <a:cubicBezTo>
                  <a:pt x="2011553" y="1633855"/>
                  <a:pt x="1505712" y="1599184"/>
                  <a:pt x="1064768" y="1409700"/>
                </a:cubicBezTo>
                <a:lnTo>
                  <a:pt x="1068578" y="1400937"/>
                </a:lnTo>
                <a:lnTo>
                  <a:pt x="1064768" y="1409700"/>
                </a:lnTo>
                <a:cubicBezTo>
                  <a:pt x="580898" y="1201801"/>
                  <a:pt x="184531" y="846836"/>
                  <a:pt x="0" y="5069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3"/>
          <p:cNvSpPr/>
          <p:nvPr/>
        </p:nvSpPr>
        <p:spPr>
          <a:xfrm>
            <a:off x="-19210" y="6507908"/>
            <a:ext cx="18304765" cy="2842640"/>
          </a:xfrm>
          <a:custGeom>
            <a:rect b="b" l="l" r="r" t="t"/>
            <a:pathLst>
              <a:path extrusionOk="0" h="3790188" w="24406352">
                <a:moveTo>
                  <a:pt x="16764" y="128270"/>
                </a:moveTo>
                <a:cubicBezTo>
                  <a:pt x="196342" y="453771"/>
                  <a:pt x="578485" y="803275"/>
                  <a:pt x="1047623" y="1016254"/>
                </a:cubicBezTo>
                <a:cubicBezTo>
                  <a:pt x="1470406" y="1208151"/>
                  <a:pt x="1957324" y="1255522"/>
                  <a:pt x="2324100" y="1206373"/>
                </a:cubicBezTo>
                <a:lnTo>
                  <a:pt x="2325370" y="1215771"/>
                </a:lnTo>
                <a:lnTo>
                  <a:pt x="2324100" y="1206373"/>
                </a:lnTo>
                <a:cubicBezTo>
                  <a:pt x="2501011" y="1182624"/>
                  <a:pt x="2647569" y="1133856"/>
                  <a:pt x="2796032" y="1084326"/>
                </a:cubicBezTo>
                <a:cubicBezTo>
                  <a:pt x="2899283" y="1049909"/>
                  <a:pt x="3003423" y="1015238"/>
                  <a:pt x="3118866" y="988695"/>
                </a:cubicBezTo>
                <a:lnTo>
                  <a:pt x="3121025" y="997966"/>
                </a:lnTo>
                <a:lnTo>
                  <a:pt x="3118866" y="988695"/>
                </a:lnTo>
                <a:cubicBezTo>
                  <a:pt x="3422777" y="918972"/>
                  <a:pt x="3832987" y="883793"/>
                  <a:pt x="4213987" y="956056"/>
                </a:cubicBezTo>
                <a:lnTo>
                  <a:pt x="4212209" y="965454"/>
                </a:lnTo>
                <a:lnTo>
                  <a:pt x="4213987" y="956056"/>
                </a:lnTo>
                <a:cubicBezTo>
                  <a:pt x="4712716" y="1050671"/>
                  <a:pt x="5168646" y="1060069"/>
                  <a:pt x="5557139" y="1053846"/>
                </a:cubicBezTo>
                <a:lnTo>
                  <a:pt x="5557266" y="1063371"/>
                </a:lnTo>
                <a:lnTo>
                  <a:pt x="5557139" y="1053846"/>
                </a:lnTo>
                <a:cubicBezTo>
                  <a:pt x="5870321" y="1048766"/>
                  <a:pt x="6165596" y="1046226"/>
                  <a:pt x="6478905" y="1088644"/>
                </a:cubicBezTo>
                <a:cubicBezTo>
                  <a:pt x="6549517" y="1098296"/>
                  <a:pt x="6622415" y="1110996"/>
                  <a:pt x="6697599" y="1127379"/>
                </a:cubicBezTo>
                <a:lnTo>
                  <a:pt x="6695567" y="1136650"/>
                </a:lnTo>
                <a:lnTo>
                  <a:pt x="6697599" y="1127379"/>
                </a:lnTo>
                <a:cubicBezTo>
                  <a:pt x="7105777" y="1215771"/>
                  <a:pt x="7600315" y="1452753"/>
                  <a:pt x="7834503" y="1769364"/>
                </a:cubicBezTo>
                <a:cubicBezTo>
                  <a:pt x="7917815" y="1882013"/>
                  <a:pt x="7968488" y="1990979"/>
                  <a:pt x="8014716" y="2090293"/>
                </a:cubicBezTo>
                <a:cubicBezTo>
                  <a:pt x="8052689" y="2171827"/>
                  <a:pt x="8087487" y="2246503"/>
                  <a:pt x="8134858" y="2312416"/>
                </a:cubicBezTo>
                <a:cubicBezTo>
                  <a:pt x="8178546" y="2373376"/>
                  <a:pt x="8227568" y="2427351"/>
                  <a:pt x="8296783" y="2474341"/>
                </a:cubicBezTo>
                <a:lnTo>
                  <a:pt x="8291449" y="2482215"/>
                </a:lnTo>
                <a:lnTo>
                  <a:pt x="8296783" y="2474341"/>
                </a:lnTo>
                <a:cubicBezTo>
                  <a:pt x="8592820" y="2674366"/>
                  <a:pt x="9230487" y="2620391"/>
                  <a:pt x="9607931" y="2342134"/>
                </a:cubicBezTo>
                <a:cubicBezTo>
                  <a:pt x="9719183" y="2260219"/>
                  <a:pt x="9812909" y="2163445"/>
                  <a:pt x="9908667" y="2064385"/>
                </a:cubicBezTo>
                <a:cubicBezTo>
                  <a:pt x="10007346" y="1962404"/>
                  <a:pt x="10108184" y="1858264"/>
                  <a:pt x="10231882" y="1767078"/>
                </a:cubicBezTo>
                <a:cubicBezTo>
                  <a:pt x="10270871" y="1738376"/>
                  <a:pt x="10312146" y="1710944"/>
                  <a:pt x="10356469" y="1685163"/>
                </a:cubicBezTo>
                <a:cubicBezTo>
                  <a:pt x="10778236" y="1440942"/>
                  <a:pt x="11330051" y="1364361"/>
                  <a:pt x="11787759" y="1429893"/>
                </a:cubicBezTo>
                <a:lnTo>
                  <a:pt x="11786362" y="1439291"/>
                </a:lnTo>
                <a:lnTo>
                  <a:pt x="11787759" y="1429893"/>
                </a:lnTo>
                <a:cubicBezTo>
                  <a:pt x="12227687" y="1492885"/>
                  <a:pt x="12610719" y="1681734"/>
                  <a:pt x="12952349" y="1910969"/>
                </a:cubicBezTo>
                <a:cubicBezTo>
                  <a:pt x="13255497" y="2114423"/>
                  <a:pt x="13534136" y="2364740"/>
                  <a:pt x="13793978" y="2640330"/>
                </a:cubicBezTo>
                <a:lnTo>
                  <a:pt x="13786994" y="2646807"/>
                </a:lnTo>
                <a:lnTo>
                  <a:pt x="13793851" y="2640203"/>
                </a:lnTo>
                <a:cubicBezTo>
                  <a:pt x="13828394" y="2676779"/>
                  <a:pt x="13862177" y="2712974"/>
                  <a:pt x="13895832" y="2748788"/>
                </a:cubicBezTo>
                <a:cubicBezTo>
                  <a:pt x="13900785" y="2754122"/>
                  <a:pt x="13905738" y="2759456"/>
                  <a:pt x="13910819" y="2764790"/>
                </a:cubicBezTo>
                <a:lnTo>
                  <a:pt x="13903833" y="2771267"/>
                </a:lnTo>
                <a:lnTo>
                  <a:pt x="13910819" y="2764790"/>
                </a:lnTo>
                <a:cubicBezTo>
                  <a:pt x="14256512" y="3132582"/>
                  <a:pt x="14580617" y="3430143"/>
                  <a:pt x="15016353" y="3599053"/>
                </a:cubicBezTo>
                <a:cubicBezTo>
                  <a:pt x="15338806" y="3724021"/>
                  <a:pt x="15721838" y="3771011"/>
                  <a:pt x="16085567" y="3726434"/>
                </a:cubicBezTo>
                <a:lnTo>
                  <a:pt x="16086709" y="3735832"/>
                </a:lnTo>
                <a:lnTo>
                  <a:pt x="16085567" y="3726434"/>
                </a:lnTo>
                <a:cubicBezTo>
                  <a:pt x="16416401" y="3685794"/>
                  <a:pt x="16716756" y="3585337"/>
                  <a:pt x="16993744" y="3448050"/>
                </a:cubicBezTo>
                <a:lnTo>
                  <a:pt x="16997934" y="3456559"/>
                </a:lnTo>
                <a:lnTo>
                  <a:pt x="16993744" y="3448050"/>
                </a:lnTo>
                <a:cubicBezTo>
                  <a:pt x="17372457" y="3260217"/>
                  <a:pt x="17708246" y="3006344"/>
                  <a:pt x="18049495" y="2748153"/>
                </a:cubicBezTo>
                <a:cubicBezTo>
                  <a:pt x="18122772" y="2692781"/>
                  <a:pt x="18196306" y="2637155"/>
                  <a:pt x="18270601" y="2581910"/>
                </a:cubicBezTo>
                <a:lnTo>
                  <a:pt x="18276317" y="2589530"/>
                </a:lnTo>
                <a:lnTo>
                  <a:pt x="18270601" y="2581910"/>
                </a:lnTo>
                <a:cubicBezTo>
                  <a:pt x="18374614" y="2504567"/>
                  <a:pt x="18480278" y="2426970"/>
                  <a:pt x="18587974" y="2350643"/>
                </a:cubicBezTo>
                <a:lnTo>
                  <a:pt x="18593435" y="2358390"/>
                </a:lnTo>
                <a:lnTo>
                  <a:pt x="18587974" y="2350643"/>
                </a:lnTo>
                <a:cubicBezTo>
                  <a:pt x="20125818" y="1257173"/>
                  <a:pt x="22097872" y="371856"/>
                  <a:pt x="24403304" y="0"/>
                </a:cubicBezTo>
                <a:lnTo>
                  <a:pt x="24406352" y="18796"/>
                </a:lnTo>
                <a:cubicBezTo>
                  <a:pt x="22103970" y="390144"/>
                  <a:pt x="20134580" y="1274318"/>
                  <a:pt x="18598895" y="2366264"/>
                </a:cubicBezTo>
                <a:cubicBezTo>
                  <a:pt x="18491454" y="2442591"/>
                  <a:pt x="18385790" y="2520061"/>
                  <a:pt x="18281904" y="2597277"/>
                </a:cubicBezTo>
                <a:cubicBezTo>
                  <a:pt x="18207736" y="2652395"/>
                  <a:pt x="18134203" y="2708021"/>
                  <a:pt x="18060924" y="2763393"/>
                </a:cubicBezTo>
                <a:cubicBezTo>
                  <a:pt x="17719802" y="3021330"/>
                  <a:pt x="17382743" y="3276346"/>
                  <a:pt x="17002125" y="3465068"/>
                </a:cubicBezTo>
                <a:cubicBezTo>
                  <a:pt x="16723614" y="3603117"/>
                  <a:pt x="16421100" y="3704336"/>
                  <a:pt x="16087852" y="3745230"/>
                </a:cubicBezTo>
                <a:cubicBezTo>
                  <a:pt x="15721203" y="3790188"/>
                  <a:pt x="15334995" y="3742944"/>
                  <a:pt x="15009494" y="3616706"/>
                </a:cubicBezTo>
                <a:lnTo>
                  <a:pt x="15012924" y="3607816"/>
                </a:lnTo>
                <a:lnTo>
                  <a:pt x="15009494" y="3616706"/>
                </a:lnTo>
                <a:cubicBezTo>
                  <a:pt x="14569568" y="3446272"/>
                  <a:pt x="14242922" y="3145917"/>
                  <a:pt x="13896975" y="2777744"/>
                </a:cubicBezTo>
                <a:cubicBezTo>
                  <a:pt x="13892021" y="2772410"/>
                  <a:pt x="13887068" y="2767076"/>
                  <a:pt x="13881989" y="2761742"/>
                </a:cubicBezTo>
                <a:cubicBezTo>
                  <a:pt x="13848461" y="2725801"/>
                  <a:pt x="13814552" y="2689606"/>
                  <a:pt x="13780135" y="2653157"/>
                </a:cubicBezTo>
                <a:cubicBezTo>
                  <a:pt x="13520928" y="2378202"/>
                  <a:pt x="13243433" y="2129028"/>
                  <a:pt x="12941681" y="1926590"/>
                </a:cubicBezTo>
                <a:lnTo>
                  <a:pt x="12947015" y="1918716"/>
                </a:lnTo>
                <a:lnTo>
                  <a:pt x="12941681" y="1926590"/>
                </a:lnTo>
                <a:cubicBezTo>
                  <a:pt x="12601448" y="1698371"/>
                  <a:pt x="12221083" y="1511046"/>
                  <a:pt x="11784965" y="1448562"/>
                </a:cubicBezTo>
                <a:cubicBezTo>
                  <a:pt x="11330813" y="1383538"/>
                  <a:pt x="10783443" y="1459738"/>
                  <a:pt x="10365994" y="1701419"/>
                </a:cubicBezTo>
                <a:lnTo>
                  <a:pt x="10361168" y="1693164"/>
                </a:lnTo>
                <a:lnTo>
                  <a:pt x="10365994" y="1701419"/>
                </a:lnTo>
                <a:cubicBezTo>
                  <a:pt x="10322433" y="1726692"/>
                  <a:pt x="10281666" y="1753870"/>
                  <a:pt x="10243184" y="1782191"/>
                </a:cubicBezTo>
                <a:cubicBezTo>
                  <a:pt x="10120884" y="1872234"/>
                  <a:pt x="10021189" y="1975358"/>
                  <a:pt x="9922256" y="2077466"/>
                </a:cubicBezTo>
                <a:cubicBezTo>
                  <a:pt x="9826625" y="2176272"/>
                  <a:pt x="9731883" y="2274189"/>
                  <a:pt x="9619107" y="2357247"/>
                </a:cubicBezTo>
                <a:lnTo>
                  <a:pt x="9613519" y="2349627"/>
                </a:lnTo>
                <a:lnTo>
                  <a:pt x="9619234" y="2357247"/>
                </a:lnTo>
                <a:cubicBezTo>
                  <a:pt x="9237345" y="2638806"/>
                  <a:pt x="8590660" y="2695702"/>
                  <a:pt x="8286115" y="2489835"/>
                </a:cubicBezTo>
                <a:cubicBezTo>
                  <a:pt x="8214614" y="2441321"/>
                  <a:pt x="8164068" y="2385568"/>
                  <a:pt x="8119364" y="2323338"/>
                </a:cubicBezTo>
                <a:lnTo>
                  <a:pt x="8127110" y="2317750"/>
                </a:lnTo>
                <a:lnTo>
                  <a:pt x="8119364" y="2323338"/>
                </a:lnTo>
                <a:cubicBezTo>
                  <a:pt x="8070850" y="2255774"/>
                  <a:pt x="8035290" y="2179320"/>
                  <a:pt x="7997444" y="2098040"/>
                </a:cubicBezTo>
                <a:cubicBezTo>
                  <a:pt x="7951216" y="1998726"/>
                  <a:pt x="7901178" y="1891284"/>
                  <a:pt x="7819135" y="1780413"/>
                </a:cubicBezTo>
                <a:lnTo>
                  <a:pt x="7826756" y="1774698"/>
                </a:lnTo>
                <a:lnTo>
                  <a:pt x="7819135" y="1780413"/>
                </a:lnTo>
                <a:cubicBezTo>
                  <a:pt x="7588884" y="1469009"/>
                  <a:pt x="7099554" y="1233551"/>
                  <a:pt x="6693534" y="1145667"/>
                </a:cubicBezTo>
                <a:cubicBezTo>
                  <a:pt x="6618859" y="1129411"/>
                  <a:pt x="6546469" y="1116838"/>
                  <a:pt x="6476238" y="1107186"/>
                </a:cubicBezTo>
                <a:lnTo>
                  <a:pt x="6477508" y="1097788"/>
                </a:lnTo>
                <a:lnTo>
                  <a:pt x="6476238" y="1107186"/>
                </a:lnTo>
                <a:cubicBezTo>
                  <a:pt x="6164580" y="1064895"/>
                  <a:pt x="5870575" y="1067562"/>
                  <a:pt x="5557393" y="1072515"/>
                </a:cubicBezTo>
                <a:cubicBezTo>
                  <a:pt x="5168392" y="1078738"/>
                  <a:pt x="4711065" y="1069340"/>
                  <a:pt x="4210431" y="974344"/>
                </a:cubicBezTo>
                <a:cubicBezTo>
                  <a:pt x="3832606" y="902589"/>
                  <a:pt x="3425190" y="937514"/>
                  <a:pt x="3123057" y="1006856"/>
                </a:cubicBezTo>
                <a:cubicBezTo>
                  <a:pt x="3008630" y="1033145"/>
                  <a:pt x="2905379" y="1067562"/>
                  <a:pt x="2802001" y="1101979"/>
                </a:cubicBezTo>
                <a:cubicBezTo>
                  <a:pt x="2653665" y="1151382"/>
                  <a:pt x="2505456" y="1200785"/>
                  <a:pt x="2326513" y="1224788"/>
                </a:cubicBezTo>
                <a:cubicBezTo>
                  <a:pt x="1956435" y="1274445"/>
                  <a:pt x="1465961" y="1226693"/>
                  <a:pt x="1039622" y="1033145"/>
                </a:cubicBezTo>
                <a:lnTo>
                  <a:pt x="1043559" y="1024509"/>
                </a:lnTo>
                <a:lnTo>
                  <a:pt x="1039622" y="1033145"/>
                </a:lnTo>
                <a:cubicBezTo>
                  <a:pt x="567563" y="819277"/>
                  <a:pt x="181991" y="467233"/>
                  <a:pt x="0" y="137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3"/>
          <p:cNvSpPr/>
          <p:nvPr/>
        </p:nvSpPr>
        <p:spPr>
          <a:xfrm>
            <a:off x="-14561" y="6469409"/>
            <a:ext cx="18299906" cy="2824829"/>
          </a:xfrm>
          <a:custGeom>
            <a:rect b="b" l="l" r="r" t="t"/>
            <a:pathLst>
              <a:path extrusionOk="0" h="3766439" w="24399875">
                <a:moveTo>
                  <a:pt x="16510" y="0"/>
                </a:moveTo>
                <a:cubicBezTo>
                  <a:pt x="193802" y="315976"/>
                  <a:pt x="565150" y="662305"/>
                  <a:pt x="1022731" y="882015"/>
                </a:cubicBezTo>
                <a:lnTo>
                  <a:pt x="1018667" y="890651"/>
                </a:lnTo>
                <a:lnTo>
                  <a:pt x="1022731" y="882015"/>
                </a:lnTo>
                <a:cubicBezTo>
                  <a:pt x="1431290" y="1077849"/>
                  <a:pt x="1902841" y="1138174"/>
                  <a:pt x="2261616" y="1108202"/>
                </a:cubicBezTo>
                <a:lnTo>
                  <a:pt x="2262378" y="1117727"/>
                </a:lnTo>
                <a:lnTo>
                  <a:pt x="2261616" y="1108202"/>
                </a:lnTo>
                <a:cubicBezTo>
                  <a:pt x="2435987" y="1093597"/>
                  <a:pt x="2581910" y="1054481"/>
                  <a:pt x="2729484" y="1014984"/>
                </a:cubicBezTo>
                <a:cubicBezTo>
                  <a:pt x="2830703" y="987806"/>
                  <a:pt x="2932811" y="960501"/>
                  <a:pt x="3044825" y="940943"/>
                </a:cubicBezTo>
                <a:lnTo>
                  <a:pt x="3046476" y="950341"/>
                </a:lnTo>
                <a:lnTo>
                  <a:pt x="3044825" y="940943"/>
                </a:lnTo>
                <a:cubicBezTo>
                  <a:pt x="3348228" y="887984"/>
                  <a:pt x="3748405" y="867791"/>
                  <a:pt x="4119753" y="938149"/>
                </a:cubicBezTo>
                <a:cubicBezTo>
                  <a:pt x="4629150" y="1034542"/>
                  <a:pt x="5100193" y="1024255"/>
                  <a:pt x="5502910" y="1009396"/>
                </a:cubicBezTo>
                <a:cubicBezTo>
                  <a:pt x="5555615" y="1007491"/>
                  <a:pt x="5607812" y="1005205"/>
                  <a:pt x="5659755" y="1003046"/>
                </a:cubicBezTo>
                <a:cubicBezTo>
                  <a:pt x="5711063" y="1000887"/>
                  <a:pt x="5762117" y="998728"/>
                  <a:pt x="5813044" y="996823"/>
                </a:cubicBezTo>
                <a:cubicBezTo>
                  <a:pt x="6028182" y="988949"/>
                  <a:pt x="6241161" y="985901"/>
                  <a:pt x="6463030" y="1008126"/>
                </a:cubicBezTo>
                <a:cubicBezTo>
                  <a:pt x="6536944" y="1015492"/>
                  <a:pt x="6613017" y="1026160"/>
                  <a:pt x="6691503" y="1040765"/>
                </a:cubicBezTo>
                <a:lnTo>
                  <a:pt x="6689725" y="1050163"/>
                </a:lnTo>
                <a:lnTo>
                  <a:pt x="6691503" y="1040765"/>
                </a:lnTo>
                <a:cubicBezTo>
                  <a:pt x="7117207" y="1119378"/>
                  <a:pt x="7631557" y="1356487"/>
                  <a:pt x="7863840" y="1685290"/>
                </a:cubicBezTo>
                <a:lnTo>
                  <a:pt x="7856093" y="1690751"/>
                </a:lnTo>
                <a:lnTo>
                  <a:pt x="7863840" y="1685290"/>
                </a:lnTo>
                <a:cubicBezTo>
                  <a:pt x="7950327" y="1807464"/>
                  <a:pt x="7997698" y="1926590"/>
                  <a:pt x="8041005" y="2035302"/>
                </a:cubicBezTo>
                <a:cubicBezTo>
                  <a:pt x="8073009" y="2115693"/>
                  <a:pt x="8102727" y="2189988"/>
                  <a:pt x="8144129" y="2256790"/>
                </a:cubicBezTo>
                <a:cubicBezTo>
                  <a:pt x="8184896" y="2322576"/>
                  <a:pt x="8231632" y="2381504"/>
                  <a:pt x="8300339" y="2433447"/>
                </a:cubicBezTo>
                <a:lnTo>
                  <a:pt x="8294624" y="2441067"/>
                </a:lnTo>
                <a:lnTo>
                  <a:pt x="8300339" y="2433447"/>
                </a:lnTo>
                <a:cubicBezTo>
                  <a:pt x="8594979" y="2655316"/>
                  <a:pt x="9257538" y="2615057"/>
                  <a:pt x="9654667" y="2337181"/>
                </a:cubicBezTo>
                <a:lnTo>
                  <a:pt x="9660128" y="2344928"/>
                </a:lnTo>
                <a:lnTo>
                  <a:pt x="9654667" y="2337181"/>
                </a:lnTo>
                <a:cubicBezTo>
                  <a:pt x="9769856" y="2256536"/>
                  <a:pt x="9867519" y="2160397"/>
                  <a:pt x="9967341" y="2061845"/>
                </a:cubicBezTo>
                <a:cubicBezTo>
                  <a:pt x="10070592" y="1960118"/>
                  <a:pt x="10176256" y="1855851"/>
                  <a:pt x="10305542" y="1765427"/>
                </a:cubicBezTo>
                <a:cubicBezTo>
                  <a:pt x="10338689" y="1742186"/>
                  <a:pt x="10373487" y="1719961"/>
                  <a:pt x="10410063" y="1698752"/>
                </a:cubicBezTo>
                <a:cubicBezTo>
                  <a:pt x="10829290" y="1457960"/>
                  <a:pt x="11369421" y="1372870"/>
                  <a:pt x="11824462" y="1425702"/>
                </a:cubicBezTo>
                <a:lnTo>
                  <a:pt x="11823319" y="1435100"/>
                </a:lnTo>
                <a:lnTo>
                  <a:pt x="11824462" y="1425702"/>
                </a:lnTo>
                <a:cubicBezTo>
                  <a:pt x="12260072" y="1476375"/>
                  <a:pt x="12647422" y="1650492"/>
                  <a:pt x="12992735" y="1868297"/>
                </a:cubicBezTo>
                <a:cubicBezTo>
                  <a:pt x="13299948" y="2062099"/>
                  <a:pt x="13581761" y="2305050"/>
                  <a:pt x="13837158" y="2579116"/>
                </a:cubicBezTo>
                <a:lnTo>
                  <a:pt x="13830173" y="2585593"/>
                </a:lnTo>
                <a:lnTo>
                  <a:pt x="13837158" y="2579116"/>
                </a:lnTo>
                <a:cubicBezTo>
                  <a:pt x="13871702" y="2615946"/>
                  <a:pt x="13905230" y="2652776"/>
                  <a:pt x="13938504" y="2689098"/>
                </a:cubicBezTo>
                <a:cubicBezTo>
                  <a:pt x="13942822" y="2693797"/>
                  <a:pt x="13947013" y="2698369"/>
                  <a:pt x="13951331" y="2703068"/>
                </a:cubicBezTo>
                <a:lnTo>
                  <a:pt x="13944345" y="2709545"/>
                </a:lnTo>
                <a:lnTo>
                  <a:pt x="13951331" y="2703068"/>
                </a:lnTo>
                <a:cubicBezTo>
                  <a:pt x="14286611" y="3069717"/>
                  <a:pt x="14583792" y="3374136"/>
                  <a:pt x="15000859" y="3555111"/>
                </a:cubicBezTo>
                <a:cubicBezTo>
                  <a:pt x="15309723" y="3689096"/>
                  <a:pt x="15683103" y="3747262"/>
                  <a:pt x="16043020" y="3715512"/>
                </a:cubicBezTo>
                <a:cubicBezTo>
                  <a:pt x="16369666" y="3686810"/>
                  <a:pt x="16671163" y="3598799"/>
                  <a:pt x="16950818" y="3473577"/>
                </a:cubicBezTo>
                <a:cubicBezTo>
                  <a:pt x="17341216" y="3298825"/>
                  <a:pt x="17690593" y="3055112"/>
                  <a:pt x="18046445" y="2806827"/>
                </a:cubicBezTo>
                <a:cubicBezTo>
                  <a:pt x="18114899" y="2759075"/>
                  <a:pt x="18183606" y="2711069"/>
                  <a:pt x="18252820" y="2663444"/>
                </a:cubicBezTo>
                <a:cubicBezTo>
                  <a:pt x="18359119" y="2590419"/>
                  <a:pt x="18466690" y="2517013"/>
                  <a:pt x="18576291" y="2444877"/>
                </a:cubicBezTo>
                <a:lnTo>
                  <a:pt x="18581497" y="2452878"/>
                </a:lnTo>
                <a:lnTo>
                  <a:pt x="18576291" y="2444877"/>
                </a:lnTo>
                <a:cubicBezTo>
                  <a:pt x="20140676" y="1410970"/>
                  <a:pt x="22113241" y="581025"/>
                  <a:pt x="24397081" y="240919"/>
                </a:cubicBezTo>
                <a:lnTo>
                  <a:pt x="24399875" y="259715"/>
                </a:lnTo>
                <a:cubicBezTo>
                  <a:pt x="22118828" y="599440"/>
                  <a:pt x="20148931" y="1428242"/>
                  <a:pt x="18586831" y="2460752"/>
                </a:cubicBezTo>
                <a:cubicBezTo>
                  <a:pt x="18477484" y="2532888"/>
                  <a:pt x="18369914" y="2606167"/>
                  <a:pt x="18263742" y="2679192"/>
                </a:cubicBezTo>
                <a:lnTo>
                  <a:pt x="18258409" y="2671318"/>
                </a:lnTo>
                <a:lnTo>
                  <a:pt x="18263742" y="2679192"/>
                </a:lnTo>
                <a:cubicBezTo>
                  <a:pt x="18194528" y="2726817"/>
                  <a:pt x="18125948" y="2774696"/>
                  <a:pt x="18057367" y="2822448"/>
                </a:cubicBezTo>
                <a:cubicBezTo>
                  <a:pt x="17701894" y="3070479"/>
                  <a:pt x="17350993" y="3315335"/>
                  <a:pt x="16958690" y="3490976"/>
                </a:cubicBezTo>
                <a:lnTo>
                  <a:pt x="16954754" y="3482340"/>
                </a:lnTo>
                <a:lnTo>
                  <a:pt x="16958690" y="3490976"/>
                </a:lnTo>
                <a:cubicBezTo>
                  <a:pt x="16677513" y="3616960"/>
                  <a:pt x="16373856" y="3705606"/>
                  <a:pt x="16044799" y="3734435"/>
                </a:cubicBezTo>
                <a:lnTo>
                  <a:pt x="16043910" y="3724910"/>
                </a:lnTo>
                <a:lnTo>
                  <a:pt x="16044799" y="3734435"/>
                </a:lnTo>
                <a:cubicBezTo>
                  <a:pt x="15681960" y="3766439"/>
                  <a:pt x="15305278" y="3707892"/>
                  <a:pt x="14993365" y="3572510"/>
                </a:cubicBezTo>
                <a:lnTo>
                  <a:pt x="14997176" y="3563747"/>
                </a:lnTo>
                <a:lnTo>
                  <a:pt x="14993365" y="3572510"/>
                </a:lnTo>
                <a:cubicBezTo>
                  <a:pt x="14572234" y="3389884"/>
                  <a:pt x="14272640" y="3082417"/>
                  <a:pt x="13937361" y="2715895"/>
                </a:cubicBezTo>
                <a:cubicBezTo>
                  <a:pt x="13933169" y="2711196"/>
                  <a:pt x="13928852" y="2706624"/>
                  <a:pt x="13924534" y="2701925"/>
                </a:cubicBezTo>
                <a:cubicBezTo>
                  <a:pt x="13891260" y="2665603"/>
                  <a:pt x="13857732" y="2628900"/>
                  <a:pt x="13823314" y="2592070"/>
                </a:cubicBezTo>
                <a:cubicBezTo>
                  <a:pt x="13568807" y="2319020"/>
                  <a:pt x="13288263" y="2077212"/>
                  <a:pt x="12982702" y="1884426"/>
                </a:cubicBezTo>
                <a:lnTo>
                  <a:pt x="12987781" y="1876425"/>
                </a:lnTo>
                <a:lnTo>
                  <a:pt x="12982702" y="1884426"/>
                </a:lnTo>
                <a:cubicBezTo>
                  <a:pt x="12638913" y="1667510"/>
                  <a:pt x="12254230" y="1494790"/>
                  <a:pt x="11822430" y="1444625"/>
                </a:cubicBezTo>
                <a:cubicBezTo>
                  <a:pt x="11370691" y="1392047"/>
                  <a:pt x="10834878" y="1476756"/>
                  <a:pt x="10419715" y="1715262"/>
                </a:cubicBezTo>
                <a:lnTo>
                  <a:pt x="10415016" y="1707007"/>
                </a:lnTo>
                <a:lnTo>
                  <a:pt x="10419715" y="1715262"/>
                </a:lnTo>
                <a:cubicBezTo>
                  <a:pt x="10383520" y="1736090"/>
                  <a:pt x="10349357" y="1758188"/>
                  <a:pt x="10316591" y="1781048"/>
                </a:cubicBezTo>
                <a:cubicBezTo>
                  <a:pt x="10188829" y="1870456"/>
                  <a:pt x="10084308" y="1973580"/>
                  <a:pt x="9980930" y="2075434"/>
                </a:cubicBezTo>
                <a:cubicBezTo>
                  <a:pt x="9881235" y="2173732"/>
                  <a:pt x="9782556" y="2271141"/>
                  <a:pt x="9665716" y="2352802"/>
                </a:cubicBezTo>
                <a:cubicBezTo>
                  <a:pt x="9264142" y="2633853"/>
                  <a:pt x="8592312" y="2677033"/>
                  <a:pt x="8289036" y="2448687"/>
                </a:cubicBezTo>
                <a:cubicBezTo>
                  <a:pt x="8217789" y="2394966"/>
                  <a:pt x="8169656" y="2334006"/>
                  <a:pt x="8128127" y="2266950"/>
                </a:cubicBezTo>
                <a:lnTo>
                  <a:pt x="8136255" y="2261870"/>
                </a:lnTo>
                <a:lnTo>
                  <a:pt x="8128127" y="2266950"/>
                </a:lnTo>
                <a:cubicBezTo>
                  <a:pt x="8085709" y="2198497"/>
                  <a:pt x="8055356" y="2122551"/>
                  <a:pt x="8023479" y="2042541"/>
                </a:cubicBezTo>
                <a:cubicBezTo>
                  <a:pt x="7980045" y="1933702"/>
                  <a:pt x="7933436" y="1816735"/>
                  <a:pt x="7848473" y="1696466"/>
                </a:cubicBezTo>
                <a:cubicBezTo>
                  <a:pt x="7620254" y="1373378"/>
                  <a:pt x="7111619" y="1137793"/>
                  <a:pt x="6688201" y="1059688"/>
                </a:cubicBezTo>
                <a:cubicBezTo>
                  <a:pt x="6610350" y="1045210"/>
                  <a:pt x="6534658" y="1034542"/>
                  <a:pt x="6461379" y="1027303"/>
                </a:cubicBezTo>
                <a:lnTo>
                  <a:pt x="6462268" y="1017778"/>
                </a:lnTo>
                <a:lnTo>
                  <a:pt x="6461379" y="1027303"/>
                </a:lnTo>
                <a:cubicBezTo>
                  <a:pt x="6240780" y="1005332"/>
                  <a:pt x="6028944" y="1008253"/>
                  <a:pt x="5814060" y="1016127"/>
                </a:cubicBezTo>
                <a:cubicBezTo>
                  <a:pt x="5763260" y="1018032"/>
                  <a:pt x="5712206" y="1020191"/>
                  <a:pt x="5660898" y="1022350"/>
                </a:cubicBezTo>
                <a:cubicBezTo>
                  <a:pt x="5608955" y="1024509"/>
                  <a:pt x="5556631" y="1026795"/>
                  <a:pt x="5503926" y="1028700"/>
                </a:cubicBezTo>
                <a:lnTo>
                  <a:pt x="5503545" y="1019175"/>
                </a:lnTo>
                <a:lnTo>
                  <a:pt x="5503926" y="1028700"/>
                </a:lnTo>
                <a:cubicBezTo>
                  <a:pt x="5101082" y="1043559"/>
                  <a:pt x="4628134" y="1053973"/>
                  <a:pt x="4116578" y="957072"/>
                </a:cubicBezTo>
                <a:lnTo>
                  <a:pt x="4118356" y="947674"/>
                </a:lnTo>
                <a:lnTo>
                  <a:pt x="4116578" y="957072"/>
                </a:lnTo>
                <a:cubicBezTo>
                  <a:pt x="3748024" y="887349"/>
                  <a:pt x="3350260" y="907288"/>
                  <a:pt x="3048508" y="959993"/>
                </a:cubicBezTo>
                <a:cubicBezTo>
                  <a:pt x="2937383" y="979424"/>
                  <a:pt x="2836164" y="1006475"/>
                  <a:pt x="2734818" y="1033653"/>
                </a:cubicBezTo>
                <a:cubicBezTo>
                  <a:pt x="2587244" y="1073150"/>
                  <a:pt x="2439797" y="1112774"/>
                  <a:pt x="2263521" y="1127506"/>
                </a:cubicBezTo>
                <a:cubicBezTo>
                  <a:pt x="1901825" y="1157732"/>
                  <a:pt x="1426718" y="1097026"/>
                  <a:pt x="1014857" y="899414"/>
                </a:cubicBezTo>
                <a:cubicBezTo>
                  <a:pt x="553974" y="678053"/>
                  <a:pt x="179451" y="329184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3"/>
          <p:cNvSpPr/>
          <p:nvPr/>
        </p:nvSpPr>
        <p:spPr>
          <a:xfrm>
            <a:off x="-9866" y="6334912"/>
            <a:ext cx="18294762" cy="2902743"/>
          </a:xfrm>
          <a:custGeom>
            <a:rect b="b" l="l" r="r" t="t"/>
            <a:pathLst>
              <a:path extrusionOk="0" h="3870325" w="24393016">
                <a:moveTo>
                  <a:pt x="16510" y="0"/>
                </a:moveTo>
                <a:cubicBezTo>
                  <a:pt x="191135" y="306070"/>
                  <a:pt x="551942" y="649478"/>
                  <a:pt x="998093" y="875792"/>
                </a:cubicBezTo>
                <a:lnTo>
                  <a:pt x="993775" y="884301"/>
                </a:lnTo>
                <a:lnTo>
                  <a:pt x="998093" y="875792"/>
                </a:lnTo>
                <a:cubicBezTo>
                  <a:pt x="1392174" y="1075563"/>
                  <a:pt x="1848739" y="1149096"/>
                  <a:pt x="2199132" y="1138174"/>
                </a:cubicBezTo>
                <a:cubicBezTo>
                  <a:pt x="2371471" y="1132840"/>
                  <a:pt x="2517267" y="1103503"/>
                  <a:pt x="2664460" y="1073912"/>
                </a:cubicBezTo>
                <a:cubicBezTo>
                  <a:pt x="2763266" y="1054100"/>
                  <a:pt x="2862707" y="1034034"/>
                  <a:pt x="2970911" y="1021207"/>
                </a:cubicBezTo>
                <a:lnTo>
                  <a:pt x="2972054" y="1030605"/>
                </a:lnTo>
                <a:lnTo>
                  <a:pt x="2970911" y="1021207"/>
                </a:lnTo>
                <a:cubicBezTo>
                  <a:pt x="3274187" y="985266"/>
                  <a:pt x="3663950" y="980059"/>
                  <a:pt x="4025773" y="1048258"/>
                </a:cubicBezTo>
                <a:cubicBezTo>
                  <a:pt x="4545838" y="1146429"/>
                  <a:pt x="5032121" y="1123061"/>
                  <a:pt x="5448808" y="1093089"/>
                </a:cubicBezTo>
                <a:lnTo>
                  <a:pt x="5449443" y="1102614"/>
                </a:lnTo>
                <a:lnTo>
                  <a:pt x="5448808" y="1093089"/>
                </a:lnTo>
                <a:cubicBezTo>
                  <a:pt x="5507736" y="1088771"/>
                  <a:pt x="5566156" y="1084199"/>
                  <a:pt x="5624322" y="1079627"/>
                </a:cubicBezTo>
                <a:cubicBezTo>
                  <a:pt x="5681853" y="1075055"/>
                  <a:pt x="5739003" y="1070610"/>
                  <a:pt x="5796026" y="1066419"/>
                </a:cubicBezTo>
                <a:cubicBezTo>
                  <a:pt x="6011037" y="1050925"/>
                  <a:pt x="6224778" y="1040892"/>
                  <a:pt x="6447663" y="1055751"/>
                </a:cubicBezTo>
                <a:cubicBezTo>
                  <a:pt x="6524752" y="1060958"/>
                  <a:pt x="6604000" y="1069594"/>
                  <a:pt x="6685661" y="1082294"/>
                </a:cubicBezTo>
                <a:lnTo>
                  <a:pt x="6684137" y="1091692"/>
                </a:lnTo>
                <a:lnTo>
                  <a:pt x="6685534" y="1082294"/>
                </a:lnTo>
                <a:cubicBezTo>
                  <a:pt x="7128891" y="1151001"/>
                  <a:pt x="7662672" y="1388364"/>
                  <a:pt x="7893177" y="1729232"/>
                </a:cubicBezTo>
                <a:cubicBezTo>
                  <a:pt x="7981950" y="1860550"/>
                  <a:pt x="8025257" y="1989201"/>
                  <a:pt x="8065008" y="2107184"/>
                </a:cubicBezTo>
                <a:cubicBezTo>
                  <a:pt x="8091805" y="2186813"/>
                  <a:pt x="8116951" y="2261235"/>
                  <a:pt x="8153146" y="2329180"/>
                </a:cubicBezTo>
                <a:cubicBezTo>
                  <a:pt x="8190738" y="2399792"/>
                  <a:pt x="8235315" y="2463673"/>
                  <a:pt x="8303768" y="2520442"/>
                </a:cubicBezTo>
                <a:lnTo>
                  <a:pt x="8297672" y="2527808"/>
                </a:lnTo>
                <a:lnTo>
                  <a:pt x="8303768" y="2520442"/>
                </a:lnTo>
                <a:cubicBezTo>
                  <a:pt x="8596757" y="2764028"/>
                  <a:pt x="9284081" y="2737358"/>
                  <a:pt x="9701530" y="2460117"/>
                </a:cubicBezTo>
                <a:cubicBezTo>
                  <a:pt x="9820910" y="2380869"/>
                  <a:pt x="9922637" y="2285238"/>
                  <a:pt x="10026904" y="2187194"/>
                </a:cubicBezTo>
                <a:cubicBezTo>
                  <a:pt x="10134981" y="2085594"/>
                  <a:pt x="10245598" y="1981581"/>
                  <a:pt x="10380726" y="1891792"/>
                </a:cubicBezTo>
                <a:cubicBezTo>
                  <a:pt x="10407396" y="1874012"/>
                  <a:pt x="10435082" y="1856867"/>
                  <a:pt x="10463911" y="1840357"/>
                </a:cubicBezTo>
                <a:cubicBezTo>
                  <a:pt x="10880344" y="1602867"/>
                  <a:pt x="11408918" y="1509268"/>
                  <a:pt x="11861546" y="1549527"/>
                </a:cubicBezTo>
                <a:cubicBezTo>
                  <a:pt x="12292711" y="1587881"/>
                  <a:pt x="12684252" y="1747266"/>
                  <a:pt x="13033375" y="1953641"/>
                </a:cubicBezTo>
                <a:lnTo>
                  <a:pt x="13028549" y="1961896"/>
                </a:lnTo>
                <a:lnTo>
                  <a:pt x="13033375" y="1953641"/>
                </a:lnTo>
                <a:cubicBezTo>
                  <a:pt x="13344779" y="2137664"/>
                  <a:pt x="13629766" y="2373503"/>
                  <a:pt x="13880466" y="2645918"/>
                </a:cubicBezTo>
                <a:lnTo>
                  <a:pt x="13873480" y="2652395"/>
                </a:lnTo>
                <a:lnTo>
                  <a:pt x="13880466" y="2645918"/>
                </a:lnTo>
                <a:cubicBezTo>
                  <a:pt x="13918691" y="2687193"/>
                  <a:pt x="13955522" y="2728468"/>
                  <a:pt x="13991591" y="2769362"/>
                </a:cubicBezTo>
                <a:lnTo>
                  <a:pt x="13984478" y="2775712"/>
                </a:lnTo>
                <a:lnTo>
                  <a:pt x="13991591" y="2769362"/>
                </a:lnTo>
                <a:cubicBezTo>
                  <a:pt x="14000226" y="2779141"/>
                  <a:pt x="14008862" y="2788793"/>
                  <a:pt x="14017498" y="2798572"/>
                </a:cubicBezTo>
                <a:cubicBezTo>
                  <a:pt x="14026134" y="2808351"/>
                  <a:pt x="14034515" y="2817749"/>
                  <a:pt x="14043025" y="2827274"/>
                </a:cubicBezTo>
                <a:cubicBezTo>
                  <a:pt x="14345540" y="3167761"/>
                  <a:pt x="14608048" y="3456559"/>
                  <a:pt x="14985238" y="3639185"/>
                </a:cubicBezTo>
                <a:lnTo>
                  <a:pt x="14981047" y="3647821"/>
                </a:lnTo>
                <a:lnTo>
                  <a:pt x="14985238" y="3639185"/>
                </a:lnTo>
                <a:cubicBezTo>
                  <a:pt x="15280386" y="3782060"/>
                  <a:pt x="15644494" y="3851402"/>
                  <a:pt x="16000476" y="3832733"/>
                </a:cubicBezTo>
                <a:cubicBezTo>
                  <a:pt x="16322929" y="3815969"/>
                  <a:pt x="16625697" y="3740277"/>
                  <a:pt x="16907890" y="3627247"/>
                </a:cubicBezTo>
                <a:lnTo>
                  <a:pt x="16911447" y="3636137"/>
                </a:lnTo>
                <a:lnTo>
                  <a:pt x="16907890" y="3627247"/>
                </a:lnTo>
                <a:cubicBezTo>
                  <a:pt x="17311497" y="3465576"/>
                  <a:pt x="17675987" y="3231515"/>
                  <a:pt x="18047715" y="2992882"/>
                </a:cubicBezTo>
                <a:cubicBezTo>
                  <a:pt x="18109818" y="2953004"/>
                  <a:pt x="18172176" y="2912999"/>
                  <a:pt x="18234915" y="2873121"/>
                </a:cubicBezTo>
                <a:lnTo>
                  <a:pt x="18239993" y="2881122"/>
                </a:lnTo>
                <a:lnTo>
                  <a:pt x="18234915" y="2873121"/>
                </a:lnTo>
                <a:cubicBezTo>
                  <a:pt x="18343244" y="2804287"/>
                  <a:pt x="18452973" y="2735072"/>
                  <a:pt x="18564352" y="2667000"/>
                </a:cubicBezTo>
                <a:lnTo>
                  <a:pt x="18569305" y="2675128"/>
                </a:lnTo>
                <a:lnTo>
                  <a:pt x="18564352" y="2667000"/>
                </a:lnTo>
                <a:cubicBezTo>
                  <a:pt x="20155154" y="1692783"/>
                  <a:pt x="22128099" y="918083"/>
                  <a:pt x="24390477" y="609981"/>
                </a:cubicBezTo>
                <a:lnTo>
                  <a:pt x="24393016" y="628904"/>
                </a:lnTo>
                <a:cubicBezTo>
                  <a:pt x="22133433" y="936625"/>
                  <a:pt x="20163028" y="1710436"/>
                  <a:pt x="18574258" y="2683256"/>
                </a:cubicBezTo>
                <a:cubicBezTo>
                  <a:pt x="18463006" y="2751201"/>
                  <a:pt x="18353405" y="2820289"/>
                  <a:pt x="18245074" y="2889123"/>
                </a:cubicBezTo>
                <a:cubicBezTo>
                  <a:pt x="18182336" y="2928874"/>
                  <a:pt x="18120106" y="2968879"/>
                  <a:pt x="18058003" y="3008757"/>
                </a:cubicBezTo>
                <a:cubicBezTo>
                  <a:pt x="17686528" y="3247263"/>
                  <a:pt x="17320513" y="3482340"/>
                  <a:pt x="16915003" y="3644773"/>
                </a:cubicBezTo>
                <a:cubicBezTo>
                  <a:pt x="16631158" y="3758438"/>
                  <a:pt x="16326358" y="3834638"/>
                  <a:pt x="16001491" y="3851529"/>
                </a:cubicBezTo>
                <a:lnTo>
                  <a:pt x="16000984" y="3842004"/>
                </a:lnTo>
                <a:lnTo>
                  <a:pt x="16001491" y="3851529"/>
                </a:lnTo>
                <a:cubicBezTo>
                  <a:pt x="15642589" y="3870325"/>
                  <a:pt x="15275179" y="3800475"/>
                  <a:pt x="14976983" y="3656076"/>
                </a:cubicBezTo>
                <a:cubicBezTo>
                  <a:pt x="14595856" y="3471545"/>
                  <a:pt x="14330934" y="3179826"/>
                  <a:pt x="14028801" y="2839720"/>
                </a:cubicBezTo>
                <a:cubicBezTo>
                  <a:pt x="14020291" y="2830195"/>
                  <a:pt x="14011783" y="2820670"/>
                  <a:pt x="14003274" y="2811018"/>
                </a:cubicBezTo>
                <a:cubicBezTo>
                  <a:pt x="13994764" y="2801366"/>
                  <a:pt x="13986002" y="2791587"/>
                  <a:pt x="13977365" y="2781808"/>
                </a:cubicBezTo>
                <a:cubicBezTo>
                  <a:pt x="13941298" y="2740914"/>
                  <a:pt x="13904594" y="2699766"/>
                  <a:pt x="13866494" y="2658745"/>
                </a:cubicBezTo>
                <a:cubicBezTo>
                  <a:pt x="13616813" y="2387600"/>
                  <a:pt x="13333349" y="2152904"/>
                  <a:pt x="13023723" y="1970024"/>
                </a:cubicBezTo>
                <a:cubicBezTo>
                  <a:pt x="12676251" y="1764538"/>
                  <a:pt x="12287377" y="1606423"/>
                  <a:pt x="11859894" y="1568450"/>
                </a:cubicBezTo>
                <a:lnTo>
                  <a:pt x="11860783" y="1558925"/>
                </a:lnTo>
                <a:lnTo>
                  <a:pt x="11859894" y="1568450"/>
                </a:lnTo>
                <a:cubicBezTo>
                  <a:pt x="11410695" y="1528572"/>
                  <a:pt x="10885931" y="1621663"/>
                  <a:pt x="10473308" y="1856867"/>
                </a:cubicBezTo>
                <a:lnTo>
                  <a:pt x="10468610" y="1848612"/>
                </a:lnTo>
                <a:lnTo>
                  <a:pt x="10473308" y="1856867"/>
                </a:lnTo>
                <a:cubicBezTo>
                  <a:pt x="10444861" y="1873123"/>
                  <a:pt x="10417555" y="1890141"/>
                  <a:pt x="10391140" y="1907667"/>
                </a:cubicBezTo>
                <a:cubicBezTo>
                  <a:pt x="10257536" y="1996313"/>
                  <a:pt x="10148062" y="2099310"/>
                  <a:pt x="10039857" y="2201037"/>
                </a:cubicBezTo>
                <a:cubicBezTo>
                  <a:pt x="9935718" y="2298827"/>
                  <a:pt x="9832975" y="2395601"/>
                  <a:pt x="9711943" y="2475992"/>
                </a:cubicBezTo>
                <a:lnTo>
                  <a:pt x="9706737" y="2468118"/>
                </a:lnTo>
                <a:lnTo>
                  <a:pt x="9711943" y="2475992"/>
                </a:lnTo>
                <a:cubicBezTo>
                  <a:pt x="9290177" y="2756154"/>
                  <a:pt x="8592947" y="2785872"/>
                  <a:pt x="8291449" y="2535174"/>
                </a:cubicBezTo>
                <a:cubicBezTo>
                  <a:pt x="8220582" y="2476246"/>
                  <a:pt x="8174608" y="2410206"/>
                  <a:pt x="8136255" y="2338197"/>
                </a:cubicBezTo>
                <a:lnTo>
                  <a:pt x="8144637" y="2333752"/>
                </a:lnTo>
                <a:lnTo>
                  <a:pt x="8136255" y="2338197"/>
                </a:lnTo>
                <a:cubicBezTo>
                  <a:pt x="8099170" y="2268601"/>
                  <a:pt x="8073517" y="2192655"/>
                  <a:pt x="8046847" y="2113280"/>
                </a:cubicBezTo>
                <a:cubicBezTo>
                  <a:pt x="8007095" y="1995297"/>
                  <a:pt x="7964424" y="1868805"/>
                  <a:pt x="7877302" y="1739900"/>
                </a:cubicBezTo>
                <a:lnTo>
                  <a:pt x="7885176" y="1734566"/>
                </a:lnTo>
                <a:lnTo>
                  <a:pt x="7877302" y="1739900"/>
                </a:lnTo>
                <a:cubicBezTo>
                  <a:pt x="7650988" y="1405382"/>
                  <a:pt x="7123556" y="1169543"/>
                  <a:pt x="6682486" y="1101090"/>
                </a:cubicBezTo>
                <a:cubicBezTo>
                  <a:pt x="6601332" y="1088517"/>
                  <a:pt x="6522719" y="1079881"/>
                  <a:pt x="6446139" y="1074674"/>
                </a:cubicBezTo>
                <a:lnTo>
                  <a:pt x="6446774" y="1065149"/>
                </a:lnTo>
                <a:lnTo>
                  <a:pt x="6446139" y="1074674"/>
                </a:lnTo>
                <a:cubicBezTo>
                  <a:pt x="6224651" y="1059942"/>
                  <a:pt x="6011926" y="1069848"/>
                  <a:pt x="5797169" y="1085342"/>
                </a:cubicBezTo>
                <a:cubicBezTo>
                  <a:pt x="5740146" y="1089406"/>
                  <a:pt x="5682996" y="1093978"/>
                  <a:pt x="5625592" y="1098550"/>
                </a:cubicBezTo>
                <a:cubicBezTo>
                  <a:pt x="5567426" y="1103122"/>
                  <a:pt x="5509006" y="1107694"/>
                  <a:pt x="5449951" y="1112012"/>
                </a:cubicBezTo>
                <a:cubicBezTo>
                  <a:pt x="5033010" y="1141984"/>
                  <a:pt x="4544568" y="1165606"/>
                  <a:pt x="4021963" y="1066927"/>
                </a:cubicBezTo>
                <a:lnTo>
                  <a:pt x="4023741" y="1057529"/>
                </a:lnTo>
                <a:lnTo>
                  <a:pt x="4021963" y="1066927"/>
                </a:lnTo>
                <a:cubicBezTo>
                  <a:pt x="3662552" y="999109"/>
                  <a:pt x="3274822" y="1004316"/>
                  <a:pt x="2972943" y="1040130"/>
                </a:cubicBezTo>
                <a:cubicBezTo>
                  <a:pt x="2865755" y="1052830"/>
                  <a:pt x="2766949" y="1072642"/>
                  <a:pt x="2668016" y="1092581"/>
                </a:cubicBezTo>
                <a:cubicBezTo>
                  <a:pt x="2520950" y="1122172"/>
                  <a:pt x="2373630" y="1151763"/>
                  <a:pt x="2199513" y="1157224"/>
                </a:cubicBezTo>
                <a:lnTo>
                  <a:pt x="2199259" y="1147699"/>
                </a:lnTo>
                <a:lnTo>
                  <a:pt x="2199513" y="1157224"/>
                </a:lnTo>
                <a:cubicBezTo>
                  <a:pt x="1846453" y="1168273"/>
                  <a:pt x="1386713" y="1094232"/>
                  <a:pt x="989330" y="892810"/>
                </a:cubicBezTo>
                <a:cubicBezTo>
                  <a:pt x="540639" y="664972"/>
                  <a:pt x="176784" y="319278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3"/>
          <p:cNvSpPr/>
          <p:nvPr/>
        </p:nvSpPr>
        <p:spPr>
          <a:xfrm>
            <a:off x="-5311" y="6200321"/>
            <a:ext cx="18289810" cy="2980754"/>
          </a:xfrm>
          <a:custGeom>
            <a:rect b="b" l="l" r="r" t="t"/>
            <a:pathLst>
              <a:path extrusionOk="0" h="3974338" w="24386413">
                <a:moveTo>
                  <a:pt x="16510" y="0"/>
                </a:moveTo>
                <a:cubicBezTo>
                  <a:pt x="188722" y="296291"/>
                  <a:pt x="538988" y="636524"/>
                  <a:pt x="973709" y="869569"/>
                </a:cubicBezTo>
                <a:cubicBezTo>
                  <a:pt x="1353439" y="1073277"/>
                  <a:pt x="1794891" y="1160018"/>
                  <a:pt x="2136902" y="1168146"/>
                </a:cubicBezTo>
                <a:lnTo>
                  <a:pt x="2136648" y="1177671"/>
                </a:lnTo>
                <a:lnTo>
                  <a:pt x="2136902" y="1168146"/>
                </a:lnTo>
                <a:cubicBezTo>
                  <a:pt x="2271014" y="1171321"/>
                  <a:pt x="2390013" y="1151636"/>
                  <a:pt x="2506726" y="1132332"/>
                </a:cubicBezTo>
                <a:cubicBezTo>
                  <a:pt x="2617343" y="1114044"/>
                  <a:pt x="2726055" y="1095883"/>
                  <a:pt x="2842514" y="1098677"/>
                </a:cubicBezTo>
                <a:cubicBezTo>
                  <a:pt x="2860929" y="1099058"/>
                  <a:pt x="2879471" y="1100074"/>
                  <a:pt x="2898267" y="1101598"/>
                </a:cubicBezTo>
                <a:lnTo>
                  <a:pt x="2897505" y="1111123"/>
                </a:lnTo>
                <a:lnTo>
                  <a:pt x="2898267" y="1101598"/>
                </a:lnTo>
                <a:cubicBezTo>
                  <a:pt x="3010535" y="1110869"/>
                  <a:pt x="3133471" y="1111885"/>
                  <a:pt x="3262249" y="1113028"/>
                </a:cubicBezTo>
                <a:cubicBezTo>
                  <a:pt x="3402330" y="1114171"/>
                  <a:pt x="3549142" y="1115441"/>
                  <a:pt x="3695192" y="1127506"/>
                </a:cubicBezTo>
                <a:cubicBezTo>
                  <a:pt x="3774567" y="1134110"/>
                  <a:pt x="3853815" y="1143762"/>
                  <a:pt x="3931666" y="1158494"/>
                </a:cubicBezTo>
                <a:lnTo>
                  <a:pt x="3929888" y="1167892"/>
                </a:lnTo>
                <a:lnTo>
                  <a:pt x="3931666" y="1158494"/>
                </a:lnTo>
                <a:cubicBezTo>
                  <a:pt x="4462526" y="1258316"/>
                  <a:pt x="4963922" y="1221994"/>
                  <a:pt x="5394452" y="1176782"/>
                </a:cubicBezTo>
                <a:lnTo>
                  <a:pt x="5395468" y="1186307"/>
                </a:lnTo>
                <a:lnTo>
                  <a:pt x="5394452" y="1176782"/>
                </a:lnTo>
                <a:cubicBezTo>
                  <a:pt x="5458841" y="1170051"/>
                  <a:pt x="5522722" y="1162812"/>
                  <a:pt x="5586222" y="1155573"/>
                </a:cubicBezTo>
                <a:cubicBezTo>
                  <a:pt x="5649087" y="1148461"/>
                  <a:pt x="5711698" y="1141349"/>
                  <a:pt x="5774182" y="1134872"/>
                </a:cubicBezTo>
                <a:cubicBezTo>
                  <a:pt x="5990717" y="1112139"/>
                  <a:pt x="6206617" y="1095248"/>
                  <a:pt x="6431788" y="1103376"/>
                </a:cubicBezTo>
                <a:cubicBezTo>
                  <a:pt x="6512052" y="1106424"/>
                  <a:pt x="6594602" y="1112901"/>
                  <a:pt x="6679438" y="1123950"/>
                </a:cubicBezTo>
                <a:lnTo>
                  <a:pt x="6678168" y="1133348"/>
                </a:lnTo>
                <a:lnTo>
                  <a:pt x="6679438" y="1123950"/>
                </a:lnTo>
                <a:cubicBezTo>
                  <a:pt x="7140321" y="1183005"/>
                  <a:pt x="7693787" y="1420368"/>
                  <a:pt x="7922387" y="1773428"/>
                </a:cubicBezTo>
                <a:cubicBezTo>
                  <a:pt x="8012684" y="1913001"/>
                  <a:pt x="8051292" y="2050796"/>
                  <a:pt x="8086979" y="2177542"/>
                </a:cubicBezTo>
                <a:cubicBezTo>
                  <a:pt x="8109331" y="2257298"/>
                  <a:pt x="8130413" y="2332355"/>
                  <a:pt x="8162290" y="2401570"/>
                </a:cubicBezTo>
                <a:lnTo>
                  <a:pt x="8153654" y="2405507"/>
                </a:lnTo>
                <a:lnTo>
                  <a:pt x="8162290" y="2401570"/>
                </a:lnTo>
                <a:cubicBezTo>
                  <a:pt x="8196834" y="2476881"/>
                  <a:pt x="8239252" y="2545715"/>
                  <a:pt x="8307324" y="2607691"/>
                </a:cubicBezTo>
                <a:lnTo>
                  <a:pt x="8300847" y="2614676"/>
                </a:lnTo>
                <a:lnTo>
                  <a:pt x="8307197" y="2607691"/>
                </a:lnTo>
                <a:cubicBezTo>
                  <a:pt x="8598662" y="2873121"/>
                  <a:pt x="9310497" y="2859405"/>
                  <a:pt x="9748520" y="2583180"/>
                </a:cubicBezTo>
                <a:cubicBezTo>
                  <a:pt x="9872345" y="2505202"/>
                  <a:pt x="9978390" y="2410079"/>
                  <a:pt x="10087356" y="2312543"/>
                </a:cubicBezTo>
                <a:cubicBezTo>
                  <a:pt x="10200513" y="2211197"/>
                  <a:pt x="10316464" y="2107184"/>
                  <a:pt x="10457561" y="2018284"/>
                </a:cubicBezTo>
                <a:cubicBezTo>
                  <a:pt x="10477119" y="2005965"/>
                  <a:pt x="10497185" y="1993900"/>
                  <a:pt x="10517886" y="1982089"/>
                </a:cubicBezTo>
                <a:cubicBezTo>
                  <a:pt x="10931652" y="1748028"/>
                  <a:pt x="11448669" y="1646047"/>
                  <a:pt x="11898630" y="1673479"/>
                </a:cubicBezTo>
                <a:lnTo>
                  <a:pt x="11897995" y="1683004"/>
                </a:lnTo>
                <a:lnTo>
                  <a:pt x="11898630" y="1673479"/>
                </a:lnTo>
                <a:cubicBezTo>
                  <a:pt x="12325350" y="1699514"/>
                  <a:pt x="12721336" y="1844167"/>
                  <a:pt x="13074268" y="2039239"/>
                </a:cubicBezTo>
                <a:cubicBezTo>
                  <a:pt x="13389737" y="2213610"/>
                  <a:pt x="13678027" y="2441956"/>
                  <a:pt x="13924153" y="2712974"/>
                </a:cubicBezTo>
                <a:lnTo>
                  <a:pt x="13917042" y="2719324"/>
                </a:lnTo>
                <a:lnTo>
                  <a:pt x="13924026" y="2712847"/>
                </a:lnTo>
                <a:cubicBezTo>
                  <a:pt x="13961492" y="2753868"/>
                  <a:pt x="13997432" y="2795016"/>
                  <a:pt x="14032357" y="2835656"/>
                </a:cubicBezTo>
                <a:lnTo>
                  <a:pt x="14025117" y="2841879"/>
                </a:lnTo>
                <a:lnTo>
                  <a:pt x="14032357" y="2835656"/>
                </a:lnTo>
                <a:cubicBezTo>
                  <a:pt x="14069694" y="2878963"/>
                  <a:pt x="14106018" y="2921635"/>
                  <a:pt x="14141831" y="2963545"/>
                </a:cubicBezTo>
                <a:cubicBezTo>
                  <a:pt x="14176375" y="3004058"/>
                  <a:pt x="14210284" y="3043809"/>
                  <a:pt x="14243812" y="3082798"/>
                </a:cubicBezTo>
                <a:cubicBezTo>
                  <a:pt x="14468093" y="3342767"/>
                  <a:pt x="14679167" y="3566287"/>
                  <a:pt x="14970125" y="3723259"/>
                </a:cubicBezTo>
                <a:cubicBezTo>
                  <a:pt x="15251557" y="3875024"/>
                  <a:pt x="15606267" y="3955415"/>
                  <a:pt x="15958185" y="3949827"/>
                </a:cubicBezTo>
                <a:cubicBezTo>
                  <a:pt x="16276447" y="3944747"/>
                  <a:pt x="16580358" y="3881755"/>
                  <a:pt x="16865345" y="3780790"/>
                </a:cubicBezTo>
                <a:lnTo>
                  <a:pt x="16868520" y="3789807"/>
                </a:lnTo>
                <a:lnTo>
                  <a:pt x="16865345" y="3780790"/>
                </a:lnTo>
                <a:cubicBezTo>
                  <a:pt x="17282922" y="3632835"/>
                  <a:pt x="17663542" y="3408680"/>
                  <a:pt x="18052034" y="3179699"/>
                </a:cubicBezTo>
                <a:cubicBezTo>
                  <a:pt x="18106898" y="3147314"/>
                  <a:pt x="18161890" y="3114929"/>
                  <a:pt x="18217261" y="3082671"/>
                </a:cubicBezTo>
                <a:lnTo>
                  <a:pt x="18222087" y="3090926"/>
                </a:lnTo>
                <a:lnTo>
                  <a:pt x="18217261" y="3082671"/>
                </a:lnTo>
                <a:cubicBezTo>
                  <a:pt x="18327624" y="3018155"/>
                  <a:pt x="18439511" y="2953131"/>
                  <a:pt x="18552794" y="2889250"/>
                </a:cubicBezTo>
                <a:lnTo>
                  <a:pt x="18557493" y="2897505"/>
                </a:lnTo>
                <a:lnTo>
                  <a:pt x="18552794" y="2889250"/>
                </a:lnTo>
                <a:cubicBezTo>
                  <a:pt x="20170141" y="1974723"/>
                  <a:pt x="22143212" y="1255395"/>
                  <a:pt x="24384127" y="979170"/>
                </a:cubicBezTo>
                <a:lnTo>
                  <a:pt x="24386413" y="998093"/>
                </a:lnTo>
                <a:cubicBezTo>
                  <a:pt x="22148166" y="1274064"/>
                  <a:pt x="20177506" y="1992503"/>
                  <a:pt x="18562192" y="2905887"/>
                </a:cubicBezTo>
                <a:cubicBezTo>
                  <a:pt x="18449036" y="2969641"/>
                  <a:pt x="18337276" y="3034538"/>
                  <a:pt x="18226913" y="3099054"/>
                </a:cubicBezTo>
                <a:cubicBezTo>
                  <a:pt x="18171667" y="3131312"/>
                  <a:pt x="18116677" y="3163697"/>
                  <a:pt x="18061813" y="3196082"/>
                </a:cubicBezTo>
                <a:cubicBezTo>
                  <a:pt x="17673574" y="3424809"/>
                  <a:pt x="17291304" y="3649980"/>
                  <a:pt x="16871695" y="3798697"/>
                </a:cubicBezTo>
                <a:cubicBezTo>
                  <a:pt x="16584930" y="3900297"/>
                  <a:pt x="16279115" y="3963670"/>
                  <a:pt x="15958440" y="3968750"/>
                </a:cubicBezTo>
                <a:lnTo>
                  <a:pt x="15958312" y="3959225"/>
                </a:lnTo>
                <a:lnTo>
                  <a:pt x="15958440" y="3968750"/>
                </a:lnTo>
                <a:cubicBezTo>
                  <a:pt x="15603601" y="3974338"/>
                  <a:pt x="15245716" y="3893439"/>
                  <a:pt x="14960981" y="3739896"/>
                </a:cubicBezTo>
                <a:lnTo>
                  <a:pt x="14965553" y="3731514"/>
                </a:lnTo>
                <a:lnTo>
                  <a:pt x="14960981" y="3739896"/>
                </a:lnTo>
                <a:cubicBezTo>
                  <a:pt x="14666722" y="3581146"/>
                  <a:pt x="14453742" y="3355340"/>
                  <a:pt x="14229334" y="3095117"/>
                </a:cubicBezTo>
                <a:cubicBezTo>
                  <a:pt x="14195679" y="3056128"/>
                  <a:pt x="14161769" y="3016250"/>
                  <a:pt x="14127226" y="2975737"/>
                </a:cubicBezTo>
                <a:cubicBezTo>
                  <a:pt x="14091540" y="2933827"/>
                  <a:pt x="14055218" y="2891155"/>
                  <a:pt x="14017879" y="2847975"/>
                </a:cubicBezTo>
                <a:cubicBezTo>
                  <a:pt x="13982954" y="2807335"/>
                  <a:pt x="13947268" y="2766441"/>
                  <a:pt x="13909929" y="2725674"/>
                </a:cubicBezTo>
                <a:cubicBezTo>
                  <a:pt x="13665073" y="2456180"/>
                  <a:pt x="13378561" y="2229104"/>
                  <a:pt x="13064870" y="2055749"/>
                </a:cubicBezTo>
                <a:lnTo>
                  <a:pt x="13069442" y="2047367"/>
                </a:lnTo>
                <a:lnTo>
                  <a:pt x="13064870" y="2055749"/>
                </a:lnTo>
                <a:cubicBezTo>
                  <a:pt x="12713589" y="1861566"/>
                  <a:pt x="12320397" y="1718183"/>
                  <a:pt x="11897233" y="1692402"/>
                </a:cubicBezTo>
                <a:cubicBezTo>
                  <a:pt x="11450574" y="1665097"/>
                  <a:pt x="10937367" y="1766443"/>
                  <a:pt x="10527030" y="1998599"/>
                </a:cubicBezTo>
                <a:lnTo>
                  <a:pt x="10522331" y="1990344"/>
                </a:lnTo>
                <a:lnTo>
                  <a:pt x="10527030" y="1998599"/>
                </a:lnTo>
                <a:cubicBezTo>
                  <a:pt x="10506710" y="2010156"/>
                  <a:pt x="10486771" y="2022094"/>
                  <a:pt x="10467467" y="2034286"/>
                </a:cubicBezTo>
                <a:cubicBezTo>
                  <a:pt x="10328021" y="2122170"/>
                  <a:pt x="10213086" y="2225167"/>
                  <a:pt x="10099802" y="2326640"/>
                </a:cubicBezTo>
                <a:cubicBezTo>
                  <a:pt x="9991090" y="2424049"/>
                  <a:pt x="9883902" y="2520188"/>
                  <a:pt x="9758426" y="2599182"/>
                </a:cubicBezTo>
                <a:lnTo>
                  <a:pt x="9753346" y="2591181"/>
                </a:lnTo>
                <a:lnTo>
                  <a:pt x="9758426" y="2599182"/>
                </a:lnTo>
                <a:cubicBezTo>
                  <a:pt x="9316212" y="2878074"/>
                  <a:pt x="8594217" y="2894965"/>
                  <a:pt x="8294116" y="2621661"/>
                </a:cubicBezTo>
                <a:cubicBezTo>
                  <a:pt x="8223631" y="2557399"/>
                  <a:pt x="8179943" y="2486279"/>
                  <a:pt x="8144637" y="2409444"/>
                </a:cubicBezTo>
                <a:cubicBezTo>
                  <a:pt x="8112125" y="2338578"/>
                  <a:pt x="8090662" y="2261997"/>
                  <a:pt x="8068310" y="2182622"/>
                </a:cubicBezTo>
                <a:cubicBezTo>
                  <a:pt x="8032623" y="2055622"/>
                  <a:pt x="7994650" y="1920494"/>
                  <a:pt x="7906004" y="1783715"/>
                </a:cubicBezTo>
                <a:lnTo>
                  <a:pt x="7914005" y="1778508"/>
                </a:lnTo>
                <a:lnTo>
                  <a:pt x="7906004" y="1783715"/>
                </a:lnTo>
                <a:cubicBezTo>
                  <a:pt x="7681849" y="1437513"/>
                  <a:pt x="7135114" y="1201547"/>
                  <a:pt x="6676644" y="1142873"/>
                </a:cubicBezTo>
                <a:cubicBezTo>
                  <a:pt x="6592316" y="1131951"/>
                  <a:pt x="6510528" y="1125474"/>
                  <a:pt x="6430645" y="1122553"/>
                </a:cubicBezTo>
                <a:lnTo>
                  <a:pt x="6431026" y="1113028"/>
                </a:lnTo>
                <a:lnTo>
                  <a:pt x="6430645" y="1122553"/>
                </a:lnTo>
                <a:cubicBezTo>
                  <a:pt x="6206871" y="1114425"/>
                  <a:pt x="5991987" y="1131189"/>
                  <a:pt x="5775706" y="1153922"/>
                </a:cubicBezTo>
                <a:cubicBezTo>
                  <a:pt x="5713222" y="1160526"/>
                  <a:pt x="5650738" y="1167511"/>
                  <a:pt x="5587873" y="1174623"/>
                </a:cubicBezTo>
                <a:cubicBezTo>
                  <a:pt x="5524373" y="1181862"/>
                  <a:pt x="5460492" y="1188974"/>
                  <a:pt x="5395976" y="1195832"/>
                </a:cubicBezTo>
                <a:cubicBezTo>
                  <a:pt x="4965192" y="1241044"/>
                  <a:pt x="4461510" y="1277620"/>
                  <a:pt x="3927729" y="1177290"/>
                </a:cubicBezTo>
                <a:cubicBezTo>
                  <a:pt x="3850640" y="1162812"/>
                  <a:pt x="3772027" y="1153160"/>
                  <a:pt x="3693160" y="1146556"/>
                </a:cubicBezTo>
                <a:cubicBezTo>
                  <a:pt x="3547872" y="1134618"/>
                  <a:pt x="3401822" y="1133348"/>
                  <a:pt x="3261614" y="1132078"/>
                </a:cubicBezTo>
                <a:cubicBezTo>
                  <a:pt x="3133090" y="1130935"/>
                  <a:pt x="3009265" y="1129919"/>
                  <a:pt x="2896235" y="1120648"/>
                </a:cubicBezTo>
                <a:cubicBezTo>
                  <a:pt x="2877820" y="1119124"/>
                  <a:pt x="2859532" y="1118235"/>
                  <a:pt x="2841498" y="1117727"/>
                </a:cubicBezTo>
                <a:cubicBezTo>
                  <a:pt x="2727071" y="1114933"/>
                  <a:pt x="2620010" y="1132713"/>
                  <a:pt x="2509266" y="1151128"/>
                </a:cubicBezTo>
                <a:cubicBezTo>
                  <a:pt x="2392680" y="1170432"/>
                  <a:pt x="2272030" y="1190498"/>
                  <a:pt x="2135886" y="1187196"/>
                </a:cubicBezTo>
                <a:cubicBezTo>
                  <a:pt x="1791462" y="1178941"/>
                  <a:pt x="1346962" y="1091692"/>
                  <a:pt x="964184" y="886333"/>
                </a:cubicBezTo>
                <a:lnTo>
                  <a:pt x="968629" y="877951"/>
                </a:lnTo>
                <a:lnTo>
                  <a:pt x="964184" y="886333"/>
                </a:lnTo>
                <a:cubicBezTo>
                  <a:pt x="527431" y="651891"/>
                  <a:pt x="174244" y="309372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3"/>
          <p:cNvSpPr/>
          <p:nvPr/>
        </p:nvSpPr>
        <p:spPr>
          <a:xfrm>
            <a:off x="-758" y="6065824"/>
            <a:ext cx="18284762" cy="3070003"/>
          </a:xfrm>
          <a:custGeom>
            <a:rect b="b" l="l" r="r" t="t"/>
            <a:pathLst>
              <a:path extrusionOk="0" h="4093337" w="24379682">
                <a:moveTo>
                  <a:pt x="16510" y="0"/>
                </a:moveTo>
                <a:cubicBezTo>
                  <a:pt x="186182" y="286512"/>
                  <a:pt x="526034" y="623316"/>
                  <a:pt x="948944" y="863346"/>
                </a:cubicBezTo>
                <a:cubicBezTo>
                  <a:pt x="1314323" y="1070737"/>
                  <a:pt x="1740789" y="1171067"/>
                  <a:pt x="2074418" y="1198372"/>
                </a:cubicBezTo>
                <a:cubicBezTo>
                  <a:pt x="2205482" y="1209167"/>
                  <a:pt x="2323846" y="1197991"/>
                  <a:pt x="2439543" y="1187069"/>
                </a:cubicBezTo>
                <a:cubicBezTo>
                  <a:pt x="2548509" y="1176782"/>
                  <a:pt x="2655316" y="1166749"/>
                  <a:pt x="2767076" y="1175893"/>
                </a:cubicBezTo>
                <a:cubicBezTo>
                  <a:pt x="2785999" y="1177417"/>
                  <a:pt x="2805176" y="1179576"/>
                  <a:pt x="2824353" y="1182370"/>
                </a:cubicBezTo>
                <a:cubicBezTo>
                  <a:pt x="2953893" y="1200912"/>
                  <a:pt x="3097784" y="1207516"/>
                  <a:pt x="3247644" y="1214374"/>
                </a:cubicBezTo>
                <a:cubicBezTo>
                  <a:pt x="3409061" y="1221867"/>
                  <a:pt x="3577336" y="1229487"/>
                  <a:pt x="3741039" y="1252982"/>
                </a:cubicBezTo>
                <a:cubicBezTo>
                  <a:pt x="3773424" y="1257554"/>
                  <a:pt x="3805555" y="1262888"/>
                  <a:pt x="3837432" y="1268857"/>
                </a:cubicBezTo>
                <a:cubicBezTo>
                  <a:pt x="4378960" y="1370203"/>
                  <a:pt x="4895723" y="1321054"/>
                  <a:pt x="5340096" y="1260729"/>
                </a:cubicBezTo>
                <a:lnTo>
                  <a:pt x="5341366" y="1270127"/>
                </a:lnTo>
                <a:lnTo>
                  <a:pt x="5340096" y="1260729"/>
                </a:lnTo>
                <a:cubicBezTo>
                  <a:pt x="5409946" y="1251204"/>
                  <a:pt x="5479288" y="1241171"/>
                  <a:pt x="5548249" y="1231265"/>
                </a:cubicBezTo>
                <a:cubicBezTo>
                  <a:pt x="5616702" y="1221359"/>
                  <a:pt x="5684774" y="1211453"/>
                  <a:pt x="5752846" y="1202309"/>
                </a:cubicBezTo>
                <a:cubicBezTo>
                  <a:pt x="5970651" y="1172718"/>
                  <a:pt x="6188710" y="1149477"/>
                  <a:pt x="6416040" y="1151382"/>
                </a:cubicBezTo>
                <a:cubicBezTo>
                  <a:pt x="6499606" y="1152144"/>
                  <a:pt x="6585331" y="1156716"/>
                  <a:pt x="6673215" y="1165860"/>
                </a:cubicBezTo>
                <a:lnTo>
                  <a:pt x="6672199" y="1175385"/>
                </a:lnTo>
                <a:lnTo>
                  <a:pt x="6673215" y="1165860"/>
                </a:lnTo>
                <a:cubicBezTo>
                  <a:pt x="7151497" y="1215136"/>
                  <a:pt x="7724902" y="1452499"/>
                  <a:pt x="7951597" y="1817751"/>
                </a:cubicBezTo>
                <a:lnTo>
                  <a:pt x="7943469" y="1822831"/>
                </a:lnTo>
                <a:lnTo>
                  <a:pt x="7951597" y="1817751"/>
                </a:lnTo>
                <a:cubicBezTo>
                  <a:pt x="8043164" y="1965325"/>
                  <a:pt x="8076692" y="2111883"/>
                  <a:pt x="8107680" y="2247646"/>
                </a:cubicBezTo>
                <a:cubicBezTo>
                  <a:pt x="8125968" y="2327656"/>
                  <a:pt x="8143367" y="2403602"/>
                  <a:pt x="8171053" y="2474468"/>
                </a:cubicBezTo>
                <a:cubicBezTo>
                  <a:pt x="8202422" y="2554605"/>
                  <a:pt x="8242554" y="2628392"/>
                  <a:pt x="8310245" y="2695321"/>
                </a:cubicBezTo>
                <a:cubicBezTo>
                  <a:pt x="8600186" y="2982468"/>
                  <a:pt x="9335897" y="2981325"/>
                  <a:pt x="9795129" y="2706751"/>
                </a:cubicBezTo>
                <a:cubicBezTo>
                  <a:pt x="9923653" y="2629916"/>
                  <a:pt x="10034397" y="2535428"/>
                  <a:pt x="10148189" y="2438273"/>
                </a:cubicBezTo>
                <a:cubicBezTo>
                  <a:pt x="10266680" y="2337054"/>
                  <a:pt x="10388346" y="2233168"/>
                  <a:pt x="10535793" y="2145030"/>
                </a:cubicBezTo>
                <a:cubicBezTo>
                  <a:pt x="10547477" y="2138045"/>
                  <a:pt x="10559415" y="2131187"/>
                  <a:pt x="10571480" y="2124329"/>
                </a:cubicBezTo>
                <a:cubicBezTo>
                  <a:pt x="10982452" y="1893697"/>
                  <a:pt x="11487912" y="1783334"/>
                  <a:pt x="11935333" y="1797812"/>
                </a:cubicBezTo>
                <a:cubicBezTo>
                  <a:pt x="12357481" y="1811655"/>
                  <a:pt x="12757785" y="1941322"/>
                  <a:pt x="13114655" y="2124964"/>
                </a:cubicBezTo>
                <a:cubicBezTo>
                  <a:pt x="13434315" y="2289683"/>
                  <a:pt x="13725779" y="2510790"/>
                  <a:pt x="13967333" y="2780157"/>
                </a:cubicBezTo>
                <a:lnTo>
                  <a:pt x="13960220" y="2786507"/>
                </a:lnTo>
                <a:lnTo>
                  <a:pt x="13967333" y="2780157"/>
                </a:lnTo>
                <a:cubicBezTo>
                  <a:pt x="14004036" y="2820924"/>
                  <a:pt x="14039088" y="2861818"/>
                  <a:pt x="14072869" y="2902458"/>
                </a:cubicBezTo>
                <a:lnTo>
                  <a:pt x="14065504" y="2908554"/>
                </a:lnTo>
                <a:lnTo>
                  <a:pt x="14072869" y="2902458"/>
                </a:lnTo>
                <a:cubicBezTo>
                  <a:pt x="14132052" y="2973197"/>
                  <a:pt x="14187932" y="3042666"/>
                  <a:pt x="14242288" y="3110103"/>
                </a:cubicBezTo>
                <a:cubicBezTo>
                  <a:pt x="14293723" y="3173984"/>
                  <a:pt x="14343761" y="3236087"/>
                  <a:pt x="14393926" y="3296031"/>
                </a:cubicBezTo>
                <a:cubicBezTo>
                  <a:pt x="14562201" y="3497199"/>
                  <a:pt x="14730730" y="3673348"/>
                  <a:pt x="14954504" y="3807841"/>
                </a:cubicBezTo>
                <a:lnTo>
                  <a:pt x="14949551" y="3815969"/>
                </a:lnTo>
                <a:lnTo>
                  <a:pt x="14954504" y="3807841"/>
                </a:lnTo>
                <a:cubicBezTo>
                  <a:pt x="15222219" y="3968623"/>
                  <a:pt x="15567406" y="4059936"/>
                  <a:pt x="15915641" y="4067429"/>
                </a:cubicBezTo>
                <a:cubicBezTo>
                  <a:pt x="16229838" y="4074287"/>
                  <a:pt x="16534766" y="4023741"/>
                  <a:pt x="16822419" y="3934841"/>
                </a:cubicBezTo>
                <a:cubicBezTo>
                  <a:pt x="17254219" y="3801491"/>
                  <a:pt x="17651222" y="3587750"/>
                  <a:pt x="18056987" y="3369310"/>
                </a:cubicBezTo>
                <a:cubicBezTo>
                  <a:pt x="18104358" y="3343783"/>
                  <a:pt x="18151856" y="3318256"/>
                  <a:pt x="18199481" y="3292729"/>
                </a:cubicBezTo>
                <a:lnTo>
                  <a:pt x="18203926" y="3301111"/>
                </a:lnTo>
                <a:lnTo>
                  <a:pt x="18199481" y="3292729"/>
                </a:lnTo>
                <a:cubicBezTo>
                  <a:pt x="18312130" y="3232404"/>
                  <a:pt x="18425794" y="3171571"/>
                  <a:pt x="18541111" y="3111881"/>
                </a:cubicBezTo>
                <a:lnTo>
                  <a:pt x="18545429" y="3120390"/>
                </a:lnTo>
                <a:lnTo>
                  <a:pt x="18540984" y="3111881"/>
                </a:lnTo>
                <a:cubicBezTo>
                  <a:pt x="20184619" y="2257044"/>
                  <a:pt x="22158198" y="1593088"/>
                  <a:pt x="24377650" y="1348740"/>
                </a:cubicBezTo>
                <a:lnTo>
                  <a:pt x="24379682" y="1367663"/>
                </a:lnTo>
                <a:cubicBezTo>
                  <a:pt x="22162769" y="1611757"/>
                  <a:pt x="20191476" y="2275078"/>
                  <a:pt x="18549747" y="3128772"/>
                </a:cubicBezTo>
                <a:cubicBezTo>
                  <a:pt x="18434685" y="3188335"/>
                  <a:pt x="18321019" y="3249168"/>
                  <a:pt x="18208370" y="3309493"/>
                </a:cubicBezTo>
                <a:cubicBezTo>
                  <a:pt x="18160745" y="3335020"/>
                  <a:pt x="18113248" y="3360547"/>
                  <a:pt x="18065877" y="3386074"/>
                </a:cubicBezTo>
                <a:cubicBezTo>
                  <a:pt x="17660367" y="3604387"/>
                  <a:pt x="17261713" y="3819144"/>
                  <a:pt x="16827881" y="3953002"/>
                </a:cubicBezTo>
                <a:lnTo>
                  <a:pt x="16825087" y="3943858"/>
                </a:lnTo>
                <a:lnTo>
                  <a:pt x="16827881" y="3953002"/>
                </a:lnTo>
                <a:cubicBezTo>
                  <a:pt x="16538448" y="4042410"/>
                  <a:pt x="16231490" y="4093337"/>
                  <a:pt x="15915005" y="4086352"/>
                </a:cubicBezTo>
                <a:lnTo>
                  <a:pt x="15915259" y="4076827"/>
                </a:lnTo>
                <a:lnTo>
                  <a:pt x="15915005" y="4086352"/>
                </a:lnTo>
                <a:cubicBezTo>
                  <a:pt x="15563977" y="4078732"/>
                  <a:pt x="15215490" y="3986784"/>
                  <a:pt x="14944470" y="3823970"/>
                </a:cubicBezTo>
                <a:cubicBezTo>
                  <a:pt x="14717903" y="3687953"/>
                  <a:pt x="14547723" y="3509772"/>
                  <a:pt x="14379068" y="3308096"/>
                </a:cubicBezTo>
                <a:cubicBezTo>
                  <a:pt x="14328775" y="3248025"/>
                  <a:pt x="14278737" y="3185795"/>
                  <a:pt x="14227175" y="3121914"/>
                </a:cubicBezTo>
                <a:cubicBezTo>
                  <a:pt x="14172820" y="3054477"/>
                  <a:pt x="14116940" y="2985135"/>
                  <a:pt x="14058011" y="2914523"/>
                </a:cubicBezTo>
                <a:cubicBezTo>
                  <a:pt x="14024356" y="2874010"/>
                  <a:pt x="13989431" y="2833370"/>
                  <a:pt x="13952982" y="2792857"/>
                </a:cubicBezTo>
                <a:cubicBezTo>
                  <a:pt x="13713079" y="2525268"/>
                  <a:pt x="13423520" y="2305558"/>
                  <a:pt x="13105766" y="2141855"/>
                </a:cubicBezTo>
                <a:lnTo>
                  <a:pt x="13110083" y="2133346"/>
                </a:lnTo>
                <a:lnTo>
                  <a:pt x="13105766" y="2141855"/>
                </a:lnTo>
                <a:cubicBezTo>
                  <a:pt x="12750800" y="1959102"/>
                  <a:pt x="12353163" y="1830578"/>
                  <a:pt x="11934571" y="1816862"/>
                </a:cubicBezTo>
                <a:lnTo>
                  <a:pt x="11934825" y="1807337"/>
                </a:lnTo>
                <a:lnTo>
                  <a:pt x="11934571" y="1816862"/>
                </a:lnTo>
                <a:cubicBezTo>
                  <a:pt x="11490325" y="1802384"/>
                  <a:pt x="10988421" y="1912112"/>
                  <a:pt x="10580624" y="2140839"/>
                </a:cubicBezTo>
                <a:lnTo>
                  <a:pt x="10575925" y="2132584"/>
                </a:lnTo>
                <a:lnTo>
                  <a:pt x="10580624" y="2140839"/>
                </a:lnTo>
                <a:cubicBezTo>
                  <a:pt x="10568686" y="2147570"/>
                  <a:pt x="10557002" y="2154428"/>
                  <a:pt x="10545445" y="2161286"/>
                </a:cubicBezTo>
                <a:cubicBezTo>
                  <a:pt x="10399522" y="2248535"/>
                  <a:pt x="10278999" y="2351405"/>
                  <a:pt x="10160381" y="2452624"/>
                </a:cubicBezTo>
                <a:cubicBezTo>
                  <a:pt x="10046843" y="2549652"/>
                  <a:pt x="9934829" y="2645283"/>
                  <a:pt x="9804781" y="2723007"/>
                </a:cubicBezTo>
                <a:lnTo>
                  <a:pt x="9799955" y="2714879"/>
                </a:lnTo>
                <a:lnTo>
                  <a:pt x="9804781" y="2723007"/>
                </a:lnTo>
                <a:cubicBezTo>
                  <a:pt x="9341612" y="2999994"/>
                  <a:pt x="8595360" y="3004439"/>
                  <a:pt x="8296783" y="2708783"/>
                </a:cubicBezTo>
                <a:lnTo>
                  <a:pt x="8303514" y="2702052"/>
                </a:lnTo>
                <a:lnTo>
                  <a:pt x="8296783" y="2708783"/>
                </a:lnTo>
                <a:cubicBezTo>
                  <a:pt x="8226679" y="2639441"/>
                  <a:pt x="8185277" y="2563114"/>
                  <a:pt x="8153273" y="2481326"/>
                </a:cubicBezTo>
                <a:lnTo>
                  <a:pt x="8162163" y="2477897"/>
                </a:lnTo>
                <a:lnTo>
                  <a:pt x="8153273" y="2481326"/>
                </a:lnTo>
                <a:cubicBezTo>
                  <a:pt x="8124952" y="2408936"/>
                  <a:pt x="8107299" y="2331593"/>
                  <a:pt x="8089011" y="2251837"/>
                </a:cubicBezTo>
                <a:cubicBezTo>
                  <a:pt x="8057896" y="2115947"/>
                  <a:pt x="8025003" y="1972310"/>
                  <a:pt x="7935341" y="1827784"/>
                </a:cubicBezTo>
                <a:cubicBezTo>
                  <a:pt x="7713218" y="1469898"/>
                  <a:pt x="7147179" y="1233805"/>
                  <a:pt x="6671183" y="1184783"/>
                </a:cubicBezTo>
                <a:cubicBezTo>
                  <a:pt x="6583807" y="1175766"/>
                  <a:pt x="6498717" y="1171194"/>
                  <a:pt x="6415786" y="1170432"/>
                </a:cubicBezTo>
                <a:lnTo>
                  <a:pt x="6415913" y="1160907"/>
                </a:lnTo>
                <a:lnTo>
                  <a:pt x="6415786" y="1170432"/>
                </a:lnTo>
                <a:cubicBezTo>
                  <a:pt x="6189726" y="1168527"/>
                  <a:pt x="5972810" y="1191641"/>
                  <a:pt x="5755259" y="1221105"/>
                </a:cubicBezTo>
                <a:cubicBezTo>
                  <a:pt x="5687187" y="1230376"/>
                  <a:pt x="5619242" y="1240155"/>
                  <a:pt x="5550789" y="1250061"/>
                </a:cubicBezTo>
                <a:cubicBezTo>
                  <a:pt x="5481828" y="1260094"/>
                  <a:pt x="5412359" y="1270127"/>
                  <a:pt x="5342382" y="1279652"/>
                </a:cubicBezTo>
                <a:cubicBezTo>
                  <a:pt x="4897501" y="1339977"/>
                  <a:pt x="4378325" y="1389634"/>
                  <a:pt x="3833622" y="1287653"/>
                </a:cubicBezTo>
                <a:lnTo>
                  <a:pt x="3835400" y="1278255"/>
                </a:lnTo>
                <a:lnTo>
                  <a:pt x="3833622" y="1287653"/>
                </a:lnTo>
                <a:cubicBezTo>
                  <a:pt x="3801999" y="1281684"/>
                  <a:pt x="3770122" y="1276477"/>
                  <a:pt x="3737991" y="1271905"/>
                </a:cubicBezTo>
                <a:cubicBezTo>
                  <a:pt x="3575431" y="1248664"/>
                  <a:pt x="3408045" y="1240917"/>
                  <a:pt x="3246501" y="1233551"/>
                </a:cubicBezTo>
                <a:cubicBezTo>
                  <a:pt x="3096895" y="1226693"/>
                  <a:pt x="2951988" y="1219962"/>
                  <a:pt x="2821432" y="1201293"/>
                </a:cubicBezTo>
                <a:lnTo>
                  <a:pt x="2822829" y="1191895"/>
                </a:lnTo>
                <a:lnTo>
                  <a:pt x="2821432" y="1201293"/>
                </a:lnTo>
                <a:cubicBezTo>
                  <a:pt x="2802509" y="1198626"/>
                  <a:pt x="2783840" y="1196467"/>
                  <a:pt x="2765171" y="1194943"/>
                </a:cubicBezTo>
                <a:cubicBezTo>
                  <a:pt x="2655443" y="1185926"/>
                  <a:pt x="2550287" y="1195832"/>
                  <a:pt x="2441067" y="1206119"/>
                </a:cubicBezTo>
                <a:cubicBezTo>
                  <a:pt x="2325497" y="1217041"/>
                  <a:pt x="2205482" y="1228344"/>
                  <a:pt x="2072640" y="1217422"/>
                </a:cubicBezTo>
                <a:lnTo>
                  <a:pt x="2073402" y="1207897"/>
                </a:lnTo>
                <a:lnTo>
                  <a:pt x="2072640" y="1217422"/>
                </a:lnTo>
                <a:cubicBezTo>
                  <a:pt x="1736979" y="1189990"/>
                  <a:pt x="1307719" y="1089152"/>
                  <a:pt x="939419" y="879983"/>
                </a:cubicBezTo>
                <a:lnTo>
                  <a:pt x="944118" y="871728"/>
                </a:lnTo>
                <a:lnTo>
                  <a:pt x="939419" y="879983"/>
                </a:lnTo>
                <a:cubicBezTo>
                  <a:pt x="514223" y="638556"/>
                  <a:pt x="171831" y="299593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3"/>
          <p:cNvSpPr/>
          <p:nvPr/>
        </p:nvSpPr>
        <p:spPr>
          <a:xfrm>
            <a:off x="3889" y="5931232"/>
            <a:ext cx="18280380" cy="3166586"/>
          </a:xfrm>
          <a:custGeom>
            <a:rect b="b" l="l" r="r" t="t"/>
            <a:pathLst>
              <a:path extrusionOk="0" h="4222115" w="24373841">
                <a:moveTo>
                  <a:pt x="16256" y="0"/>
                </a:moveTo>
                <a:cubicBezTo>
                  <a:pt x="183642" y="276733"/>
                  <a:pt x="513080" y="610362"/>
                  <a:pt x="924179" y="857250"/>
                </a:cubicBezTo>
                <a:cubicBezTo>
                  <a:pt x="1275461" y="1068324"/>
                  <a:pt x="1686560" y="1182243"/>
                  <a:pt x="2011807" y="1228471"/>
                </a:cubicBezTo>
                <a:lnTo>
                  <a:pt x="2010410" y="1237869"/>
                </a:lnTo>
                <a:lnTo>
                  <a:pt x="2011807" y="1228471"/>
                </a:lnTo>
                <a:cubicBezTo>
                  <a:pt x="2139950" y="1246632"/>
                  <a:pt x="2257552" y="1244346"/>
                  <a:pt x="2372360" y="1241933"/>
                </a:cubicBezTo>
                <a:cubicBezTo>
                  <a:pt x="2479802" y="1239774"/>
                  <a:pt x="2584831" y="1237615"/>
                  <a:pt x="2692400" y="1252855"/>
                </a:cubicBezTo>
                <a:cubicBezTo>
                  <a:pt x="2711704" y="1255649"/>
                  <a:pt x="2731008" y="1258951"/>
                  <a:pt x="2750439" y="1262888"/>
                </a:cubicBezTo>
                <a:lnTo>
                  <a:pt x="2748534" y="1272159"/>
                </a:lnTo>
                <a:lnTo>
                  <a:pt x="2750439" y="1262888"/>
                </a:lnTo>
                <a:cubicBezTo>
                  <a:pt x="2897632" y="1292860"/>
                  <a:pt x="3063240" y="1306322"/>
                  <a:pt x="3234436" y="1320165"/>
                </a:cubicBezTo>
                <a:cubicBezTo>
                  <a:pt x="3403346" y="1333881"/>
                  <a:pt x="3577590" y="1348105"/>
                  <a:pt x="3743452" y="1379093"/>
                </a:cubicBezTo>
                <a:lnTo>
                  <a:pt x="3741674" y="1388491"/>
                </a:lnTo>
                <a:lnTo>
                  <a:pt x="3743452" y="1379093"/>
                </a:lnTo>
                <a:cubicBezTo>
                  <a:pt x="4295902" y="1482217"/>
                  <a:pt x="4827651" y="1419987"/>
                  <a:pt x="5286121" y="1344295"/>
                </a:cubicBezTo>
                <a:cubicBezTo>
                  <a:pt x="5360289" y="1332103"/>
                  <a:pt x="5433822" y="1319276"/>
                  <a:pt x="5507101" y="1306449"/>
                </a:cubicBezTo>
                <a:cubicBezTo>
                  <a:pt x="5579872" y="1293749"/>
                  <a:pt x="5652262" y="1281049"/>
                  <a:pt x="5724779" y="1269111"/>
                </a:cubicBezTo>
                <a:cubicBezTo>
                  <a:pt x="5946394" y="1232662"/>
                  <a:pt x="6168771" y="1202817"/>
                  <a:pt x="6400673" y="1198753"/>
                </a:cubicBezTo>
                <a:cubicBezTo>
                  <a:pt x="6487414" y="1197356"/>
                  <a:pt x="6576187" y="1199769"/>
                  <a:pt x="6667627" y="1207135"/>
                </a:cubicBezTo>
                <a:lnTo>
                  <a:pt x="6666865" y="1216660"/>
                </a:lnTo>
                <a:lnTo>
                  <a:pt x="6667627" y="1207135"/>
                </a:lnTo>
                <a:cubicBezTo>
                  <a:pt x="7163435" y="1246759"/>
                  <a:pt x="7756525" y="1484122"/>
                  <a:pt x="7981188" y="1861312"/>
                </a:cubicBezTo>
                <a:cubicBezTo>
                  <a:pt x="8073390" y="2016252"/>
                  <a:pt x="8101457" y="2171319"/>
                  <a:pt x="8127619" y="2315464"/>
                </a:cubicBezTo>
                <a:cubicBezTo>
                  <a:pt x="8142351" y="2396363"/>
                  <a:pt x="8156321" y="2473579"/>
                  <a:pt x="8180451" y="2546350"/>
                </a:cubicBezTo>
                <a:cubicBezTo>
                  <a:pt x="8208645" y="2631186"/>
                  <a:pt x="8246745" y="2709926"/>
                  <a:pt x="8314055" y="2781935"/>
                </a:cubicBezTo>
                <a:cubicBezTo>
                  <a:pt x="8602472" y="3090926"/>
                  <a:pt x="9361932" y="3101975"/>
                  <a:pt x="9842500" y="2829306"/>
                </a:cubicBezTo>
                <a:lnTo>
                  <a:pt x="9847199" y="2837561"/>
                </a:lnTo>
                <a:lnTo>
                  <a:pt x="9842500" y="2829306"/>
                </a:lnTo>
                <a:cubicBezTo>
                  <a:pt x="9975850" y="2753614"/>
                  <a:pt x="10091547" y="2659507"/>
                  <a:pt x="10210546" y="2562860"/>
                </a:cubicBezTo>
                <a:cubicBezTo>
                  <a:pt x="10334625" y="2462022"/>
                  <a:pt x="10462133" y="2358390"/>
                  <a:pt x="10615803" y="2271014"/>
                </a:cubicBezTo>
                <a:cubicBezTo>
                  <a:pt x="10619105" y="2269109"/>
                  <a:pt x="10622407" y="2267331"/>
                  <a:pt x="10625709" y="2265426"/>
                </a:cubicBezTo>
                <a:cubicBezTo>
                  <a:pt x="11034014" y="2038223"/>
                  <a:pt x="11528171" y="1909572"/>
                  <a:pt x="11973052" y="1921256"/>
                </a:cubicBezTo>
                <a:lnTo>
                  <a:pt x="11972798" y="1930781"/>
                </a:lnTo>
                <a:lnTo>
                  <a:pt x="11973052" y="1921256"/>
                </a:lnTo>
                <a:cubicBezTo>
                  <a:pt x="12390374" y="1932178"/>
                  <a:pt x="12795123" y="2037588"/>
                  <a:pt x="13155803" y="2209927"/>
                </a:cubicBezTo>
                <a:cubicBezTo>
                  <a:pt x="13479780" y="2364867"/>
                  <a:pt x="13774292" y="2578608"/>
                  <a:pt x="14011148" y="2846578"/>
                </a:cubicBezTo>
                <a:lnTo>
                  <a:pt x="14004036" y="2852928"/>
                </a:lnTo>
                <a:lnTo>
                  <a:pt x="14011148" y="2846578"/>
                </a:lnTo>
                <a:cubicBezTo>
                  <a:pt x="14047090" y="2887091"/>
                  <a:pt x="14080998" y="2927604"/>
                  <a:pt x="14113765" y="2968244"/>
                </a:cubicBezTo>
                <a:lnTo>
                  <a:pt x="14106398" y="2974213"/>
                </a:lnTo>
                <a:lnTo>
                  <a:pt x="14113765" y="2968244"/>
                </a:lnTo>
                <a:cubicBezTo>
                  <a:pt x="14189710" y="3061970"/>
                  <a:pt x="14258798" y="3153918"/>
                  <a:pt x="14325346" y="3242564"/>
                </a:cubicBezTo>
                <a:cubicBezTo>
                  <a:pt x="14387576" y="3325368"/>
                  <a:pt x="14447647" y="3405251"/>
                  <a:pt x="14509116" y="3481197"/>
                </a:cubicBezTo>
                <a:cubicBezTo>
                  <a:pt x="14635861" y="3637661"/>
                  <a:pt x="14768830" y="3777488"/>
                  <a:pt x="14939390" y="3891534"/>
                </a:cubicBezTo>
                <a:lnTo>
                  <a:pt x="14934057" y="3899408"/>
                </a:lnTo>
                <a:lnTo>
                  <a:pt x="14939390" y="3891534"/>
                </a:lnTo>
                <a:cubicBezTo>
                  <a:pt x="15193517" y="4061206"/>
                  <a:pt x="15529306" y="4163568"/>
                  <a:pt x="15873603" y="4184269"/>
                </a:cubicBezTo>
                <a:cubicBezTo>
                  <a:pt x="16183610" y="4202938"/>
                  <a:pt x="16489680" y="4165092"/>
                  <a:pt x="16780256" y="4088257"/>
                </a:cubicBezTo>
                <a:lnTo>
                  <a:pt x="16782668" y="4097528"/>
                </a:lnTo>
                <a:lnTo>
                  <a:pt x="16780256" y="4088257"/>
                </a:lnTo>
                <a:cubicBezTo>
                  <a:pt x="17228058" y="3969766"/>
                  <a:pt x="17643602" y="3766185"/>
                  <a:pt x="18068416" y="3557905"/>
                </a:cubicBezTo>
                <a:cubicBezTo>
                  <a:pt x="18106264" y="3539363"/>
                  <a:pt x="18144236" y="3520694"/>
                  <a:pt x="18182336" y="3502152"/>
                </a:cubicBezTo>
                <a:cubicBezTo>
                  <a:pt x="18189702" y="3498596"/>
                  <a:pt x="18197067" y="3494913"/>
                  <a:pt x="18204434" y="3491357"/>
                </a:cubicBezTo>
                <a:cubicBezTo>
                  <a:pt x="18211800" y="3487801"/>
                  <a:pt x="18219165" y="3484118"/>
                  <a:pt x="18226659" y="3480562"/>
                </a:cubicBezTo>
                <a:cubicBezTo>
                  <a:pt x="18326863" y="3431667"/>
                  <a:pt x="18427954" y="3382391"/>
                  <a:pt x="18530063" y="3333877"/>
                </a:cubicBezTo>
                <a:lnTo>
                  <a:pt x="18534126" y="3342513"/>
                </a:lnTo>
                <a:lnTo>
                  <a:pt x="18530063" y="3333877"/>
                </a:lnTo>
                <a:cubicBezTo>
                  <a:pt x="20200238" y="2538730"/>
                  <a:pt x="22174200" y="1930019"/>
                  <a:pt x="24372063" y="1717548"/>
                </a:cubicBezTo>
                <a:lnTo>
                  <a:pt x="24373841" y="1736471"/>
                </a:lnTo>
                <a:cubicBezTo>
                  <a:pt x="22178390" y="1948688"/>
                  <a:pt x="20206588" y="2556764"/>
                  <a:pt x="18538191" y="3351022"/>
                </a:cubicBezTo>
                <a:cubicBezTo>
                  <a:pt x="18436209" y="3399409"/>
                  <a:pt x="18335243" y="3448685"/>
                  <a:pt x="18235040" y="3497580"/>
                </a:cubicBezTo>
                <a:cubicBezTo>
                  <a:pt x="18227675" y="3501136"/>
                  <a:pt x="18220309" y="3504819"/>
                  <a:pt x="18212815" y="3508375"/>
                </a:cubicBezTo>
                <a:cubicBezTo>
                  <a:pt x="18205323" y="3511931"/>
                  <a:pt x="18198084" y="3515614"/>
                  <a:pt x="18190717" y="3519170"/>
                </a:cubicBezTo>
                <a:lnTo>
                  <a:pt x="18186527" y="3510661"/>
                </a:lnTo>
                <a:lnTo>
                  <a:pt x="18190717" y="3519170"/>
                </a:lnTo>
                <a:cubicBezTo>
                  <a:pt x="18152617" y="3537712"/>
                  <a:pt x="18114645" y="3556381"/>
                  <a:pt x="18076799" y="3574923"/>
                </a:cubicBezTo>
                <a:cubicBezTo>
                  <a:pt x="17652239" y="3783076"/>
                  <a:pt x="17235042" y="3987546"/>
                  <a:pt x="16785082" y="4106672"/>
                </a:cubicBezTo>
                <a:cubicBezTo>
                  <a:pt x="16492855" y="4184015"/>
                  <a:pt x="16184626" y="4222115"/>
                  <a:pt x="15872460" y="4203319"/>
                </a:cubicBezTo>
                <a:lnTo>
                  <a:pt x="15873095" y="4193794"/>
                </a:lnTo>
                <a:lnTo>
                  <a:pt x="15872588" y="4203319"/>
                </a:lnTo>
                <a:cubicBezTo>
                  <a:pt x="15525623" y="4182491"/>
                  <a:pt x="15186406" y="4079367"/>
                  <a:pt x="14928977" y="3907409"/>
                </a:cubicBezTo>
                <a:cubicBezTo>
                  <a:pt x="14756130" y="3791839"/>
                  <a:pt x="14621763" y="3650488"/>
                  <a:pt x="14494383" y="3493262"/>
                </a:cubicBezTo>
                <a:cubicBezTo>
                  <a:pt x="14432534" y="3416935"/>
                  <a:pt x="14372336" y="3336798"/>
                  <a:pt x="14310106" y="3254121"/>
                </a:cubicBezTo>
                <a:cubicBezTo>
                  <a:pt x="14243431" y="3165475"/>
                  <a:pt x="14174597" y="3073781"/>
                  <a:pt x="14098905" y="2980309"/>
                </a:cubicBezTo>
                <a:cubicBezTo>
                  <a:pt x="14066392" y="2939923"/>
                  <a:pt x="14032611" y="2899537"/>
                  <a:pt x="13996924" y="2859405"/>
                </a:cubicBezTo>
                <a:cubicBezTo>
                  <a:pt x="13761847" y="2593594"/>
                  <a:pt x="13469365" y="2381250"/>
                  <a:pt x="13147548" y="2227326"/>
                </a:cubicBezTo>
                <a:lnTo>
                  <a:pt x="13151613" y="2218690"/>
                </a:lnTo>
                <a:lnTo>
                  <a:pt x="13147548" y="2227326"/>
                </a:lnTo>
                <a:cubicBezTo>
                  <a:pt x="12789154" y="2056003"/>
                  <a:pt x="12386945" y="1951355"/>
                  <a:pt x="11972544" y="1940433"/>
                </a:cubicBezTo>
                <a:cubicBezTo>
                  <a:pt x="11531346" y="1928876"/>
                  <a:pt x="11040618" y="2056511"/>
                  <a:pt x="10634980" y="2282190"/>
                </a:cubicBezTo>
                <a:lnTo>
                  <a:pt x="10630408" y="2273808"/>
                </a:lnTo>
                <a:lnTo>
                  <a:pt x="10635107" y="2282063"/>
                </a:lnTo>
                <a:cubicBezTo>
                  <a:pt x="10631805" y="2283841"/>
                  <a:pt x="10628503" y="2285746"/>
                  <a:pt x="10625328" y="2287524"/>
                </a:cubicBezTo>
                <a:cubicBezTo>
                  <a:pt x="10473309" y="2373884"/>
                  <a:pt x="10346944" y="2476627"/>
                  <a:pt x="10222611" y="2577592"/>
                </a:cubicBezTo>
                <a:cubicBezTo>
                  <a:pt x="10103866" y="2674112"/>
                  <a:pt x="9986899" y="2769235"/>
                  <a:pt x="9852025" y="2845816"/>
                </a:cubicBezTo>
                <a:cubicBezTo>
                  <a:pt x="9367647" y="3120771"/>
                  <a:pt x="8597265" y="3113024"/>
                  <a:pt x="8300339" y="2794889"/>
                </a:cubicBezTo>
                <a:lnTo>
                  <a:pt x="8307324" y="2788412"/>
                </a:lnTo>
                <a:lnTo>
                  <a:pt x="8300339" y="2794889"/>
                </a:lnTo>
                <a:cubicBezTo>
                  <a:pt x="8230616" y="2720213"/>
                  <a:pt x="8191373" y="2638806"/>
                  <a:pt x="8162671" y="2552319"/>
                </a:cubicBezTo>
                <a:lnTo>
                  <a:pt x="8171688" y="2549271"/>
                </a:lnTo>
                <a:lnTo>
                  <a:pt x="8162671" y="2552319"/>
                </a:lnTo>
                <a:cubicBezTo>
                  <a:pt x="8138033" y="2478151"/>
                  <a:pt x="8123682" y="2399538"/>
                  <a:pt x="8109077" y="2318893"/>
                </a:cubicBezTo>
                <a:cubicBezTo>
                  <a:pt x="8082915" y="2174494"/>
                  <a:pt x="8055229" y="2022602"/>
                  <a:pt x="7965059" y="1871091"/>
                </a:cubicBezTo>
                <a:lnTo>
                  <a:pt x="7973187" y="1866265"/>
                </a:lnTo>
                <a:lnTo>
                  <a:pt x="7965059" y="1871091"/>
                </a:lnTo>
                <a:cubicBezTo>
                  <a:pt x="7744841" y="1501902"/>
                  <a:pt x="7159498" y="1265682"/>
                  <a:pt x="6666103" y="1226312"/>
                </a:cubicBezTo>
                <a:cubicBezTo>
                  <a:pt x="6575425" y="1218946"/>
                  <a:pt x="6487287" y="1216533"/>
                  <a:pt x="6401054" y="1217930"/>
                </a:cubicBezTo>
                <a:lnTo>
                  <a:pt x="6400927" y="1208405"/>
                </a:lnTo>
                <a:lnTo>
                  <a:pt x="6401054" y="1217930"/>
                </a:lnTo>
                <a:cubicBezTo>
                  <a:pt x="6170549" y="1221867"/>
                  <a:pt x="5949188" y="1251585"/>
                  <a:pt x="5727954" y="1288034"/>
                </a:cubicBezTo>
                <a:cubicBezTo>
                  <a:pt x="5655564" y="1299972"/>
                  <a:pt x="5583174" y="1312545"/>
                  <a:pt x="5510403" y="1325245"/>
                </a:cubicBezTo>
                <a:cubicBezTo>
                  <a:pt x="5437124" y="1338072"/>
                  <a:pt x="5363464" y="1350899"/>
                  <a:pt x="5289169" y="1363091"/>
                </a:cubicBezTo>
                <a:lnTo>
                  <a:pt x="5287645" y="1353693"/>
                </a:lnTo>
                <a:lnTo>
                  <a:pt x="5289169" y="1363091"/>
                </a:lnTo>
                <a:cubicBezTo>
                  <a:pt x="4830191" y="1438783"/>
                  <a:pt x="4295775" y="1501521"/>
                  <a:pt x="3739896" y="1397762"/>
                </a:cubicBezTo>
                <a:cubicBezTo>
                  <a:pt x="3575177" y="1367028"/>
                  <a:pt x="3401949" y="1352931"/>
                  <a:pt x="3232912" y="1339088"/>
                </a:cubicBezTo>
                <a:cubicBezTo>
                  <a:pt x="3062097" y="1325245"/>
                  <a:pt x="2895219" y="1311656"/>
                  <a:pt x="2746629" y="1281430"/>
                </a:cubicBezTo>
                <a:cubicBezTo>
                  <a:pt x="2727579" y="1277493"/>
                  <a:pt x="2708656" y="1274318"/>
                  <a:pt x="2689733" y="1271651"/>
                </a:cubicBezTo>
                <a:cubicBezTo>
                  <a:pt x="2584069" y="1256665"/>
                  <a:pt x="2480564" y="1258697"/>
                  <a:pt x="2372868" y="1260983"/>
                </a:cubicBezTo>
                <a:cubicBezTo>
                  <a:pt x="2258314" y="1263269"/>
                  <a:pt x="2139188" y="1265809"/>
                  <a:pt x="2009267" y="1247267"/>
                </a:cubicBezTo>
                <a:cubicBezTo>
                  <a:pt x="1682242" y="1200785"/>
                  <a:pt x="1268476" y="1086231"/>
                  <a:pt x="914527" y="873506"/>
                </a:cubicBezTo>
                <a:lnTo>
                  <a:pt x="919480" y="865378"/>
                </a:lnTo>
                <a:lnTo>
                  <a:pt x="914527" y="873506"/>
                </a:lnTo>
                <a:cubicBezTo>
                  <a:pt x="501015" y="625348"/>
                  <a:pt x="169164" y="289687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3"/>
          <p:cNvSpPr/>
          <p:nvPr/>
        </p:nvSpPr>
        <p:spPr>
          <a:xfrm>
            <a:off x="8585" y="5796736"/>
            <a:ext cx="18275237" cy="3263550"/>
          </a:xfrm>
          <a:custGeom>
            <a:rect b="b" l="l" r="r" t="t"/>
            <a:pathLst>
              <a:path extrusionOk="0" h="4351401" w="24366982">
                <a:moveTo>
                  <a:pt x="16256" y="0"/>
                </a:moveTo>
                <a:cubicBezTo>
                  <a:pt x="181229" y="266954"/>
                  <a:pt x="500507" y="597027"/>
                  <a:pt x="899541" y="851027"/>
                </a:cubicBezTo>
                <a:lnTo>
                  <a:pt x="894461" y="859028"/>
                </a:lnTo>
                <a:lnTo>
                  <a:pt x="899541" y="851027"/>
                </a:lnTo>
                <a:cubicBezTo>
                  <a:pt x="1236853" y="1065657"/>
                  <a:pt x="1632331" y="1193292"/>
                  <a:pt x="1949450" y="1258570"/>
                </a:cubicBezTo>
                <a:lnTo>
                  <a:pt x="1947545" y="1267841"/>
                </a:lnTo>
                <a:lnTo>
                  <a:pt x="1949450" y="1258570"/>
                </a:lnTo>
                <a:cubicBezTo>
                  <a:pt x="2123694" y="1294384"/>
                  <a:pt x="2277110" y="1307084"/>
                  <a:pt x="2431415" y="1319911"/>
                </a:cubicBezTo>
                <a:cubicBezTo>
                  <a:pt x="2511425" y="1326515"/>
                  <a:pt x="2591689" y="1333246"/>
                  <a:pt x="2675001" y="1343152"/>
                </a:cubicBezTo>
                <a:lnTo>
                  <a:pt x="2673858" y="1352550"/>
                </a:lnTo>
                <a:lnTo>
                  <a:pt x="2675001" y="1343152"/>
                </a:lnTo>
                <a:cubicBezTo>
                  <a:pt x="2978912" y="1379347"/>
                  <a:pt x="3325876" y="1429004"/>
                  <a:pt x="3649218" y="1489202"/>
                </a:cubicBezTo>
                <a:cubicBezTo>
                  <a:pt x="4212336" y="1593977"/>
                  <a:pt x="4759198" y="1518666"/>
                  <a:pt x="5231892" y="1427988"/>
                </a:cubicBezTo>
                <a:cubicBezTo>
                  <a:pt x="5309616" y="1413129"/>
                  <a:pt x="5386832" y="1397381"/>
                  <a:pt x="5463921" y="1381887"/>
                </a:cubicBezTo>
                <a:cubicBezTo>
                  <a:pt x="5540375" y="1366393"/>
                  <a:pt x="5616702" y="1350899"/>
                  <a:pt x="5693156" y="1336294"/>
                </a:cubicBezTo>
                <a:cubicBezTo>
                  <a:pt x="5919724" y="1292860"/>
                  <a:pt x="6147562" y="1256411"/>
                  <a:pt x="6385306" y="1246505"/>
                </a:cubicBezTo>
                <a:cubicBezTo>
                  <a:pt x="6475095" y="1242949"/>
                  <a:pt x="6567297" y="1243330"/>
                  <a:pt x="6661912" y="1248791"/>
                </a:cubicBezTo>
                <a:lnTo>
                  <a:pt x="6661404" y="1258316"/>
                </a:lnTo>
                <a:lnTo>
                  <a:pt x="6661912" y="1248791"/>
                </a:lnTo>
                <a:cubicBezTo>
                  <a:pt x="7175373" y="1278509"/>
                  <a:pt x="7788021" y="1516126"/>
                  <a:pt x="8010652" y="1905508"/>
                </a:cubicBezTo>
                <a:lnTo>
                  <a:pt x="8002397" y="1910207"/>
                </a:lnTo>
                <a:lnTo>
                  <a:pt x="8010652" y="1905508"/>
                </a:lnTo>
                <a:cubicBezTo>
                  <a:pt x="8103235" y="2067433"/>
                  <a:pt x="8125587" y="2230628"/>
                  <a:pt x="8146669" y="2383155"/>
                </a:cubicBezTo>
                <a:cubicBezTo>
                  <a:pt x="8157972" y="2465324"/>
                  <a:pt x="8168767" y="2544064"/>
                  <a:pt x="8189722" y="2618740"/>
                </a:cubicBezTo>
                <a:lnTo>
                  <a:pt x="8180578" y="2621280"/>
                </a:lnTo>
                <a:lnTo>
                  <a:pt x="8189722" y="2618740"/>
                </a:lnTo>
                <a:cubicBezTo>
                  <a:pt x="8214868" y="2708402"/>
                  <a:pt x="8250809" y="2792095"/>
                  <a:pt x="8317738" y="2869184"/>
                </a:cubicBezTo>
                <a:cubicBezTo>
                  <a:pt x="8604504" y="3199892"/>
                  <a:pt x="9387459" y="3222879"/>
                  <a:pt x="9889744" y="2952496"/>
                </a:cubicBezTo>
                <a:cubicBezTo>
                  <a:pt x="10028555" y="2877820"/>
                  <a:pt x="10149840" y="2784094"/>
                  <a:pt x="10274554" y="2687574"/>
                </a:cubicBezTo>
                <a:cubicBezTo>
                  <a:pt x="10399522" y="2590927"/>
                  <a:pt x="10527919" y="2491613"/>
                  <a:pt x="10679938" y="2407412"/>
                </a:cubicBezTo>
                <a:cubicBezTo>
                  <a:pt x="11085576" y="2183384"/>
                  <a:pt x="11568049" y="2056511"/>
                  <a:pt x="12010009" y="2045462"/>
                </a:cubicBezTo>
                <a:cubicBezTo>
                  <a:pt x="12423394" y="2035175"/>
                  <a:pt x="12832461" y="2134743"/>
                  <a:pt x="13196570" y="2295779"/>
                </a:cubicBezTo>
                <a:lnTo>
                  <a:pt x="13192760" y="2304542"/>
                </a:lnTo>
                <a:lnTo>
                  <a:pt x="13196570" y="2295779"/>
                </a:lnTo>
                <a:cubicBezTo>
                  <a:pt x="13524739" y="2440813"/>
                  <a:pt x="13822426" y="2647442"/>
                  <a:pt x="14054709" y="2913888"/>
                </a:cubicBezTo>
                <a:lnTo>
                  <a:pt x="14047470" y="2920111"/>
                </a:lnTo>
                <a:lnTo>
                  <a:pt x="14054582" y="2913888"/>
                </a:lnTo>
                <a:cubicBezTo>
                  <a:pt x="14089889" y="2954147"/>
                  <a:pt x="14122781" y="2994533"/>
                  <a:pt x="14154277" y="3035046"/>
                </a:cubicBezTo>
                <a:lnTo>
                  <a:pt x="14146784" y="3040888"/>
                </a:lnTo>
                <a:lnTo>
                  <a:pt x="14154277" y="3035046"/>
                </a:lnTo>
                <a:cubicBezTo>
                  <a:pt x="14242416" y="3147568"/>
                  <a:pt x="14318996" y="3258312"/>
                  <a:pt x="14392529" y="3364484"/>
                </a:cubicBezTo>
                <a:cubicBezTo>
                  <a:pt x="14460601" y="3462909"/>
                  <a:pt x="14526006" y="3557270"/>
                  <a:pt x="14595602" y="3646170"/>
                </a:cubicBezTo>
                <a:cubicBezTo>
                  <a:pt x="14691488" y="3768725"/>
                  <a:pt x="14795118" y="3880231"/>
                  <a:pt x="14924151" y="3976116"/>
                </a:cubicBezTo>
                <a:cubicBezTo>
                  <a:pt x="15164435" y="4154805"/>
                  <a:pt x="15490825" y="4267962"/>
                  <a:pt x="15831185" y="4301871"/>
                </a:cubicBezTo>
                <a:lnTo>
                  <a:pt x="15830296" y="4311396"/>
                </a:lnTo>
                <a:lnTo>
                  <a:pt x="15831185" y="4301871"/>
                </a:lnTo>
                <a:cubicBezTo>
                  <a:pt x="16137255" y="4332351"/>
                  <a:pt x="16444467" y="4307078"/>
                  <a:pt x="16737457" y="4242308"/>
                </a:cubicBezTo>
                <a:cubicBezTo>
                  <a:pt x="17200626" y="4139946"/>
                  <a:pt x="17634331" y="3947414"/>
                  <a:pt x="18077689" y="3750691"/>
                </a:cubicBezTo>
                <a:cubicBezTo>
                  <a:pt x="18106643" y="3737864"/>
                  <a:pt x="18135600" y="3725037"/>
                  <a:pt x="18164556" y="3712210"/>
                </a:cubicBezTo>
                <a:lnTo>
                  <a:pt x="18168367" y="3720973"/>
                </a:lnTo>
                <a:lnTo>
                  <a:pt x="18164556" y="3712210"/>
                </a:lnTo>
                <a:cubicBezTo>
                  <a:pt x="18174463" y="3707765"/>
                  <a:pt x="18184495" y="3703320"/>
                  <a:pt x="18194401" y="3699002"/>
                </a:cubicBezTo>
                <a:cubicBezTo>
                  <a:pt x="18204307" y="3694684"/>
                  <a:pt x="18214341" y="3690112"/>
                  <a:pt x="18224373" y="3685667"/>
                </a:cubicBezTo>
                <a:cubicBezTo>
                  <a:pt x="18321528" y="3642487"/>
                  <a:pt x="18419572" y="3599180"/>
                  <a:pt x="18518251" y="3556635"/>
                </a:cubicBezTo>
                <a:lnTo>
                  <a:pt x="18522061" y="3565398"/>
                </a:lnTo>
                <a:lnTo>
                  <a:pt x="18518251" y="3556635"/>
                </a:lnTo>
                <a:cubicBezTo>
                  <a:pt x="20214718" y="2821178"/>
                  <a:pt x="22189186" y="2267839"/>
                  <a:pt x="24365458" y="2087118"/>
                </a:cubicBezTo>
                <a:lnTo>
                  <a:pt x="24366982" y="2106041"/>
                </a:lnTo>
                <a:cubicBezTo>
                  <a:pt x="22192868" y="2286635"/>
                  <a:pt x="20220432" y="2839339"/>
                  <a:pt x="18525743" y="3574034"/>
                </a:cubicBezTo>
                <a:cubicBezTo>
                  <a:pt x="18427066" y="3616579"/>
                  <a:pt x="18329275" y="3659886"/>
                  <a:pt x="18231992" y="3702939"/>
                </a:cubicBezTo>
                <a:cubicBezTo>
                  <a:pt x="18221960" y="3707384"/>
                  <a:pt x="18212054" y="3711829"/>
                  <a:pt x="18202021" y="3716274"/>
                </a:cubicBezTo>
                <a:cubicBezTo>
                  <a:pt x="18191989" y="3720719"/>
                  <a:pt x="18182082" y="3725164"/>
                  <a:pt x="18172176" y="3729482"/>
                </a:cubicBezTo>
                <a:cubicBezTo>
                  <a:pt x="18143220" y="3742309"/>
                  <a:pt x="18114265" y="3755136"/>
                  <a:pt x="18085308" y="3767963"/>
                </a:cubicBezTo>
                <a:cubicBezTo>
                  <a:pt x="17642205" y="3964686"/>
                  <a:pt x="17206849" y="4157980"/>
                  <a:pt x="16741393" y="4260850"/>
                </a:cubicBezTo>
                <a:lnTo>
                  <a:pt x="16739363" y="4251579"/>
                </a:lnTo>
                <a:lnTo>
                  <a:pt x="16741393" y="4260850"/>
                </a:lnTo>
                <a:cubicBezTo>
                  <a:pt x="16446627" y="4326001"/>
                  <a:pt x="16137382" y="4351401"/>
                  <a:pt x="15829153" y="4320794"/>
                </a:cubicBezTo>
                <a:cubicBezTo>
                  <a:pt x="15486126" y="4286631"/>
                  <a:pt x="15156180" y="4172585"/>
                  <a:pt x="14912593" y="3991356"/>
                </a:cubicBezTo>
                <a:lnTo>
                  <a:pt x="14918309" y="3983736"/>
                </a:lnTo>
                <a:lnTo>
                  <a:pt x="14912593" y="3991356"/>
                </a:lnTo>
                <a:cubicBezTo>
                  <a:pt x="14781784" y="3894201"/>
                  <a:pt x="14677009" y="3781171"/>
                  <a:pt x="14580490" y="3657854"/>
                </a:cubicBezTo>
                <a:cubicBezTo>
                  <a:pt x="14510513" y="3568446"/>
                  <a:pt x="14444853" y="3473577"/>
                  <a:pt x="14376781" y="3375279"/>
                </a:cubicBezTo>
                <a:cubicBezTo>
                  <a:pt x="14303248" y="3268980"/>
                  <a:pt x="14226921" y="3158744"/>
                  <a:pt x="14139165" y="3046730"/>
                </a:cubicBezTo>
                <a:cubicBezTo>
                  <a:pt x="14107795" y="3006471"/>
                  <a:pt x="14075029" y="2966339"/>
                  <a:pt x="14040104" y="2926461"/>
                </a:cubicBezTo>
                <a:cubicBezTo>
                  <a:pt x="13809853" y="2662428"/>
                  <a:pt x="13514578" y="2457450"/>
                  <a:pt x="13188568" y="2313305"/>
                </a:cubicBezTo>
                <a:cubicBezTo>
                  <a:pt x="12826492" y="2153158"/>
                  <a:pt x="12420219" y="2054479"/>
                  <a:pt x="12010136" y="2064639"/>
                </a:cubicBezTo>
                <a:lnTo>
                  <a:pt x="12009882" y="2055114"/>
                </a:lnTo>
                <a:lnTo>
                  <a:pt x="12010136" y="2064639"/>
                </a:lnTo>
                <a:cubicBezTo>
                  <a:pt x="11571097" y="2075688"/>
                  <a:pt x="11091672" y="2201799"/>
                  <a:pt x="10688828" y="2424303"/>
                </a:cubicBezTo>
                <a:lnTo>
                  <a:pt x="10684256" y="2415921"/>
                </a:lnTo>
                <a:lnTo>
                  <a:pt x="10688828" y="2424303"/>
                </a:lnTo>
                <a:cubicBezTo>
                  <a:pt x="10538333" y="2507742"/>
                  <a:pt x="10410952" y="2606167"/>
                  <a:pt x="10285857" y="2702941"/>
                </a:cubicBezTo>
                <a:cubicBezTo>
                  <a:pt x="10161270" y="2799207"/>
                  <a:pt x="10038842" y="2893949"/>
                  <a:pt x="9898380" y="2969514"/>
                </a:cubicBezTo>
                <a:lnTo>
                  <a:pt x="9893808" y="2961132"/>
                </a:lnTo>
                <a:lnTo>
                  <a:pt x="9898380" y="2969514"/>
                </a:lnTo>
                <a:cubicBezTo>
                  <a:pt x="9392539" y="3241802"/>
                  <a:pt x="8598154" y="3222498"/>
                  <a:pt x="8303006" y="2882011"/>
                </a:cubicBezTo>
                <a:lnTo>
                  <a:pt x="8310245" y="2875788"/>
                </a:lnTo>
                <a:lnTo>
                  <a:pt x="8303006" y="2882011"/>
                </a:lnTo>
                <a:cubicBezTo>
                  <a:pt x="8233664" y="2802128"/>
                  <a:pt x="8196707" y="2715514"/>
                  <a:pt x="8171053" y="2624201"/>
                </a:cubicBezTo>
                <a:cubicBezTo>
                  <a:pt x="8149717" y="2548001"/>
                  <a:pt x="8138668" y="2467864"/>
                  <a:pt x="8127492" y="2386076"/>
                </a:cubicBezTo>
                <a:cubicBezTo>
                  <a:pt x="8106410" y="2233168"/>
                  <a:pt x="8084439" y="2073529"/>
                  <a:pt x="7993888" y="1915287"/>
                </a:cubicBezTo>
                <a:cubicBezTo>
                  <a:pt x="7776083" y="1534287"/>
                  <a:pt x="7171563" y="1297813"/>
                  <a:pt x="6660515" y="1268095"/>
                </a:cubicBezTo>
                <a:cubicBezTo>
                  <a:pt x="6566535" y="1262634"/>
                  <a:pt x="6475095" y="1262253"/>
                  <a:pt x="6385814" y="1265809"/>
                </a:cubicBezTo>
                <a:lnTo>
                  <a:pt x="6385433" y="1256284"/>
                </a:lnTo>
                <a:lnTo>
                  <a:pt x="6385814" y="1265809"/>
                </a:lnTo>
                <a:cubicBezTo>
                  <a:pt x="6149467" y="1275588"/>
                  <a:pt x="5922772" y="1311910"/>
                  <a:pt x="5696458" y="1355217"/>
                </a:cubicBezTo>
                <a:cubicBezTo>
                  <a:pt x="5620131" y="1369822"/>
                  <a:pt x="5543931" y="1385316"/>
                  <a:pt x="5467477" y="1400810"/>
                </a:cubicBezTo>
                <a:cubicBezTo>
                  <a:pt x="5390515" y="1416431"/>
                  <a:pt x="5313172" y="1432052"/>
                  <a:pt x="5235321" y="1447038"/>
                </a:cubicBezTo>
                <a:lnTo>
                  <a:pt x="5233543" y="1437640"/>
                </a:lnTo>
                <a:lnTo>
                  <a:pt x="5235321" y="1447038"/>
                </a:lnTo>
                <a:cubicBezTo>
                  <a:pt x="4762119" y="1537843"/>
                  <a:pt x="4212336" y="1613789"/>
                  <a:pt x="3645662" y="1508252"/>
                </a:cubicBezTo>
                <a:lnTo>
                  <a:pt x="3647440" y="1498854"/>
                </a:lnTo>
                <a:lnTo>
                  <a:pt x="3645662" y="1508252"/>
                </a:lnTo>
                <a:cubicBezTo>
                  <a:pt x="3322828" y="1448181"/>
                  <a:pt x="2976245" y="1398524"/>
                  <a:pt x="2672715" y="1362456"/>
                </a:cubicBezTo>
                <a:cubicBezTo>
                  <a:pt x="2589784" y="1352550"/>
                  <a:pt x="2509901" y="1345946"/>
                  <a:pt x="2429764" y="1339342"/>
                </a:cubicBezTo>
                <a:cubicBezTo>
                  <a:pt x="2275586" y="1326515"/>
                  <a:pt x="2121027" y="1313688"/>
                  <a:pt x="1945513" y="1277620"/>
                </a:cubicBezTo>
                <a:cubicBezTo>
                  <a:pt x="1627124" y="1211707"/>
                  <a:pt x="1229233" y="1083437"/>
                  <a:pt x="889381" y="867156"/>
                </a:cubicBezTo>
                <a:cubicBezTo>
                  <a:pt x="488188" y="611759"/>
                  <a:pt x="166751" y="279654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3"/>
          <p:cNvSpPr/>
          <p:nvPr/>
        </p:nvSpPr>
        <p:spPr>
          <a:xfrm>
            <a:off x="13233" y="5662036"/>
            <a:ext cx="18270284" cy="3360325"/>
          </a:xfrm>
          <a:custGeom>
            <a:rect b="b" l="l" r="r" t="t"/>
            <a:pathLst>
              <a:path extrusionOk="0" h="4480433" w="24360378">
                <a:moveTo>
                  <a:pt x="16002" y="0"/>
                </a:moveTo>
                <a:cubicBezTo>
                  <a:pt x="178562" y="257302"/>
                  <a:pt x="487680" y="583946"/>
                  <a:pt x="874903" y="845058"/>
                </a:cubicBezTo>
                <a:cubicBezTo>
                  <a:pt x="1198372" y="1063244"/>
                  <a:pt x="1578356" y="1204849"/>
                  <a:pt x="1887093" y="1288796"/>
                </a:cubicBezTo>
                <a:cubicBezTo>
                  <a:pt x="2066544" y="1337691"/>
                  <a:pt x="2226056" y="1362837"/>
                  <a:pt x="2386457" y="1388110"/>
                </a:cubicBezTo>
                <a:cubicBezTo>
                  <a:pt x="2457196" y="1399286"/>
                  <a:pt x="2528189" y="1410462"/>
                  <a:pt x="2601087" y="1423670"/>
                </a:cubicBezTo>
                <a:cubicBezTo>
                  <a:pt x="2904617" y="1479169"/>
                  <a:pt x="3241421" y="1541272"/>
                  <a:pt x="3554984" y="1599438"/>
                </a:cubicBezTo>
                <a:lnTo>
                  <a:pt x="3553206" y="1608836"/>
                </a:lnTo>
                <a:lnTo>
                  <a:pt x="3554984" y="1599438"/>
                </a:lnTo>
                <a:cubicBezTo>
                  <a:pt x="4129024" y="1705864"/>
                  <a:pt x="4690872" y="1617726"/>
                  <a:pt x="5177663" y="1511808"/>
                </a:cubicBezTo>
                <a:cubicBezTo>
                  <a:pt x="5259070" y="1494155"/>
                  <a:pt x="5339715" y="1475613"/>
                  <a:pt x="5420360" y="1457198"/>
                </a:cubicBezTo>
                <a:cubicBezTo>
                  <a:pt x="5500497" y="1438910"/>
                  <a:pt x="5580507" y="1420622"/>
                  <a:pt x="5660644" y="1403223"/>
                </a:cubicBezTo>
                <a:cubicBezTo>
                  <a:pt x="5892419" y="1352931"/>
                  <a:pt x="6125845" y="1309751"/>
                  <a:pt x="6369685" y="1294257"/>
                </a:cubicBezTo>
                <a:cubicBezTo>
                  <a:pt x="6462776" y="1288288"/>
                  <a:pt x="6558153" y="1286764"/>
                  <a:pt x="6655816" y="1290447"/>
                </a:cubicBezTo>
                <a:lnTo>
                  <a:pt x="6655435" y="1299972"/>
                </a:lnTo>
                <a:lnTo>
                  <a:pt x="6655816" y="1290447"/>
                </a:lnTo>
                <a:cubicBezTo>
                  <a:pt x="7186676" y="1310386"/>
                  <a:pt x="7819136" y="1548003"/>
                  <a:pt x="8039989" y="1949577"/>
                </a:cubicBezTo>
                <a:lnTo>
                  <a:pt x="8031607" y="1954149"/>
                </a:lnTo>
                <a:lnTo>
                  <a:pt x="8039989" y="1949577"/>
                </a:lnTo>
                <a:cubicBezTo>
                  <a:pt x="8132699" y="2118106"/>
                  <a:pt x="8149209" y="2289048"/>
                  <a:pt x="8164703" y="2449830"/>
                </a:cubicBezTo>
                <a:cubicBezTo>
                  <a:pt x="8172831" y="2533523"/>
                  <a:pt x="8180578" y="2614168"/>
                  <a:pt x="8198612" y="2691130"/>
                </a:cubicBezTo>
                <a:cubicBezTo>
                  <a:pt x="8220583" y="2785618"/>
                  <a:pt x="8254492" y="2874264"/>
                  <a:pt x="8321040" y="2956306"/>
                </a:cubicBezTo>
                <a:cubicBezTo>
                  <a:pt x="8606409" y="3308731"/>
                  <a:pt x="9412478" y="3343021"/>
                  <a:pt x="9936607" y="3075559"/>
                </a:cubicBezTo>
                <a:lnTo>
                  <a:pt x="9940925" y="3084068"/>
                </a:lnTo>
                <a:lnTo>
                  <a:pt x="9936607" y="3075559"/>
                </a:lnTo>
                <a:cubicBezTo>
                  <a:pt x="10081514" y="3001518"/>
                  <a:pt x="10209149" y="2907792"/>
                  <a:pt x="10340467" y="2811272"/>
                </a:cubicBezTo>
                <a:cubicBezTo>
                  <a:pt x="10463022" y="2721229"/>
                  <a:pt x="10588625" y="2628773"/>
                  <a:pt x="10733786" y="2548890"/>
                </a:cubicBezTo>
                <a:cubicBezTo>
                  <a:pt x="11136757" y="2328291"/>
                  <a:pt x="11607546" y="2193163"/>
                  <a:pt x="12047093" y="2169160"/>
                </a:cubicBezTo>
                <a:cubicBezTo>
                  <a:pt x="12456033" y="2146935"/>
                  <a:pt x="12869418" y="2231136"/>
                  <a:pt x="13237338" y="2380996"/>
                </a:cubicBezTo>
                <a:lnTo>
                  <a:pt x="13233781" y="2389759"/>
                </a:lnTo>
                <a:lnTo>
                  <a:pt x="13237338" y="2380996"/>
                </a:lnTo>
                <a:cubicBezTo>
                  <a:pt x="13569696" y="2516251"/>
                  <a:pt x="13870432" y="2715514"/>
                  <a:pt x="14098143" y="2980563"/>
                </a:cubicBezTo>
                <a:lnTo>
                  <a:pt x="14090904" y="2986786"/>
                </a:lnTo>
                <a:lnTo>
                  <a:pt x="14098143" y="2980563"/>
                </a:lnTo>
                <a:cubicBezTo>
                  <a:pt x="14132688" y="3020568"/>
                  <a:pt x="14164690" y="3060700"/>
                  <a:pt x="14195044" y="3101086"/>
                </a:cubicBezTo>
                <a:lnTo>
                  <a:pt x="14187424" y="3106801"/>
                </a:lnTo>
                <a:lnTo>
                  <a:pt x="14195044" y="3101086"/>
                </a:lnTo>
                <a:cubicBezTo>
                  <a:pt x="14292072" y="3229483"/>
                  <a:pt x="14372082" y="3356483"/>
                  <a:pt x="14448537" y="3478022"/>
                </a:cubicBezTo>
                <a:cubicBezTo>
                  <a:pt x="14519148" y="3590290"/>
                  <a:pt x="14586838" y="3697732"/>
                  <a:pt x="14662531" y="3797808"/>
                </a:cubicBezTo>
                <a:cubicBezTo>
                  <a:pt x="14734414" y="3892931"/>
                  <a:pt x="14813534" y="3981196"/>
                  <a:pt x="14909039" y="4060190"/>
                </a:cubicBezTo>
                <a:cubicBezTo>
                  <a:pt x="15135606" y="4247769"/>
                  <a:pt x="15452725" y="4371975"/>
                  <a:pt x="15789148" y="4418965"/>
                </a:cubicBezTo>
                <a:cubicBezTo>
                  <a:pt x="16091027" y="4461129"/>
                  <a:pt x="16399383" y="4448683"/>
                  <a:pt x="16695038" y="4395851"/>
                </a:cubicBezTo>
                <a:cubicBezTo>
                  <a:pt x="17175480" y="4310126"/>
                  <a:pt x="17629251" y="4128770"/>
                  <a:pt x="18092928" y="3943223"/>
                </a:cubicBezTo>
                <a:cubicBezTo>
                  <a:pt x="18110963" y="3935984"/>
                  <a:pt x="18128996" y="3928745"/>
                  <a:pt x="18147030" y="3921633"/>
                </a:cubicBezTo>
                <a:cubicBezTo>
                  <a:pt x="18178272" y="3909187"/>
                  <a:pt x="18209388" y="3896741"/>
                  <a:pt x="18240756" y="3884168"/>
                </a:cubicBezTo>
                <a:cubicBezTo>
                  <a:pt x="18272125" y="3871595"/>
                  <a:pt x="18303494" y="3859022"/>
                  <a:pt x="18334989" y="3846449"/>
                </a:cubicBezTo>
                <a:cubicBezTo>
                  <a:pt x="18392014" y="3823716"/>
                  <a:pt x="18449164" y="3800983"/>
                  <a:pt x="18506566" y="3778504"/>
                </a:cubicBezTo>
                <a:lnTo>
                  <a:pt x="18509996" y="3787394"/>
                </a:lnTo>
                <a:lnTo>
                  <a:pt x="18506566" y="3778504"/>
                </a:lnTo>
                <a:cubicBezTo>
                  <a:pt x="20229576" y="3102737"/>
                  <a:pt x="22204299" y="2604770"/>
                  <a:pt x="24359108" y="2455926"/>
                </a:cubicBezTo>
                <a:lnTo>
                  <a:pt x="24360378" y="2474976"/>
                </a:lnTo>
                <a:cubicBezTo>
                  <a:pt x="22207601" y="2623693"/>
                  <a:pt x="20234783" y="3121279"/>
                  <a:pt x="18513425" y="3796284"/>
                </a:cubicBezTo>
                <a:cubicBezTo>
                  <a:pt x="18456021" y="3818763"/>
                  <a:pt x="18398871" y="3841496"/>
                  <a:pt x="18341848" y="3864229"/>
                </a:cubicBezTo>
                <a:cubicBezTo>
                  <a:pt x="18310352" y="3876802"/>
                  <a:pt x="18278982" y="3889375"/>
                  <a:pt x="18247613" y="3901948"/>
                </a:cubicBezTo>
                <a:cubicBezTo>
                  <a:pt x="18216245" y="3914521"/>
                  <a:pt x="18185130" y="3926967"/>
                  <a:pt x="18153887" y="3939413"/>
                </a:cubicBezTo>
                <a:lnTo>
                  <a:pt x="18150332" y="3930523"/>
                </a:lnTo>
                <a:lnTo>
                  <a:pt x="18153887" y="3939413"/>
                </a:lnTo>
                <a:cubicBezTo>
                  <a:pt x="18135854" y="3946652"/>
                  <a:pt x="18117820" y="3953891"/>
                  <a:pt x="18099785" y="3961003"/>
                </a:cubicBezTo>
                <a:cubicBezTo>
                  <a:pt x="17636362" y="4146296"/>
                  <a:pt x="17180813" y="4328541"/>
                  <a:pt x="16698086" y="4414647"/>
                </a:cubicBezTo>
                <a:lnTo>
                  <a:pt x="16696435" y="4405249"/>
                </a:lnTo>
                <a:lnTo>
                  <a:pt x="16698086" y="4414647"/>
                </a:lnTo>
                <a:cubicBezTo>
                  <a:pt x="16400653" y="4467860"/>
                  <a:pt x="16090264" y="4480433"/>
                  <a:pt x="15786227" y="4437888"/>
                </a:cubicBezTo>
                <a:lnTo>
                  <a:pt x="15787497" y="4428490"/>
                </a:lnTo>
                <a:lnTo>
                  <a:pt x="15786227" y="4437888"/>
                </a:lnTo>
                <a:cubicBezTo>
                  <a:pt x="15447263" y="4390644"/>
                  <a:pt x="15126588" y="4265295"/>
                  <a:pt x="14896591" y="4074922"/>
                </a:cubicBezTo>
                <a:lnTo>
                  <a:pt x="14902687" y="4067556"/>
                </a:lnTo>
                <a:lnTo>
                  <a:pt x="14896591" y="4074922"/>
                </a:lnTo>
                <a:cubicBezTo>
                  <a:pt x="14799690" y="3994658"/>
                  <a:pt x="14719681" y="3905250"/>
                  <a:pt x="14647036" y="3809365"/>
                </a:cubicBezTo>
                <a:cubicBezTo>
                  <a:pt x="14570836" y="3708527"/>
                  <a:pt x="14502764" y="3600323"/>
                  <a:pt x="14432153" y="3488309"/>
                </a:cubicBezTo>
                <a:cubicBezTo>
                  <a:pt x="14355572" y="3366643"/>
                  <a:pt x="14276070" y="3240405"/>
                  <a:pt x="14179550" y="3112770"/>
                </a:cubicBezTo>
                <a:cubicBezTo>
                  <a:pt x="14149324" y="3072765"/>
                  <a:pt x="14117574" y="3032887"/>
                  <a:pt x="14083410" y="2993263"/>
                </a:cubicBezTo>
                <a:cubicBezTo>
                  <a:pt x="13858112" y="2731008"/>
                  <a:pt x="13560044" y="2533396"/>
                  <a:pt x="13229971" y="2399030"/>
                </a:cubicBezTo>
                <a:cubicBezTo>
                  <a:pt x="12864338" y="2250059"/>
                  <a:pt x="12453747" y="2166493"/>
                  <a:pt x="12047982" y="2188591"/>
                </a:cubicBezTo>
                <a:lnTo>
                  <a:pt x="12047474" y="2179066"/>
                </a:lnTo>
                <a:lnTo>
                  <a:pt x="12047982" y="2188591"/>
                </a:lnTo>
                <a:cubicBezTo>
                  <a:pt x="11611356" y="2212467"/>
                  <a:pt x="11143487" y="2346706"/>
                  <a:pt x="10742802" y="2565908"/>
                </a:cubicBezTo>
                <a:lnTo>
                  <a:pt x="10738231" y="2557526"/>
                </a:lnTo>
                <a:lnTo>
                  <a:pt x="10742802" y="2565908"/>
                </a:lnTo>
                <a:cubicBezTo>
                  <a:pt x="10598912" y="2645029"/>
                  <a:pt x="10474198" y="2736723"/>
                  <a:pt x="10351643" y="2826893"/>
                </a:cubicBezTo>
                <a:cubicBezTo>
                  <a:pt x="10220578" y="2923286"/>
                  <a:pt x="10091801" y="3018028"/>
                  <a:pt x="9945243" y="3092831"/>
                </a:cubicBezTo>
                <a:cubicBezTo>
                  <a:pt x="9417685" y="3362071"/>
                  <a:pt x="8599804" y="3331464"/>
                  <a:pt x="8306181" y="2968625"/>
                </a:cubicBezTo>
                <a:lnTo>
                  <a:pt x="8313547" y="2962656"/>
                </a:lnTo>
                <a:lnTo>
                  <a:pt x="8306181" y="2968625"/>
                </a:lnTo>
                <a:cubicBezTo>
                  <a:pt x="8237220" y="2883535"/>
                  <a:pt x="8202422" y="2791968"/>
                  <a:pt x="8180070" y="2695702"/>
                </a:cubicBezTo>
                <a:lnTo>
                  <a:pt x="8189340" y="2693543"/>
                </a:lnTo>
                <a:lnTo>
                  <a:pt x="8180070" y="2695702"/>
                </a:lnTo>
                <a:cubicBezTo>
                  <a:pt x="8161782" y="2617343"/>
                  <a:pt x="8153908" y="2535301"/>
                  <a:pt x="8145779" y="2451862"/>
                </a:cubicBezTo>
                <a:cubicBezTo>
                  <a:pt x="8130159" y="2290699"/>
                  <a:pt x="8113902" y="2123567"/>
                  <a:pt x="8023351" y="1958975"/>
                </a:cubicBezTo>
                <a:cubicBezTo>
                  <a:pt x="7807451" y="1566291"/>
                  <a:pt x="7183627" y="1329563"/>
                  <a:pt x="6655181" y="1309624"/>
                </a:cubicBezTo>
                <a:cubicBezTo>
                  <a:pt x="6558152" y="1305941"/>
                  <a:pt x="6463538" y="1307465"/>
                  <a:pt x="6370954" y="1313307"/>
                </a:cubicBezTo>
                <a:lnTo>
                  <a:pt x="6370320" y="1303782"/>
                </a:lnTo>
                <a:lnTo>
                  <a:pt x="6370954" y="1313307"/>
                </a:lnTo>
                <a:cubicBezTo>
                  <a:pt x="6128512" y="1328801"/>
                  <a:pt x="5896228" y="1371600"/>
                  <a:pt x="5664708" y="1421892"/>
                </a:cubicBezTo>
                <a:cubicBezTo>
                  <a:pt x="5584697" y="1439291"/>
                  <a:pt x="5504815" y="1457579"/>
                  <a:pt x="5424551" y="1475867"/>
                </a:cubicBezTo>
                <a:cubicBezTo>
                  <a:pt x="5343906" y="1494282"/>
                  <a:pt x="5263134" y="1512824"/>
                  <a:pt x="5181600" y="1530477"/>
                </a:cubicBezTo>
                <a:lnTo>
                  <a:pt x="5179568" y="1521206"/>
                </a:lnTo>
                <a:lnTo>
                  <a:pt x="5181600" y="1530477"/>
                </a:lnTo>
                <a:cubicBezTo>
                  <a:pt x="4694301" y="1636522"/>
                  <a:pt x="4129278" y="1725295"/>
                  <a:pt x="3551428" y="1618234"/>
                </a:cubicBezTo>
                <a:cubicBezTo>
                  <a:pt x="3237865" y="1560068"/>
                  <a:pt x="2901061" y="1497965"/>
                  <a:pt x="2597531" y="1442466"/>
                </a:cubicBezTo>
                <a:lnTo>
                  <a:pt x="2599182" y="1433068"/>
                </a:lnTo>
                <a:lnTo>
                  <a:pt x="2597531" y="1442466"/>
                </a:lnTo>
                <a:cubicBezTo>
                  <a:pt x="2525014" y="1429258"/>
                  <a:pt x="2454148" y="1418082"/>
                  <a:pt x="2383409" y="1406906"/>
                </a:cubicBezTo>
                <a:cubicBezTo>
                  <a:pt x="2223008" y="1381633"/>
                  <a:pt x="2062607" y="1356360"/>
                  <a:pt x="1882013" y="1307084"/>
                </a:cubicBezTo>
                <a:lnTo>
                  <a:pt x="1884553" y="1297940"/>
                </a:lnTo>
                <a:lnTo>
                  <a:pt x="1882013" y="1307084"/>
                </a:lnTo>
                <a:cubicBezTo>
                  <a:pt x="1572260" y="1222756"/>
                  <a:pt x="1189990" y="1080389"/>
                  <a:pt x="864235" y="860679"/>
                </a:cubicBezTo>
                <a:lnTo>
                  <a:pt x="869569" y="852805"/>
                </a:lnTo>
                <a:lnTo>
                  <a:pt x="864235" y="860679"/>
                </a:lnTo>
                <a:cubicBezTo>
                  <a:pt x="475234" y="598424"/>
                  <a:pt x="164084" y="270002"/>
                  <a:pt x="0" y="1016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3"/>
          <p:cNvSpPr/>
          <p:nvPr/>
        </p:nvSpPr>
        <p:spPr>
          <a:xfrm>
            <a:off x="17787" y="5527443"/>
            <a:ext cx="18265331" cy="3457194"/>
          </a:xfrm>
          <a:custGeom>
            <a:rect b="b" l="l" r="r" t="t"/>
            <a:pathLst>
              <a:path extrusionOk="0" h="4609592" w="24353774">
                <a:moveTo>
                  <a:pt x="16002" y="0"/>
                </a:moveTo>
                <a:cubicBezTo>
                  <a:pt x="176149" y="247523"/>
                  <a:pt x="475361" y="570484"/>
                  <a:pt x="850392" y="838962"/>
                </a:cubicBezTo>
                <a:lnTo>
                  <a:pt x="844804" y="846709"/>
                </a:lnTo>
                <a:lnTo>
                  <a:pt x="850392" y="838962"/>
                </a:lnTo>
                <a:cubicBezTo>
                  <a:pt x="1160145" y="1060577"/>
                  <a:pt x="1524381" y="1216279"/>
                  <a:pt x="1824736" y="1319022"/>
                </a:cubicBezTo>
                <a:lnTo>
                  <a:pt x="1821688" y="1328039"/>
                </a:lnTo>
                <a:lnTo>
                  <a:pt x="1824736" y="1319022"/>
                </a:lnTo>
                <a:cubicBezTo>
                  <a:pt x="2012950" y="1383411"/>
                  <a:pt x="2181606" y="1422781"/>
                  <a:pt x="2351278" y="1462405"/>
                </a:cubicBezTo>
                <a:cubicBezTo>
                  <a:pt x="2409571" y="1475994"/>
                  <a:pt x="2467864" y="1489583"/>
                  <a:pt x="2527173" y="1504315"/>
                </a:cubicBezTo>
                <a:lnTo>
                  <a:pt x="2524887" y="1513586"/>
                </a:lnTo>
                <a:lnTo>
                  <a:pt x="2527173" y="1504315"/>
                </a:lnTo>
                <a:cubicBezTo>
                  <a:pt x="2830068" y="1579245"/>
                  <a:pt x="3156966" y="1653413"/>
                  <a:pt x="3461004" y="1709801"/>
                </a:cubicBezTo>
                <a:lnTo>
                  <a:pt x="3459226" y="1719199"/>
                </a:lnTo>
                <a:lnTo>
                  <a:pt x="3461004" y="1709801"/>
                </a:lnTo>
                <a:cubicBezTo>
                  <a:pt x="4045712" y="1817878"/>
                  <a:pt x="4622673" y="1716786"/>
                  <a:pt x="5123688" y="1595628"/>
                </a:cubicBezTo>
                <a:cubicBezTo>
                  <a:pt x="5208143" y="1575308"/>
                  <a:pt x="5291963" y="1553972"/>
                  <a:pt x="5375656" y="1532763"/>
                </a:cubicBezTo>
                <a:cubicBezTo>
                  <a:pt x="5459095" y="1511681"/>
                  <a:pt x="5542280" y="1490599"/>
                  <a:pt x="5625846" y="1470406"/>
                </a:cubicBezTo>
                <a:cubicBezTo>
                  <a:pt x="5863717" y="1413002"/>
                  <a:pt x="6103620" y="1363218"/>
                  <a:pt x="6354318" y="1342009"/>
                </a:cubicBezTo>
                <a:cubicBezTo>
                  <a:pt x="6450584" y="1333881"/>
                  <a:pt x="6549009" y="1330325"/>
                  <a:pt x="6650101" y="1332230"/>
                </a:cubicBezTo>
                <a:cubicBezTo>
                  <a:pt x="7198360" y="1342517"/>
                  <a:pt x="7850632" y="1580134"/>
                  <a:pt x="8069453" y="1993646"/>
                </a:cubicBezTo>
                <a:cubicBezTo>
                  <a:pt x="8161909" y="2168652"/>
                  <a:pt x="8172450" y="2347214"/>
                  <a:pt x="8182610" y="2515997"/>
                </a:cubicBezTo>
                <a:cubicBezTo>
                  <a:pt x="8187690" y="2601468"/>
                  <a:pt x="8192643" y="2684272"/>
                  <a:pt x="8207756" y="2763520"/>
                </a:cubicBezTo>
                <a:cubicBezTo>
                  <a:pt x="8226552" y="2862707"/>
                  <a:pt x="8258429" y="2956433"/>
                  <a:pt x="8324342" y="3043682"/>
                </a:cubicBezTo>
                <a:lnTo>
                  <a:pt x="8316722" y="3049397"/>
                </a:lnTo>
                <a:lnTo>
                  <a:pt x="8324342" y="3043682"/>
                </a:lnTo>
                <a:cubicBezTo>
                  <a:pt x="8608060" y="3417951"/>
                  <a:pt x="9437243" y="3463036"/>
                  <a:pt x="9983597" y="3198876"/>
                </a:cubicBezTo>
                <a:cubicBezTo>
                  <a:pt x="10135362" y="3125470"/>
                  <a:pt x="10269855" y="3031617"/>
                  <a:pt x="10408158" y="2934970"/>
                </a:cubicBezTo>
                <a:cubicBezTo>
                  <a:pt x="10527538" y="2851531"/>
                  <a:pt x="10649712" y="2766187"/>
                  <a:pt x="10787761" y="2691003"/>
                </a:cubicBezTo>
                <a:cubicBezTo>
                  <a:pt x="11188192" y="2473833"/>
                  <a:pt x="11647170" y="2330577"/>
                  <a:pt x="12084177" y="2293620"/>
                </a:cubicBezTo>
                <a:lnTo>
                  <a:pt x="12084939" y="2303145"/>
                </a:lnTo>
                <a:lnTo>
                  <a:pt x="12084177" y="2293620"/>
                </a:lnTo>
                <a:cubicBezTo>
                  <a:pt x="12488672" y="2259330"/>
                  <a:pt x="12906502" y="2328418"/>
                  <a:pt x="13277977" y="2466848"/>
                </a:cubicBezTo>
                <a:cubicBezTo>
                  <a:pt x="13614527" y="2592324"/>
                  <a:pt x="13918439" y="2784475"/>
                  <a:pt x="14141450" y="3047746"/>
                </a:cubicBezTo>
                <a:lnTo>
                  <a:pt x="14134212" y="3053842"/>
                </a:lnTo>
                <a:lnTo>
                  <a:pt x="14141450" y="3047619"/>
                </a:lnTo>
                <a:cubicBezTo>
                  <a:pt x="14175232" y="3087243"/>
                  <a:pt x="14206347" y="3127375"/>
                  <a:pt x="14235430" y="3167634"/>
                </a:cubicBezTo>
                <a:lnTo>
                  <a:pt x="14227683" y="3173222"/>
                </a:lnTo>
                <a:lnTo>
                  <a:pt x="14235430" y="3167634"/>
                </a:lnTo>
                <a:cubicBezTo>
                  <a:pt x="14338427" y="3308985"/>
                  <a:pt x="14418056" y="3449955"/>
                  <a:pt x="14494256" y="3584829"/>
                </a:cubicBezTo>
                <a:cubicBezTo>
                  <a:pt x="14564613" y="3709543"/>
                  <a:pt x="14632051" y="3828796"/>
                  <a:pt x="14712441" y="3939032"/>
                </a:cubicBezTo>
                <a:cubicBezTo>
                  <a:pt x="14765528" y="4011930"/>
                  <a:pt x="14824329" y="4080764"/>
                  <a:pt x="14893289" y="4144518"/>
                </a:cubicBezTo>
                <a:lnTo>
                  <a:pt x="14886814" y="4151503"/>
                </a:lnTo>
                <a:lnTo>
                  <a:pt x="14893289" y="4144518"/>
                </a:lnTo>
                <a:cubicBezTo>
                  <a:pt x="15106141" y="4340987"/>
                  <a:pt x="15413737" y="4476115"/>
                  <a:pt x="15746349" y="4536186"/>
                </a:cubicBezTo>
                <a:cubicBezTo>
                  <a:pt x="16044038" y="4590034"/>
                  <a:pt x="16353537" y="4590415"/>
                  <a:pt x="16652114" y="4549521"/>
                </a:cubicBezTo>
                <a:cubicBezTo>
                  <a:pt x="17150334" y="4481322"/>
                  <a:pt x="17625440" y="4311396"/>
                  <a:pt x="18110708" y="4137914"/>
                </a:cubicBezTo>
                <a:cubicBezTo>
                  <a:pt x="18116931" y="4135755"/>
                  <a:pt x="18123154" y="4133469"/>
                  <a:pt x="18129377" y="4131310"/>
                </a:cubicBezTo>
                <a:lnTo>
                  <a:pt x="18132552" y="4140327"/>
                </a:lnTo>
                <a:lnTo>
                  <a:pt x="18129377" y="4131310"/>
                </a:lnTo>
                <a:cubicBezTo>
                  <a:pt x="18161636" y="4119753"/>
                  <a:pt x="18193893" y="4108196"/>
                  <a:pt x="18226278" y="4096512"/>
                </a:cubicBezTo>
                <a:cubicBezTo>
                  <a:pt x="18258664" y="4084828"/>
                  <a:pt x="18291175" y="4073271"/>
                  <a:pt x="18323813" y="4061587"/>
                </a:cubicBezTo>
                <a:cubicBezTo>
                  <a:pt x="18380711" y="4041267"/>
                  <a:pt x="18437733" y="4020947"/>
                  <a:pt x="18495011" y="4000881"/>
                </a:cubicBezTo>
                <a:lnTo>
                  <a:pt x="18498186" y="4009898"/>
                </a:lnTo>
                <a:lnTo>
                  <a:pt x="18495011" y="4000881"/>
                </a:lnTo>
                <a:cubicBezTo>
                  <a:pt x="20244561" y="3384804"/>
                  <a:pt x="22219538" y="2942209"/>
                  <a:pt x="24352758" y="2825115"/>
                </a:cubicBezTo>
                <a:lnTo>
                  <a:pt x="24353774" y="2844165"/>
                </a:lnTo>
                <a:cubicBezTo>
                  <a:pt x="22222586" y="2961132"/>
                  <a:pt x="20249389" y="3403346"/>
                  <a:pt x="18501359" y="4018915"/>
                </a:cubicBezTo>
                <a:cubicBezTo>
                  <a:pt x="18444209" y="4038981"/>
                  <a:pt x="18387186" y="4059174"/>
                  <a:pt x="18330290" y="4079621"/>
                </a:cubicBezTo>
                <a:cubicBezTo>
                  <a:pt x="18297779" y="4091305"/>
                  <a:pt x="18265266" y="4102862"/>
                  <a:pt x="18232882" y="4114546"/>
                </a:cubicBezTo>
                <a:cubicBezTo>
                  <a:pt x="18200497" y="4126230"/>
                  <a:pt x="18168238" y="4137787"/>
                  <a:pt x="18135981" y="4149344"/>
                </a:cubicBezTo>
                <a:cubicBezTo>
                  <a:pt x="18129758" y="4151503"/>
                  <a:pt x="18123534" y="4153789"/>
                  <a:pt x="18117311" y="4155948"/>
                </a:cubicBezTo>
                <a:cubicBezTo>
                  <a:pt x="17632426" y="4329303"/>
                  <a:pt x="17155413" y="4499864"/>
                  <a:pt x="16654780" y="4568444"/>
                </a:cubicBezTo>
                <a:lnTo>
                  <a:pt x="16653509" y="4559046"/>
                </a:lnTo>
                <a:lnTo>
                  <a:pt x="16654780" y="4568444"/>
                </a:lnTo>
                <a:cubicBezTo>
                  <a:pt x="16354552" y="4609592"/>
                  <a:pt x="16043021" y="4609211"/>
                  <a:pt x="15743047" y="4554982"/>
                </a:cubicBezTo>
                <a:lnTo>
                  <a:pt x="15744698" y="4545584"/>
                </a:lnTo>
                <a:lnTo>
                  <a:pt x="15743047" y="4554982"/>
                </a:lnTo>
                <a:cubicBezTo>
                  <a:pt x="15407894" y="4494403"/>
                  <a:pt x="15096616" y="4358132"/>
                  <a:pt x="14880462" y="4158488"/>
                </a:cubicBezTo>
                <a:cubicBezTo>
                  <a:pt x="14810359" y="4093845"/>
                  <a:pt x="14750796" y="4023995"/>
                  <a:pt x="14697075" y="3950208"/>
                </a:cubicBezTo>
                <a:cubicBezTo>
                  <a:pt x="14615922" y="3838829"/>
                  <a:pt x="14547977" y="3718560"/>
                  <a:pt x="14477746" y="3594100"/>
                </a:cubicBezTo>
                <a:cubicBezTo>
                  <a:pt x="14401546" y="3459099"/>
                  <a:pt x="14322425" y="3319018"/>
                  <a:pt x="14220189" y="3178683"/>
                </a:cubicBezTo>
                <a:cubicBezTo>
                  <a:pt x="14191234" y="3138805"/>
                  <a:pt x="14160500" y="3099054"/>
                  <a:pt x="14127099" y="3059811"/>
                </a:cubicBezTo>
                <a:cubicBezTo>
                  <a:pt x="13906627" y="2799461"/>
                  <a:pt x="13605636" y="2608961"/>
                  <a:pt x="13271500" y="2484374"/>
                </a:cubicBezTo>
                <a:lnTo>
                  <a:pt x="13274802" y="2475484"/>
                </a:lnTo>
                <a:lnTo>
                  <a:pt x="13271500" y="2484374"/>
                </a:lnTo>
                <a:cubicBezTo>
                  <a:pt x="12902311" y="2346833"/>
                  <a:pt x="12487275" y="2278253"/>
                  <a:pt x="12085954" y="2312289"/>
                </a:cubicBezTo>
                <a:cubicBezTo>
                  <a:pt x="11651741" y="2348992"/>
                  <a:pt x="11195303" y="2491359"/>
                  <a:pt x="10797032" y="2707386"/>
                </a:cubicBezTo>
                <a:lnTo>
                  <a:pt x="10792460" y="2699004"/>
                </a:lnTo>
                <a:lnTo>
                  <a:pt x="10797032" y="2707386"/>
                </a:lnTo>
                <a:cubicBezTo>
                  <a:pt x="10660126" y="2781935"/>
                  <a:pt x="10538714" y="2866771"/>
                  <a:pt x="10419207" y="2950210"/>
                </a:cubicBezTo>
                <a:cubicBezTo>
                  <a:pt x="10281031" y="3046730"/>
                  <a:pt x="10145395" y="3141599"/>
                  <a:pt x="9991978" y="3215767"/>
                </a:cubicBezTo>
                <a:lnTo>
                  <a:pt x="9987788" y="3207131"/>
                </a:lnTo>
                <a:lnTo>
                  <a:pt x="9991978" y="3215767"/>
                </a:lnTo>
                <a:cubicBezTo>
                  <a:pt x="9442577" y="3481451"/>
                  <a:pt x="8601201" y="3440049"/>
                  <a:pt x="8309228" y="3054985"/>
                </a:cubicBezTo>
                <a:cubicBezTo>
                  <a:pt x="8240902" y="2964561"/>
                  <a:pt x="8208264" y="2867787"/>
                  <a:pt x="8189087" y="2766822"/>
                </a:cubicBezTo>
                <a:lnTo>
                  <a:pt x="8198485" y="2765044"/>
                </a:lnTo>
                <a:lnTo>
                  <a:pt x="8189087" y="2766822"/>
                </a:lnTo>
                <a:cubicBezTo>
                  <a:pt x="8173720" y="2686050"/>
                  <a:pt x="8168766" y="2601976"/>
                  <a:pt x="8163687" y="2516759"/>
                </a:cubicBezTo>
                <a:cubicBezTo>
                  <a:pt x="8153526" y="2347468"/>
                  <a:pt x="8142986" y="2172970"/>
                  <a:pt x="8052689" y="2002155"/>
                </a:cubicBezTo>
                <a:lnTo>
                  <a:pt x="8061071" y="1997710"/>
                </a:lnTo>
                <a:lnTo>
                  <a:pt x="8052689" y="2002155"/>
                </a:lnTo>
                <a:cubicBezTo>
                  <a:pt x="7838948" y="1597914"/>
                  <a:pt x="7195820" y="1361059"/>
                  <a:pt x="6649847" y="1350899"/>
                </a:cubicBezTo>
                <a:lnTo>
                  <a:pt x="6649974" y="1341374"/>
                </a:lnTo>
                <a:lnTo>
                  <a:pt x="6649847" y="1350899"/>
                </a:lnTo>
                <a:cubicBezTo>
                  <a:pt x="6549389" y="1348994"/>
                  <a:pt x="6451727" y="1352677"/>
                  <a:pt x="6355969" y="1360678"/>
                </a:cubicBezTo>
                <a:lnTo>
                  <a:pt x="6355207" y="1351153"/>
                </a:lnTo>
                <a:lnTo>
                  <a:pt x="6355969" y="1360678"/>
                </a:lnTo>
                <a:cubicBezTo>
                  <a:pt x="6106795" y="1381760"/>
                  <a:pt x="5867908" y="1431290"/>
                  <a:pt x="5630418" y="1488694"/>
                </a:cubicBezTo>
                <a:cubicBezTo>
                  <a:pt x="5547106" y="1508760"/>
                  <a:pt x="5463921" y="1529842"/>
                  <a:pt x="5380482" y="1551051"/>
                </a:cubicBezTo>
                <a:cubicBezTo>
                  <a:pt x="5296789" y="1572260"/>
                  <a:pt x="5212842" y="1593469"/>
                  <a:pt x="5128260" y="1613916"/>
                </a:cubicBezTo>
                <a:lnTo>
                  <a:pt x="5125973" y="1604645"/>
                </a:lnTo>
                <a:lnTo>
                  <a:pt x="5128260" y="1613916"/>
                </a:lnTo>
                <a:cubicBezTo>
                  <a:pt x="4626737" y="1735074"/>
                  <a:pt x="4046473" y="1837055"/>
                  <a:pt x="3457702" y="1728216"/>
                </a:cubicBezTo>
                <a:cubicBezTo>
                  <a:pt x="3153156" y="1671828"/>
                  <a:pt x="2825877" y="1597533"/>
                  <a:pt x="2522855" y="1522603"/>
                </a:cubicBezTo>
                <a:cubicBezTo>
                  <a:pt x="2463673" y="1507998"/>
                  <a:pt x="2405507" y="1494409"/>
                  <a:pt x="2347214" y="1480820"/>
                </a:cubicBezTo>
                <a:cubicBezTo>
                  <a:pt x="2177542" y="1441196"/>
                  <a:pt x="2007997" y="1401572"/>
                  <a:pt x="1818767" y="1336929"/>
                </a:cubicBezTo>
                <a:cubicBezTo>
                  <a:pt x="1517396" y="1233805"/>
                  <a:pt x="1151255" y="1077468"/>
                  <a:pt x="839470" y="854329"/>
                </a:cubicBezTo>
                <a:cubicBezTo>
                  <a:pt x="462661" y="584708"/>
                  <a:pt x="161544" y="260096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3"/>
          <p:cNvSpPr/>
          <p:nvPr/>
        </p:nvSpPr>
        <p:spPr>
          <a:xfrm>
            <a:off x="22434" y="5392947"/>
            <a:ext cx="18260283" cy="3563683"/>
          </a:xfrm>
          <a:custGeom>
            <a:rect b="b" l="l" r="r" t="t"/>
            <a:pathLst>
              <a:path extrusionOk="0" h="4751578" w="24347043">
                <a:moveTo>
                  <a:pt x="15748" y="0"/>
                </a:moveTo>
                <a:cubicBezTo>
                  <a:pt x="173609" y="237617"/>
                  <a:pt x="462915" y="557022"/>
                  <a:pt x="825627" y="832739"/>
                </a:cubicBezTo>
                <a:cubicBezTo>
                  <a:pt x="1121537" y="1057910"/>
                  <a:pt x="1469771" y="1227582"/>
                  <a:pt x="1762252" y="1349248"/>
                </a:cubicBezTo>
                <a:cubicBezTo>
                  <a:pt x="1966722" y="1434338"/>
                  <a:pt x="2151126" y="1491361"/>
                  <a:pt x="2337435" y="1548892"/>
                </a:cubicBezTo>
                <a:cubicBezTo>
                  <a:pt x="2375916" y="1560830"/>
                  <a:pt x="2414397" y="1572641"/>
                  <a:pt x="2453259" y="1584833"/>
                </a:cubicBezTo>
                <a:cubicBezTo>
                  <a:pt x="2754630" y="1679575"/>
                  <a:pt x="3072384" y="1765681"/>
                  <a:pt x="3366770" y="1819783"/>
                </a:cubicBezTo>
                <a:cubicBezTo>
                  <a:pt x="3962400" y="1929384"/>
                  <a:pt x="4554347" y="1815338"/>
                  <a:pt x="5069459" y="1679194"/>
                </a:cubicBezTo>
                <a:cubicBezTo>
                  <a:pt x="5156708" y="1656207"/>
                  <a:pt x="5243322" y="1632204"/>
                  <a:pt x="5330063" y="1608201"/>
                </a:cubicBezTo>
                <a:cubicBezTo>
                  <a:pt x="5416423" y="1584325"/>
                  <a:pt x="5502783" y="1560449"/>
                  <a:pt x="5589270" y="1537589"/>
                </a:cubicBezTo>
                <a:cubicBezTo>
                  <a:pt x="5833745" y="1473073"/>
                  <a:pt x="6080633" y="1416431"/>
                  <a:pt x="6338824" y="1389507"/>
                </a:cubicBezTo>
                <a:lnTo>
                  <a:pt x="6339840" y="1399032"/>
                </a:lnTo>
                <a:lnTo>
                  <a:pt x="6338824" y="1389507"/>
                </a:lnTo>
                <a:cubicBezTo>
                  <a:pt x="6438392" y="1379093"/>
                  <a:pt x="6539992" y="1373505"/>
                  <a:pt x="6644259" y="1373632"/>
                </a:cubicBezTo>
                <a:lnTo>
                  <a:pt x="6644259" y="1383157"/>
                </a:lnTo>
                <a:lnTo>
                  <a:pt x="6644259" y="1373632"/>
                </a:lnTo>
                <a:cubicBezTo>
                  <a:pt x="7209917" y="1374013"/>
                  <a:pt x="7882001" y="1611757"/>
                  <a:pt x="8098790" y="2037588"/>
                </a:cubicBezTo>
                <a:cubicBezTo>
                  <a:pt x="8190992" y="2218817"/>
                  <a:pt x="8195437" y="2404618"/>
                  <a:pt x="8199882" y="2581275"/>
                </a:cubicBezTo>
                <a:cubicBezTo>
                  <a:pt x="8202041" y="2668651"/>
                  <a:pt x="8204200" y="2753741"/>
                  <a:pt x="8216519" y="2835783"/>
                </a:cubicBezTo>
                <a:lnTo>
                  <a:pt x="8207121" y="2837180"/>
                </a:lnTo>
                <a:lnTo>
                  <a:pt x="8216519" y="2835783"/>
                </a:lnTo>
                <a:cubicBezTo>
                  <a:pt x="8232267" y="2939796"/>
                  <a:pt x="8261604" y="3038602"/>
                  <a:pt x="8327517" y="3130804"/>
                </a:cubicBezTo>
                <a:cubicBezTo>
                  <a:pt x="8608568" y="3527171"/>
                  <a:pt x="9461754" y="3582162"/>
                  <a:pt x="10030460" y="3321939"/>
                </a:cubicBezTo>
                <a:lnTo>
                  <a:pt x="10034397" y="3330575"/>
                </a:lnTo>
                <a:lnTo>
                  <a:pt x="10030460" y="3321939"/>
                </a:lnTo>
                <a:cubicBezTo>
                  <a:pt x="10190226" y="3248787"/>
                  <a:pt x="10332720" y="3154299"/>
                  <a:pt x="10479151" y="3057017"/>
                </a:cubicBezTo>
                <a:cubicBezTo>
                  <a:pt x="10594213" y="2980690"/>
                  <a:pt x="10711688" y="2902712"/>
                  <a:pt x="10841482" y="2832608"/>
                </a:cubicBezTo>
                <a:cubicBezTo>
                  <a:pt x="11239119" y="2618740"/>
                  <a:pt x="11686794" y="2467610"/>
                  <a:pt x="12121134" y="2417445"/>
                </a:cubicBezTo>
                <a:cubicBezTo>
                  <a:pt x="12521438" y="2371344"/>
                  <a:pt x="12943459" y="2424938"/>
                  <a:pt x="13318617" y="2552319"/>
                </a:cubicBezTo>
                <a:lnTo>
                  <a:pt x="13315569" y="2561336"/>
                </a:lnTo>
                <a:lnTo>
                  <a:pt x="13318617" y="2552319"/>
                </a:lnTo>
                <a:cubicBezTo>
                  <a:pt x="13659359" y="2668016"/>
                  <a:pt x="13966444" y="2852674"/>
                  <a:pt x="14184885" y="3114675"/>
                </a:cubicBezTo>
                <a:lnTo>
                  <a:pt x="14177518" y="3120771"/>
                </a:lnTo>
                <a:lnTo>
                  <a:pt x="14184757" y="3114675"/>
                </a:lnTo>
                <a:cubicBezTo>
                  <a:pt x="14217777" y="3154045"/>
                  <a:pt x="14247876" y="3193923"/>
                  <a:pt x="14275943" y="3234055"/>
                </a:cubicBezTo>
                <a:lnTo>
                  <a:pt x="14268196" y="3239516"/>
                </a:lnTo>
                <a:lnTo>
                  <a:pt x="14275943" y="3234055"/>
                </a:lnTo>
                <a:cubicBezTo>
                  <a:pt x="14382496" y="3385947"/>
                  <a:pt x="14458823" y="3539109"/>
                  <a:pt x="14531848" y="3685667"/>
                </a:cubicBezTo>
                <a:cubicBezTo>
                  <a:pt x="14599666" y="3821811"/>
                  <a:pt x="14664689" y="3952240"/>
                  <a:pt x="14748763" y="4072001"/>
                </a:cubicBezTo>
                <a:cubicBezTo>
                  <a:pt x="14787118" y="4126738"/>
                  <a:pt x="14829537" y="4179189"/>
                  <a:pt x="14877923" y="4228846"/>
                </a:cubicBezTo>
                <a:cubicBezTo>
                  <a:pt x="15076551" y="4434586"/>
                  <a:pt x="15375382" y="4580255"/>
                  <a:pt x="15703931" y="4653534"/>
                </a:cubicBezTo>
                <a:cubicBezTo>
                  <a:pt x="15997682" y="4719066"/>
                  <a:pt x="16308070" y="4732147"/>
                  <a:pt x="16609313" y="4703318"/>
                </a:cubicBezTo>
                <a:lnTo>
                  <a:pt x="16610203" y="4712843"/>
                </a:lnTo>
                <a:lnTo>
                  <a:pt x="16609313" y="4703318"/>
                </a:lnTo>
                <a:cubicBezTo>
                  <a:pt x="17116171" y="4654677"/>
                  <a:pt x="17603724" y="4501007"/>
                  <a:pt x="18101438" y="4344162"/>
                </a:cubicBezTo>
                <a:cubicBezTo>
                  <a:pt x="18104866" y="4343146"/>
                  <a:pt x="18108168" y="4342003"/>
                  <a:pt x="18111597" y="4340987"/>
                </a:cubicBezTo>
                <a:lnTo>
                  <a:pt x="18114518" y="4350131"/>
                </a:lnTo>
                <a:lnTo>
                  <a:pt x="18111597" y="4341114"/>
                </a:lnTo>
                <a:cubicBezTo>
                  <a:pt x="18124805" y="4336923"/>
                  <a:pt x="18138014" y="4332732"/>
                  <a:pt x="18151094" y="4328541"/>
                </a:cubicBezTo>
                <a:cubicBezTo>
                  <a:pt x="18164175" y="4324350"/>
                  <a:pt x="18177511" y="4320159"/>
                  <a:pt x="18190718" y="4315841"/>
                </a:cubicBezTo>
                <a:cubicBezTo>
                  <a:pt x="18287873" y="4284853"/>
                  <a:pt x="18385410" y="4253865"/>
                  <a:pt x="18483199" y="4223258"/>
                </a:cubicBezTo>
                <a:lnTo>
                  <a:pt x="18485993" y="4232402"/>
                </a:lnTo>
                <a:lnTo>
                  <a:pt x="18483199" y="4223258"/>
                </a:lnTo>
                <a:cubicBezTo>
                  <a:pt x="20259039" y="3666871"/>
                  <a:pt x="22234652" y="3279394"/>
                  <a:pt x="24346281" y="3194431"/>
                </a:cubicBezTo>
                <a:lnTo>
                  <a:pt x="24347043" y="3213481"/>
                </a:lnTo>
                <a:cubicBezTo>
                  <a:pt x="22237192" y="3298444"/>
                  <a:pt x="20263359" y="3685540"/>
                  <a:pt x="18488915" y="4241546"/>
                </a:cubicBezTo>
                <a:cubicBezTo>
                  <a:pt x="18391124" y="4272153"/>
                  <a:pt x="18293589" y="4303141"/>
                  <a:pt x="18196434" y="4334129"/>
                </a:cubicBezTo>
                <a:cubicBezTo>
                  <a:pt x="18183225" y="4338320"/>
                  <a:pt x="18170018" y="4342511"/>
                  <a:pt x="18156810" y="4346829"/>
                </a:cubicBezTo>
                <a:cubicBezTo>
                  <a:pt x="18143601" y="4351147"/>
                  <a:pt x="18130393" y="4355211"/>
                  <a:pt x="18117313" y="4359402"/>
                </a:cubicBezTo>
                <a:cubicBezTo>
                  <a:pt x="18113884" y="4360418"/>
                  <a:pt x="18110581" y="4361561"/>
                  <a:pt x="18107152" y="4362577"/>
                </a:cubicBezTo>
                <a:cubicBezTo>
                  <a:pt x="17609820" y="4519295"/>
                  <a:pt x="17120363" y="4673600"/>
                  <a:pt x="16611092" y="4722495"/>
                </a:cubicBezTo>
                <a:cubicBezTo>
                  <a:pt x="16308197" y="4751578"/>
                  <a:pt x="15995650" y="4738370"/>
                  <a:pt x="15699741" y="4672330"/>
                </a:cubicBezTo>
                <a:lnTo>
                  <a:pt x="15701772" y="4663059"/>
                </a:lnTo>
                <a:lnTo>
                  <a:pt x="15699741" y="4672330"/>
                </a:lnTo>
                <a:cubicBezTo>
                  <a:pt x="15368778" y="4598416"/>
                  <a:pt x="15066265" y="4451477"/>
                  <a:pt x="14864207" y="4242308"/>
                </a:cubicBezTo>
                <a:lnTo>
                  <a:pt x="14871066" y="4235704"/>
                </a:lnTo>
                <a:lnTo>
                  <a:pt x="14864207" y="4242308"/>
                </a:lnTo>
                <a:cubicBezTo>
                  <a:pt x="14815059" y="4191762"/>
                  <a:pt x="14772005" y="4138549"/>
                  <a:pt x="14733143" y="4083050"/>
                </a:cubicBezTo>
                <a:cubicBezTo>
                  <a:pt x="14648180" y="3961892"/>
                  <a:pt x="14582521" y="3830193"/>
                  <a:pt x="14514830" y="3694303"/>
                </a:cubicBezTo>
                <a:cubicBezTo>
                  <a:pt x="14441678" y="3547491"/>
                  <a:pt x="14365987" y="3395599"/>
                  <a:pt x="14260322" y="3245104"/>
                </a:cubicBezTo>
                <a:cubicBezTo>
                  <a:pt x="14232637" y="3205353"/>
                  <a:pt x="14202791" y="3165983"/>
                  <a:pt x="14170152" y="3127121"/>
                </a:cubicBezTo>
                <a:cubicBezTo>
                  <a:pt x="13954506" y="2868549"/>
                  <a:pt x="13650722" y="2685415"/>
                  <a:pt x="13312394" y="2570607"/>
                </a:cubicBezTo>
                <a:cubicBezTo>
                  <a:pt x="12939649" y="2444115"/>
                  <a:pt x="12520549" y="2390902"/>
                  <a:pt x="12123293" y="2436622"/>
                </a:cubicBezTo>
                <a:lnTo>
                  <a:pt x="12122150" y="2427097"/>
                </a:lnTo>
                <a:lnTo>
                  <a:pt x="12123293" y="2436622"/>
                </a:lnTo>
                <a:cubicBezTo>
                  <a:pt x="11691747" y="2486406"/>
                  <a:pt x="11246358" y="2636774"/>
                  <a:pt x="10850499" y="2849626"/>
                </a:cubicBezTo>
                <a:lnTo>
                  <a:pt x="10845927" y="2841244"/>
                </a:lnTo>
                <a:lnTo>
                  <a:pt x="10850499" y="2849626"/>
                </a:lnTo>
                <a:cubicBezTo>
                  <a:pt x="10721594" y="2919222"/>
                  <a:pt x="10604881" y="2996692"/>
                  <a:pt x="10489692" y="3073146"/>
                </a:cubicBezTo>
                <a:cubicBezTo>
                  <a:pt x="10343388" y="3170301"/>
                  <a:pt x="10199624" y="3265678"/>
                  <a:pt x="10038334" y="3339465"/>
                </a:cubicBezTo>
                <a:cubicBezTo>
                  <a:pt x="9466834" y="3600958"/>
                  <a:pt x="8601202" y="3549904"/>
                  <a:pt x="8312023" y="3141980"/>
                </a:cubicBezTo>
                <a:lnTo>
                  <a:pt x="8319771" y="3136519"/>
                </a:lnTo>
                <a:lnTo>
                  <a:pt x="8312023" y="3142107"/>
                </a:lnTo>
                <a:cubicBezTo>
                  <a:pt x="8243698" y="3046603"/>
                  <a:pt x="8213725" y="2944495"/>
                  <a:pt x="8197723" y="2838831"/>
                </a:cubicBezTo>
                <a:cubicBezTo>
                  <a:pt x="8185150" y="2755519"/>
                  <a:pt x="8182991" y="2669286"/>
                  <a:pt x="8180832" y="2582037"/>
                </a:cubicBezTo>
                <a:cubicBezTo>
                  <a:pt x="8176387" y="2404872"/>
                  <a:pt x="8171688" y="2223262"/>
                  <a:pt x="8081773" y="2046478"/>
                </a:cubicBezTo>
                <a:lnTo>
                  <a:pt x="8090281" y="2042160"/>
                </a:lnTo>
                <a:lnTo>
                  <a:pt x="8081773" y="2046478"/>
                </a:lnTo>
                <a:cubicBezTo>
                  <a:pt x="7870063" y="1630553"/>
                  <a:pt x="7207759" y="1393444"/>
                  <a:pt x="6644260" y="1392936"/>
                </a:cubicBezTo>
                <a:cubicBezTo>
                  <a:pt x="6540627" y="1392809"/>
                  <a:pt x="6439662" y="1398397"/>
                  <a:pt x="6340729" y="1408684"/>
                </a:cubicBezTo>
                <a:cubicBezTo>
                  <a:pt x="6084062" y="1435354"/>
                  <a:pt x="5838190" y="1491742"/>
                  <a:pt x="5594096" y="1556258"/>
                </a:cubicBezTo>
                <a:cubicBezTo>
                  <a:pt x="5507609" y="1579118"/>
                  <a:pt x="5421503" y="1602867"/>
                  <a:pt x="5335016" y="1626743"/>
                </a:cubicBezTo>
                <a:cubicBezTo>
                  <a:pt x="5248402" y="1650746"/>
                  <a:pt x="5161534" y="1674749"/>
                  <a:pt x="5074285" y="1697736"/>
                </a:cubicBezTo>
                <a:lnTo>
                  <a:pt x="5071872" y="1688465"/>
                </a:lnTo>
                <a:lnTo>
                  <a:pt x="5074285" y="1697736"/>
                </a:lnTo>
                <a:cubicBezTo>
                  <a:pt x="4558538" y="1834134"/>
                  <a:pt x="3963289" y="1949069"/>
                  <a:pt x="3363341" y="1838579"/>
                </a:cubicBezTo>
                <a:lnTo>
                  <a:pt x="3365119" y="1829181"/>
                </a:lnTo>
                <a:lnTo>
                  <a:pt x="3363341" y="1838579"/>
                </a:lnTo>
                <a:cubicBezTo>
                  <a:pt x="3068066" y="1784350"/>
                  <a:pt x="2749423" y="1697863"/>
                  <a:pt x="2447544" y="1603121"/>
                </a:cubicBezTo>
                <a:lnTo>
                  <a:pt x="2450338" y="1593977"/>
                </a:lnTo>
                <a:lnTo>
                  <a:pt x="2447544" y="1603121"/>
                </a:lnTo>
                <a:cubicBezTo>
                  <a:pt x="2408809" y="1590929"/>
                  <a:pt x="2370328" y="1578991"/>
                  <a:pt x="2331847" y="1567180"/>
                </a:cubicBezTo>
                <a:cubicBezTo>
                  <a:pt x="2145665" y="1509649"/>
                  <a:pt x="1960372" y="1452372"/>
                  <a:pt x="1755013" y="1366901"/>
                </a:cubicBezTo>
                <a:lnTo>
                  <a:pt x="1758696" y="1358138"/>
                </a:lnTo>
                <a:lnTo>
                  <a:pt x="1755013" y="1366901"/>
                </a:lnTo>
                <a:cubicBezTo>
                  <a:pt x="1461897" y="1245108"/>
                  <a:pt x="1112012" y="1074547"/>
                  <a:pt x="814197" y="847979"/>
                </a:cubicBezTo>
                <a:lnTo>
                  <a:pt x="819912" y="840359"/>
                </a:lnTo>
                <a:lnTo>
                  <a:pt x="814197" y="847979"/>
                </a:lnTo>
                <a:cubicBezTo>
                  <a:pt x="449834" y="571119"/>
                  <a:pt x="159004" y="250063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3"/>
          <p:cNvSpPr/>
          <p:nvPr/>
        </p:nvSpPr>
        <p:spPr>
          <a:xfrm>
            <a:off x="27129" y="5258355"/>
            <a:ext cx="18255424" cy="3670363"/>
          </a:xfrm>
          <a:custGeom>
            <a:rect b="b" l="l" r="r" t="t"/>
            <a:pathLst>
              <a:path extrusionOk="0" h="4893818" w="24340566">
                <a:moveTo>
                  <a:pt x="15748" y="0"/>
                </a:moveTo>
                <a:cubicBezTo>
                  <a:pt x="171069" y="227965"/>
                  <a:pt x="450850" y="543560"/>
                  <a:pt x="800989" y="826770"/>
                </a:cubicBezTo>
                <a:cubicBezTo>
                  <a:pt x="1083437" y="1055243"/>
                  <a:pt x="1415415" y="1239266"/>
                  <a:pt x="1699768" y="1379728"/>
                </a:cubicBezTo>
                <a:lnTo>
                  <a:pt x="1695577" y="1388237"/>
                </a:lnTo>
                <a:lnTo>
                  <a:pt x="1699768" y="1379728"/>
                </a:lnTo>
                <a:cubicBezTo>
                  <a:pt x="1933067" y="1494917"/>
                  <a:pt x="2144141" y="1575816"/>
                  <a:pt x="2359406" y="1658239"/>
                </a:cubicBezTo>
                <a:cubicBezTo>
                  <a:pt x="2366010" y="1660779"/>
                  <a:pt x="2372614" y="1663319"/>
                  <a:pt x="2379345" y="1665859"/>
                </a:cubicBezTo>
                <a:cubicBezTo>
                  <a:pt x="2678938" y="1780667"/>
                  <a:pt x="2987929" y="1878330"/>
                  <a:pt x="3272663" y="1930400"/>
                </a:cubicBezTo>
                <a:cubicBezTo>
                  <a:pt x="3879215" y="2041652"/>
                  <a:pt x="4486021" y="1914652"/>
                  <a:pt x="5015357" y="1763395"/>
                </a:cubicBezTo>
                <a:lnTo>
                  <a:pt x="5018024" y="1772539"/>
                </a:lnTo>
                <a:lnTo>
                  <a:pt x="5015357" y="1763395"/>
                </a:lnTo>
                <a:cubicBezTo>
                  <a:pt x="5104638" y="1737868"/>
                  <a:pt x="5193411" y="1711325"/>
                  <a:pt x="5282184" y="1684909"/>
                </a:cubicBezTo>
                <a:cubicBezTo>
                  <a:pt x="5370703" y="1658493"/>
                  <a:pt x="5459349" y="1632077"/>
                  <a:pt x="5548122" y="1606677"/>
                </a:cubicBezTo>
                <a:cubicBezTo>
                  <a:pt x="5800598" y="1534541"/>
                  <a:pt x="6055995" y="1470533"/>
                  <a:pt x="6323076" y="1437767"/>
                </a:cubicBezTo>
                <a:cubicBezTo>
                  <a:pt x="6425819" y="1425194"/>
                  <a:pt x="6530721" y="1417447"/>
                  <a:pt x="6638036" y="1415796"/>
                </a:cubicBezTo>
                <a:lnTo>
                  <a:pt x="6638163" y="1425321"/>
                </a:lnTo>
                <a:lnTo>
                  <a:pt x="6638036" y="1415796"/>
                </a:lnTo>
                <a:cubicBezTo>
                  <a:pt x="7221347" y="1406525"/>
                  <a:pt x="7913243" y="1644269"/>
                  <a:pt x="8127873" y="2082165"/>
                </a:cubicBezTo>
                <a:lnTo>
                  <a:pt x="8119364" y="2086356"/>
                </a:lnTo>
                <a:lnTo>
                  <a:pt x="8127873" y="2082165"/>
                </a:lnTo>
                <a:cubicBezTo>
                  <a:pt x="8219567" y="2269363"/>
                  <a:pt x="8218170" y="2462403"/>
                  <a:pt x="8216773" y="2646934"/>
                </a:cubicBezTo>
                <a:cubicBezTo>
                  <a:pt x="8216138" y="2736596"/>
                  <a:pt x="8215503" y="2823972"/>
                  <a:pt x="8225282" y="2908681"/>
                </a:cubicBezTo>
                <a:lnTo>
                  <a:pt x="8215757" y="2909824"/>
                </a:lnTo>
                <a:lnTo>
                  <a:pt x="8225282" y="2908681"/>
                </a:lnTo>
                <a:cubicBezTo>
                  <a:pt x="8237855" y="3017520"/>
                  <a:pt x="8265033" y="3121406"/>
                  <a:pt x="8330692" y="3218561"/>
                </a:cubicBezTo>
                <a:cubicBezTo>
                  <a:pt x="8610346" y="3636772"/>
                  <a:pt x="9486265" y="3701415"/>
                  <a:pt x="10077196" y="3445637"/>
                </a:cubicBezTo>
                <a:lnTo>
                  <a:pt x="10081006" y="3454400"/>
                </a:lnTo>
                <a:lnTo>
                  <a:pt x="10077196" y="3445637"/>
                </a:lnTo>
                <a:cubicBezTo>
                  <a:pt x="10246741" y="3372231"/>
                  <a:pt x="10399014" y="3276346"/>
                  <a:pt x="10555478" y="3177667"/>
                </a:cubicBezTo>
                <a:cubicBezTo>
                  <a:pt x="10664444" y="3108960"/>
                  <a:pt x="10775442" y="3038983"/>
                  <a:pt x="10895330" y="2974848"/>
                </a:cubicBezTo>
                <a:cubicBezTo>
                  <a:pt x="11290300" y="2764409"/>
                  <a:pt x="11726545" y="2605151"/>
                  <a:pt x="12157964" y="2542032"/>
                </a:cubicBezTo>
                <a:lnTo>
                  <a:pt x="12159361" y="2551430"/>
                </a:lnTo>
                <a:lnTo>
                  <a:pt x="12157964" y="2542032"/>
                </a:lnTo>
                <a:cubicBezTo>
                  <a:pt x="12553823" y="2483993"/>
                  <a:pt x="12980289" y="2522347"/>
                  <a:pt x="13359003" y="2638425"/>
                </a:cubicBezTo>
                <a:lnTo>
                  <a:pt x="13356210" y="2647569"/>
                </a:lnTo>
                <a:lnTo>
                  <a:pt x="13359003" y="2638425"/>
                </a:lnTo>
                <a:cubicBezTo>
                  <a:pt x="13703936" y="2744089"/>
                  <a:pt x="14014323" y="2921762"/>
                  <a:pt x="14228063" y="3182112"/>
                </a:cubicBezTo>
                <a:lnTo>
                  <a:pt x="14220698" y="3188208"/>
                </a:lnTo>
                <a:lnTo>
                  <a:pt x="14228063" y="3182112"/>
                </a:lnTo>
                <a:cubicBezTo>
                  <a:pt x="14260322" y="3221228"/>
                  <a:pt x="14289532" y="3260979"/>
                  <a:pt x="14316456" y="3300984"/>
                </a:cubicBezTo>
                <a:lnTo>
                  <a:pt x="14308582" y="3306318"/>
                </a:lnTo>
                <a:lnTo>
                  <a:pt x="14316456" y="3300984"/>
                </a:lnTo>
                <a:cubicBezTo>
                  <a:pt x="14424786" y="3461639"/>
                  <a:pt x="14495653" y="3625342"/>
                  <a:pt x="14563725" y="3782695"/>
                </a:cubicBezTo>
                <a:cubicBezTo>
                  <a:pt x="14627352" y="3929888"/>
                  <a:pt x="14688566" y="4071112"/>
                  <a:pt x="14775814" y="4200398"/>
                </a:cubicBezTo>
                <a:cubicBezTo>
                  <a:pt x="14802104" y="4239387"/>
                  <a:pt x="14830679" y="4277233"/>
                  <a:pt x="14862429" y="4313809"/>
                </a:cubicBezTo>
                <a:cubicBezTo>
                  <a:pt x="15047468" y="4528439"/>
                  <a:pt x="15336901" y="4684776"/>
                  <a:pt x="15661512" y="4771517"/>
                </a:cubicBezTo>
                <a:cubicBezTo>
                  <a:pt x="15951073" y="4848860"/>
                  <a:pt x="16262731" y="4874768"/>
                  <a:pt x="16566642" y="4857750"/>
                </a:cubicBezTo>
                <a:lnTo>
                  <a:pt x="16567150" y="4867275"/>
                </a:lnTo>
                <a:lnTo>
                  <a:pt x="16566642" y="4857750"/>
                </a:lnTo>
                <a:cubicBezTo>
                  <a:pt x="17082388" y="4828921"/>
                  <a:pt x="17584038" y="4692269"/>
                  <a:pt x="18093944" y="4551426"/>
                </a:cubicBezTo>
                <a:lnTo>
                  <a:pt x="18096485" y="4560570"/>
                </a:lnTo>
                <a:lnTo>
                  <a:pt x="18093944" y="4551426"/>
                </a:lnTo>
                <a:cubicBezTo>
                  <a:pt x="18125060" y="4542790"/>
                  <a:pt x="18156301" y="4534027"/>
                  <a:pt x="18187543" y="4525264"/>
                </a:cubicBezTo>
                <a:cubicBezTo>
                  <a:pt x="18218786" y="4516501"/>
                  <a:pt x="18250154" y="4507738"/>
                  <a:pt x="18281523" y="4498975"/>
                </a:cubicBezTo>
                <a:cubicBezTo>
                  <a:pt x="18344769" y="4481322"/>
                  <a:pt x="18408142" y="4463669"/>
                  <a:pt x="18471642" y="4446270"/>
                </a:cubicBezTo>
                <a:lnTo>
                  <a:pt x="18474182" y="4455414"/>
                </a:lnTo>
                <a:lnTo>
                  <a:pt x="18471642" y="4446270"/>
                </a:lnTo>
                <a:cubicBezTo>
                  <a:pt x="20274026" y="3949573"/>
                  <a:pt x="22249892" y="3617468"/>
                  <a:pt x="24340057" y="3564128"/>
                </a:cubicBezTo>
                <a:lnTo>
                  <a:pt x="24340566" y="3583178"/>
                </a:lnTo>
                <a:cubicBezTo>
                  <a:pt x="22252178" y="3636391"/>
                  <a:pt x="20277835" y="3968369"/>
                  <a:pt x="18476722" y="4464685"/>
                </a:cubicBezTo>
                <a:cubicBezTo>
                  <a:pt x="18413222" y="4482084"/>
                  <a:pt x="18349849" y="4499737"/>
                  <a:pt x="18286603" y="4517390"/>
                </a:cubicBezTo>
                <a:cubicBezTo>
                  <a:pt x="18255233" y="4526153"/>
                  <a:pt x="18223864" y="4534916"/>
                  <a:pt x="18192623" y="4543679"/>
                </a:cubicBezTo>
                <a:cubicBezTo>
                  <a:pt x="18161381" y="4552442"/>
                  <a:pt x="18130138" y="4561078"/>
                  <a:pt x="18099024" y="4569841"/>
                </a:cubicBezTo>
                <a:cubicBezTo>
                  <a:pt x="17589373" y="4710684"/>
                  <a:pt x="17085945" y="4847844"/>
                  <a:pt x="16567784" y="4876800"/>
                </a:cubicBezTo>
                <a:cubicBezTo>
                  <a:pt x="16262096" y="4893818"/>
                  <a:pt x="15948406" y="4867910"/>
                  <a:pt x="15656686" y="4789932"/>
                </a:cubicBezTo>
                <a:lnTo>
                  <a:pt x="15659100" y="4780788"/>
                </a:lnTo>
                <a:lnTo>
                  <a:pt x="15656686" y="4789932"/>
                </a:lnTo>
                <a:cubicBezTo>
                  <a:pt x="15329788" y="4702556"/>
                  <a:pt x="15036419" y="4544695"/>
                  <a:pt x="14848078" y="4326255"/>
                </a:cubicBezTo>
                <a:lnTo>
                  <a:pt x="14855317" y="4320032"/>
                </a:lnTo>
                <a:lnTo>
                  <a:pt x="14848078" y="4326255"/>
                </a:lnTo>
                <a:cubicBezTo>
                  <a:pt x="14815820" y="4289044"/>
                  <a:pt x="14786736" y="4250563"/>
                  <a:pt x="14760067" y="4211066"/>
                </a:cubicBezTo>
                <a:cubicBezTo>
                  <a:pt x="14671802" y="4080002"/>
                  <a:pt x="14609953" y="3937127"/>
                  <a:pt x="14546326" y="3790188"/>
                </a:cubicBezTo>
                <a:cubicBezTo>
                  <a:pt x="14478127" y="3632708"/>
                  <a:pt x="14407896" y="3470529"/>
                  <a:pt x="14300834" y="3311525"/>
                </a:cubicBezTo>
                <a:cubicBezTo>
                  <a:pt x="14274292" y="3272028"/>
                  <a:pt x="14245335" y="3232785"/>
                  <a:pt x="14213585" y="3194177"/>
                </a:cubicBezTo>
                <a:cubicBezTo>
                  <a:pt x="14002766" y="2937637"/>
                  <a:pt x="13696187" y="2761615"/>
                  <a:pt x="13353669" y="2656713"/>
                </a:cubicBezTo>
                <a:cubicBezTo>
                  <a:pt x="12977368" y="2541397"/>
                  <a:pt x="12553823" y="2503424"/>
                  <a:pt x="12160885" y="2560955"/>
                </a:cubicBezTo>
                <a:cubicBezTo>
                  <a:pt x="11732133" y="2623693"/>
                  <a:pt x="11297920" y="2782189"/>
                  <a:pt x="10904474" y="2991739"/>
                </a:cubicBezTo>
                <a:lnTo>
                  <a:pt x="10900029" y="2983357"/>
                </a:lnTo>
                <a:lnTo>
                  <a:pt x="10904474" y="2991739"/>
                </a:lnTo>
                <a:cubicBezTo>
                  <a:pt x="10785221" y="3055620"/>
                  <a:pt x="10674858" y="3125216"/>
                  <a:pt x="10565764" y="3193923"/>
                </a:cubicBezTo>
                <a:cubicBezTo>
                  <a:pt x="10409555" y="3292475"/>
                  <a:pt x="10256139" y="3389122"/>
                  <a:pt x="10084943" y="3463290"/>
                </a:cubicBezTo>
                <a:cubicBezTo>
                  <a:pt x="9491345" y="3720211"/>
                  <a:pt x="8602599" y="3659505"/>
                  <a:pt x="8314944" y="3229356"/>
                </a:cubicBezTo>
                <a:lnTo>
                  <a:pt x="8322818" y="3224022"/>
                </a:lnTo>
                <a:lnTo>
                  <a:pt x="8314944" y="3229356"/>
                </a:lnTo>
                <a:cubicBezTo>
                  <a:pt x="8246999" y="3128645"/>
                  <a:pt x="8219186" y="3021584"/>
                  <a:pt x="8206359" y="2910967"/>
                </a:cubicBezTo>
                <a:cubicBezTo>
                  <a:pt x="8196452" y="2824988"/>
                  <a:pt x="8197088" y="2736342"/>
                  <a:pt x="8197723" y="2646934"/>
                </a:cubicBezTo>
                <a:cubicBezTo>
                  <a:pt x="8198993" y="2461895"/>
                  <a:pt x="8200263" y="2273300"/>
                  <a:pt x="8110727" y="2090801"/>
                </a:cubicBezTo>
                <a:cubicBezTo>
                  <a:pt x="7901177" y="1663319"/>
                  <a:pt x="7219569" y="1425956"/>
                  <a:pt x="6638289" y="1435100"/>
                </a:cubicBezTo>
                <a:cubicBezTo>
                  <a:pt x="6531610" y="1436624"/>
                  <a:pt x="6427470" y="1444371"/>
                  <a:pt x="6325362" y="1456944"/>
                </a:cubicBezTo>
                <a:lnTo>
                  <a:pt x="6324219" y="1447546"/>
                </a:lnTo>
                <a:lnTo>
                  <a:pt x="6325362" y="1456944"/>
                </a:lnTo>
                <a:cubicBezTo>
                  <a:pt x="6059678" y="1489456"/>
                  <a:pt x="5805424" y="1553210"/>
                  <a:pt x="5553329" y="1625219"/>
                </a:cubicBezTo>
                <a:cubicBezTo>
                  <a:pt x="5464556" y="1650619"/>
                  <a:pt x="5376164" y="1677035"/>
                  <a:pt x="5287518" y="1703451"/>
                </a:cubicBezTo>
                <a:cubicBezTo>
                  <a:pt x="5198745" y="1729994"/>
                  <a:pt x="5109845" y="1756537"/>
                  <a:pt x="5020437" y="1782064"/>
                </a:cubicBezTo>
                <a:cubicBezTo>
                  <a:pt x="4490466" y="1933575"/>
                  <a:pt x="3880104" y="2061591"/>
                  <a:pt x="3269107" y="1949450"/>
                </a:cubicBezTo>
                <a:lnTo>
                  <a:pt x="3270885" y="1940052"/>
                </a:lnTo>
                <a:lnTo>
                  <a:pt x="3269107" y="1949450"/>
                </a:lnTo>
                <a:cubicBezTo>
                  <a:pt x="2982849" y="1896999"/>
                  <a:pt x="2672588" y="1798955"/>
                  <a:pt x="2372360" y="1683893"/>
                </a:cubicBezTo>
                <a:lnTo>
                  <a:pt x="2375789" y="1675003"/>
                </a:lnTo>
                <a:lnTo>
                  <a:pt x="2372360" y="1683893"/>
                </a:lnTo>
                <a:cubicBezTo>
                  <a:pt x="2365756" y="1681353"/>
                  <a:pt x="2359152" y="1678813"/>
                  <a:pt x="2352421" y="1676273"/>
                </a:cubicBezTo>
                <a:cubicBezTo>
                  <a:pt x="2137156" y="1593850"/>
                  <a:pt x="1925447" y="1512697"/>
                  <a:pt x="1691259" y="1397000"/>
                </a:cubicBezTo>
                <a:cubicBezTo>
                  <a:pt x="1406525" y="1256030"/>
                  <a:pt x="1073023" y="1071372"/>
                  <a:pt x="789051" y="841502"/>
                </a:cubicBezTo>
                <a:lnTo>
                  <a:pt x="795020" y="834136"/>
                </a:lnTo>
                <a:lnTo>
                  <a:pt x="789051" y="841502"/>
                </a:lnTo>
                <a:cubicBezTo>
                  <a:pt x="437515" y="557276"/>
                  <a:pt x="156464" y="240411"/>
                  <a:pt x="0" y="1066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3"/>
          <p:cNvSpPr/>
          <p:nvPr/>
        </p:nvSpPr>
        <p:spPr>
          <a:xfrm>
            <a:off x="31779" y="5123764"/>
            <a:ext cx="18250377" cy="3776281"/>
          </a:xfrm>
          <a:custGeom>
            <a:rect b="b" l="l" r="r" t="t"/>
            <a:pathLst>
              <a:path extrusionOk="0" h="5035042" w="24333836">
                <a:moveTo>
                  <a:pt x="15494" y="0"/>
                </a:moveTo>
                <a:cubicBezTo>
                  <a:pt x="168529" y="218313"/>
                  <a:pt x="438912" y="530098"/>
                  <a:pt x="776224" y="820674"/>
                </a:cubicBezTo>
                <a:cubicBezTo>
                  <a:pt x="1045337" y="1052576"/>
                  <a:pt x="1360932" y="1250823"/>
                  <a:pt x="1637157" y="1410081"/>
                </a:cubicBezTo>
                <a:lnTo>
                  <a:pt x="1632458" y="1418336"/>
                </a:lnTo>
                <a:lnTo>
                  <a:pt x="1637157" y="1410081"/>
                </a:lnTo>
                <a:cubicBezTo>
                  <a:pt x="1871472" y="1545082"/>
                  <a:pt x="2087372" y="1647825"/>
                  <a:pt x="2305050" y="1746504"/>
                </a:cubicBezTo>
                <a:cubicBezTo>
                  <a:pt x="2602357" y="1881505"/>
                  <a:pt x="2903347" y="1990471"/>
                  <a:pt x="3178302" y="2040509"/>
                </a:cubicBezTo>
                <a:cubicBezTo>
                  <a:pt x="3795522" y="2153158"/>
                  <a:pt x="4417441" y="2013458"/>
                  <a:pt x="4960874" y="1847088"/>
                </a:cubicBezTo>
                <a:cubicBezTo>
                  <a:pt x="5052568" y="1819021"/>
                  <a:pt x="5143881" y="1789811"/>
                  <a:pt x="5235194" y="1760728"/>
                </a:cubicBezTo>
                <a:cubicBezTo>
                  <a:pt x="5326507" y="1731645"/>
                  <a:pt x="5417693" y="1702435"/>
                  <a:pt x="5509260" y="1674495"/>
                </a:cubicBezTo>
                <a:cubicBezTo>
                  <a:pt x="5768975" y="1594993"/>
                  <a:pt x="6031992" y="1523873"/>
                  <a:pt x="6307328" y="1485392"/>
                </a:cubicBezTo>
                <a:cubicBezTo>
                  <a:pt x="6413246" y="1470660"/>
                  <a:pt x="6521196" y="1460881"/>
                  <a:pt x="6631940" y="1457325"/>
                </a:cubicBezTo>
                <a:lnTo>
                  <a:pt x="6632194" y="1466850"/>
                </a:lnTo>
                <a:lnTo>
                  <a:pt x="6631940" y="1457325"/>
                </a:lnTo>
                <a:cubicBezTo>
                  <a:pt x="7232650" y="1438275"/>
                  <a:pt x="7944231" y="1676019"/>
                  <a:pt x="8156829" y="2125980"/>
                </a:cubicBezTo>
                <a:lnTo>
                  <a:pt x="8148193" y="2130044"/>
                </a:lnTo>
                <a:lnTo>
                  <a:pt x="8156829" y="2125980"/>
                </a:lnTo>
                <a:cubicBezTo>
                  <a:pt x="8248015" y="2318893"/>
                  <a:pt x="8240395" y="2518918"/>
                  <a:pt x="8233283" y="2711069"/>
                </a:cubicBezTo>
                <a:cubicBezTo>
                  <a:pt x="8229854" y="2803017"/>
                  <a:pt x="8226552" y="2893187"/>
                  <a:pt x="8233791" y="2980563"/>
                </a:cubicBezTo>
                <a:lnTo>
                  <a:pt x="8224266" y="2981325"/>
                </a:lnTo>
                <a:lnTo>
                  <a:pt x="8233791" y="2980563"/>
                </a:lnTo>
                <a:cubicBezTo>
                  <a:pt x="8243189" y="3094101"/>
                  <a:pt x="8268335" y="3202940"/>
                  <a:pt x="8333613" y="3305302"/>
                </a:cubicBezTo>
                <a:cubicBezTo>
                  <a:pt x="8611743" y="3745357"/>
                  <a:pt x="9510141" y="3819271"/>
                  <a:pt x="10123805" y="3568319"/>
                </a:cubicBezTo>
                <a:cubicBezTo>
                  <a:pt x="10305034" y="3494278"/>
                  <a:pt x="10468483" y="3396361"/>
                  <a:pt x="10636504" y="3295777"/>
                </a:cubicBezTo>
                <a:cubicBezTo>
                  <a:pt x="10737596" y="3235198"/>
                  <a:pt x="10840212" y="3173730"/>
                  <a:pt x="10948924" y="3116199"/>
                </a:cubicBezTo>
                <a:cubicBezTo>
                  <a:pt x="11341100" y="2909189"/>
                  <a:pt x="11766042" y="2741930"/>
                  <a:pt x="12194667" y="2665603"/>
                </a:cubicBezTo>
                <a:lnTo>
                  <a:pt x="12196318" y="2675001"/>
                </a:lnTo>
                <a:lnTo>
                  <a:pt x="12194667" y="2665603"/>
                </a:lnTo>
                <a:cubicBezTo>
                  <a:pt x="12586335" y="2595753"/>
                  <a:pt x="13016865" y="2618613"/>
                  <a:pt x="13399516" y="2723515"/>
                </a:cubicBezTo>
                <a:lnTo>
                  <a:pt x="13396976" y="2732659"/>
                </a:lnTo>
                <a:lnTo>
                  <a:pt x="13399516" y="2723515"/>
                </a:lnTo>
                <a:cubicBezTo>
                  <a:pt x="13748639" y="2819273"/>
                  <a:pt x="14062202" y="2989834"/>
                  <a:pt x="14271371" y="3248533"/>
                </a:cubicBezTo>
                <a:lnTo>
                  <a:pt x="14264005" y="3254502"/>
                </a:lnTo>
                <a:lnTo>
                  <a:pt x="14271371" y="3248533"/>
                </a:lnTo>
                <a:cubicBezTo>
                  <a:pt x="14302867" y="3287395"/>
                  <a:pt x="14331187" y="3326892"/>
                  <a:pt x="14356842" y="3366770"/>
                </a:cubicBezTo>
                <a:lnTo>
                  <a:pt x="14348841" y="3371977"/>
                </a:lnTo>
                <a:lnTo>
                  <a:pt x="14356842" y="3366770"/>
                </a:lnTo>
                <a:cubicBezTo>
                  <a:pt x="14465300" y="3534537"/>
                  <a:pt x="14528927" y="3707638"/>
                  <a:pt x="14590395" y="3874516"/>
                </a:cubicBezTo>
                <a:cubicBezTo>
                  <a:pt x="14648435" y="4032250"/>
                  <a:pt x="14704441" y="4184269"/>
                  <a:pt x="14794230" y="4323207"/>
                </a:cubicBezTo>
                <a:cubicBezTo>
                  <a:pt x="14810612" y="4348480"/>
                  <a:pt x="14828011" y="4373245"/>
                  <a:pt x="14846809" y="4397629"/>
                </a:cubicBezTo>
                <a:cubicBezTo>
                  <a:pt x="15018259" y="4621149"/>
                  <a:pt x="15298420" y="4788408"/>
                  <a:pt x="15618968" y="4888230"/>
                </a:cubicBezTo>
                <a:lnTo>
                  <a:pt x="15616174" y="4897374"/>
                </a:lnTo>
                <a:lnTo>
                  <a:pt x="15618968" y="4888230"/>
                </a:lnTo>
                <a:cubicBezTo>
                  <a:pt x="15904591" y="4977257"/>
                  <a:pt x="16217137" y="5016119"/>
                  <a:pt x="16523716" y="5010912"/>
                </a:cubicBezTo>
                <a:cubicBezTo>
                  <a:pt x="17045051" y="5002276"/>
                  <a:pt x="17557242" y="4884420"/>
                  <a:pt x="18076164" y="4760595"/>
                </a:cubicBezTo>
                <a:lnTo>
                  <a:pt x="18078323" y="4769866"/>
                </a:lnTo>
                <a:lnTo>
                  <a:pt x="18076036" y="4760595"/>
                </a:lnTo>
                <a:cubicBezTo>
                  <a:pt x="18111470" y="4752086"/>
                  <a:pt x="18146903" y="4743450"/>
                  <a:pt x="18182462" y="4734814"/>
                </a:cubicBezTo>
                <a:cubicBezTo>
                  <a:pt x="18218023" y="4726178"/>
                  <a:pt x="18253711" y="4717542"/>
                  <a:pt x="18289270" y="4708906"/>
                </a:cubicBezTo>
                <a:cubicBezTo>
                  <a:pt x="18346039" y="4695190"/>
                  <a:pt x="18402936" y="4681474"/>
                  <a:pt x="18459832" y="4667885"/>
                </a:cubicBezTo>
                <a:lnTo>
                  <a:pt x="18461990" y="4677156"/>
                </a:lnTo>
                <a:lnTo>
                  <a:pt x="18459832" y="4667885"/>
                </a:lnTo>
                <a:cubicBezTo>
                  <a:pt x="20288759" y="4230878"/>
                  <a:pt x="22264751" y="3954018"/>
                  <a:pt x="24333582" y="3932555"/>
                </a:cubicBezTo>
                <a:lnTo>
                  <a:pt x="24333836" y="3951605"/>
                </a:lnTo>
                <a:cubicBezTo>
                  <a:pt x="22266529" y="3973068"/>
                  <a:pt x="20292061" y="4249674"/>
                  <a:pt x="18464403" y="4686427"/>
                </a:cubicBezTo>
                <a:cubicBezTo>
                  <a:pt x="18407508" y="4700016"/>
                  <a:pt x="18350737" y="4713605"/>
                  <a:pt x="18293969" y="4727321"/>
                </a:cubicBezTo>
                <a:cubicBezTo>
                  <a:pt x="18258283" y="4735957"/>
                  <a:pt x="18222722" y="4744593"/>
                  <a:pt x="18187161" y="4753229"/>
                </a:cubicBezTo>
                <a:cubicBezTo>
                  <a:pt x="18151602" y="4761865"/>
                  <a:pt x="18116169" y="4770501"/>
                  <a:pt x="18080735" y="4779010"/>
                </a:cubicBezTo>
                <a:cubicBezTo>
                  <a:pt x="17561941" y="4902835"/>
                  <a:pt x="17047845" y="5021199"/>
                  <a:pt x="16524224" y="5029835"/>
                </a:cubicBezTo>
                <a:lnTo>
                  <a:pt x="16524097" y="5020310"/>
                </a:lnTo>
                <a:lnTo>
                  <a:pt x="16524224" y="5029835"/>
                </a:lnTo>
                <a:cubicBezTo>
                  <a:pt x="16215868" y="5035042"/>
                  <a:pt x="15901161" y="4995926"/>
                  <a:pt x="15613508" y="4906264"/>
                </a:cubicBezTo>
                <a:cubicBezTo>
                  <a:pt x="15290546" y="4805680"/>
                  <a:pt x="15006447" y="4636643"/>
                  <a:pt x="14831949" y="4409059"/>
                </a:cubicBezTo>
                <a:lnTo>
                  <a:pt x="14839569" y="4403217"/>
                </a:lnTo>
                <a:lnTo>
                  <a:pt x="14832076" y="4409059"/>
                </a:lnTo>
                <a:cubicBezTo>
                  <a:pt x="14812899" y="4384294"/>
                  <a:pt x="14795246" y="4359021"/>
                  <a:pt x="14778610" y="4333367"/>
                </a:cubicBezTo>
                <a:cubicBezTo>
                  <a:pt x="14687423" y="4192524"/>
                  <a:pt x="14630782" y="4038346"/>
                  <a:pt x="14572869" y="3880993"/>
                </a:cubicBezTo>
                <a:cubicBezTo>
                  <a:pt x="14511401" y="3713861"/>
                  <a:pt x="14448283" y="3542665"/>
                  <a:pt x="14341221" y="3376930"/>
                </a:cubicBezTo>
                <a:cubicBezTo>
                  <a:pt x="14315948" y="3337560"/>
                  <a:pt x="14288136" y="3298698"/>
                  <a:pt x="14257020" y="3260344"/>
                </a:cubicBezTo>
                <a:cubicBezTo>
                  <a:pt x="14051153" y="3005709"/>
                  <a:pt x="13741654" y="2836672"/>
                  <a:pt x="13394944" y="2741676"/>
                </a:cubicBezTo>
                <a:cubicBezTo>
                  <a:pt x="13014961" y="2637409"/>
                  <a:pt x="12587224" y="2614803"/>
                  <a:pt x="12198477" y="2684145"/>
                </a:cubicBezTo>
                <a:cubicBezTo>
                  <a:pt x="11772265" y="2760091"/>
                  <a:pt x="11349228" y="2926461"/>
                  <a:pt x="10958322" y="3132836"/>
                </a:cubicBezTo>
                <a:lnTo>
                  <a:pt x="10953877" y="3124454"/>
                </a:lnTo>
                <a:lnTo>
                  <a:pt x="10958322" y="3132836"/>
                </a:lnTo>
                <a:cubicBezTo>
                  <a:pt x="10850118" y="3190113"/>
                  <a:pt x="10747883" y="3251327"/>
                  <a:pt x="10646664" y="3311906"/>
                </a:cubicBezTo>
                <a:cubicBezTo>
                  <a:pt x="10478897" y="3412363"/>
                  <a:pt x="10314178" y="3511042"/>
                  <a:pt x="10131425" y="3585718"/>
                </a:cubicBezTo>
                <a:lnTo>
                  <a:pt x="10127869" y="3576955"/>
                </a:lnTo>
                <a:lnTo>
                  <a:pt x="10131425" y="3585718"/>
                </a:lnTo>
                <a:cubicBezTo>
                  <a:pt x="9515475" y="3837559"/>
                  <a:pt x="8603869" y="3767709"/>
                  <a:pt x="8317865" y="3315208"/>
                </a:cubicBezTo>
                <a:lnTo>
                  <a:pt x="8325866" y="3310128"/>
                </a:lnTo>
                <a:lnTo>
                  <a:pt x="8317865" y="3315208"/>
                </a:lnTo>
                <a:cubicBezTo>
                  <a:pt x="8250301" y="3209290"/>
                  <a:pt x="8224647" y="3097149"/>
                  <a:pt x="8215122" y="2981706"/>
                </a:cubicBezTo>
                <a:cubicBezTo>
                  <a:pt x="8207756" y="2892933"/>
                  <a:pt x="8211185" y="2801747"/>
                  <a:pt x="8214614" y="2709926"/>
                </a:cubicBezTo>
                <a:cubicBezTo>
                  <a:pt x="8221726" y="2517140"/>
                  <a:pt x="8228838" y="2321814"/>
                  <a:pt x="8139938" y="2133727"/>
                </a:cubicBezTo>
                <a:cubicBezTo>
                  <a:pt x="7932420" y="1694561"/>
                  <a:pt x="7231507" y="1457071"/>
                  <a:pt x="6632829" y="1475994"/>
                </a:cubicBezTo>
                <a:cubicBezTo>
                  <a:pt x="6522847" y="1479423"/>
                  <a:pt x="6415532" y="1489202"/>
                  <a:pt x="6310249" y="1503807"/>
                </a:cubicBezTo>
                <a:lnTo>
                  <a:pt x="6308979" y="1494409"/>
                </a:lnTo>
                <a:lnTo>
                  <a:pt x="6310249" y="1503807"/>
                </a:lnTo>
                <a:cubicBezTo>
                  <a:pt x="6036437" y="1542034"/>
                  <a:pt x="5774436" y="1612773"/>
                  <a:pt x="5515102" y="1692275"/>
                </a:cubicBezTo>
                <a:cubicBezTo>
                  <a:pt x="5423662" y="1720342"/>
                  <a:pt x="5332476" y="1749425"/>
                  <a:pt x="5241290" y="1778508"/>
                </a:cubicBezTo>
                <a:cubicBezTo>
                  <a:pt x="5150104" y="1807591"/>
                  <a:pt x="5058537" y="1836801"/>
                  <a:pt x="4966716" y="1864995"/>
                </a:cubicBezTo>
                <a:lnTo>
                  <a:pt x="4963922" y="1855851"/>
                </a:lnTo>
                <a:lnTo>
                  <a:pt x="4966716" y="1864995"/>
                </a:lnTo>
                <a:cubicBezTo>
                  <a:pt x="4422648" y="2031619"/>
                  <a:pt x="3797046" y="2172462"/>
                  <a:pt x="3175127" y="2059051"/>
                </a:cubicBezTo>
                <a:lnTo>
                  <a:pt x="3176778" y="2049653"/>
                </a:lnTo>
                <a:lnTo>
                  <a:pt x="3175127" y="2059051"/>
                </a:lnTo>
                <a:cubicBezTo>
                  <a:pt x="2898013" y="2008632"/>
                  <a:pt x="2595372" y="1898904"/>
                  <a:pt x="2297430" y="1763649"/>
                </a:cubicBezTo>
                <a:lnTo>
                  <a:pt x="2301367" y="1755013"/>
                </a:lnTo>
                <a:lnTo>
                  <a:pt x="2297430" y="1763649"/>
                </a:lnTo>
                <a:cubicBezTo>
                  <a:pt x="2079498" y="1664843"/>
                  <a:pt x="1862963" y="1561846"/>
                  <a:pt x="1627886" y="1426337"/>
                </a:cubicBezTo>
                <a:cubicBezTo>
                  <a:pt x="1351153" y="1267206"/>
                  <a:pt x="1034288" y="1068197"/>
                  <a:pt x="763778" y="835152"/>
                </a:cubicBezTo>
                <a:lnTo>
                  <a:pt x="770001" y="827913"/>
                </a:lnTo>
                <a:lnTo>
                  <a:pt x="763778" y="835152"/>
                </a:lnTo>
                <a:cubicBezTo>
                  <a:pt x="425323" y="543560"/>
                  <a:pt x="153924" y="230505"/>
                  <a:pt x="0" y="1092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3"/>
          <p:cNvSpPr/>
          <p:nvPr/>
        </p:nvSpPr>
        <p:spPr>
          <a:xfrm>
            <a:off x="36331" y="4989172"/>
            <a:ext cx="18246185" cy="3896963"/>
          </a:xfrm>
          <a:custGeom>
            <a:rect b="b" l="l" r="r" t="t"/>
            <a:pathLst>
              <a:path extrusionOk="0" h="5195951" w="24328247">
                <a:moveTo>
                  <a:pt x="15494" y="0"/>
                </a:moveTo>
                <a:cubicBezTo>
                  <a:pt x="166116" y="208661"/>
                  <a:pt x="427101" y="516509"/>
                  <a:pt x="751840" y="814832"/>
                </a:cubicBezTo>
                <a:cubicBezTo>
                  <a:pt x="1007745" y="1050036"/>
                  <a:pt x="1306703" y="1262507"/>
                  <a:pt x="1574927" y="1440688"/>
                </a:cubicBezTo>
                <a:lnTo>
                  <a:pt x="1569720" y="1448562"/>
                </a:lnTo>
                <a:lnTo>
                  <a:pt x="1574927" y="1440561"/>
                </a:lnTo>
                <a:cubicBezTo>
                  <a:pt x="1802765" y="1591691"/>
                  <a:pt x="2017522" y="1714754"/>
                  <a:pt x="2231263" y="1827403"/>
                </a:cubicBezTo>
                <a:lnTo>
                  <a:pt x="2226818" y="1835785"/>
                </a:lnTo>
                <a:lnTo>
                  <a:pt x="2231263" y="1827403"/>
                </a:lnTo>
                <a:cubicBezTo>
                  <a:pt x="2525649" y="1982470"/>
                  <a:pt x="2819146" y="2102866"/>
                  <a:pt x="3084322" y="2150999"/>
                </a:cubicBezTo>
                <a:cubicBezTo>
                  <a:pt x="3712464" y="2265172"/>
                  <a:pt x="4349369" y="2112645"/>
                  <a:pt x="4907026" y="1931035"/>
                </a:cubicBezTo>
                <a:lnTo>
                  <a:pt x="4909947" y="1940052"/>
                </a:lnTo>
                <a:lnTo>
                  <a:pt x="4907026" y="1931035"/>
                </a:lnTo>
                <a:cubicBezTo>
                  <a:pt x="5000752" y="1900555"/>
                  <a:pt x="5094097" y="1868932"/>
                  <a:pt x="5187569" y="1837182"/>
                </a:cubicBezTo>
                <a:cubicBezTo>
                  <a:pt x="5281041" y="1805432"/>
                  <a:pt x="5374513" y="1773809"/>
                  <a:pt x="5468493" y="1743329"/>
                </a:cubicBezTo>
                <a:cubicBezTo>
                  <a:pt x="5736336" y="1656080"/>
                  <a:pt x="6007862" y="1577594"/>
                  <a:pt x="6292342" y="1533271"/>
                </a:cubicBezTo>
                <a:lnTo>
                  <a:pt x="6293866" y="1542669"/>
                </a:lnTo>
                <a:lnTo>
                  <a:pt x="6292342" y="1533271"/>
                </a:lnTo>
                <a:cubicBezTo>
                  <a:pt x="6401308" y="1516253"/>
                  <a:pt x="6512687" y="1504315"/>
                  <a:pt x="6626733" y="1499235"/>
                </a:cubicBezTo>
                <a:lnTo>
                  <a:pt x="6627114" y="1508760"/>
                </a:lnTo>
                <a:lnTo>
                  <a:pt x="6626733" y="1499235"/>
                </a:lnTo>
                <a:cubicBezTo>
                  <a:pt x="7244842" y="1470406"/>
                  <a:pt x="7977378" y="1707896"/>
                  <a:pt x="8186801" y="2170303"/>
                </a:cubicBezTo>
                <a:lnTo>
                  <a:pt x="8178165" y="2174240"/>
                </a:lnTo>
                <a:lnTo>
                  <a:pt x="8186801" y="2170303"/>
                </a:lnTo>
                <a:cubicBezTo>
                  <a:pt x="8277352" y="2368042"/>
                  <a:pt x="8263763" y="2574163"/>
                  <a:pt x="8250682" y="2773299"/>
                </a:cubicBezTo>
                <a:cubicBezTo>
                  <a:pt x="8244459" y="2868549"/>
                  <a:pt x="8238363" y="2962021"/>
                  <a:pt x="8243443" y="3053207"/>
                </a:cubicBezTo>
                <a:cubicBezTo>
                  <a:pt x="8249412" y="3171571"/>
                  <a:pt x="8272780" y="3285363"/>
                  <a:pt x="8337550" y="3392932"/>
                </a:cubicBezTo>
                <a:cubicBezTo>
                  <a:pt x="8614283" y="3854704"/>
                  <a:pt x="9535033" y="3937254"/>
                  <a:pt x="10171430" y="3692017"/>
                </a:cubicBezTo>
                <a:cubicBezTo>
                  <a:pt x="10367899" y="3616325"/>
                  <a:pt x="10545953" y="3514852"/>
                  <a:pt x="10728579" y="3410839"/>
                </a:cubicBezTo>
                <a:cubicBezTo>
                  <a:pt x="10818241" y="3359658"/>
                  <a:pt x="10909046" y="3307969"/>
                  <a:pt x="11003534" y="3258566"/>
                </a:cubicBezTo>
                <a:cubicBezTo>
                  <a:pt x="11393043" y="3054985"/>
                  <a:pt x="11806682" y="2879852"/>
                  <a:pt x="12232513" y="2790317"/>
                </a:cubicBezTo>
                <a:lnTo>
                  <a:pt x="12234418" y="2799588"/>
                </a:lnTo>
                <a:lnTo>
                  <a:pt x="12232513" y="2790317"/>
                </a:lnTo>
                <a:cubicBezTo>
                  <a:pt x="12619990" y="2708783"/>
                  <a:pt x="13054710" y="2716022"/>
                  <a:pt x="13441045" y="2809621"/>
                </a:cubicBezTo>
                <a:cubicBezTo>
                  <a:pt x="13794360" y="2895346"/>
                  <a:pt x="14110970" y="3058795"/>
                  <a:pt x="14315694" y="3316097"/>
                </a:cubicBezTo>
                <a:lnTo>
                  <a:pt x="14308201" y="3322066"/>
                </a:lnTo>
                <a:lnTo>
                  <a:pt x="14315694" y="3316097"/>
                </a:lnTo>
                <a:cubicBezTo>
                  <a:pt x="14346428" y="3354705"/>
                  <a:pt x="14373859" y="3393948"/>
                  <a:pt x="14398371" y="3433826"/>
                </a:cubicBezTo>
                <a:lnTo>
                  <a:pt x="14390243" y="3438779"/>
                </a:lnTo>
                <a:lnTo>
                  <a:pt x="14398371" y="3433826"/>
                </a:lnTo>
                <a:cubicBezTo>
                  <a:pt x="14505685" y="3607435"/>
                  <a:pt x="14560804" y="3788664"/>
                  <a:pt x="14614271" y="3964432"/>
                </a:cubicBezTo>
                <a:cubicBezTo>
                  <a:pt x="14665452" y="4132453"/>
                  <a:pt x="14714983" y="4295267"/>
                  <a:pt x="14806803" y="4443730"/>
                </a:cubicBezTo>
                <a:cubicBezTo>
                  <a:pt x="14814932" y="4456811"/>
                  <a:pt x="14823312" y="4469765"/>
                  <a:pt x="14832076" y="4482592"/>
                </a:cubicBezTo>
                <a:cubicBezTo>
                  <a:pt x="14989684" y="4715002"/>
                  <a:pt x="15260701" y="4893056"/>
                  <a:pt x="15577184" y="5006213"/>
                </a:cubicBezTo>
                <a:lnTo>
                  <a:pt x="15574009" y="5015230"/>
                </a:lnTo>
                <a:lnTo>
                  <a:pt x="15577184" y="5006213"/>
                </a:lnTo>
                <a:cubicBezTo>
                  <a:pt x="15858744" y="5106797"/>
                  <a:pt x="16172308" y="5158613"/>
                  <a:pt x="16481807" y="5165344"/>
                </a:cubicBezTo>
                <a:cubicBezTo>
                  <a:pt x="17008602" y="5176901"/>
                  <a:pt x="17531460" y="5077841"/>
                  <a:pt x="18059273" y="4970907"/>
                </a:cubicBezTo>
                <a:lnTo>
                  <a:pt x="18061178" y="4980305"/>
                </a:lnTo>
                <a:lnTo>
                  <a:pt x="18059273" y="4971034"/>
                </a:lnTo>
                <a:cubicBezTo>
                  <a:pt x="18119725" y="4958715"/>
                  <a:pt x="18180177" y="4946269"/>
                  <a:pt x="18240757" y="4933696"/>
                </a:cubicBezTo>
                <a:cubicBezTo>
                  <a:pt x="18301334" y="4921123"/>
                  <a:pt x="18362041" y="4908677"/>
                  <a:pt x="18422747" y="4896231"/>
                </a:cubicBezTo>
                <a:cubicBezTo>
                  <a:pt x="18431509" y="4894453"/>
                  <a:pt x="18440400" y="4892675"/>
                  <a:pt x="18449162" y="4890897"/>
                </a:cubicBezTo>
                <a:cubicBezTo>
                  <a:pt x="20304379" y="4513580"/>
                  <a:pt x="22280880" y="4291965"/>
                  <a:pt x="24328247" y="4302506"/>
                </a:cubicBezTo>
                <a:lnTo>
                  <a:pt x="24328120" y="4321556"/>
                </a:lnTo>
                <a:cubicBezTo>
                  <a:pt x="22282277" y="4311015"/>
                  <a:pt x="20307046" y="4532503"/>
                  <a:pt x="18452973" y="4909566"/>
                </a:cubicBezTo>
                <a:lnTo>
                  <a:pt x="18451068" y="4900295"/>
                </a:lnTo>
                <a:lnTo>
                  <a:pt x="18452973" y="4909566"/>
                </a:lnTo>
                <a:cubicBezTo>
                  <a:pt x="18444211" y="4911344"/>
                  <a:pt x="18435320" y="4913122"/>
                  <a:pt x="18426558" y="4914900"/>
                </a:cubicBezTo>
                <a:cubicBezTo>
                  <a:pt x="18365851" y="4927346"/>
                  <a:pt x="18305272" y="4939792"/>
                  <a:pt x="18244566" y="4952238"/>
                </a:cubicBezTo>
                <a:cubicBezTo>
                  <a:pt x="18183861" y="4964684"/>
                  <a:pt x="18123536" y="4977130"/>
                  <a:pt x="18063084" y="4989576"/>
                </a:cubicBezTo>
                <a:cubicBezTo>
                  <a:pt x="17535398" y="5096383"/>
                  <a:pt x="17010635" y="5195951"/>
                  <a:pt x="16481425" y="5184394"/>
                </a:cubicBezTo>
                <a:lnTo>
                  <a:pt x="16481679" y="5174869"/>
                </a:lnTo>
                <a:lnTo>
                  <a:pt x="16481425" y="5184394"/>
                </a:lnTo>
                <a:cubicBezTo>
                  <a:pt x="16170148" y="5177663"/>
                  <a:pt x="15854553" y="5125466"/>
                  <a:pt x="15570836" y="5024120"/>
                </a:cubicBezTo>
                <a:cubicBezTo>
                  <a:pt x="15252066" y="4910201"/>
                  <a:pt x="14977111" y="4730242"/>
                  <a:pt x="14816455" y="4493260"/>
                </a:cubicBezTo>
                <a:lnTo>
                  <a:pt x="14824329" y="4487926"/>
                </a:lnTo>
                <a:lnTo>
                  <a:pt x="14816455" y="4493260"/>
                </a:lnTo>
                <a:cubicBezTo>
                  <a:pt x="14807566" y="4480179"/>
                  <a:pt x="14798929" y="4466971"/>
                  <a:pt x="14790674" y="4453636"/>
                </a:cubicBezTo>
                <a:cubicBezTo>
                  <a:pt x="14697329" y="4302633"/>
                  <a:pt x="14647165" y="4137533"/>
                  <a:pt x="14596111" y="3969893"/>
                </a:cubicBezTo>
                <a:cubicBezTo>
                  <a:pt x="14542516" y="3793871"/>
                  <a:pt x="14488034" y="3614928"/>
                  <a:pt x="14382116" y="3443732"/>
                </a:cubicBezTo>
                <a:cubicBezTo>
                  <a:pt x="14357986" y="3404489"/>
                  <a:pt x="14331189" y="3365881"/>
                  <a:pt x="14300836" y="3327908"/>
                </a:cubicBezTo>
                <a:cubicBezTo>
                  <a:pt x="14099541" y="3075051"/>
                  <a:pt x="13787374" y="2913253"/>
                  <a:pt x="13436600" y="2828163"/>
                </a:cubicBezTo>
                <a:lnTo>
                  <a:pt x="13438887" y="2818892"/>
                </a:lnTo>
                <a:lnTo>
                  <a:pt x="13436600" y="2828163"/>
                </a:lnTo>
                <a:cubicBezTo>
                  <a:pt x="13053061" y="2735199"/>
                  <a:pt x="12621134" y="2727960"/>
                  <a:pt x="12236577" y="2808986"/>
                </a:cubicBezTo>
                <a:cubicBezTo>
                  <a:pt x="11813159" y="2898013"/>
                  <a:pt x="11401172" y="3072384"/>
                  <a:pt x="11012551" y="3275457"/>
                </a:cubicBezTo>
                <a:lnTo>
                  <a:pt x="11008107" y="3267075"/>
                </a:lnTo>
                <a:lnTo>
                  <a:pt x="11012551" y="3275457"/>
                </a:lnTo>
                <a:cubicBezTo>
                  <a:pt x="10918445" y="3324733"/>
                  <a:pt x="10828021" y="3376295"/>
                  <a:pt x="10738232" y="3427476"/>
                </a:cubicBezTo>
                <a:cubicBezTo>
                  <a:pt x="10555859" y="3531362"/>
                  <a:pt x="10376535" y="3633597"/>
                  <a:pt x="10178542" y="3709924"/>
                </a:cubicBezTo>
                <a:lnTo>
                  <a:pt x="10175113" y="3701034"/>
                </a:lnTo>
                <a:lnTo>
                  <a:pt x="10178542" y="3709924"/>
                </a:lnTo>
                <a:cubicBezTo>
                  <a:pt x="9540113" y="3955923"/>
                  <a:pt x="8605901" y="3877437"/>
                  <a:pt x="8321422" y="3402838"/>
                </a:cubicBezTo>
                <a:lnTo>
                  <a:pt x="8329549" y="3397885"/>
                </a:lnTo>
                <a:lnTo>
                  <a:pt x="8321422" y="3402838"/>
                </a:lnTo>
                <a:cubicBezTo>
                  <a:pt x="8254492" y="3291713"/>
                  <a:pt x="8230744" y="3174492"/>
                  <a:pt x="8224648" y="3054350"/>
                </a:cubicBezTo>
                <a:lnTo>
                  <a:pt x="8234173" y="3053842"/>
                </a:lnTo>
                <a:lnTo>
                  <a:pt x="8224648" y="3054350"/>
                </a:lnTo>
                <a:cubicBezTo>
                  <a:pt x="8219567" y="2961894"/>
                  <a:pt x="8225663" y="2867152"/>
                  <a:pt x="8231886" y="2772156"/>
                </a:cubicBezTo>
                <a:cubicBezTo>
                  <a:pt x="8244967" y="2572385"/>
                  <a:pt x="8257922" y="2371090"/>
                  <a:pt x="8169657" y="2178431"/>
                </a:cubicBezTo>
                <a:cubicBezTo>
                  <a:pt x="7965440" y="1727327"/>
                  <a:pt x="7244080" y="1489837"/>
                  <a:pt x="6627876" y="1518539"/>
                </a:cubicBezTo>
                <a:cubicBezTo>
                  <a:pt x="6514592" y="1523746"/>
                  <a:pt x="6403976" y="1535430"/>
                  <a:pt x="6295644" y="1552448"/>
                </a:cubicBezTo>
                <a:cubicBezTo>
                  <a:pt x="6012688" y="1596517"/>
                  <a:pt x="5742305" y="1674622"/>
                  <a:pt x="5474716" y="1761744"/>
                </a:cubicBezTo>
                <a:cubicBezTo>
                  <a:pt x="5380863" y="1792351"/>
                  <a:pt x="5287519" y="1823974"/>
                  <a:pt x="5194046" y="1855597"/>
                </a:cubicBezTo>
                <a:cubicBezTo>
                  <a:pt x="5100575" y="1887220"/>
                  <a:pt x="5007229" y="1918843"/>
                  <a:pt x="4913376" y="1949450"/>
                </a:cubicBezTo>
                <a:cubicBezTo>
                  <a:pt x="4355084" y="2131187"/>
                  <a:pt x="3714496" y="2285111"/>
                  <a:pt x="3081401" y="2170049"/>
                </a:cubicBezTo>
                <a:lnTo>
                  <a:pt x="3083052" y="2160651"/>
                </a:lnTo>
                <a:lnTo>
                  <a:pt x="3081401" y="2170049"/>
                </a:lnTo>
                <a:cubicBezTo>
                  <a:pt x="2813431" y="2121408"/>
                  <a:pt x="2518029" y="2000123"/>
                  <a:pt x="2222881" y="1844548"/>
                </a:cubicBezTo>
                <a:cubicBezTo>
                  <a:pt x="2008632" y="1731645"/>
                  <a:pt x="1793494" y="1608328"/>
                  <a:pt x="1564894" y="1456690"/>
                </a:cubicBezTo>
                <a:cubicBezTo>
                  <a:pt x="1296289" y="1278382"/>
                  <a:pt x="996442" y="1065149"/>
                  <a:pt x="739394" y="829056"/>
                </a:cubicBezTo>
                <a:lnTo>
                  <a:pt x="745871" y="822071"/>
                </a:lnTo>
                <a:lnTo>
                  <a:pt x="739394" y="829056"/>
                </a:lnTo>
                <a:cubicBezTo>
                  <a:pt x="413258" y="529717"/>
                  <a:pt x="151384" y="220853"/>
                  <a:pt x="0" y="1117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3"/>
          <p:cNvSpPr/>
          <p:nvPr/>
        </p:nvSpPr>
        <p:spPr>
          <a:xfrm>
            <a:off x="40981" y="4854473"/>
            <a:ext cx="18240946" cy="4027647"/>
          </a:xfrm>
          <a:custGeom>
            <a:rect b="b" l="l" r="r" t="t"/>
            <a:pathLst>
              <a:path extrusionOk="0" h="5370195" w="24321262">
                <a:moveTo>
                  <a:pt x="15240" y="0"/>
                </a:moveTo>
                <a:cubicBezTo>
                  <a:pt x="163576" y="198882"/>
                  <a:pt x="415544" y="502793"/>
                  <a:pt x="727075" y="808863"/>
                </a:cubicBezTo>
                <a:cubicBezTo>
                  <a:pt x="969899" y="1047369"/>
                  <a:pt x="1251712" y="1274318"/>
                  <a:pt x="1512316" y="1471041"/>
                </a:cubicBezTo>
                <a:cubicBezTo>
                  <a:pt x="1733677" y="1638300"/>
                  <a:pt x="1946910" y="1781810"/>
                  <a:pt x="2157095" y="1908175"/>
                </a:cubicBezTo>
                <a:lnTo>
                  <a:pt x="2152142" y="1916303"/>
                </a:lnTo>
                <a:lnTo>
                  <a:pt x="2157095" y="1908175"/>
                </a:lnTo>
                <a:cubicBezTo>
                  <a:pt x="2448052" y="2083181"/>
                  <a:pt x="2734691" y="2214626"/>
                  <a:pt x="2990088" y="2261362"/>
                </a:cubicBezTo>
                <a:lnTo>
                  <a:pt x="2988437" y="2270760"/>
                </a:lnTo>
                <a:lnTo>
                  <a:pt x="2990088" y="2261362"/>
                </a:lnTo>
                <a:cubicBezTo>
                  <a:pt x="3629533" y="2376170"/>
                  <a:pt x="4280408" y="2211070"/>
                  <a:pt x="4852797" y="2014982"/>
                </a:cubicBezTo>
                <a:lnTo>
                  <a:pt x="4855845" y="2023999"/>
                </a:lnTo>
                <a:lnTo>
                  <a:pt x="4852797" y="2014982"/>
                </a:lnTo>
                <a:cubicBezTo>
                  <a:pt x="4946142" y="1982724"/>
                  <a:pt x="5039233" y="1949450"/>
                  <a:pt x="5132451" y="1916176"/>
                </a:cubicBezTo>
                <a:cubicBezTo>
                  <a:pt x="5225669" y="1882902"/>
                  <a:pt x="5319141" y="1849374"/>
                  <a:pt x="5412994" y="1816989"/>
                </a:cubicBezTo>
                <a:cubicBezTo>
                  <a:pt x="5693410" y="1720215"/>
                  <a:pt x="5978144" y="1632331"/>
                  <a:pt x="6276594" y="1581277"/>
                </a:cubicBezTo>
                <a:lnTo>
                  <a:pt x="6278245" y="1590675"/>
                </a:lnTo>
                <a:lnTo>
                  <a:pt x="6276594" y="1581277"/>
                </a:lnTo>
                <a:cubicBezTo>
                  <a:pt x="6388862" y="1562100"/>
                  <a:pt x="6503416" y="1548257"/>
                  <a:pt x="6620383" y="1541145"/>
                </a:cubicBezTo>
                <a:lnTo>
                  <a:pt x="6621018" y="1550670"/>
                </a:lnTo>
                <a:lnTo>
                  <a:pt x="6620383" y="1541145"/>
                </a:lnTo>
                <a:cubicBezTo>
                  <a:pt x="7256018" y="1502664"/>
                  <a:pt x="8008239" y="1740154"/>
                  <a:pt x="8215503" y="2214626"/>
                </a:cubicBezTo>
                <a:lnTo>
                  <a:pt x="8206740" y="2218436"/>
                </a:lnTo>
                <a:lnTo>
                  <a:pt x="8215503" y="2214626"/>
                </a:lnTo>
                <a:cubicBezTo>
                  <a:pt x="8305292" y="2418080"/>
                  <a:pt x="8285734" y="2631059"/>
                  <a:pt x="8266938" y="2837815"/>
                </a:cubicBezTo>
                <a:cubicBezTo>
                  <a:pt x="8258048" y="2935478"/>
                  <a:pt x="8249285" y="3031744"/>
                  <a:pt x="8251825" y="3125724"/>
                </a:cubicBezTo>
                <a:cubicBezTo>
                  <a:pt x="8254619" y="3248787"/>
                  <a:pt x="8275955" y="3367659"/>
                  <a:pt x="8340344" y="3480308"/>
                </a:cubicBezTo>
                <a:cubicBezTo>
                  <a:pt x="8615680" y="3963924"/>
                  <a:pt x="9558782" y="4054602"/>
                  <a:pt x="10217912" y="3815461"/>
                </a:cubicBezTo>
                <a:cubicBezTo>
                  <a:pt x="10435590" y="3736594"/>
                  <a:pt x="10633202" y="3629025"/>
                  <a:pt x="10835640" y="3518916"/>
                </a:cubicBezTo>
                <a:cubicBezTo>
                  <a:pt x="10908538" y="3479292"/>
                  <a:pt x="10981944" y="3439414"/>
                  <a:pt x="11057001" y="3400425"/>
                </a:cubicBezTo>
                <a:cubicBezTo>
                  <a:pt x="11443716" y="3200146"/>
                  <a:pt x="11846306" y="3017266"/>
                  <a:pt x="12268962" y="2914396"/>
                </a:cubicBezTo>
                <a:cubicBezTo>
                  <a:pt x="12652375" y="2821051"/>
                  <a:pt x="13091159" y="2812796"/>
                  <a:pt x="13481050" y="2895346"/>
                </a:cubicBezTo>
                <a:cubicBezTo>
                  <a:pt x="13838556" y="2971038"/>
                  <a:pt x="14158341" y="3127502"/>
                  <a:pt x="14358493" y="3383153"/>
                </a:cubicBezTo>
                <a:lnTo>
                  <a:pt x="14351000" y="3388995"/>
                </a:lnTo>
                <a:lnTo>
                  <a:pt x="14358493" y="3383153"/>
                </a:lnTo>
                <a:cubicBezTo>
                  <a:pt x="14388592" y="3421507"/>
                  <a:pt x="14414755" y="3460623"/>
                  <a:pt x="14438249" y="3500247"/>
                </a:cubicBezTo>
                <a:cubicBezTo>
                  <a:pt x="14543406" y="3678428"/>
                  <a:pt x="14589125" y="3866896"/>
                  <a:pt x="14633575" y="4050792"/>
                </a:cubicBezTo>
                <a:cubicBezTo>
                  <a:pt x="14676756" y="4228973"/>
                  <a:pt x="14718919" y="4402582"/>
                  <a:pt x="14812391" y="4560951"/>
                </a:cubicBezTo>
                <a:cubicBezTo>
                  <a:pt x="14813533" y="4562983"/>
                  <a:pt x="14814805" y="4565015"/>
                  <a:pt x="14816074" y="4567047"/>
                </a:cubicBezTo>
                <a:cubicBezTo>
                  <a:pt x="14960092" y="4808220"/>
                  <a:pt x="15221839" y="4997069"/>
                  <a:pt x="15534258" y="5123561"/>
                </a:cubicBezTo>
                <a:cubicBezTo>
                  <a:pt x="15811882" y="5235956"/>
                  <a:pt x="16126332" y="5300472"/>
                  <a:pt x="16438499" y="5319268"/>
                </a:cubicBezTo>
                <a:lnTo>
                  <a:pt x="16437991" y="5328793"/>
                </a:lnTo>
                <a:lnTo>
                  <a:pt x="16438499" y="5319268"/>
                </a:lnTo>
                <a:cubicBezTo>
                  <a:pt x="16970755" y="5351018"/>
                  <a:pt x="17504157" y="5270754"/>
                  <a:pt x="18040984" y="5180838"/>
                </a:cubicBezTo>
                <a:lnTo>
                  <a:pt x="18042508" y="5190236"/>
                </a:lnTo>
                <a:lnTo>
                  <a:pt x="18040857" y="5180838"/>
                </a:lnTo>
                <a:cubicBezTo>
                  <a:pt x="18097500" y="5171186"/>
                  <a:pt x="18154142" y="5161534"/>
                  <a:pt x="18210910" y="5151882"/>
                </a:cubicBezTo>
                <a:cubicBezTo>
                  <a:pt x="18267681" y="5142230"/>
                  <a:pt x="18324449" y="5132451"/>
                  <a:pt x="18381218" y="5122799"/>
                </a:cubicBezTo>
                <a:cubicBezTo>
                  <a:pt x="18399759" y="5119624"/>
                  <a:pt x="18418302" y="5116576"/>
                  <a:pt x="18436844" y="5113401"/>
                </a:cubicBezTo>
                <a:lnTo>
                  <a:pt x="18438368" y="5122799"/>
                </a:lnTo>
                <a:lnTo>
                  <a:pt x="18436844" y="5113401"/>
                </a:lnTo>
                <a:cubicBezTo>
                  <a:pt x="20318603" y="4795647"/>
                  <a:pt x="22295357" y="4629404"/>
                  <a:pt x="24321262" y="4671822"/>
                </a:cubicBezTo>
                <a:lnTo>
                  <a:pt x="24320880" y="4690872"/>
                </a:lnTo>
                <a:cubicBezTo>
                  <a:pt x="22296374" y="4648581"/>
                  <a:pt x="20320762" y="4814697"/>
                  <a:pt x="18440019" y="5132197"/>
                </a:cubicBezTo>
                <a:cubicBezTo>
                  <a:pt x="18421477" y="5135372"/>
                  <a:pt x="18402934" y="5138420"/>
                  <a:pt x="18384393" y="5141595"/>
                </a:cubicBezTo>
                <a:cubicBezTo>
                  <a:pt x="18327624" y="5151247"/>
                  <a:pt x="18270856" y="5160899"/>
                  <a:pt x="18214085" y="5170678"/>
                </a:cubicBezTo>
                <a:cubicBezTo>
                  <a:pt x="18157317" y="5180457"/>
                  <a:pt x="18100675" y="5190109"/>
                  <a:pt x="18044032" y="5199634"/>
                </a:cubicBezTo>
                <a:cubicBezTo>
                  <a:pt x="17507330" y="5289550"/>
                  <a:pt x="16972026" y="5370195"/>
                  <a:pt x="16437355" y="5338318"/>
                </a:cubicBezTo>
                <a:cubicBezTo>
                  <a:pt x="16123412" y="5319522"/>
                  <a:pt x="15806928" y="5254498"/>
                  <a:pt x="15527147" y="5141341"/>
                </a:cubicBezTo>
                <a:lnTo>
                  <a:pt x="15530703" y="5132451"/>
                </a:lnTo>
                <a:lnTo>
                  <a:pt x="15527147" y="5141341"/>
                </a:lnTo>
                <a:cubicBezTo>
                  <a:pt x="15212441" y="5013960"/>
                  <a:pt x="14946631" y="4822952"/>
                  <a:pt x="14799691" y="4576953"/>
                </a:cubicBezTo>
                <a:lnTo>
                  <a:pt x="14807819" y="4572127"/>
                </a:lnTo>
                <a:lnTo>
                  <a:pt x="14799691" y="4577080"/>
                </a:lnTo>
                <a:cubicBezTo>
                  <a:pt x="14798421" y="4575048"/>
                  <a:pt x="14797151" y="4572889"/>
                  <a:pt x="14796007" y="4570857"/>
                </a:cubicBezTo>
                <a:cubicBezTo>
                  <a:pt x="14700757" y="4409567"/>
                  <a:pt x="14658085" y="4233164"/>
                  <a:pt x="14615032" y="4055491"/>
                </a:cubicBezTo>
                <a:cubicBezTo>
                  <a:pt x="14570455" y="3871341"/>
                  <a:pt x="14525371" y="3685540"/>
                  <a:pt x="14421739" y="3510153"/>
                </a:cubicBezTo>
                <a:lnTo>
                  <a:pt x="14429994" y="3505327"/>
                </a:lnTo>
                <a:lnTo>
                  <a:pt x="14421866" y="3510153"/>
                </a:lnTo>
                <a:cubicBezTo>
                  <a:pt x="14398752" y="3471164"/>
                  <a:pt x="14372971" y="3432683"/>
                  <a:pt x="14343506" y="3395091"/>
                </a:cubicBezTo>
                <a:cubicBezTo>
                  <a:pt x="14147165" y="3144139"/>
                  <a:pt x="13832078" y="2989326"/>
                  <a:pt x="13477113" y="2914142"/>
                </a:cubicBezTo>
                <a:lnTo>
                  <a:pt x="13479145" y="2904871"/>
                </a:lnTo>
                <a:lnTo>
                  <a:pt x="13477113" y="2914142"/>
                </a:lnTo>
                <a:cubicBezTo>
                  <a:pt x="13090017" y="2832227"/>
                  <a:pt x="12654153" y="2840355"/>
                  <a:pt x="12273407" y="2933065"/>
                </a:cubicBezTo>
                <a:lnTo>
                  <a:pt x="12271121" y="2923794"/>
                </a:lnTo>
                <a:lnTo>
                  <a:pt x="12273407" y="2933065"/>
                </a:lnTo>
                <a:cubicBezTo>
                  <a:pt x="11852910" y="3035554"/>
                  <a:pt x="11451971" y="3217418"/>
                  <a:pt x="11065764" y="3417570"/>
                </a:cubicBezTo>
                <a:lnTo>
                  <a:pt x="11061319" y="3409061"/>
                </a:lnTo>
                <a:lnTo>
                  <a:pt x="11065764" y="3417570"/>
                </a:lnTo>
                <a:cubicBezTo>
                  <a:pt x="10990834" y="3456432"/>
                  <a:pt x="10917555" y="3496310"/>
                  <a:pt x="10844657" y="3535934"/>
                </a:cubicBezTo>
                <a:cubicBezTo>
                  <a:pt x="10642473" y="3645916"/>
                  <a:pt x="10443591" y="3754120"/>
                  <a:pt x="10224389" y="3833622"/>
                </a:cubicBezTo>
                <a:lnTo>
                  <a:pt x="10221087" y="3824605"/>
                </a:lnTo>
                <a:lnTo>
                  <a:pt x="10224389" y="3833622"/>
                </a:lnTo>
                <a:cubicBezTo>
                  <a:pt x="9563608" y="4073525"/>
                  <a:pt x="8606536" y="3986784"/>
                  <a:pt x="8323707" y="3490087"/>
                </a:cubicBezTo>
                <a:lnTo>
                  <a:pt x="8331962" y="3485388"/>
                </a:lnTo>
                <a:lnTo>
                  <a:pt x="8323707" y="3490087"/>
                </a:lnTo>
                <a:cubicBezTo>
                  <a:pt x="8257159" y="3373755"/>
                  <a:pt x="8235569" y="3251454"/>
                  <a:pt x="8232775" y="3126486"/>
                </a:cubicBezTo>
                <a:lnTo>
                  <a:pt x="8242300" y="3126232"/>
                </a:lnTo>
                <a:lnTo>
                  <a:pt x="8232775" y="3126486"/>
                </a:lnTo>
                <a:cubicBezTo>
                  <a:pt x="8230235" y="3031109"/>
                  <a:pt x="8239125" y="2933827"/>
                  <a:pt x="8247888" y="2836291"/>
                </a:cubicBezTo>
                <a:cubicBezTo>
                  <a:pt x="8266811" y="2628773"/>
                  <a:pt x="8285480" y="2420747"/>
                  <a:pt x="8198104" y="2222627"/>
                </a:cubicBezTo>
                <a:cubicBezTo>
                  <a:pt x="7995920" y="1759966"/>
                  <a:pt x="7255510" y="1522095"/>
                  <a:pt x="6621653" y="1560576"/>
                </a:cubicBezTo>
                <a:cubicBezTo>
                  <a:pt x="6505321" y="1567561"/>
                  <a:pt x="6391529" y="1581404"/>
                  <a:pt x="6279896" y="1600454"/>
                </a:cubicBezTo>
                <a:cubicBezTo>
                  <a:pt x="5983097" y="1651254"/>
                  <a:pt x="5699506" y="1738757"/>
                  <a:pt x="5419344" y="1835404"/>
                </a:cubicBezTo>
                <a:cubicBezTo>
                  <a:pt x="5325618" y="1867789"/>
                  <a:pt x="5232273" y="1901190"/>
                  <a:pt x="5138928" y="1934464"/>
                </a:cubicBezTo>
                <a:cubicBezTo>
                  <a:pt x="5045710" y="1967738"/>
                  <a:pt x="4952619" y="2001139"/>
                  <a:pt x="4859147" y="2033397"/>
                </a:cubicBezTo>
                <a:cubicBezTo>
                  <a:pt x="4286123" y="2229739"/>
                  <a:pt x="3631311" y="2396236"/>
                  <a:pt x="2986913" y="2280539"/>
                </a:cubicBezTo>
                <a:cubicBezTo>
                  <a:pt x="2728214" y="2233295"/>
                  <a:pt x="2439289" y="2100580"/>
                  <a:pt x="2147443" y="1924939"/>
                </a:cubicBezTo>
                <a:cubicBezTo>
                  <a:pt x="1936750" y="1798193"/>
                  <a:pt x="1722882" y="1654302"/>
                  <a:pt x="1501013" y="1486662"/>
                </a:cubicBezTo>
                <a:lnTo>
                  <a:pt x="1506728" y="1479042"/>
                </a:lnTo>
                <a:lnTo>
                  <a:pt x="1501013" y="1486662"/>
                </a:lnTo>
                <a:cubicBezTo>
                  <a:pt x="1240028" y="1289304"/>
                  <a:pt x="957326" y="1061847"/>
                  <a:pt x="713740" y="822452"/>
                </a:cubicBezTo>
                <a:lnTo>
                  <a:pt x="720471" y="815721"/>
                </a:lnTo>
                <a:lnTo>
                  <a:pt x="713740" y="822579"/>
                </a:lnTo>
                <a:cubicBezTo>
                  <a:pt x="401447" y="515747"/>
                  <a:pt x="148844" y="210947"/>
                  <a:pt x="0" y="1143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3"/>
          <p:cNvSpPr/>
          <p:nvPr/>
        </p:nvSpPr>
        <p:spPr>
          <a:xfrm>
            <a:off x="45771" y="4719880"/>
            <a:ext cx="18236184" cy="4158615"/>
          </a:xfrm>
          <a:custGeom>
            <a:rect b="b" l="l" r="r" t="t"/>
            <a:pathLst>
              <a:path extrusionOk="0" h="5544820" w="24314912">
                <a:moveTo>
                  <a:pt x="14986" y="0"/>
                </a:moveTo>
                <a:cubicBezTo>
                  <a:pt x="161036" y="189103"/>
                  <a:pt x="404368" y="489331"/>
                  <a:pt x="702310" y="802894"/>
                </a:cubicBezTo>
                <a:lnTo>
                  <a:pt x="695452" y="809498"/>
                </a:lnTo>
                <a:lnTo>
                  <a:pt x="702310" y="802894"/>
                </a:lnTo>
                <a:cubicBezTo>
                  <a:pt x="932180" y="1044702"/>
                  <a:pt x="1197102" y="1285875"/>
                  <a:pt x="1449578" y="1501521"/>
                </a:cubicBezTo>
                <a:lnTo>
                  <a:pt x="1443355" y="1508760"/>
                </a:lnTo>
                <a:lnTo>
                  <a:pt x="1449578" y="1501521"/>
                </a:lnTo>
                <a:cubicBezTo>
                  <a:pt x="1664462" y="1684909"/>
                  <a:pt x="1875790" y="1848485"/>
                  <a:pt x="2082800" y="1989074"/>
                </a:cubicBezTo>
                <a:lnTo>
                  <a:pt x="2077466" y="1996948"/>
                </a:lnTo>
                <a:lnTo>
                  <a:pt x="2082800" y="1989074"/>
                </a:lnTo>
                <a:cubicBezTo>
                  <a:pt x="2370201" y="2184146"/>
                  <a:pt x="2650109" y="2327148"/>
                  <a:pt x="2895854" y="2371598"/>
                </a:cubicBezTo>
                <a:lnTo>
                  <a:pt x="2894203" y="2380996"/>
                </a:lnTo>
                <a:lnTo>
                  <a:pt x="2895854" y="2371598"/>
                </a:lnTo>
                <a:cubicBezTo>
                  <a:pt x="3546094" y="2487930"/>
                  <a:pt x="4212209" y="2310130"/>
                  <a:pt x="4798695" y="2098802"/>
                </a:cubicBezTo>
                <a:lnTo>
                  <a:pt x="4801870" y="2107819"/>
                </a:lnTo>
                <a:lnTo>
                  <a:pt x="4798568" y="2098802"/>
                </a:lnTo>
                <a:cubicBezTo>
                  <a:pt x="4894961" y="2063877"/>
                  <a:pt x="4991227" y="2027809"/>
                  <a:pt x="5087493" y="1991741"/>
                </a:cubicBezTo>
                <a:cubicBezTo>
                  <a:pt x="5184013" y="1955546"/>
                  <a:pt x="5280660" y="1919224"/>
                  <a:pt x="5377815" y="1884045"/>
                </a:cubicBezTo>
                <a:cubicBezTo>
                  <a:pt x="5664454" y="1780286"/>
                  <a:pt x="5955665" y="1685671"/>
                  <a:pt x="6261100" y="1629029"/>
                </a:cubicBezTo>
                <a:cubicBezTo>
                  <a:pt x="6376543" y="1607693"/>
                  <a:pt x="6494145" y="1591564"/>
                  <a:pt x="6614668" y="1582801"/>
                </a:cubicBezTo>
                <a:lnTo>
                  <a:pt x="6615303" y="1592326"/>
                </a:lnTo>
                <a:lnTo>
                  <a:pt x="6614541" y="1582801"/>
                </a:lnTo>
                <a:cubicBezTo>
                  <a:pt x="7267575" y="1534541"/>
                  <a:pt x="8039354" y="1772285"/>
                  <a:pt x="8244967" y="2258568"/>
                </a:cubicBezTo>
                <a:lnTo>
                  <a:pt x="8236204" y="2262251"/>
                </a:lnTo>
                <a:lnTo>
                  <a:pt x="8244967" y="2258568"/>
                </a:lnTo>
                <a:cubicBezTo>
                  <a:pt x="8333867" y="2467610"/>
                  <a:pt x="8308340" y="2687320"/>
                  <a:pt x="8283575" y="2901442"/>
                </a:cubicBezTo>
                <a:cubicBezTo>
                  <a:pt x="8272018" y="3001645"/>
                  <a:pt x="8260588" y="3100578"/>
                  <a:pt x="8260715" y="3197606"/>
                </a:cubicBezTo>
                <a:cubicBezTo>
                  <a:pt x="8260588" y="3325368"/>
                  <a:pt x="8279511" y="3449447"/>
                  <a:pt x="8343646" y="3567049"/>
                </a:cubicBezTo>
                <a:cubicBezTo>
                  <a:pt x="8617585" y="4072509"/>
                  <a:pt x="9583039" y="4170807"/>
                  <a:pt x="10265029" y="3938270"/>
                </a:cubicBezTo>
                <a:cubicBezTo>
                  <a:pt x="10512552" y="3853942"/>
                  <a:pt x="10737469" y="3736467"/>
                  <a:pt x="10966958" y="3616579"/>
                </a:cubicBezTo>
                <a:cubicBezTo>
                  <a:pt x="11014710" y="3591687"/>
                  <a:pt x="11062589" y="3566668"/>
                  <a:pt x="11110976" y="3541776"/>
                </a:cubicBezTo>
                <a:cubicBezTo>
                  <a:pt x="11495024" y="3344799"/>
                  <a:pt x="11886311" y="3154299"/>
                  <a:pt x="12306046" y="3038094"/>
                </a:cubicBezTo>
                <a:lnTo>
                  <a:pt x="12308586" y="3047238"/>
                </a:lnTo>
                <a:lnTo>
                  <a:pt x="12306046" y="3038094"/>
                </a:lnTo>
                <a:cubicBezTo>
                  <a:pt x="12685522" y="2933065"/>
                  <a:pt x="13128244" y="2909062"/>
                  <a:pt x="13521817" y="2980563"/>
                </a:cubicBezTo>
                <a:lnTo>
                  <a:pt x="13520166" y="2989961"/>
                </a:lnTo>
                <a:lnTo>
                  <a:pt x="13521817" y="2980563"/>
                </a:lnTo>
                <a:cubicBezTo>
                  <a:pt x="13883513" y="3046349"/>
                  <a:pt x="14206601" y="3195447"/>
                  <a:pt x="14402055" y="3449828"/>
                </a:cubicBezTo>
                <a:lnTo>
                  <a:pt x="14394561" y="3455670"/>
                </a:lnTo>
                <a:lnTo>
                  <a:pt x="14402055" y="3449828"/>
                </a:lnTo>
                <a:cubicBezTo>
                  <a:pt x="14431391" y="3487928"/>
                  <a:pt x="14456664" y="3526790"/>
                  <a:pt x="14478889" y="3566541"/>
                </a:cubicBezTo>
                <a:lnTo>
                  <a:pt x="14470633" y="3571240"/>
                </a:lnTo>
                <a:lnTo>
                  <a:pt x="14478889" y="3566541"/>
                </a:lnTo>
                <a:cubicBezTo>
                  <a:pt x="14580997" y="3748278"/>
                  <a:pt x="14616304" y="3943096"/>
                  <a:pt x="14651101" y="4134358"/>
                </a:cubicBezTo>
                <a:cubicBezTo>
                  <a:pt x="14683740" y="4313555"/>
                  <a:pt x="14715744" y="4489323"/>
                  <a:pt x="14800581" y="4651375"/>
                </a:cubicBezTo>
                <a:cubicBezTo>
                  <a:pt x="14931136" y="4901438"/>
                  <a:pt x="15183993" y="5100701"/>
                  <a:pt x="15491968" y="5240782"/>
                </a:cubicBezTo>
                <a:lnTo>
                  <a:pt x="15488032" y="5249418"/>
                </a:lnTo>
                <a:lnTo>
                  <a:pt x="15491968" y="5240782"/>
                </a:lnTo>
                <a:cubicBezTo>
                  <a:pt x="15766033" y="5364480"/>
                  <a:pt x="16080867" y="5442839"/>
                  <a:pt x="16395828" y="5472938"/>
                </a:cubicBezTo>
                <a:cubicBezTo>
                  <a:pt x="16933418" y="5525643"/>
                  <a:pt x="17477867" y="5463159"/>
                  <a:pt x="18023458" y="5390388"/>
                </a:cubicBezTo>
                <a:lnTo>
                  <a:pt x="18024730" y="5399786"/>
                </a:lnTo>
                <a:lnTo>
                  <a:pt x="18023458" y="5390388"/>
                </a:lnTo>
                <a:cubicBezTo>
                  <a:pt x="18098135" y="5380355"/>
                  <a:pt x="18172938" y="5370068"/>
                  <a:pt x="18247614" y="5359781"/>
                </a:cubicBezTo>
                <a:cubicBezTo>
                  <a:pt x="18306923" y="5351653"/>
                  <a:pt x="18366233" y="5343525"/>
                  <a:pt x="18425414" y="5335524"/>
                </a:cubicBezTo>
                <a:cubicBezTo>
                  <a:pt x="20333462" y="5077460"/>
                  <a:pt x="22310853" y="4966589"/>
                  <a:pt x="24314912" y="5040757"/>
                </a:cubicBezTo>
                <a:lnTo>
                  <a:pt x="24314150" y="5059807"/>
                </a:lnTo>
                <a:cubicBezTo>
                  <a:pt x="22311232" y="4985639"/>
                  <a:pt x="20334986" y="5096510"/>
                  <a:pt x="18427828" y="5354447"/>
                </a:cubicBezTo>
                <a:lnTo>
                  <a:pt x="18426558" y="5345049"/>
                </a:lnTo>
                <a:lnTo>
                  <a:pt x="18427828" y="5354447"/>
                </a:lnTo>
                <a:cubicBezTo>
                  <a:pt x="18368645" y="5362448"/>
                  <a:pt x="18309336" y="5370576"/>
                  <a:pt x="18250028" y="5378704"/>
                </a:cubicBezTo>
                <a:cubicBezTo>
                  <a:pt x="18175224" y="5388991"/>
                  <a:pt x="18100548" y="5399278"/>
                  <a:pt x="18025745" y="5409311"/>
                </a:cubicBezTo>
                <a:cubicBezTo>
                  <a:pt x="17480154" y="5482082"/>
                  <a:pt x="16933799" y="5544820"/>
                  <a:pt x="16393795" y="5491861"/>
                </a:cubicBezTo>
                <a:lnTo>
                  <a:pt x="16394683" y="5482336"/>
                </a:lnTo>
                <a:lnTo>
                  <a:pt x="16393795" y="5491861"/>
                </a:lnTo>
                <a:cubicBezTo>
                  <a:pt x="16077058" y="5461635"/>
                  <a:pt x="15760065" y="5382768"/>
                  <a:pt x="15483967" y="5258181"/>
                </a:cubicBezTo>
                <a:cubicBezTo>
                  <a:pt x="15173832" y="5117084"/>
                  <a:pt x="14916785" y="4915408"/>
                  <a:pt x="14783562" y="4660138"/>
                </a:cubicBezTo>
                <a:lnTo>
                  <a:pt x="14791944" y="4655693"/>
                </a:lnTo>
                <a:lnTo>
                  <a:pt x="14783562" y="4660138"/>
                </a:lnTo>
                <a:cubicBezTo>
                  <a:pt x="14697203" y="4495165"/>
                  <a:pt x="14664690" y="4316349"/>
                  <a:pt x="14632306" y="4137660"/>
                </a:cubicBezTo>
                <a:cubicBezTo>
                  <a:pt x="14597508" y="3946017"/>
                  <a:pt x="14562456" y="3754247"/>
                  <a:pt x="14462253" y="3575812"/>
                </a:cubicBezTo>
                <a:cubicBezTo>
                  <a:pt x="14440407" y="3536823"/>
                  <a:pt x="14415643" y="3498850"/>
                  <a:pt x="14386941" y="3461385"/>
                </a:cubicBezTo>
                <a:cubicBezTo>
                  <a:pt x="14195425" y="3212211"/>
                  <a:pt x="13877544" y="3064637"/>
                  <a:pt x="13518388" y="2999232"/>
                </a:cubicBezTo>
                <a:cubicBezTo>
                  <a:pt x="13127736" y="2928239"/>
                  <a:pt x="12687935" y="2951988"/>
                  <a:pt x="12311126" y="3056382"/>
                </a:cubicBezTo>
                <a:cubicBezTo>
                  <a:pt x="11893423" y="3172079"/>
                  <a:pt x="11503533" y="3361817"/>
                  <a:pt x="11119612" y="3558667"/>
                </a:cubicBezTo>
                <a:lnTo>
                  <a:pt x="11115294" y="3550158"/>
                </a:lnTo>
                <a:lnTo>
                  <a:pt x="11119612" y="3558667"/>
                </a:lnTo>
                <a:cubicBezTo>
                  <a:pt x="11071352" y="3583432"/>
                  <a:pt x="11023473" y="3608451"/>
                  <a:pt x="10975721" y="3633343"/>
                </a:cubicBezTo>
                <a:cubicBezTo>
                  <a:pt x="10746486" y="3753104"/>
                  <a:pt x="10520172" y="3871214"/>
                  <a:pt x="10271125" y="3956177"/>
                </a:cubicBezTo>
                <a:lnTo>
                  <a:pt x="10268077" y="3947160"/>
                </a:lnTo>
                <a:lnTo>
                  <a:pt x="10271125" y="3956177"/>
                </a:lnTo>
                <a:cubicBezTo>
                  <a:pt x="9587865" y="4189222"/>
                  <a:pt x="8608060" y="4094988"/>
                  <a:pt x="8326882" y="3576066"/>
                </a:cubicBezTo>
                <a:lnTo>
                  <a:pt x="8335264" y="3571494"/>
                </a:lnTo>
                <a:lnTo>
                  <a:pt x="8326882" y="3576066"/>
                </a:lnTo>
                <a:cubicBezTo>
                  <a:pt x="8260842" y="3454654"/>
                  <a:pt x="8241538" y="3327146"/>
                  <a:pt x="8241665" y="3197479"/>
                </a:cubicBezTo>
                <a:lnTo>
                  <a:pt x="8251190" y="3197479"/>
                </a:lnTo>
                <a:lnTo>
                  <a:pt x="8241665" y="3197479"/>
                </a:lnTo>
                <a:cubicBezTo>
                  <a:pt x="8241665" y="3099181"/>
                  <a:pt x="8253095" y="2999105"/>
                  <a:pt x="8264652" y="2899156"/>
                </a:cubicBezTo>
                <a:cubicBezTo>
                  <a:pt x="8289417" y="2684145"/>
                  <a:pt x="8313928" y="2469515"/>
                  <a:pt x="8227441" y="2265807"/>
                </a:cubicBezTo>
                <a:cubicBezTo>
                  <a:pt x="8027035" y="1791589"/>
                  <a:pt x="7267448" y="1553464"/>
                  <a:pt x="6616065" y="1601724"/>
                </a:cubicBezTo>
                <a:cubicBezTo>
                  <a:pt x="6496304" y="1610487"/>
                  <a:pt x="6379464" y="1626362"/>
                  <a:pt x="6264656" y="1647698"/>
                </a:cubicBezTo>
                <a:lnTo>
                  <a:pt x="6262878" y="1638300"/>
                </a:lnTo>
                <a:lnTo>
                  <a:pt x="6264656" y="1647698"/>
                </a:lnTo>
                <a:cubicBezTo>
                  <a:pt x="5960872" y="1704086"/>
                  <a:pt x="5670677" y="1798320"/>
                  <a:pt x="5384419" y="1901952"/>
                </a:cubicBezTo>
                <a:cubicBezTo>
                  <a:pt x="5287391" y="1937131"/>
                  <a:pt x="5190871" y="1973326"/>
                  <a:pt x="5094351" y="2009521"/>
                </a:cubicBezTo>
                <a:cubicBezTo>
                  <a:pt x="4998085" y="2045589"/>
                  <a:pt x="4901819" y="2081784"/>
                  <a:pt x="4805172" y="2116709"/>
                </a:cubicBezTo>
                <a:cubicBezTo>
                  <a:pt x="4218051" y="2328291"/>
                  <a:pt x="3547872" y="2507615"/>
                  <a:pt x="2892552" y="2390394"/>
                </a:cubicBezTo>
                <a:cubicBezTo>
                  <a:pt x="2642870" y="2345182"/>
                  <a:pt x="2360295" y="2200402"/>
                  <a:pt x="2072132" y="2004949"/>
                </a:cubicBezTo>
                <a:cubicBezTo>
                  <a:pt x="1864487" y="1863979"/>
                  <a:pt x="1652651" y="1699895"/>
                  <a:pt x="1437259" y="1516126"/>
                </a:cubicBezTo>
                <a:cubicBezTo>
                  <a:pt x="1184402" y="1300226"/>
                  <a:pt x="918972" y="1058545"/>
                  <a:pt x="688467" y="816102"/>
                </a:cubicBezTo>
                <a:cubicBezTo>
                  <a:pt x="390017" y="501777"/>
                  <a:pt x="146177" y="201041"/>
                  <a:pt x="0" y="116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3"/>
          <p:cNvSpPr/>
          <p:nvPr/>
        </p:nvSpPr>
        <p:spPr>
          <a:xfrm>
            <a:off x="50323" y="4585288"/>
            <a:ext cx="18231707" cy="4289203"/>
          </a:xfrm>
          <a:custGeom>
            <a:rect b="b" l="l" r="r" t="t"/>
            <a:pathLst>
              <a:path extrusionOk="0" h="5718937" w="24308943">
                <a:moveTo>
                  <a:pt x="14986" y="0"/>
                </a:moveTo>
                <a:cubicBezTo>
                  <a:pt x="24638" y="12065"/>
                  <a:pt x="34671" y="24638"/>
                  <a:pt x="45212" y="37846"/>
                </a:cubicBezTo>
                <a:cubicBezTo>
                  <a:pt x="56515" y="52070"/>
                  <a:pt x="68326" y="66802"/>
                  <a:pt x="80645" y="82169"/>
                </a:cubicBezTo>
                <a:cubicBezTo>
                  <a:pt x="225298" y="263017"/>
                  <a:pt x="433197" y="520700"/>
                  <a:pt x="677672" y="796925"/>
                </a:cubicBezTo>
                <a:lnTo>
                  <a:pt x="670560" y="803275"/>
                </a:lnTo>
                <a:lnTo>
                  <a:pt x="677672" y="796925"/>
                </a:lnTo>
                <a:cubicBezTo>
                  <a:pt x="894842" y="1042162"/>
                  <a:pt x="1141730" y="1297813"/>
                  <a:pt x="1387221" y="1532128"/>
                </a:cubicBezTo>
                <a:cubicBezTo>
                  <a:pt x="1595120" y="1731772"/>
                  <a:pt x="1804924" y="1915287"/>
                  <a:pt x="2008886" y="2069973"/>
                </a:cubicBezTo>
                <a:lnTo>
                  <a:pt x="2003171" y="2077593"/>
                </a:lnTo>
                <a:lnTo>
                  <a:pt x="2008886" y="2069973"/>
                </a:lnTo>
                <a:cubicBezTo>
                  <a:pt x="2292350" y="2284857"/>
                  <a:pt x="2565781" y="2439543"/>
                  <a:pt x="2801747" y="2481961"/>
                </a:cubicBezTo>
                <a:lnTo>
                  <a:pt x="2800096" y="2491359"/>
                </a:lnTo>
                <a:lnTo>
                  <a:pt x="2801747" y="2481961"/>
                </a:lnTo>
                <a:cubicBezTo>
                  <a:pt x="3462909" y="2600071"/>
                  <a:pt x="4143883" y="2409444"/>
                  <a:pt x="4744720" y="2182622"/>
                </a:cubicBezTo>
                <a:lnTo>
                  <a:pt x="4748022" y="2191512"/>
                </a:lnTo>
                <a:lnTo>
                  <a:pt x="4744593" y="2182622"/>
                </a:lnTo>
                <a:cubicBezTo>
                  <a:pt x="4843780" y="2145030"/>
                  <a:pt x="4942713" y="2106295"/>
                  <a:pt x="5041900" y="2067433"/>
                </a:cubicBezTo>
                <a:cubicBezTo>
                  <a:pt x="5141341" y="2028444"/>
                  <a:pt x="5240909" y="1989455"/>
                  <a:pt x="5341112" y="1951609"/>
                </a:cubicBezTo>
                <a:cubicBezTo>
                  <a:pt x="5634355" y="1840611"/>
                  <a:pt x="5932678" y="1739138"/>
                  <a:pt x="6245606" y="1676781"/>
                </a:cubicBezTo>
                <a:lnTo>
                  <a:pt x="6247511" y="1686179"/>
                </a:lnTo>
                <a:lnTo>
                  <a:pt x="6245606" y="1676781"/>
                </a:lnTo>
                <a:cubicBezTo>
                  <a:pt x="6364351" y="1653159"/>
                  <a:pt x="6485128" y="1635125"/>
                  <a:pt x="6608826" y="1624457"/>
                </a:cubicBezTo>
                <a:lnTo>
                  <a:pt x="6609588" y="1633982"/>
                </a:lnTo>
                <a:lnTo>
                  <a:pt x="6608826" y="1624457"/>
                </a:lnTo>
                <a:cubicBezTo>
                  <a:pt x="7279259" y="1566545"/>
                  <a:pt x="8070596" y="1804162"/>
                  <a:pt x="8274304" y="2302637"/>
                </a:cubicBezTo>
                <a:lnTo>
                  <a:pt x="8265541" y="2306193"/>
                </a:lnTo>
                <a:lnTo>
                  <a:pt x="8274304" y="2302637"/>
                </a:lnTo>
                <a:cubicBezTo>
                  <a:pt x="8362188" y="2517013"/>
                  <a:pt x="8330819" y="2743073"/>
                  <a:pt x="8300212" y="2964561"/>
                </a:cubicBezTo>
                <a:cubicBezTo>
                  <a:pt x="8285988" y="3067558"/>
                  <a:pt x="8272018" y="3169666"/>
                  <a:pt x="8269605" y="3269869"/>
                </a:cubicBezTo>
                <a:cubicBezTo>
                  <a:pt x="8266430" y="3402584"/>
                  <a:pt x="8283194" y="3531489"/>
                  <a:pt x="8346948" y="3654425"/>
                </a:cubicBezTo>
                <a:cubicBezTo>
                  <a:pt x="8619363" y="4181602"/>
                  <a:pt x="9607296" y="4287266"/>
                  <a:pt x="10312019" y="4061714"/>
                </a:cubicBezTo>
                <a:cubicBezTo>
                  <a:pt x="10605897" y="3967734"/>
                  <a:pt x="10872089" y="3832606"/>
                  <a:pt x="11142345" y="3695446"/>
                </a:cubicBezTo>
                <a:cubicBezTo>
                  <a:pt x="11149965" y="3691636"/>
                  <a:pt x="11157458" y="3687699"/>
                  <a:pt x="11165078" y="3683889"/>
                </a:cubicBezTo>
                <a:lnTo>
                  <a:pt x="11169396" y="3692398"/>
                </a:lnTo>
                <a:lnTo>
                  <a:pt x="11165078" y="3683889"/>
                </a:lnTo>
                <a:cubicBezTo>
                  <a:pt x="11186668" y="3672967"/>
                  <a:pt x="11208385" y="3661918"/>
                  <a:pt x="11229975" y="3650869"/>
                </a:cubicBezTo>
                <a:cubicBezTo>
                  <a:pt x="11251565" y="3639820"/>
                  <a:pt x="11273282" y="3628898"/>
                  <a:pt x="11294872" y="3617849"/>
                </a:cubicBezTo>
                <a:cubicBezTo>
                  <a:pt x="11633073" y="3446145"/>
                  <a:pt x="11973941" y="3277108"/>
                  <a:pt x="12343384" y="3162300"/>
                </a:cubicBezTo>
                <a:lnTo>
                  <a:pt x="12346178" y="3171444"/>
                </a:lnTo>
                <a:lnTo>
                  <a:pt x="12343384" y="3162300"/>
                </a:lnTo>
                <a:cubicBezTo>
                  <a:pt x="12718796" y="3045460"/>
                  <a:pt x="13165456" y="3005455"/>
                  <a:pt x="13562711" y="3066288"/>
                </a:cubicBezTo>
                <a:lnTo>
                  <a:pt x="13561314" y="3075686"/>
                </a:lnTo>
                <a:lnTo>
                  <a:pt x="13562711" y="3066288"/>
                </a:lnTo>
                <a:cubicBezTo>
                  <a:pt x="13928598" y="3121660"/>
                  <a:pt x="14254861" y="3264027"/>
                  <a:pt x="14445742" y="3516884"/>
                </a:cubicBezTo>
                <a:cubicBezTo>
                  <a:pt x="14474317" y="3554730"/>
                  <a:pt x="14498701" y="3593465"/>
                  <a:pt x="14519782" y="3632962"/>
                </a:cubicBezTo>
                <a:cubicBezTo>
                  <a:pt x="14618207" y="3817493"/>
                  <a:pt x="14642719" y="4017772"/>
                  <a:pt x="14667104" y="4215765"/>
                </a:cubicBezTo>
                <a:cubicBezTo>
                  <a:pt x="14689074" y="4394454"/>
                  <a:pt x="14710918" y="4571238"/>
                  <a:pt x="14785467" y="4735830"/>
                </a:cubicBezTo>
                <a:cubicBezTo>
                  <a:pt x="14902433" y="4994783"/>
                  <a:pt x="15145893" y="5205095"/>
                  <a:pt x="15449805" y="5358257"/>
                </a:cubicBezTo>
                <a:lnTo>
                  <a:pt x="15445486" y="5366766"/>
                </a:lnTo>
                <a:lnTo>
                  <a:pt x="15449805" y="5358257"/>
                </a:lnTo>
                <a:cubicBezTo>
                  <a:pt x="15719680" y="5493639"/>
                  <a:pt x="16035401" y="5584698"/>
                  <a:pt x="16353408" y="5626862"/>
                </a:cubicBezTo>
                <a:cubicBezTo>
                  <a:pt x="16896333" y="5699633"/>
                  <a:pt x="17451579" y="5656072"/>
                  <a:pt x="18006060" y="5600319"/>
                </a:cubicBezTo>
                <a:lnTo>
                  <a:pt x="18007076" y="5609844"/>
                </a:lnTo>
                <a:lnTo>
                  <a:pt x="18006060" y="5600319"/>
                </a:lnTo>
                <a:cubicBezTo>
                  <a:pt x="18076037" y="5593207"/>
                  <a:pt x="18145887" y="5585968"/>
                  <a:pt x="18215864" y="5578602"/>
                </a:cubicBezTo>
                <a:cubicBezTo>
                  <a:pt x="18282032" y="5571744"/>
                  <a:pt x="18348071" y="5564759"/>
                  <a:pt x="18414111" y="5558028"/>
                </a:cubicBezTo>
                <a:lnTo>
                  <a:pt x="18415128" y="5567553"/>
                </a:lnTo>
                <a:lnTo>
                  <a:pt x="18414111" y="5558028"/>
                </a:lnTo>
                <a:cubicBezTo>
                  <a:pt x="20348703" y="5359654"/>
                  <a:pt x="22326346" y="5303901"/>
                  <a:pt x="24308943" y="5409946"/>
                </a:cubicBezTo>
                <a:lnTo>
                  <a:pt x="24307928" y="5428996"/>
                </a:lnTo>
                <a:cubicBezTo>
                  <a:pt x="22326346" y="5322951"/>
                  <a:pt x="20349591" y="5378704"/>
                  <a:pt x="18416016" y="5577078"/>
                </a:cubicBezTo>
                <a:cubicBezTo>
                  <a:pt x="18349976" y="5583809"/>
                  <a:pt x="18283936" y="5590667"/>
                  <a:pt x="18217769" y="5597652"/>
                </a:cubicBezTo>
                <a:cubicBezTo>
                  <a:pt x="18147919" y="5604891"/>
                  <a:pt x="18077942" y="5612257"/>
                  <a:pt x="18007965" y="5619369"/>
                </a:cubicBezTo>
                <a:cubicBezTo>
                  <a:pt x="17453484" y="5675122"/>
                  <a:pt x="16896208" y="5718937"/>
                  <a:pt x="16350869" y="5645785"/>
                </a:cubicBezTo>
                <a:lnTo>
                  <a:pt x="16352139" y="5636387"/>
                </a:lnTo>
                <a:lnTo>
                  <a:pt x="16350869" y="5645785"/>
                </a:lnTo>
                <a:cubicBezTo>
                  <a:pt x="16031084" y="5603494"/>
                  <a:pt x="15713203" y="5511927"/>
                  <a:pt x="15441168" y="5375402"/>
                </a:cubicBezTo>
                <a:cubicBezTo>
                  <a:pt x="15134971" y="5221097"/>
                  <a:pt x="14887448" y="5008245"/>
                  <a:pt x="14768068" y="4743831"/>
                </a:cubicBezTo>
                <a:lnTo>
                  <a:pt x="14776705" y="4739894"/>
                </a:lnTo>
                <a:lnTo>
                  <a:pt x="14768068" y="4743831"/>
                </a:lnTo>
                <a:cubicBezTo>
                  <a:pt x="14692249" y="4576191"/>
                  <a:pt x="14670151" y="4396486"/>
                  <a:pt x="14648181" y="4218305"/>
                </a:cubicBezTo>
                <a:cubicBezTo>
                  <a:pt x="14623669" y="4019804"/>
                  <a:pt x="14599412" y="3822954"/>
                  <a:pt x="14502892" y="3642106"/>
                </a:cubicBezTo>
                <a:lnTo>
                  <a:pt x="14511274" y="3637661"/>
                </a:lnTo>
                <a:lnTo>
                  <a:pt x="14502892" y="3642106"/>
                </a:lnTo>
                <a:cubicBezTo>
                  <a:pt x="14482191" y="3603498"/>
                  <a:pt x="14458442" y="3565525"/>
                  <a:pt x="14430503" y="3528568"/>
                </a:cubicBezTo>
                <a:lnTo>
                  <a:pt x="14438122" y="3522853"/>
                </a:lnTo>
                <a:lnTo>
                  <a:pt x="14430503" y="3528568"/>
                </a:lnTo>
                <a:cubicBezTo>
                  <a:pt x="14243812" y="3281299"/>
                  <a:pt x="13923264" y="3140329"/>
                  <a:pt x="13559790" y="3085338"/>
                </a:cubicBezTo>
                <a:cubicBezTo>
                  <a:pt x="13165583" y="3024886"/>
                  <a:pt x="12721718" y="3064637"/>
                  <a:pt x="12348972" y="3180715"/>
                </a:cubicBezTo>
                <a:cubicBezTo>
                  <a:pt x="11981307" y="3295015"/>
                  <a:pt x="11641709" y="3463290"/>
                  <a:pt x="11303508" y="3634994"/>
                </a:cubicBezTo>
                <a:cubicBezTo>
                  <a:pt x="11281919" y="3645916"/>
                  <a:pt x="11260201" y="3656965"/>
                  <a:pt x="11238611" y="3668014"/>
                </a:cubicBezTo>
                <a:cubicBezTo>
                  <a:pt x="11217021" y="3679063"/>
                  <a:pt x="11195305" y="3689985"/>
                  <a:pt x="11173715" y="3701034"/>
                </a:cubicBezTo>
                <a:cubicBezTo>
                  <a:pt x="11166094" y="3704844"/>
                  <a:pt x="11158601" y="3708781"/>
                  <a:pt x="11150981" y="3712591"/>
                </a:cubicBezTo>
                <a:cubicBezTo>
                  <a:pt x="10880980" y="3849624"/>
                  <a:pt x="10613391" y="3985514"/>
                  <a:pt x="10317861" y="4080002"/>
                </a:cubicBezTo>
                <a:lnTo>
                  <a:pt x="10314941" y="4070985"/>
                </a:lnTo>
                <a:lnTo>
                  <a:pt x="10317861" y="4080002"/>
                </a:lnTo>
                <a:cubicBezTo>
                  <a:pt x="9612249" y="4305935"/>
                  <a:pt x="8609711" y="4204335"/>
                  <a:pt x="8330057" y="3663315"/>
                </a:cubicBezTo>
                <a:lnTo>
                  <a:pt x="8338567" y="3658997"/>
                </a:lnTo>
                <a:lnTo>
                  <a:pt x="8330057" y="3663315"/>
                </a:lnTo>
                <a:cubicBezTo>
                  <a:pt x="8264398" y="3536569"/>
                  <a:pt x="8247380" y="3404108"/>
                  <a:pt x="8250682" y="3269488"/>
                </a:cubicBezTo>
                <a:lnTo>
                  <a:pt x="8260207" y="3269742"/>
                </a:lnTo>
                <a:lnTo>
                  <a:pt x="8250682" y="3269488"/>
                </a:lnTo>
                <a:cubicBezTo>
                  <a:pt x="8253095" y="3168015"/>
                  <a:pt x="8267319" y="3064764"/>
                  <a:pt x="8281417" y="2962021"/>
                </a:cubicBezTo>
                <a:cubicBezTo>
                  <a:pt x="8312023" y="2739644"/>
                  <a:pt x="8342249" y="2518664"/>
                  <a:pt x="8256651" y="2309876"/>
                </a:cubicBezTo>
                <a:cubicBezTo>
                  <a:pt x="8058150" y="1823974"/>
                  <a:pt x="7279386" y="1585722"/>
                  <a:pt x="6610478" y="1643507"/>
                </a:cubicBezTo>
                <a:cubicBezTo>
                  <a:pt x="6487541" y="1654175"/>
                  <a:pt x="6367399" y="1671955"/>
                  <a:pt x="6249416" y="1695450"/>
                </a:cubicBezTo>
                <a:cubicBezTo>
                  <a:pt x="5938012" y="1757426"/>
                  <a:pt x="5640832" y="1858518"/>
                  <a:pt x="5347971" y="1969389"/>
                </a:cubicBezTo>
                <a:cubicBezTo>
                  <a:pt x="5247894" y="2007235"/>
                  <a:pt x="5148453" y="2046224"/>
                  <a:pt x="5049012" y="2085213"/>
                </a:cubicBezTo>
                <a:cubicBezTo>
                  <a:pt x="4949825" y="2124075"/>
                  <a:pt x="4850765" y="2162810"/>
                  <a:pt x="4751578" y="2200402"/>
                </a:cubicBezTo>
                <a:cubicBezTo>
                  <a:pt x="4150234" y="2427351"/>
                  <a:pt x="3465068" y="2619629"/>
                  <a:pt x="2798572" y="2500630"/>
                </a:cubicBezTo>
                <a:cubicBezTo>
                  <a:pt x="2558034" y="2457323"/>
                  <a:pt x="2281682" y="2300351"/>
                  <a:pt x="1997583" y="2084959"/>
                </a:cubicBezTo>
                <a:cubicBezTo>
                  <a:pt x="1792859" y="1929638"/>
                  <a:pt x="1582547" y="1745615"/>
                  <a:pt x="1374267" y="1545717"/>
                </a:cubicBezTo>
                <a:lnTo>
                  <a:pt x="1380871" y="1538859"/>
                </a:lnTo>
                <a:lnTo>
                  <a:pt x="1374267" y="1545717"/>
                </a:lnTo>
                <a:cubicBezTo>
                  <a:pt x="1128141" y="1311148"/>
                  <a:pt x="880999" y="1055243"/>
                  <a:pt x="663448" y="809498"/>
                </a:cubicBezTo>
                <a:cubicBezTo>
                  <a:pt x="418592" y="532892"/>
                  <a:pt x="210566" y="274955"/>
                  <a:pt x="65659" y="93980"/>
                </a:cubicBezTo>
                <a:cubicBezTo>
                  <a:pt x="53340" y="78613"/>
                  <a:pt x="41529" y="63881"/>
                  <a:pt x="30226" y="49657"/>
                </a:cubicBezTo>
                <a:cubicBezTo>
                  <a:pt x="19812" y="36576"/>
                  <a:pt x="9779" y="24003"/>
                  <a:pt x="0" y="1193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3"/>
          <p:cNvSpPr/>
          <p:nvPr/>
        </p:nvSpPr>
        <p:spPr>
          <a:xfrm>
            <a:off x="54972" y="4450696"/>
            <a:ext cx="18226945" cy="4429221"/>
          </a:xfrm>
          <a:custGeom>
            <a:rect b="b" l="l" r="r" t="t"/>
            <a:pathLst>
              <a:path extrusionOk="0" h="5905627" w="24302593">
                <a:moveTo>
                  <a:pt x="14732" y="0"/>
                </a:moveTo>
                <a:cubicBezTo>
                  <a:pt x="79502" y="77851"/>
                  <a:pt x="162306" y="181610"/>
                  <a:pt x="259080" y="302768"/>
                </a:cubicBezTo>
                <a:cubicBezTo>
                  <a:pt x="395224" y="473329"/>
                  <a:pt x="558927" y="678561"/>
                  <a:pt x="739394" y="895350"/>
                </a:cubicBezTo>
                <a:cubicBezTo>
                  <a:pt x="1351153" y="1630426"/>
                  <a:pt x="2149983" y="2492756"/>
                  <a:pt x="2707640" y="2592197"/>
                </a:cubicBezTo>
                <a:cubicBezTo>
                  <a:pt x="3379470" y="2711958"/>
                  <a:pt x="4075684" y="2508631"/>
                  <a:pt x="4690618" y="2266442"/>
                </a:cubicBezTo>
                <a:cubicBezTo>
                  <a:pt x="4792726" y="2226183"/>
                  <a:pt x="4894707" y="2184654"/>
                  <a:pt x="4996815" y="2143125"/>
                </a:cubicBezTo>
                <a:cubicBezTo>
                  <a:pt x="5099304" y="2101342"/>
                  <a:pt x="5202047" y="2059432"/>
                  <a:pt x="5305425" y="2018792"/>
                </a:cubicBezTo>
                <a:cubicBezTo>
                  <a:pt x="5719191" y="1855851"/>
                  <a:pt x="6143117" y="1711452"/>
                  <a:pt x="6602984" y="1666113"/>
                </a:cubicBezTo>
                <a:cubicBezTo>
                  <a:pt x="7290816" y="1598295"/>
                  <a:pt x="8101711" y="1836166"/>
                  <a:pt x="8303514" y="2346579"/>
                </a:cubicBezTo>
                <a:lnTo>
                  <a:pt x="8294624" y="2350135"/>
                </a:lnTo>
                <a:lnTo>
                  <a:pt x="8303514" y="2346579"/>
                </a:lnTo>
                <a:cubicBezTo>
                  <a:pt x="8390509" y="2566416"/>
                  <a:pt x="8353171" y="2799207"/>
                  <a:pt x="8316722" y="3028061"/>
                </a:cubicBezTo>
                <a:cubicBezTo>
                  <a:pt x="8280273" y="3256661"/>
                  <a:pt x="8244713" y="3481451"/>
                  <a:pt x="8328025" y="3691763"/>
                </a:cubicBezTo>
                <a:cubicBezTo>
                  <a:pt x="8334629" y="3708400"/>
                  <a:pt x="8341868" y="3724910"/>
                  <a:pt x="8349996" y="3741420"/>
                </a:cubicBezTo>
                <a:cubicBezTo>
                  <a:pt x="8621141" y="4290441"/>
                  <a:pt x="9631680" y="4402582"/>
                  <a:pt x="10358882" y="4184777"/>
                </a:cubicBezTo>
                <a:lnTo>
                  <a:pt x="10361676" y="4193921"/>
                </a:lnTo>
                <a:lnTo>
                  <a:pt x="10358882" y="4184777"/>
                </a:lnTo>
                <a:cubicBezTo>
                  <a:pt x="10745724" y="4068953"/>
                  <a:pt x="11091418" y="3891661"/>
                  <a:pt x="11438382" y="3713607"/>
                </a:cubicBezTo>
                <a:cubicBezTo>
                  <a:pt x="11742166" y="3557778"/>
                  <a:pt x="12046966" y="3401441"/>
                  <a:pt x="12380215" y="3286379"/>
                </a:cubicBezTo>
                <a:lnTo>
                  <a:pt x="12383263" y="3295396"/>
                </a:lnTo>
                <a:lnTo>
                  <a:pt x="12380215" y="3286379"/>
                </a:lnTo>
                <a:cubicBezTo>
                  <a:pt x="13092811" y="3040126"/>
                  <a:pt x="14101572" y="3060827"/>
                  <a:pt x="14489049" y="3583813"/>
                </a:cubicBezTo>
                <a:cubicBezTo>
                  <a:pt x="14648561" y="3799205"/>
                  <a:pt x="14664817" y="4047744"/>
                  <a:pt x="14681201" y="4295013"/>
                </a:cubicBezTo>
                <a:cubicBezTo>
                  <a:pt x="14693138" y="4474083"/>
                  <a:pt x="14704949" y="4652518"/>
                  <a:pt x="14769719" y="4820158"/>
                </a:cubicBezTo>
                <a:cubicBezTo>
                  <a:pt x="14964918" y="5326126"/>
                  <a:pt x="15626969" y="5665216"/>
                  <a:pt x="16310484" y="5780532"/>
                </a:cubicBezTo>
                <a:cubicBezTo>
                  <a:pt x="16937990" y="5886450"/>
                  <a:pt x="17588611" y="5839206"/>
                  <a:pt x="18232120" y="5792470"/>
                </a:cubicBezTo>
                <a:cubicBezTo>
                  <a:pt x="18288889" y="5788406"/>
                  <a:pt x="18345659" y="5784215"/>
                  <a:pt x="18402301" y="5780278"/>
                </a:cubicBezTo>
                <a:cubicBezTo>
                  <a:pt x="20363434" y="5641594"/>
                  <a:pt x="22341460" y="5641086"/>
                  <a:pt x="24302593" y="5779008"/>
                </a:cubicBezTo>
                <a:lnTo>
                  <a:pt x="24301196" y="5798058"/>
                </a:lnTo>
                <a:cubicBezTo>
                  <a:pt x="22340952" y="5660263"/>
                  <a:pt x="20363815" y="5660644"/>
                  <a:pt x="18403570" y="5799328"/>
                </a:cubicBezTo>
                <a:lnTo>
                  <a:pt x="18402935" y="5789803"/>
                </a:lnTo>
                <a:lnTo>
                  <a:pt x="18403570" y="5799328"/>
                </a:lnTo>
                <a:cubicBezTo>
                  <a:pt x="18346929" y="5803392"/>
                  <a:pt x="18290159" y="5807456"/>
                  <a:pt x="18233390" y="5811520"/>
                </a:cubicBezTo>
                <a:cubicBezTo>
                  <a:pt x="17590389" y="5858256"/>
                  <a:pt x="16937356" y="5905627"/>
                  <a:pt x="16307182" y="5799328"/>
                </a:cubicBezTo>
                <a:lnTo>
                  <a:pt x="16308706" y="5789930"/>
                </a:lnTo>
                <a:lnTo>
                  <a:pt x="16307182" y="5799328"/>
                </a:lnTo>
                <a:cubicBezTo>
                  <a:pt x="15622016" y="5683631"/>
                  <a:pt x="14950821" y="5342890"/>
                  <a:pt x="14751812" y="4827016"/>
                </a:cubicBezTo>
                <a:lnTo>
                  <a:pt x="14760703" y="4823587"/>
                </a:lnTo>
                <a:lnTo>
                  <a:pt x="14751812" y="4827016"/>
                </a:lnTo>
                <a:cubicBezTo>
                  <a:pt x="14685899" y="4656201"/>
                  <a:pt x="14673961" y="4474845"/>
                  <a:pt x="14662023" y="4296283"/>
                </a:cubicBezTo>
                <a:cubicBezTo>
                  <a:pt x="14645513" y="4048252"/>
                  <a:pt x="14629258" y="3805428"/>
                  <a:pt x="14473556" y="3595243"/>
                </a:cubicBezTo>
                <a:lnTo>
                  <a:pt x="14481176" y="3589528"/>
                </a:lnTo>
                <a:lnTo>
                  <a:pt x="14473556" y="3595243"/>
                </a:lnTo>
                <a:cubicBezTo>
                  <a:pt x="14094207" y="3083179"/>
                  <a:pt x="13097637" y="3058668"/>
                  <a:pt x="12386310" y="3304413"/>
                </a:cubicBezTo>
                <a:cubicBezTo>
                  <a:pt x="12054586" y="3419094"/>
                  <a:pt x="11750929" y="3574796"/>
                  <a:pt x="11446891" y="3730625"/>
                </a:cubicBezTo>
                <a:cubicBezTo>
                  <a:pt x="11100181" y="3908425"/>
                  <a:pt x="10752836" y="4086606"/>
                  <a:pt x="10364089" y="4203065"/>
                </a:cubicBezTo>
                <a:cubicBezTo>
                  <a:pt x="9636252" y="4421124"/>
                  <a:pt x="8610727" y="4313174"/>
                  <a:pt x="8332724" y="3749929"/>
                </a:cubicBezTo>
                <a:lnTo>
                  <a:pt x="8341233" y="3745738"/>
                </a:lnTo>
                <a:lnTo>
                  <a:pt x="8332724" y="3749929"/>
                </a:lnTo>
                <a:cubicBezTo>
                  <a:pt x="8324342" y="3733038"/>
                  <a:pt x="8316849" y="3716020"/>
                  <a:pt x="8310118" y="3698875"/>
                </a:cubicBezTo>
                <a:cubicBezTo>
                  <a:pt x="8224647" y="3482848"/>
                  <a:pt x="8261477" y="3252724"/>
                  <a:pt x="8297799" y="3025140"/>
                </a:cubicBezTo>
                <a:cubicBezTo>
                  <a:pt x="8334375" y="2795270"/>
                  <a:pt x="8370443" y="2567813"/>
                  <a:pt x="8285607" y="2353564"/>
                </a:cubicBezTo>
                <a:cubicBezTo>
                  <a:pt x="8089011" y="1856105"/>
                  <a:pt x="7291070" y="1617345"/>
                  <a:pt x="6604635" y="1685036"/>
                </a:cubicBezTo>
                <a:lnTo>
                  <a:pt x="6603746" y="1675511"/>
                </a:lnTo>
                <a:lnTo>
                  <a:pt x="6604635" y="1685036"/>
                </a:lnTo>
                <a:cubicBezTo>
                  <a:pt x="6147562" y="1730121"/>
                  <a:pt x="5725541" y="1873758"/>
                  <a:pt x="5312283" y="2036445"/>
                </a:cubicBezTo>
                <a:cubicBezTo>
                  <a:pt x="5209032" y="2077085"/>
                  <a:pt x="5106416" y="2118995"/>
                  <a:pt x="5003800" y="2160778"/>
                </a:cubicBezTo>
                <a:cubicBezTo>
                  <a:pt x="4901692" y="2202434"/>
                  <a:pt x="4799584" y="2243963"/>
                  <a:pt x="4697349" y="2284222"/>
                </a:cubicBezTo>
                <a:lnTo>
                  <a:pt x="4693920" y="2275332"/>
                </a:lnTo>
                <a:lnTo>
                  <a:pt x="4697349" y="2284222"/>
                </a:lnTo>
                <a:cubicBezTo>
                  <a:pt x="4081907" y="2526665"/>
                  <a:pt x="3381375" y="2731770"/>
                  <a:pt x="2703957" y="2610993"/>
                </a:cubicBezTo>
                <a:lnTo>
                  <a:pt x="2705608" y="2601595"/>
                </a:lnTo>
                <a:lnTo>
                  <a:pt x="2703957" y="2610993"/>
                </a:lnTo>
                <a:cubicBezTo>
                  <a:pt x="2137791" y="2510028"/>
                  <a:pt x="1334135" y="1640205"/>
                  <a:pt x="724408" y="907669"/>
                </a:cubicBezTo>
                <a:cubicBezTo>
                  <a:pt x="544195" y="690626"/>
                  <a:pt x="380238" y="485267"/>
                  <a:pt x="244094" y="314706"/>
                </a:cubicBezTo>
                <a:cubicBezTo>
                  <a:pt x="147320" y="193421"/>
                  <a:pt x="64770" y="89916"/>
                  <a:pt x="0" y="1219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3"/>
          <p:cNvSpPr/>
          <p:nvPr/>
        </p:nvSpPr>
        <p:spPr>
          <a:xfrm>
            <a:off x="1705088" y="1634625"/>
            <a:ext cx="14940750" cy="7017734"/>
          </a:xfrm>
          <a:custGeom>
            <a:rect b="b" l="l" r="r" t="t"/>
            <a:pathLst>
              <a:path extrusionOk="0" h="9356979" w="19921000">
                <a:moveTo>
                  <a:pt x="0" y="331089"/>
                </a:moveTo>
                <a:cubicBezTo>
                  <a:pt x="0" y="148209"/>
                  <a:pt x="213003" y="0"/>
                  <a:pt x="475835" y="0"/>
                </a:cubicBezTo>
                <a:lnTo>
                  <a:pt x="19445165" y="0"/>
                </a:lnTo>
                <a:cubicBezTo>
                  <a:pt x="19707997" y="0"/>
                  <a:pt x="19921000" y="148209"/>
                  <a:pt x="19921000" y="331089"/>
                </a:cubicBezTo>
                <a:lnTo>
                  <a:pt x="19921000" y="9025890"/>
                </a:lnTo>
                <a:cubicBezTo>
                  <a:pt x="19921000" y="9208770"/>
                  <a:pt x="19707997" y="9356979"/>
                  <a:pt x="19445165" y="9356979"/>
                </a:cubicBezTo>
                <a:lnTo>
                  <a:pt x="475835" y="9356979"/>
                </a:lnTo>
                <a:cubicBezTo>
                  <a:pt x="213003" y="9356979"/>
                  <a:pt x="0" y="9208770"/>
                  <a:pt x="0" y="902589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3"/>
          <p:cNvSpPr/>
          <p:nvPr/>
        </p:nvSpPr>
        <p:spPr>
          <a:xfrm>
            <a:off x="1908594" y="17997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466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3"/>
          <p:cNvSpPr/>
          <p:nvPr/>
        </p:nvSpPr>
        <p:spPr>
          <a:xfrm>
            <a:off x="2274354" y="17997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FB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3"/>
          <p:cNvSpPr/>
          <p:nvPr/>
        </p:nvSpPr>
        <p:spPr>
          <a:xfrm>
            <a:off x="2640114" y="17997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1CC5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3"/>
          <p:cNvSpPr txBox="1"/>
          <p:nvPr/>
        </p:nvSpPr>
        <p:spPr>
          <a:xfrm>
            <a:off x="3267413" y="3907493"/>
            <a:ext cx="11816143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</a:t>
            </a:r>
            <a:r>
              <a:rPr b="0" i="0" lang="en-US" sz="15000" u="none" cap="none" strike="noStrike">
                <a:solidFill>
                  <a:srgbClr val="B9D4B4"/>
                </a:solidFill>
                <a:latin typeface="Roboto"/>
                <a:ea typeface="Roboto"/>
                <a:cs typeface="Roboto"/>
                <a:sym typeface="Roboto"/>
              </a:rPr>
              <a:t>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242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/>
          <p:nvPr/>
        </p:nvSpPr>
        <p:spPr>
          <a:xfrm rot="5400000">
            <a:off x="-694415" y="9178846"/>
            <a:ext cx="1697451" cy="172498"/>
          </a:xfrm>
          <a:custGeom>
            <a:rect b="b" l="l" r="r" t="t"/>
            <a:pathLst>
              <a:path extrusionOk="0" h="229997" w="2263267">
                <a:moveTo>
                  <a:pt x="1617091" y="192151"/>
                </a:moveTo>
                <a:cubicBezTo>
                  <a:pt x="1621536" y="192024"/>
                  <a:pt x="1625981" y="193929"/>
                  <a:pt x="1629029" y="197358"/>
                </a:cubicBezTo>
                <a:cubicBezTo>
                  <a:pt x="1632077" y="200787"/>
                  <a:pt x="1633982" y="205232"/>
                  <a:pt x="1633982" y="210058"/>
                </a:cubicBezTo>
                <a:cubicBezTo>
                  <a:pt x="1633982" y="214884"/>
                  <a:pt x="1632204" y="219583"/>
                  <a:pt x="1629029" y="223012"/>
                </a:cubicBezTo>
                <a:cubicBezTo>
                  <a:pt x="1625854" y="226441"/>
                  <a:pt x="1621536" y="228346"/>
                  <a:pt x="1617091" y="228219"/>
                </a:cubicBezTo>
                <a:cubicBezTo>
                  <a:pt x="1612646" y="228346"/>
                  <a:pt x="1608201" y="226441"/>
                  <a:pt x="1605153" y="223012"/>
                </a:cubicBezTo>
                <a:cubicBezTo>
                  <a:pt x="1602105" y="219583"/>
                  <a:pt x="1600200" y="214884"/>
                  <a:pt x="1600200" y="210058"/>
                </a:cubicBezTo>
                <a:cubicBezTo>
                  <a:pt x="1600073" y="205232"/>
                  <a:pt x="1601851" y="200660"/>
                  <a:pt x="1605153" y="197358"/>
                </a:cubicBezTo>
                <a:cubicBezTo>
                  <a:pt x="1608455" y="194056"/>
                  <a:pt x="1612646" y="192024"/>
                  <a:pt x="1617091" y="192151"/>
                </a:cubicBezTo>
                <a:close/>
                <a:moveTo>
                  <a:pt x="1926336" y="81280"/>
                </a:moveTo>
                <a:cubicBezTo>
                  <a:pt x="1910715" y="81153"/>
                  <a:pt x="1895729" y="88011"/>
                  <a:pt x="1885061" y="100203"/>
                </a:cubicBezTo>
                <a:cubicBezTo>
                  <a:pt x="1873758" y="112141"/>
                  <a:pt x="1867408" y="128524"/>
                  <a:pt x="1867662" y="145542"/>
                </a:cubicBezTo>
                <a:cubicBezTo>
                  <a:pt x="1867662" y="156845"/>
                  <a:pt x="1870329" y="167894"/>
                  <a:pt x="1875663" y="177673"/>
                </a:cubicBezTo>
                <a:cubicBezTo>
                  <a:pt x="1880616" y="187325"/>
                  <a:pt x="1887982" y="195453"/>
                  <a:pt x="1896999" y="200787"/>
                </a:cubicBezTo>
                <a:cubicBezTo>
                  <a:pt x="1906016" y="206121"/>
                  <a:pt x="1916049" y="208788"/>
                  <a:pt x="1926336" y="208788"/>
                </a:cubicBezTo>
                <a:cubicBezTo>
                  <a:pt x="1936623" y="208788"/>
                  <a:pt x="1946656" y="206121"/>
                  <a:pt x="1955673" y="200787"/>
                </a:cubicBezTo>
                <a:cubicBezTo>
                  <a:pt x="1964563" y="195199"/>
                  <a:pt x="1971929" y="187198"/>
                  <a:pt x="1977009" y="177673"/>
                </a:cubicBezTo>
                <a:cubicBezTo>
                  <a:pt x="1982216" y="167894"/>
                  <a:pt x="1984883" y="156718"/>
                  <a:pt x="1984756" y="145542"/>
                </a:cubicBezTo>
                <a:cubicBezTo>
                  <a:pt x="1985010" y="128524"/>
                  <a:pt x="1978787" y="112141"/>
                  <a:pt x="1967357" y="100203"/>
                </a:cubicBezTo>
                <a:cubicBezTo>
                  <a:pt x="1956816" y="87884"/>
                  <a:pt x="1941957" y="81026"/>
                  <a:pt x="1926336" y="81280"/>
                </a:cubicBezTo>
                <a:close/>
                <a:moveTo>
                  <a:pt x="307086" y="81026"/>
                </a:moveTo>
                <a:cubicBezTo>
                  <a:pt x="296672" y="80899"/>
                  <a:pt x="286512" y="83820"/>
                  <a:pt x="277622" y="89535"/>
                </a:cubicBezTo>
                <a:cubicBezTo>
                  <a:pt x="268605" y="95123"/>
                  <a:pt x="261112" y="103251"/>
                  <a:pt x="256032" y="112903"/>
                </a:cubicBezTo>
                <a:cubicBezTo>
                  <a:pt x="250698" y="122682"/>
                  <a:pt x="247904" y="133731"/>
                  <a:pt x="247777" y="145034"/>
                </a:cubicBezTo>
                <a:cubicBezTo>
                  <a:pt x="247904" y="156337"/>
                  <a:pt x="250698" y="167386"/>
                  <a:pt x="256032" y="177165"/>
                </a:cubicBezTo>
                <a:cubicBezTo>
                  <a:pt x="261112" y="186944"/>
                  <a:pt x="268732" y="195199"/>
                  <a:pt x="277876" y="200787"/>
                </a:cubicBezTo>
                <a:cubicBezTo>
                  <a:pt x="286766" y="206502"/>
                  <a:pt x="296799" y="209550"/>
                  <a:pt x="307213" y="209550"/>
                </a:cubicBezTo>
                <a:cubicBezTo>
                  <a:pt x="317627" y="209550"/>
                  <a:pt x="327914" y="206502"/>
                  <a:pt x="336931" y="201041"/>
                </a:cubicBezTo>
                <a:cubicBezTo>
                  <a:pt x="345948" y="195580"/>
                  <a:pt x="353568" y="187706"/>
                  <a:pt x="358775" y="178181"/>
                </a:cubicBezTo>
                <a:cubicBezTo>
                  <a:pt x="363982" y="168275"/>
                  <a:pt x="366649" y="156972"/>
                  <a:pt x="366522" y="145542"/>
                </a:cubicBezTo>
                <a:cubicBezTo>
                  <a:pt x="366903" y="128397"/>
                  <a:pt x="360680" y="111760"/>
                  <a:pt x="349377" y="99441"/>
                </a:cubicBezTo>
                <a:cubicBezTo>
                  <a:pt x="338582" y="87630"/>
                  <a:pt x="323723" y="81026"/>
                  <a:pt x="308102" y="81026"/>
                </a:cubicBezTo>
                <a:close/>
                <a:moveTo>
                  <a:pt x="499110" y="80772"/>
                </a:moveTo>
                <a:cubicBezTo>
                  <a:pt x="485140" y="80518"/>
                  <a:pt x="471678" y="85979"/>
                  <a:pt x="461391" y="96012"/>
                </a:cubicBezTo>
                <a:cubicBezTo>
                  <a:pt x="452755" y="105029"/>
                  <a:pt x="446659" y="116332"/>
                  <a:pt x="443865" y="128905"/>
                </a:cubicBezTo>
                <a:lnTo>
                  <a:pt x="555371" y="128905"/>
                </a:lnTo>
                <a:cubicBezTo>
                  <a:pt x="553466" y="119380"/>
                  <a:pt x="549656" y="110490"/>
                  <a:pt x="544068" y="102743"/>
                </a:cubicBezTo>
                <a:cubicBezTo>
                  <a:pt x="538861" y="95885"/>
                  <a:pt x="532257" y="90424"/>
                  <a:pt x="524637" y="86741"/>
                </a:cubicBezTo>
                <a:cubicBezTo>
                  <a:pt x="516636" y="82804"/>
                  <a:pt x="507873" y="80772"/>
                  <a:pt x="499110" y="80772"/>
                </a:cubicBezTo>
                <a:close/>
                <a:moveTo>
                  <a:pt x="1476883" y="80264"/>
                </a:moveTo>
                <a:cubicBezTo>
                  <a:pt x="1466469" y="80137"/>
                  <a:pt x="1456309" y="83058"/>
                  <a:pt x="1447419" y="88773"/>
                </a:cubicBezTo>
                <a:cubicBezTo>
                  <a:pt x="1438402" y="94361"/>
                  <a:pt x="1430909" y="102489"/>
                  <a:pt x="1425829" y="112141"/>
                </a:cubicBezTo>
                <a:cubicBezTo>
                  <a:pt x="1420495" y="121920"/>
                  <a:pt x="1417701" y="132969"/>
                  <a:pt x="1417574" y="144272"/>
                </a:cubicBezTo>
                <a:cubicBezTo>
                  <a:pt x="1417701" y="155575"/>
                  <a:pt x="1420495" y="166624"/>
                  <a:pt x="1425829" y="176403"/>
                </a:cubicBezTo>
                <a:cubicBezTo>
                  <a:pt x="1430909" y="186182"/>
                  <a:pt x="1438529" y="194437"/>
                  <a:pt x="1447673" y="200025"/>
                </a:cubicBezTo>
                <a:cubicBezTo>
                  <a:pt x="1456563" y="205740"/>
                  <a:pt x="1466596" y="208788"/>
                  <a:pt x="1477010" y="208788"/>
                </a:cubicBezTo>
                <a:cubicBezTo>
                  <a:pt x="1487424" y="208788"/>
                  <a:pt x="1497711" y="205740"/>
                  <a:pt x="1506728" y="200279"/>
                </a:cubicBezTo>
                <a:cubicBezTo>
                  <a:pt x="1515745" y="194818"/>
                  <a:pt x="1523365" y="186944"/>
                  <a:pt x="1528572" y="177419"/>
                </a:cubicBezTo>
                <a:cubicBezTo>
                  <a:pt x="1533779" y="167513"/>
                  <a:pt x="1536446" y="156210"/>
                  <a:pt x="1536319" y="144780"/>
                </a:cubicBezTo>
                <a:cubicBezTo>
                  <a:pt x="1536700" y="127635"/>
                  <a:pt x="1530477" y="110998"/>
                  <a:pt x="1519174" y="98679"/>
                </a:cubicBezTo>
                <a:cubicBezTo>
                  <a:pt x="1507998" y="86868"/>
                  <a:pt x="1492758" y="80518"/>
                  <a:pt x="1477010" y="81026"/>
                </a:cubicBezTo>
                <a:close/>
                <a:moveTo>
                  <a:pt x="1058291" y="81026"/>
                </a:moveTo>
                <a:cubicBezTo>
                  <a:pt x="1047877" y="80899"/>
                  <a:pt x="1037590" y="83820"/>
                  <a:pt x="1028573" y="89535"/>
                </a:cubicBezTo>
                <a:cubicBezTo>
                  <a:pt x="1019556" y="95250"/>
                  <a:pt x="1012063" y="103251"/>
                  <a:pt x="1006983" y="112903"/>
                </a:cubicBezTo>
                <a:cubicBezTo>
                  <a:pt x="1001776" y="122682"/>
                  <a:pt x="998982" y="133731"/>
                  <a:pt x="998982" y="145034"/>
                </a:cubicBezTo>
                <a:cubicBezTo>
                  <a:pt x="998982" y="156337"/>
                  <a:pt x="1001649" y="167386"/>
                  <a:pt x="1006983" y="177165"/>
                </a:cubicBezTo>
                <a:cubicBezTo>
                  <a:pt x="1012317" y="186944"/>
                  <a:pt x="1019683" y="195199"/>
                  <a:pt x="1028827" y="200787"/>
                </a:cubicBezTo>
                <a:cubicBezTo>
                  <a:pt x="1037717" y="206502"/>
                  <a:pt x="1047750" y="209550"/>
                  <a:pt x="1058164" y="209550"/>
                </a:cubicBezTo>
                <a:cubicBezTo>
                  <a:pt x="1068705" y="209423"/>
                  <a:pt x="1078992" y="206502"/>
                  <a:pt x="1088136" y="201041"/>
                </a:cubicBezTo>
                <a:cubicBezTo>
                  <a:pt x="1097280" y="195580"/>
                  <a:pt x="1104646" y="187706"/>
                  <a:pt x="1109726" y="178181"/>
                </a:cubicBezTo>
                <a:cubicBezTo>
                  <a:pt x="1114933" y="168275"/>
                  <a:pt x="1117600" y="156972"/>
                  <a:pt x="1117473" y="145542"/>
                </a:cubicBezTo>
                <a:cubicBezTo>
                  <a:pt x="1117854" y="128397"/>
                  <a:pt x="1111631" y="111760"/>
                  <a:pt x="1100328" y="99441"/>
                </a:cubicBezTo>
                <a:cubicBezTo>
                  <a:pt x="1089025" y="87376"/>
                  <a:pt x="1073404" y="81026"/>
                  <a:pt x="1057402" y="81788"/>
                </a:cubicBezTo>
                <a:close/>
                <a:moveTo>
                  <a:pt x="176530" y="65405"/>
                </a:moveTo>
                <a:lnTo>
                  <a:pt x="196469" y="65405"/>
                </a:lnTo>
                <a:lnTo>
                  <a:pt x="196469" y="224282"/>
                </a:lnTo>
                <a:lnTo>
                  <a:pt x="177292" y="224282"/>
                </a:lnTo>
                <a:close/>
                <a:moveTo>
                  <a:pt x="1345311" y="223520"/>
                </a:moveTo>
                <a:lnTo>
                  <a:pt x="1364488" y="223520"/>
                </a:lnTo>
                <a:lnTo>
                  <a:pt x="1345311" y="223520"/>
                </a:lnTo>
                <a:close/>
                <a:moveTo>
                  <a:pt x="497840" y="61849"/>
                </a:moveTo>
                <a:cubicBezTo>
                  <a:pt x="521589" y="60960"/>
                  <a:pt x="544322" y="72390"/>
                  <a:pt x="558800" y="92456"/>
                </a:cubicBezTo>
                <a:cubicBezTo>
                  <a:pt x="569976" y="107950"/>
                  <a:pt x="575945" y="127127"/>
                  <a:pt x="575437" y="146812"/>
                </a:cubicBezTo>
                <a:lnTo>
                  <a:pt x="440817" y="146812"/>
                </a:lnTo>
                <a:cubicBezTo>
                  <a:pt x="440563" y="163703"/>
                  <a:pt x="446532" y="179959"/>
                  <a:pt x="457454" y="192151"/>
                </a:cubicBezTo>
                <a:cubicBezTo>
                  <a:pt x="467741" y="203962"/>
                  <a:pt x="482219" y="210439"/>
                  <a:pt x="497332" y="210058"/>
                </a:cubicBezTo>
                <a:cubicBezTo>
                  <a:pt x="504825" y="210058"/>
                  <a:pt x="512318" y="208534"/>
                  <a:pt x="519303" y="205867"/>
                </a:cubicBezTo>
                <a:cubicBezTo>
                  <a:pt x="526034" y="203200"/>
                  <a:pt x="532257" y="199390"/>
                  <a:pt x="537845" y="194691"/>
                </a:cubicBezTo>
                <a:cubicBezTo>
                  <a:pt x="544322" y="187833"/>
                  <a:pt x="549910" y="180086"/>
                  <a:pt x="554228" y="171577"/>
                </a:cubicBezTo>
                <a:lnTo>
                  <a:pt x="570357" y="180848"/>
                </a:lnTo>
                <a:cubicBezTo>
                  <a:pt x="565658" y="190881"/>
                  <a:pt x="559435" y="199898"/>
                  <a:pt x="551815" y="207518"/>
                </a:cubicBezTo>
                <a:cubicBezTo>
                  <a:pt x="544957" y="214249"/>
                  <a:pt x="537083" y="219583"/>
                  <a:pt x="528447" y="223266"/>
                </a:cubicBezTo>
                <a:cubicBezTo>
                  <a:pt x="518922" y="226949"/>
                  <a:pt x="509016" y="228727"/>
                  <a:pt x="498983" y="228473"/>
                </a:cubicBezTo>
                <a:cubicBezTo>
                  <a:pt x="477393" y="229997"/>
                  <a:pt x="456184" y="220853"/>
                  <a:pt x="441833" y="203581"/>
                </a:cubicBezTo>
                <a:cubicBezTo>
                  <a:pt x="428498" y="187833"/>
                  <a:pt x="421132" y="167259"/>
                  <a:pt x="421259" y="146050"/>
                </a:cubicBezTo>
                <a:cubicBezTo>
                  <a:pt x="421132" y="126492"/>
                  <a:pt x="427228" y="107569"/>
                  <a:pt x="438658" y="92202"/>
                </a:cubicBezTo>
                <a:cubicBezTo>
                  <a:pt x="452501" y="72390"/>
                  <a:pt x="474726" y="61087"/>
                  <a:pt x="497967" y="62103"/>
                </a:cubicBezTo>
                <a:close/>
                <a:moveTo>
                  <a:pt x="1926590" y="61595"/>
                </a:moveTo>
                <a:cubicBezTo>
                  <a:pt x="1948434" y="60960"/>
                  <a:pt x="1969262" y="70612"/>
                  <a:pt x="1983740" y="88011"/>
                </a:cubicBezTo>
                <a:cubicBezTo>
                  <a:pt x="1997329" y="103632"/>
                  <a:pt x="2004695" y="124206"/>
                  <a:pt x="2004314" y="145542"/>
                </a:cubicBezTo>
                <a:cubicBezTo>
                  <a:pt x="2004568" y="167132"/>
                  <a:pt x="1996694" y="188087"/>
                  <a:pt x="1982470" y="203581"/>
                </a:cubicBezTo>
                <a:cubicBezTo>
                  <a:pt x="1968119" y="220091"/>
                  <a:pt x="1947672" y="229235"/>
                  <a:pt x="1926463" y="228473"/>
                </a:cubicBezTo>
                <a:cubicBezTo>
                  <a:pt x="1905254" y="229235"/>
                  <a:pt x="1884680" y="220218"/>
                  <a:pt x="1870202" y="203581"/>
                </a:cubicBezTo>
                <a:cubicBezTo>
                  <a:pt x="1855978" y="188087"/>
                  <a:pt x="1848231" y="167132"/>
                  <a:pt x="1848358" y="145542"/>
                </a:cubicBezTo>
                <a:cubicBezTo>
                  <a:pt x="1848104" y="124333"/>
                  <a:pt x="1855470" y="103886"/>
                  <a:pt x="1868932" y="88265"/>
                </a:cubicBezTo>
                <a:cubicBezTo>
                  <a:pt x="1883410" y="70866"/>
                  <a:pt x="1904492" y="61087"/>
                  <a:pt x="1926336" y="61595"/>
                </a:cubicBezTo>
                <a:close/>
                <a:moveTo>
                  <a:pt x="1751076" y="61595"/>
                </a:moveTo>
                <a:cubicBezTo>
                  <a:pt x="1760728" y="61468"/>
                  <a:pt x="1770380" y="63119"/>
                  <a:pt x="1779651" y="66294"/>
                </a:cubicBezTo>
                <a:cubicBezTo>
                  <a:pt x="1788033" y="69088"/>
                  <a:pt x="1796034" y="73406"/>
                  <a:pt x="1803019" y="78994"/>
                </a:cubicBezTo>
                <a:cubicBezTo>
                  <a:pt x="1809369" y="84455"/>
                  <a:pt x="1814703" y="91059"/>
                  <a:pt x="1818767" y="98679"/>
                </a:cubicBezTo>
                <a:lnTo>
                  <a:pt x="1803527" y="108585"/>
                </a:lnTo>
                <a:cubicBezTo>
                  <a:pt x="1791081" y="90297"/>
                  <a:pt x="1770888" y="79883"/>
                  <a:pt x="1749679" y="80645"/>
                </a:cubicBezTo>
                <a:cubicBezTo>
                  <a:pt x="1732788" y="80137"/>
                  <a:pt x="1716405" y="86868"/>
                  <a:pt x="1704213" y="99314"/>
                </a:cubicBezTo>
                <a:cubicBezTo>
                  <a:pt x="1692529" y="111125"/>
                  <a:pt x="1685925" y="127508"/>
                  <a:pt x="1686179" y="144653"/>
                </a:cubicBezTo>
                <a:cubicBezTo>
                  <a:pt x="1686179" y="156083"/>
                  <a:pt x="1689100" y="167386"/>
                  <a:pt x="1694561" y="177292"/>
                </a:cubicBezTo>
                <a:cubicBezTo>
                  <a:pt x="1699895" y="187833"/>
                  <a:pt x="1708023" y="196469"/>
                  <a:pt x="1717929" y="202184"/>
                </a:cubicBezTo>
                <a:cubicBezTo>
                  <a:pt x="1727835" y="207899"/>
                  <a:pt x="1739011" y="210693"/>
                  <a:pt x="1750314" y="210693"/>
                </a:cubicBezTo>
                <a:cubicBezTo>
                  <a:pt x="1771396" y="211074"/>
                  <a:pt x="1791462" y="200660"/>
                  <a:pt x="1804162" y="182753"/>
                </a:cubicBezTo>
                <a:lnTo>
                  <a:pt x="1819402" y="193167"/>
                </a:lnTo>
                <a:cubicBezTo>
                  <a:pt x="1812163" y="204597"/>
                  <a:pt x="1802257" y="213868"/>
                  <a:pt x="1790573" y="219837"/>
                </a:cubicBezTo>
                <a:cubicBezTo>
                  <a:pt x="1777746" y="226314"/>
                  <a:pt x="1763522" y="229489"/>
                  <a:pt x="1749298" y="229362"/>
                </a:cubicBezTo>
                <a:cubicBezTo>
                  <a:pt x="1727454" y="229870"/>
                  <a:pt x="1706245" y="220853"/>
                  <a:pt x="1690751" y="204470"/>
                </a:cubicBezTo>
                <a:cubicBezTo>
                  <a:pt x="1675511" y="189484"/>
                  <a:pt x="1667002" y="168275"/>
                  <a:pt x="1667383" y="146177"/>
                </a:cubicBezTo>
                <a:cubicBezTo>
                  <a:pt x="1667383" y="131064"/>
                  <a:pt x="1671193" y="116332"/>
                  <a:pt x="1678432" y="103378"/>
                </a:cubicBezTo>
                <a:cubicBezTo>
                  <a:pt x="1685671" y="90424"/>
                  <a:pt x="1695958" y="79629"/>
                  <a:pt x="1708404" y="72517"/>
                </a:cubicBezTo>
                <a:cubicBezTo>
                  <a:pt x="1721485" y="65151"/>
                  <a:pt x="1736217" y="61341"/>
                  <a:pt x="1751076" y="61595"/>
                </a:cubicBezTo>
                <a:close/>
                <a:moveTo>
                  <a:pt x="645668" y="60960"/>
                </a:moveTo>
                <a:cubicBezTo>
                  <a:pt x="661289" y="62357"/>
                  <a:pt x="675894" y="70231"/>
                  <a:pt x="686181" y="82931"/>
                </a:cubicBezTo>
                <a:lnTo>
                  <a:pt x="673989" y="96393"/>
                </a:lnTo>
                <a:cubicBezTo>
                  <a:pt x="666242" y="87122"/>
                  <a:pt x="655447" y="81534"/>
                  <a:pt x="643763" y="80645"/>
                </a:cubicBezTo>
                <a:cubicBezTo>
                  <a:pt x="637794" y="80518"/>
                  <a:pt x="631952" y="82804"/>
                  <a:pt x="627634" y="87122"/>
                </a:cubicBezTo>
                <a:cubicBezTo>
                  <a:pt x="623443" y="90932"/>
                  <a:pt x="621157" y="96520"/>
                  <a:pt x="621030" y="102362"/>
                </a:cubicBezTo>
                <a:cubicBezTo>
                  <a:pt x="621284" y="107823"/>
                  <a:pt x="623062" y="113157"/>
                  <a:pt x="626364" y="117348"/>
                </a:cubicBezTo>
                <a:cubicBezTo>
                  <a:pt x="633222" y="124333"/>
                  <a:pt x="641096" y="129921"/>
                  <a:pt x="649732" y="133985"/>
                </a:cubicBezTo>
                <a:cubicBezTo>
                  <a:pt x="660781" y="139319"/>
                  <a:pt x="670814" y="147066"/>
                  <a:pt x="679069" y="156591"/>
                </a:cubicBezTo>
                <a:cubicBezTo>
                  <a:pt x="683895" y="163830"/>
                  <a:pt x="686562" y="172593"/>
                  <a:pt x="686562" y="181483"/>
                </a:cubicBezTo>
                <a:cubicBezTo>
                  <a:pt x="686689" y="193929"/>
                  <a:pt x="681990" y="205867"/>
                  <a:pt x="673735" y="214630"/>
                </a:cubicBezTo>
                <a:cubicBezTo>
                  <a:pt x="665099" y="223520"/>
                  <a:pt x="653415" y="228473"/>
                  <a:pt x="641350" y="228092"/>
                </a:cubicBezTo>
                <a:cubicBezTo>
                  <a:pt x="632714" y="228092"/>
                  <a:pt x="624332" y="226060"/>
                  <a:pt x="616458" y="222123"/>
                </a:cubicBezTo>
                <a:cubicBezTo>
                  <a:pt x="608838" y="218313"/>
                  <a:pt x="602234" y="212725"/>
                  <a:pt x="597027" y="205740"/>
                </a:cubicBezTo>
                <a:lnTo>
                  <a:pt x="609219" y="191008"/>
                </a:lnTo>
                <a:cubicBezTo>
                  <a:pt x="616585" y="201549"/>
                  <a:pt x="628015" y="208026"/>
                  <a:pt x="640334" y="208661"/>
                </a:cubicBezTo>
                <a:cubicBezTo>
                  <a:pt x="647573" y="208915"/>
                  <a:pt x="654685" y="206121"/>
                  <a:pt x="660019" y="200914"/>
                </a:cubicBezTo>
                <a:cubicBezTo>
                  <a:pt x="665099" y="196215"/>
                  <a:pt x="668147" y="189484"/>
                  <a:pt x="668274" y="182245"/>
                </a:cubicBezTo>
                <a:cubicBezTo>
                  <a:pt x="668274" y="176530"/>
                  <a:pt x="666369" y="170942"/>
                  <a:pt x="662940" y="166497"/>
                </a:cubicBezTo>
                <a:cubicBezTo>
                  <a:pt x="656082" y="159512"/>
                  <a:pt x="648081" y="153924"/>
                  <a:pt x="639572" y="149606"/>
                </a:cubicBezTo>
                <a:cubicBezTo>
                  <a:pt x="628904" y="144653"/>
                  <a:pt x="619506" y="137287"/>
                  <a:pt x="611886" y="127889"/>
                </a:cubicBezTo>
                <a:cubicBezTo>
                  <a:pt x="606933" y="120650"/>
                  <a:pt x="604393" y="111887"/>
                  <a:pt x="604647" y="102997"/>
                </a:cubicBezTo>
                <a:cubicBezTo>
                  <a:pt x="604393" y="91694"/>
                  <a:pt x="608584" y="80645"/>
                  <a:pt x="616331" y="72898"/>
                </a:cubicBezTo>
                <a:cubicBezTo>
                  <a:pt x="624205" y="64897"/>
                  <a:pt x="634746" y="60579"/>
                  <a:pt x="645668" y="60960"/>
                </a:cubicBezTo>
                <a:close/>
                <a:moveTo>
                  <a:pt x="48895" y="60960"/>
                </a:moveTo>
                <a:cubicBezTo>
                  <a:pt x="64516" y="62484"/>
                  <a:pt x="78867" y="70358"/>
                  <a:pt x="89154" y="82931"/>
                </a:cubicBezTo>
                <a:lnTo>
                  <a:pt x="76708" y="96266"/>
                </a:lnTo>
                <a:cubicBezTo>
                  <a:pt x="69088" y="87122"/>
                  <a:pt x="58293" y="81407"/>
                  <a:pt x="46736" y="80645"/>
                </a:cubicBezTo>
                <a:cubicBezTo>
                  <a:pt x="40767" y="80518"/>
                  <a:pt x="34925" y="82804"/>
                  <a:pt x="30607" y="87122"/>
                </a:cubicBezTo>
                <a:cubicBezTo>
                  <a:pt x="26416" y="90932"/>
                  <a:pt x="24130" y="96520"/>
                  <a:pt x="24003" y="102362"/>
                </a:cubicBezTo>
                <a:cubicBezTo>
                  <a:pt x="24257" y="107823"/>
                  <a:pt x="26035" y="113157"/>
                  <a:pt x="29337" y="117348"/>
                </a:cubicBezTo>
                <a:cubicBezTo>
                  <a:pt x="36195" y="124333"/>
                  <a:pt x="44069" y="129921"/>
                  <a:pt x="52705" y="133985"/>
                </a:cubicBezTo>
                <a:cubicBezTo>
                  <a:pt x="63754" y="139319"/>
                  <a:pt x="73660" y="147066"/>
                  <a:pt x="81788" y="156591"/>
                </a:cubicBezTo>
                <a:cubicBezTo>
                  <a:pt x="86868" y="163830"/>
                  <a:pt x="89535" y="172593"/>
                  <a:pt x="89535" y="181483"/>
                </a:cubicBezTo>
                <a:cubicBezTo>
                  <a:pt x="89662" y="193929"/>
                  <a:pt x="84963" y="205994"/>
                  <a:pt x="76454" y="214630"/>
                </a:cubicBezTo>
                <a:cubicBezTo>
                  <a:pt x="67945" y="223647"/>
                  <a:pt x="56388" y="228473"/>
                  <a:pt x="44323" y="228092"/>
                </a:cubicBezTo>
                <a:cubicBezTo>
                  <a:pt x="35687" y="228092"/>
                  <a:pt x="27178" y="226060"/>
                  <a:pt x="19431" y="222123"/>
                </a:cubicBezTo>
                <a:cubicBezTo>
                  <a:pt x="11811" y="218313"/>
                  <a:pt x="5207" y="212725"/>
                  <a:pt x="0" y="205740"/>
                </a:cubicBezTo>
                <a:lnTo>
                  <a:pt x="12192" y="191008"/>
                </a:lnTo>
                <a:cubicBezTo>
                  <a:pt x="19558" y="201549"/>
                  <a:pt x="30988" y="208026"/>
                  <a:pt x="43307" y="208661"/>
                </a:cubicBezTo>
                <a:cubicBezTo>
                  <a:pt x="50546" y="208915"/>
                  <a:pt x="57658" y="206121"/>
                  <a:pt x="62992" y="200914"/>
                </a:cubicBezTo>
                <a:cubicBezTo>
                  <a:pt x="68199" y="196215"/>
                  <a:pt x="71120" y="189484"/>
                  <a:pt x="71247" y="182245"/>
                </a:cubicBezTo>
                <a:cubicBezTo>
                  <a:pt x="71247" y="176530"/>
                  <a:pt x="69342" y="170942"/>
                  <a:pt x="65913" y="166497"/>
                </a:cubicBezTo>
                <a:cubicBezTo>
                  <a:pt x="59055" y="159512"/>
                  <a:pt x="51054" y="153797"/>
                  <a:pt x="42545" y="149606"/>
                </a:cubicBezTo>
                <a:cubicBezTo>
                  <a:pt x="32004" y="144526"/>
                  <a:pt x="22733" y="137160"/>
                  <a:pt x="15113" y="127889"/>
                </a:cubicBezTo>
                <a:cubicBezTo>
                  <a:pt x="10160" y="120650"/>
                  <a:pt x="7620" y="111887"/>
                  <a:pt x="7874" y="102997"/>
                </a:cubicBezTo>
                <a:cubicBezTo>
                  <a:pt x="7493" y="91567"/>
                  <a:pt x="11811" y="80645"/>
                  <a:pt x="19558" y="72898"/>
                </a:cubicBezTo>
                <a:cubicBezTo>
                  <a:pt x="27432" y="64897"/>
                  <a:pt x="37973" y="60579"/>
                  <a:pt x="48895" y="60960"/>
                </a:cubicBezTo>
                <a:close/>
                <a:moveTo>
                  <a:pt x="2110105" y="60706"/>
                </a:moveTo>
                <a:cubicBezTo>
                  <a:pt x="2117217" y="60706"/>
                  <a:pt x="2124202" y="62230"/>
                  <a:pt x="2130679" y="65151"/>
                </a:cubicBezTo>
                <a:cubicBezTo>
                  <a:pt x="2136775" y="67818"/>
                  <a:pt x="2142236" y="71882"/>
                  <a:pt x="2146554" y="77089"/>
                </a:cubicBezTo>
                <a:cubicBezTo>
                  <a:pt x="2151507" y="83439"/>
                  <a:pt x="2155190" y="90805"/>
                  <a:pt x="2157349" y="98806"/>
                </a:cubicBezTo>
                <a:cubicBezTo>
                  <a:pt x="2162683" y="87376"/>
                  <a:pt x="2170811" y="77597"/>
                  <a:pt x="2180717" y="70358"/>
                </a:cubicBezTo>
                <a:cubicBezTo>
                  <a:pt x="2189988" y="64008"/>
                  <a:pt x="2200656" y="60579"/>
                  <a:pt x="2211705" y="60706"/>
                </a:cubicBezTo>
                <a:cubicBezTo>
                  <a:pt x="2221357" y="60452"/>
                  <a:pt x="2231009" y="63373"/>
                  <a:pt x="2239137" y="68961"/>
                </a:cubicBezTo>
                <a:cubicBezTo>
                  <a:pt x="2247138" y="74549"/>
                  <a:pt x="2253234" y="82677"/>
                  <a:pt x="2256663" y="92075"/>
                </a:cubicBezTo>
                <a:cubicBezTo>
                  <a:pt x="2261235" y="106553"/>
                  <a:pt x="2263267" y="121666"/>
                  <a:pt x="2262505" y="136906"/>
                </a:cubicBezTo>
                <a:lnTo>
                  <a:pt x="2262505" y="223647"/>
                </a:lnTo>
                <a:lnTo>
                  <a:pt x="2242947" y="223647"/>
                </a:lnTo>
                <a:lnTo>
                  <a:pt x="2242947" y="136906"/>
                </a:lnTo>
                <a:cubicBezTo>
                  <a:pt x="2243582" y="125095"/>
                  <a:pt x="2242439" y="113157"/>
                  <a:pt x="2239391" y="101727"/>
                </a:cubicBezTo>
                <a:cubicBezTo>
                  <a:pt x="2237232" y="95377"/>
                  <a:pt x="2233168" y="89916"/>
                  <a:pt x="2227707" y="86233"/>
                </a:cubicBezTo>
                <a:cubicBezTo>
                  <a:pt x="2221865" y="82169"/>
                  <a:pt x="2215007" y="80137"/>
                  <a:pt x="2208022" y="80518"/>
                </a:cubicBezTo>
                <a:cubicBezTo>
                  <a:pt x="2198878" y="80391"/>
                  <a:pt x="2189861" y="83439"/>
                  <a:pt x="2182495" y="89281"/>
                </a:cubicBezTo>
                <a:cubicBezTo>
                  <a:pt x="2174748" y="94996"/>
                  <a:pt x="2168906" y="103124"/>
                  <a:pt x="2165604" y="112395"/>
                </a:cubicBezTo>
                <a:cubicBezTo>
                  <a:pt x="2161159" y="128524"/>
                  <a:pt x="2159381" y="145415"/>
                  <a:pt x="2160270" y="162179"/>
                </a:cubicBezTo>
                <a:lnTo>
                  <a:pt x="2160270" y="224409"/>
                </a:lnTo>
                <a:lnTo>
                  <a:pt x="2141347" y="224409"/>
                </a:lnTo>
                <a:lnTo>
                  <a:pt x="2141347" y="143129"/>
                </a:lnTo>
                <a:cubicBezTo>
                  <a:pt x="2141855" y="130048"/>
                  <a:pt x="2140839" y="116967"/>
                  <a:pt x="2138045" y="104267"/>
                </a:cubicBezTo>
                <a:cubicBezTo>
                  <a:pt x="2135886" y="97536"/>
                  <a:pt x="2131822" y="91694"/>
                  <a:pt x="2126361" y="87630"/>
                </a:cubicBezTo>
                <a:cubicBezTo>
                  <a:pt x="2120392" y="83566"/>
                  <a:pt x="2113534" y="81407"/>
                  <a:pt x="2106422" y="81661"/>
                </a:cubicBezTo>
                <a:cubicBezTo>
                  <a:pt x="2097405" y="81661"/>
                  <a:pt x="2088642" y="84582"/>
                  <a:pt x="2081403" y="90170"/>
                </a:cubicBezTo>
                <a:cubicBezTo>
                  <a:pt x="2073656" y="95885"/>
                  <a:pt x="2067687" y="103759"/>
                  <a:pt x="2064258" y="113030"/>
                </a:cubicBezTo>
                <a:cubicBezTo>
                  <a:pt x="2059940" y="127381"/>
                  <a:pt x="2058035" y="142367"/>
                  <a:pt x="2058670" y="157353"/>
                </a:cubicBezTo>
                <a:lnTo>
                  <a:pt x="2058670" y="224663"/>
                </a:lnTo>
                <a:lnTo>
                  <a:pt x="2039493" y="224663"/>
                </a:lnTo>
                <a:lnTo>
                  <a:pt x="2039747" y="64770"/>
                </a:lnTo>
                <a:lnTo>
                  <a:pt x="2058924" y="64770"/>
                </a:lnTo>
                <a:lnTo>
                  <a:pt x="2058924" y="92075"/>
                </a:lnTo>
                <a:cubicBezTo>
                  <a:pt x="2064385" y="83439"/>
                  <a:pt x="2071497" y="75819"/>
                  <a:pt x="2079498" y="69850"/>
                </a:cubicBezTo>
                <a:cubicBezTo>
                  <a:pt x="2088769" y="63881"/>
                  <a:pt x="2099310" y="60706"/>
                  <a:pt x="2110232" y="60579"/>
                </a:cubicBezTo>
                <a:close/>
                <a:moveTo>
                  <a:pt x="790829" y="60579"/>
                </a:moveTo>
                <a:cubicBezTo>
                  <a:pt x="797941" y="60579"/>
                  <a:pt x="804926" y="62103"/>
                  <a:pt x="811403" y="65024"/>
                </a:cubicBezTo>
                <a:cubicBezTo>
                  <a:pt x="817499" y="67691"/>
                  <a:pt x="822960" y="71755"/>
                  <a:pt x="827278" y="76962"/>
                </a:cubicBezTo>
                <a:cubicBezTo>
                  <a:pt x="832104" y="83439"/>
                  <a:pt x="835787" y="90805"/>
                  <a:pt x="838073" y="98679"/>
                </a:cubicBezTo>
                <a:cubicBezTo>
                  <a:pt x="843407" y="87249"/>
                  <a:pt x="851535" y="77470"/>
                  <a:pt x="861441" y="70231"/>
                </a:cubicBezTo>
                <a:cubicBezTo>
                  <a:pt x="870712" y="63881"/>
                  <a:pt x="881380" y="60452"/>
                  <a:pt x="892429" y="60579"/>
                </a:cubicBezTo>
                <a:cubicBezTo>
                  <a:pt x="902081" y="60452"/>
                  <a:pt x="911606" y="63246"/>
                  <a:pt x="919861" y="68834"/>
                </a:cubicBezTo>
                <a:cubicBezTo>
                  <a:pt x="927735" y="74549"/>
                  <a:pt x="933831" y="82677"/>
                  <a:pt x="937387" y="91948"/>
                </a:cubicBezTo>
                <a:cubicBezTo>
                  <a:pt x="941705" y="106426"/>
                  <a:pt x="943610" y="121539"/>
                  <a:pt x="942975" y="136779"/>
                </a:cubicBezTo>
                <a:lnTo>
                  <a:pt x="942975" y="223520"/>
                </a:lnTo>
                <a:lnTo>
                  <a:pt x="923544" y="223520"/>
                </a:lnTo>
                <a:lnTo>
                  <a:pt x="923544" y="136906"/>
                </a:lnTo>
                <a:cubicBezTo>
                  <a:pt x="924179" y="125095"/>
                  <a:pt x="923036" y="113157"/>
                  <a:pt x="919988" y="101727"/>
                </a:cubicBezTo>
                <a:cubicBezTo>
                  <a:pt x="917702" y="95377"/>
                  <a:pt x="913638" y="89916"/>
                  <a:pt x="908304" y="86233"/>
                </a:cubicBezTo>
                <a:cubicBezTo>
                  <a:pt x="902462" y="82296"/>
                  <a:pt x="895604" y="80264"/>
                  <a:pt x="888619" y="80518"/>
                </a:cubicBezTo>
                <a:cubicBezTo>
                  <a:pt x="879475" y="80391"/>
                  <a:pt x="870458" y="83439"/>
                  <a:pt x="863092" y="89281"/>
                </a:cubicBezTo>
                <a:cubicBezTo>
                  <a:pt x="855345" y="94996"/>
                  <a:pt x="849503" y="103124"/>
                  <a:pt x="846201" y="112395"/>
                </a:cubicBezTo>
                <a:cubicBezTo>
                  <a:pt x="841629" y="128524"/>
                  <a:pt x="839851" y="145415"/>
                  <a:pt x="840867" y="162179"/>
                </a:cubicBezTo>
                <a:lnTo>
                  <a:pt x="840867" y="224409"/>
                </a:lnTo>
                <a:lnTo>
                  <a:pt x="821690" y="224409"/>
                </a:lnTo>
                <a:lnTo>
                  <a:pt x="821690" y="143129"/>
                </a:lnTo>
                <a:cubicBezTo>
                  <a:pt x="822325" y="130048"/>
                  <a:pt x="821182" y="116967"/>
                  <a:pt x="818134" y="104267"/>
                </a:cubicBezTo>
                <a:cubicBezTo>
                  <a:pt x="816102" y="97409"/>
                  <a:pt x="811911" y="91567"/>
                  <a:pt x="806450" y="87630"/>
                </a:cubicBezTo>
                <a:cubicBezTo>
                  <a:pt x="800481" y="83566"/>
                  <a:pt x="793623" y="81407"/>
                  <a:pt x="786511" y="81661"/>
                </a:cubicBezTo>
                <a:cubicBezTo>
                  <a:pt x="777621" y="81661"/>
                  <a:pt x="768858" y="84582"/>
                  <a:pt x="761619" y="90170"/>
                </a:cubicBezTo>
                <a:cubicBezTo>
                  <a:pt x="753872" y="95885"/>
                  <a:pt x="747903" y="103759"/>
                  <a:pt x="744474" y="113030"/>
                </a:cubicBezTo>
                <a:cubicBezTo>
                  <a:pt x="740156" y="127381"/>
                  <a:pt x="738251" y="142367"/>
                  <a:pt x="738886" y="157353"/>
                </a:cubicBezTo>
                <a:lnTo>
                  <a:pt x="738886" y="224663"/>
                </a:lnTo>
                <a:lnTo>
                  <a:pt x="719709" y="224663"/>
                </a:lnTo>
                <a:lnTo>
                  <a:pt x="720217" y="64643"/>
                </a:lnTo>
                <a:lnTo>
                  <a:pt x="739394" y="64643"/>
                </a:lnTo>
                <a:lnTo>
                  <a:pt x="739394" y="92075"/>
                </a:lnTo>
                <a:cubicBezTo>
                  <a:pt x="744855" y="83439"/>
                  <a:pt x="751967" y="75819"/>
                  <a:pt x="759968" y="69850"/>
                </a:cubicBezTo>
                <a:cubicBezTo>
                  <a:pt x="769239" y="63754"/>
                  <a:pt x="779780" y="60579"/>
                  <a:pt x="790702" y="60579"/>
                </a:cubicBezTo>
                <a:close/>
                <a:moveTo>
                  <a:pt x="1251331" y="60071"/>
                </a:moveTo>
                <a:cubicBezTo>
                  <a:pt x="1261872" y="59817"/>
                  <a:pt x="1272286" y="62992"/>
                  <a:pt x="1281049" y="69088"/>
                </a:cubicBezTo>
                <a:cubicBezTo>
                  <a:pt x="1289685" y="75184"/>
                  <a:pt x="1296416" y="83820"/>
                  <a:pt x="1300226" y="93980"/>
                </a:cubicBezTo>
                <a:cubicBezTo>
                  <a:pt x="1304925" y="109347"/>
                  <a:pt x="1307084" y="125603"/>
                  <a:pt x="1306322" y="141859"/>
                </a:cubicBezTo>
                <a:lnTo>
                  <a:pt x="1306322" y="223520"/>
                </a:lnTo>
                <a:lnTo>
                  <a:pt x="1287145" y="223520"/>
                </a:lnTo>
                <a:lnTo>
                  <a:pt x="1287145" y="148844"/>
                </a:lnTo>
                <a:cubicBezTo>
                  <a:pt x="1287526" y="136652"/>
                  <a:pt x="1286891" y="124333"/>
                  <a:pt x="1284986" y="112268"/>
                </a:cubicBezTo>
                <a:cubicBezTo>
                  <a:pt x="1283589" y="102616"/>
                  <a:pt x="1279017" y="93726"/>
                  <a:pt x="1272159" y="87376"/>
                </a:cubicBezTo>
                <a:cubicBezTo>
                  <a:pt x="1265047" y="81788"/>
                  <a:pt x="1256411" y="78994"/>
                  <a:pt x="1247521" y="79375"/>
                </a:cubicBezTo>
                <a:cubicBezTo>
                  <a:pt x="1235964" y="79248"/>
                  <a:pt x="1224788" y="83693"/>
                  <a:pt x="1216152" y="91821"/>
                </a:cubicBezTo>
                <a:cubicBezTo>
                  <a:pt x="1207262" y="99441"/>
                  <a:pt x="1200912" y="110109"/>
                  <a:pt x="1198118" y="121920"/>
                </a:cubicBezTo>
                <a:cubicBezTo>
                  <a:pt x="1195832" y="136271"/>
                  <a:pt x="1194816" y="150749"/>
                  <a:pt x="1195324" y="165227"/>
                </a:cubicBezTo>
                <a:lnTo>
                  <a:pt x="1195324" y="223520"/>
                </a:lnTo>
                <a:lnTo>
                  <a:pt x="1176147" y="223520"/>
                </a:lnTo>
                <a:lnTo>
                  <a:pt x="1176147" y="64643"/>
                </a:lnTo>
                <a:lnTo>
                  <a:pt x="1195324" y="64643"/>
                </a:lnTo>
                <a:lnTo>
                  <a:pt x="1195324" y="93091"/>
                </a:lnTo>
                <a:cubicBezTo>
                  <a:pt x="1202055" y="82931"/>
                  <a:pt x="1210818" y="74422"/>
                  <a:pt x="1220851" y="68199"/>
                </a:cubicBezTo>
                <a:cubicBezTo>
                  <a:pt x="1230249" y="62865"/>
                  <a:pt x="1240663" y="60198"/>
                  <a:pt x="1251331" y="60198"/>
                </a:cubicBezTo>
                <a:close/>
                <a:moveTo>
                  <a:pt x="1474216" y="59690"/>
                </a:moveTo>
                <a:cubicBezTo>
                  <a:pt x="1485773" y="59563"/>
                  <a:pt x="1497203" y="62357"/>
                  <a:pt x="1507490" y="67945"/>
                </a:cubicBezTo>
                <a:cubicBezTo>
                  <a:pt x="1517904" y="74041"/>
                  <a:pt x="1526794" y="82550"/>
                  <a:pt x="1533525" y="92837"/>
                </a:cubicBezTo>
                <a:lnTo>
                  <a:pt x="1533525" y="64643"/>
                </a:lnTo>
                <a:lnTo>
                  <a:pt x="1552702" y="64643"/>
                </a:lnTo>
                <a:lnTo>
                  <a:pt x="1552702" y="223520"/>
                </a:lnTo>
                <a:lnTo>
                  <a:pt x="1533779" y="223520"/>
                </a:lnTo>
                <a:lnTo>
                  <a:pt x="1533779" y="196215"/>
                </a:lnTo>
                <a:cubicBezTo>
                  <a:pt x="1526540" y="205994"/>
                  <a:pt x="1517269" y="213995"/>
                  <a:pt x="1506855" y="219583"/>
                </a:cubicBezTo>
                <a:cubicBezTo>
                  <a:pt x="1496568" y="225044"/>
                  <a:pt x="1485265" y="227838"/>
                  <a:pt x="1473835" y="227584"/>
                </a:cubicBezTo>
                <a:cubicBezTo>
                  <a:pt x="1453261" y="227711"/>
                  <a:pt x="1433703" y="218694"/>
                  <a:pt x="1419733" y="202692"/>
                </a:cubicBezTo>
                <a:cubicBezTo>
                  <a:pt x="1404620" y="187071"/>
                  <a:pt x="1396111" y="165608"/>
                  <a:pt x="1396365" y="143129"/>
                </a:cubicBezTo>
                <a:cubicBezTo>
                  <a:pt x="1396238" y="121031"/>
                  <a:pt x="1404620" y="99822"/>
                  <a:pt x="1419733" y="84582"/>
                </a:cubicBezTo>
                <a:cubicBezTo>
                  <a:pt x="1433830" y="68453"/>
                  <a:pt x="1453642" y="59436"/>
                  <a:pt x="1474343" y="59690"/>
                </a:cubicBezTo>
                <a:close/>
                <a:moveTo>
                  <a:pt x="1055370" y="59690"/>
                </a:moveTo>
                <a:cubicBezTo>
                  <a:pt x="1066927" y="59563"/>
                  <a:pt x="1078357" y="62357"/>
                  <a:pt x="1088644" y="67945"/>
                </a:cubicBezTo>
                <a:cubicBezTo>
                  <a:pt x="1099058" y="74041"/>
                  <a:pt x="1107948" y="82550"/>
                  <a:pt x="1114679" y="92837"/>
                </a:cubicBezTo>
                <a:lnTo>
                  <a:pt x="1114679" y="64643"/>
                </a:lnTo>
                <a:lnTo>
                  <a:pt x="1133856" y="64643"/>
                </a:lnTo>
                <a:lnTo>
                  <a:pt x="1133856" y="223520"/>
                </a:lnTo>
                <a:lnTo>
                  <a:pt x="1114806" y="223520"/>
                </a:lnTo>
                <a:lnTo>
                  <a:pt x="1114806" y="196215"/>
                </a:lnTo>
                <a:cubicBezTo>
                  <a:pt x="1107567" y="205994"/>
                  <a:pt x="1098296" y="213995"/>
                  <a:pt x="1087882" y="219583"/>
                </a:cubicBezTo>
                <a:cubicBezTo>
                  <a:pt x="1077595" y="225044"/>
                  <a:pt x="1066292" y="227838"/>
                  <a:pt x="1054862" y="227584"/>
                </a:cubicBezTo>
                <a:cubicBezTo>
                  <a:pt x="1034288" y="227711"/>
                  <a:pt x="1014730" y="218694"/>
                  <a:pt x="1000760" y="202692"/>
                </a:cubicBezTo>
                <a:cubicBezTo>
                  <a:pt x="985647" y="187071"/>
                  <a:pt x="977138" y="165608"/>
                  <a:pt x="977392" y="143129"/>
                </a:cubicBezTo>
                <a:cubicBezTo>
                  <a:pt x="977265" y="121031"/>
                  <a:pt x="985774" y="99822"/>
                  <a:pt x="1000760" y="84582"/>
                </a:cubicBezTo>
                <a:cubicBezTo>
                  <a:pt x="1014857" y="68453"/>
                  <a:pt x="1034669" y="59436"/>
                  <a:pt x="1055370" y="59690"/>
                </a:cubicBezTo>
                <a:close/>
                <a:moveTo>
                  <a:pt x="120269" y="4064"/>
                </a:moveTo>
                <a:lnTo>
                  <a:pt x="139446" y="4064"/>
                </a:lnTo>
                <a:lnTo>
                  <a:pt x="139446" y="224282"/>
                </a:lnTo>
                <a:lnTo>
                  <a:pt x="120269" y="224282"/>
                </a:lnTo>
                <a:close/>
                <a:moveTo>
                  <a:pt x="364744" y="3175"/>
                </a:moveTo>
                <a:lnTo>
                  <a:pt x="383921" y="4191"/>
                </a:lnTo>
                <a:lnTo>
                  <a:pt x="383921" y="224282"/>
                </a:lnTo>
                <a:lnTo>
                  <a:pt x="364998" y="224282"/>
                </a:lnTo>
                <a:lnTo>
                  <a:pt x="364998" y="196850"/>
                </a:lnTo>
                <a:cubicBezTo>
                  <a:pt x="357759" y="206629"/>
                  <a:pt x="348488" y="214630"/>
                  <a:pt x="338074" y="220218"/>
                </a:cubicBezTo>
                <a:cubicBezTo>
                  <a:pt x="327787" y="225679"/>
                  <a:pt x="316484" y="228473"/>
                  <a:pt x="305054" y="228219"/>
                </a:cubicBezTo>
                <a:cubicBezTo>
                  <a:pt x="284480" y="228346"/>
                  <a:pt x="264922" y="219329"/>
                  <a:pt x="250952" y="203327"/>
                </a:cubicBezTo>
                <a:cubicBezTo>
                  <a:pt x="235839" y="187706"/>
                  <a:pt x="227330" y="166243"/>
                  <a:pt x="227584" y="143764"/>
                </a:cubicBezTo>
                <a:cubicBezTo>
                  <a:pt x="227457" y="121666"/>
                  <a:pt x="235966" y="100457"/>
                  <a:pt x="250952" y="85217"/>
                </a:cubicBezTo>
                <a:cubicBezTo>
                  <a:pt x="265049" y="69088"/>
                  <a:pt x="284861" y="60071"/>
                  <a:pt x="305562" y="60325"/>
                </a:cubicBezTo>
                <a:cubicBezTo>
                  <a:pt x="317119" y="60198"/>
                  <a:pt x="328549" y="62992"/>
                  <a:pt x="338836" y="68580"/>
                </a:cubicBezTo>
                <a:cubicBezTo>
                  <a:pt x="349250" y="74676"/>
                  <a:pt x="358140" y="83185"/>
                  <a:pt x="364871" y="93472"/>
                </a:cubicBezTo>
                <a:close/>
                <a:moveTo>
                  <a:pt x="1354201" y="127"/>
                </a:moveTo>
                <a:cubicBezTo>
                  <a:pt x="1358519" y="0"/>
                  <a:pt x="1362583" y="1778"/>
                  <a:pt x="1365504" y="5080"/>
                </a:cubicBezTo>
                <a:cubicBezTo>
                  <a:pt x="1368552" y="8255"/>
                  <a:pt x="1370203" y="12573"/>
                  <a:pt x="1370203" y="17018"/>
                </a:cubicBezTo>
                <a:cubicBezTo>
                  <a:pt x="1370203" y="21463"/>
                  <a:pt x="1368552" y="25654"/>
                  <a:pt x="1365504" y="28702"/>
                </a:cubicBezTo>
                <a:cubicBezTo>
                  <a:pt x="1362583" y="31877"/>
                  <a:pt x="1358519" y="33782"/>
                  <a:pt x="1354201" y="33655"/>
                </a:cubicBezTo>
                <a:cubicBezTo>
                  <a:pt x="1349883" y="33528"/>
                  <a:pt x="1346073" y="31877"/>
                  <a:pt x="1343152" y="28702"/>
                </a:cubicBezTo>
                <a:cubicBezTo>
                  <a:pt x="1340231" y="25527"/>
                  <a:pt x="1338453" y="21463"/>
                  <a:pt x="1338453" y="17018"/>
                </a:cubicBezTo>
                <a:cubicBezTo>
                  <a:pt x="1338453" y="12573"/>
                  <a:pt x="1340104" y="8255"/>
                  <a:pt x="1343152" y="5080"/>
                </a:cubicBezTo>
                <a:cubicBezTo>
                  <a:pt x="1345946" y="1778"/>
                  <a:pt x="1350010" y="0"/>
                  <a:pt x="1354201" y="127"/>
                </a:cubicBezTo>
                <a:close/>
                <a:moveTo>
                  <a:pt x="186182" y="127"/>
                </a:moveTo>
                <a:cubicBezTo>
                  <a:pt x="190500" y="0"/>
                  <a:pt x="194564" y="1778"/>
                  <a:pt x="197485" y="5080"/>
                </a:cubicBezTo>
                <a:cubicBezTo>
                  <a:pt x="200533" y="8255"/>
                  <a:pt x="202184" y="12573"/>
                  <a:pt x="202184" y="17018"/>
                </a:cubicBezTo>
                <a:cubicBezTo>
                  <a:pt x="202184" y="21463"/>
                  <a:pt x="200533" y="25654"/>
                  <a:pt x="197485" y="28702"/>
                </a:cubicBezTo>
                <a:cubicBezTo>
                  <a:pt x="194564" y="31877"/>
                  <a:pt x="190500" y="33782"/>
                  <a:pt x="186182" y="33655"/>
                </a:cubicBezTo>
                <a:cubicBezTo>
                  <a:pt x="181864" y="33528"/>
                  <a:pt x="178054" y="31877"/>
                  <a:pt x="175133" y="28702"/>
                </a:cubicBezTo>
                <a:cubicBezTo>
                  <a:pt x="172212" y="25527"/>
                  <a:pt x="170434" y="21463"/>
                  <a:pt x="170434" y="17018"/>
                </a:cubicBezTo>
                <a:cubicBezTo>
                  <a:pt x="170434" y="12573"/>
                  <a:pt x="172085" y="8255"/>
                  <a:pt x="175133" y="5080"/>
                </a:cubicBezTo>
                <a:cubicBezTo>
                  <a:pt x="177927" y="1778"/>
                  <a:pt x="181991" y="0"/>
                  <a:pt x="186182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"/>
          <p:cNvSpPr/>
          <p:nvPr/>
        </p:nvSpPr>
        <p:spPr>
          <a:xfrm>
            <a:off x="-88264" y="4372884"/>
            <a:ext cx="18377535" cy="6068091"/>
          </a:xfrm>
          <a:custGeom>
            <a:rect b="b" l="l" r="r" t="t"/>
            <a:pathLst>
              <a:path extrusionOk="0" h="8090789" w="24503380">
                <a:moveTo>
                  <a:pt x="17272" y="5665851"/>
                </a:moveTo>
                <a:cubicBezTo>
                  <a:pt x="233426" y="6138418"/>
                  <a:pt x="776478" y="6524244"/>
                  <a:pt x="1417701" y="6647434"/>
                </a:cubicBezTo>
                <a:lnTo>
                  <a:pt x="1415923" y="6656832"/>
                </a:lnTo>
                <a:lnTo>
                  <a:pt x="1417701" y="6647434"/>
                </a:lnTo>
                <a:cubicBezTo>
                  <a:pt x="2058924" y="6770624"/>
                  <a:pt x="2776474" y="6633337"/>
                  <a:pt x="3263900" y="6294882"/>
                </a:cubicBezTo>
                <a:cubicBezTo>
                  <a:pt x="3506470" y="6126480"/>
                  <a:pt x="3688207" y="5917819"/>
                  <a:pt x="3871341" y="5707761"/>
                </a:cubicBezTo>
                <a:cubicBezTo>
                  <a:pt x="3985895" y="5576189"/>
                  <a:pt x="4101084" y="5444109"/>
                  <a:pt x="4231513" y="5321681"/>
                </a:cubicBezTo>
                <a:lnTo>
                  <a:pt x="4237990" y="5328666"/>
                </a:lnTo>
                <a:lnTo>
                  <a:pt x="4231513" y="5321681"/>
                </a:lnTo>
                <a:cubicBezTo>
                  <a:pt x="4570222" y="5003546"/>
                  <a:pt x="5101717" y="4735576"/>
                  <a:pt x="5625211" y="4840224"/>
                </a:cubicBezTo>
                <a:cubicBezTo>
                  <a:pt x="6212459" y="4957826"/>
                  <a:pt x="6473825" y="5457063"/>
                  <a:pt x="6698234" y="5884418"/>
                </a:cubicBezTo>
                <a:cubicBezTo>
                  <a:pt x="6703695" y="5894959"/>
                  <a:pt x="6709283" y="5905373"/>
                  <a:pt x="6714744" y="5915787"/>
                </a:cubicBezTo>
                <a:lnTo>
                  <a:pt x="6706362" y="5920232"/>
                </a:lnTo>
                <a:lnTo>
                  <a:pt x="6714744" y="5915787"/>
                </a:lnTo>
                <a:cubicBezTo>
                  <a:pt x="6943090" y="6349873"/>
                  <a:pt x="7387336" y="6832092"/>
                  <a:pt x="7991983" y="6767068"/>
                </a:cubicBezTo>
                <a:cubicBezTo>
                  <a:pt x="8450961" y="6717792"/>
                  <a:pt x="8740267" y="6367272"/>
                  <a:pt x="8902446" y="6034913"/>
                </a:cubicBezTo>
                <a:lnTo>
                  <a:pt x="8910955" y="6039104"/>
                </a:lnTo>
                <a:lnTo>
                  <a:pt x="8902446" y="6034913"/>
                </a:lnTo>
                <a:cubicBezTo>
                  <a:pt x="8929497" y="5979414"/>
                  <a:pt x="8955405" y="5922899"/>
                  <a:pt x="8981440" y="5866003"/>
                </a:cubicBezTo>
                <a:cubicBezTo>
                  <a:pt x="9007602" y="5808726"/>
                  <a:pt x="9034018" y="5750941"/>
                  <a:pt x="9061831" y="5693918"/>
                </a:cubicBezTo>
                <a:cubicBezTo>
                  <a:pt x="9172067" y="5467858"/>
                  <a:pt x="9305798" y="5250434"/>
                  <a:pt x="9546717" y="5096637"/>
                </a:cubicBezTo>
                <a:lnTo>
                  <a:pt x="9551797" y="5104638"/>
                </a:lnTo>
                <a:lnTo>
                  <a:pt x="9546717" y="5096637"/>
                </a:lnTo>
                <a:cubicBezTo>
                  <a:pt x="10008362" y="4801870"/>
                  <a:pt x="10728706" y="4857369"/>
                  <a:pt x="11229721" y="5108829"/>
                </a:cubicBezTo>
                <a:lnTo>
                  <a:pt x="11225403" y="5117338"/>
                </a:lnTo>
                <a:lnTo>
                  <a:pt x="11229721" y="5108829"/>
                </a:lnTo>
                <a:cubicBezTo>
                  <a:pt x="11731117" y="5360416"/>
                  <a:pt x="12057761" y="5765546"/>
                  <a:pt x="12339447" y="6166612"/>
                </a:cubicBezTo>
                <a:cubicBezTo>
                  <a:pt x="12375261" y="6217539"/>
                  <a:pt x="12410694" y="6268720"/>
                  <a:pt x="12446127" y="6320028"/>
                </a:cubicBezTo>
                <a:cubicBezTo>
                  <a:pt x="12481687" y="6371463"/>
                  <a:pt x="12517247" y="6422898"/>
                  <a:pt x="12553315" y="6474079"/>
                </a:cubicBezTo>
                <a:cubicBezTo>
                  <a:pt x="12764262" y="6774434"/>
                  <a:pt x="12988798" y="7067931"/>
                  <a:pt x="13301473" y="7307834"/>
                </a:cubicBezTo>
                <a:lnTo>
                  <a:pt x="13295630" y="7315327"/>
                </a:lnTo>
                <a:lnTo>
                  <a:pt x="13301473" y="7307834"/>
                </a:lnTo>
                <a:cubicBezTo>
                  <a:pt x="14178025" y="7980553"/>
                  <a:pt x="15720823" y="8070469"/>
                  <a:pt x="16722472" y="7506716"/>
                </a:cubicBezTo>
                <a:cubicBezTo>
                  <a:pt x="17569942" y="7029958"/>
                  <a:pt x="17937225" y="6243828"/>
                  <a:pt x="18298160" y="5470906"/>
                </a:cubicBezTo>
                <a:cubicBezTo>
                  <a:pt x="18376138" y="5303901"/>
                  <a:pt x="18453862" y="5137404"/>
                  <a:pt x="18536031" y="4975098"/>
                </a:cubicBezTo>
                <a:lnTo>
                  <a:pt x="18544540" y="4979416"/>
                </a:lnTo>
                <a:lnTo>
                  <a:pt x="18536031" y="4975098"/>
                </a:lnTo>
                <a:cubicBezTo>
                  <a:pt x="19632168" y="2808986"/>
                  <a:pt x="21686266" y="909320"/>
                  <a:pt x="24497538" y="0"/>
                </a:cubicBezTo>
                <a:lnTo>
                  <a:pt x="24503380" y="18161"/>
                </a:lnTo>
                <a:cubicBezTo>
                  <a:pt x="21696934" y="925957"/>
                  <a:pt x="19646774" y="2822067"/>
                  <a:pt x="18552923" y="4983734"/>
                </a:cubicBezTo>
                <a:cubicBezTo>
                  <a:pt x="18470880" y="5145786"/>
                  <a:pt x="18393283" y="5311902"/>
                  <a:pt x="18315305" y="5479034"/>
                </a:cubicBezTo>
                <a:cubicBezTo>
                  <a:pt x="17954626" y="6251321"/>
                  <a:pt x="17585182" y="7043293"/>
                  <a:pt x="16731615" y="7523480"/>
                </a:cubicBezTo>
                <a:lnTo>
                  <a:pt x="16726916" y="7515225"/>
                </a:lnTo>
                <a:lnTo>
                  <a:pt x="16731615" y="7523480"/>
                </a:lnTo>
                <a:cubicBezTo>
                  <a:pt x="15723616" y="8090789"/>
                  <a:pt x="14172565" y="8000619"/>
                  <a:pt x="13289661" y="7323074"/>
                </a:cubicBezTo>
                <a:cubicBezTo>
                  <a:pt x="12974701" y="7081266"/>
                  <a:pt x="12748641" y="6785737"/>
                  <a:pt x="12537567" y="6485128"/>
                </a:cubicBezTo>
                <a:cubicBezTo>
                  <a:pt x="12501499" y="6433820"/>
                  <a:pt x="12465939" y="6382258"/>
                  <a:pt x="12430379" y="6330950"/>
                </a:cubicBezTo>
                <a:cubicBezTo>
                  <a:pt x="12394819" y="6279642"/>
                  <a:pt x="12359513" y="6228461"/>
                  <a:pt x="12323826" y="6177661"/>
                </a:cubicBezTo>
                <a:lnTo>
                  <a:pt x="12331573" y="6172200"/>
                </a:lnTo>
                <a:lnTo>
                  <a:pt x="12323826" y="6177661"/>
                </a:lnTo>
                <a:cubicBezTo>
                  <a:pt x="12042521" y="5777103"/>
                  <a:pt x="11718036" y="5375275"/>
                  <a:pt x="11221085" y="5125847"/>
                </a:cubicBezTo>
                <a:cubicBezTo>
                  <a:pt x="10723880" y="4876292"/>
                  <a:pt x="10011029" y="4822698"/>
                  <a:pt x="9556877" y="5112639"/>
                </a:cubicBezTo>
                <a:cubicBezTo>
                  <a:pt x="9320403" y="5263515"/>
                  <a:pt x="9188704" y="5477129"/>
                  <a:pt x="9078849" y="5702173"/>
                </a:cubicBezTo>
                <a:cubicBezTo>
                  <a:pt x="9051163" y="5758942"/>
                  <a:pt x="9024874" y="5816473"/>
                  <a:pt x="8998585" y="5873750"/>
                </a:cubicBezTo>
                <a:cubicBezTo>
                  <a:pt x="8972550" y="5930646"/>
                  <a:pt x="8946642" y="5987415"/>
                  <a:pt x="8919464" y="6043168"/>
                </a:cubicBezTo>
                <a:cubicBezTo>
                  <a:pt x="8756142" y="6377940"/>
                  <a:pt x="8462518" y="6735572"/>
                  <a:pt x="7993888" y="6785991"/>
                </a:cubicBezTo>
                <a:lnTo>
                  <a:pt x="7992873" y="6776466"/>
                </a:lnTo>
                <a:lnTo>
                  <a:pt x="7993888" y="6785991"/>
                </a:lnTo>
                <a:cubicBezTo>
                  <a:pt x="7377049" y="6852285"/>
                  <a:pt x="6927088" y="6360541"/>
                  <a:pt x="6697853" y="5924677"/>
                </a:cubicBezTo>
                <a:cubicBezTo>
                  <a:pt x="6692392" y="5914263"/>
                  <a:pt x="6686931" y="5903849"/>
                  <a:pt x="6681343" y="5893308"/>
                </a:cubicBezTo>
                <a:cubicBezTo>
                  <a:pt x="6456299" y="5464429"/>
                  <a:pt x="6198616" y="4974463"/>
                  <a:pt x="5621528" y="4859020"/>
                </a:cubicBezTo>
                <a:lnTo>
                  <a:pt x="5623433" y="4849622"/>
                </a:lnTo>
                <a:lnTo>
                  <a:pt x="5621528" y="4859020"/>
                </a:lnTo>
                <a:cubicBezTo>
                  <a:pt x="5106543" y="4756023"/>
                  <a:pt x="4580890" y="5019802"/>
                  <a:pt x="4244594" y="5335651"/>
                </a:cubicBezTo>
                <a:cubicBezTo>
                  <a:pt x="4114927" y="5457444"/>
                  <a:pt x="4000373" y="5588762"/>
                  <a:pt x="3885692" y="5720461"/>
                </a:cubicBezTo>
                <a:cubicBezTo>
                  <a:pt x="3702812" y="5930392"/>
                  <a:pt x="3519551" y="6140831"/>
                  <a:pt x="3274822" y="6310757"/>
                </a:cubicBezTo>
                <a:lnTo>
                  <a:pt x="3269361" y="6302883"/>
                </a:lnTo>
                <a:lnTo>
                  <a:pt x="3274822" y="6310757"/>
                </a:lnTo>
                <a:cubicBezTo>
                  <a:pt x="2782697" y="6652387"/>
                  <a:pt x="2059813" y="6790309"/>
                  <a:pt x="1414145" y="6666356"/>
                </a:cubicBezTo>
                <a:cubicBezTo>
                  <a:pt x="768350" y="6542024"/>
                  <a:pt x="219329" y="6153277"/>
                  <a:pt x="0" y="567372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-83712" y="4514956"/>
            <a:ext cx="18372773" cy="5708524"/>
          </a:xfrm>
          <a:custGeom>
            <a:rect b="b" l="l" r="r" t="t"/>
            <a:pathLst>
              <a:path extrusionOk="0" h="7611364" w="24497030">
                <a:moveTo>
                  <a:pt x="17272" y="5297043"/>
                </a:moveTo>
                <a:cubicBezTo>
                  <a:pt x="231013" y="5759958"/>
                  <a:pt x="763397" y="6143625"/>
                  <a:pt x="1392936" y="6272276"/>
                </a:cubicBezTo>
                <a:lnTo>
                  <a:pt x="1391031" y="6281547"/>
                </a:lnTo>
                <a:lnTo>
                  <a:pt x="1392936" y="6272276"/>
                </a:lnTo>
                <a:cubicBezTo>
                  <a:pt x="2019808" y="6400419"/>
                  <a:pt x="2721737" y="6275451"/>
                  <a:pt x="3201162" y="5955919"/>
                </a:cubicBezTo>
                <a:cubicBezTo>
                  <a:pt x="3438906" y="5797931"/>
                  <a:pt x="3617976" y="5600700"/>
                  <a:pt x="3798316" y="5401945"/>
                </a:cubicBezTo>
                <a:cubicBezTo>
                  <a:pt x="3912362" y="5276215"/>
                  <a:pt x="4027043" y="5149850"/>
                  <a:pt x="4157091" y="5033137"/>
                </a:cubicBezTo>
                <a:lnTo>
                  <a:pt x="4163441" y="5040249"/>
                </a:lnTo>
                <a:lnTo>
                  <a:pt x="4157091" y="5033137"/>
                </a:lnTo>
                <a:cubicBezTo>
                  <a:pt x="4492625" y="4731893"/>
                  <a:pt x="5017008" y="4479036"/>
                  <a:pt x="5531104" y="4581652"/>
                </a:cubicBezTo>
                <a:lnTo>
                  <a:pt x="5529199" y="4591050"/>
                </a:lnTo>
                <a:lnTo>
                  <a:pt x="5531104" y="4581652"/>
                </a:lnTo>
                <a:cubicBezTo>
                  <a:pt x="5881370" y="4651248"/>
                  <a:pt x="6126988" y="4833747"/>
                  <a:pt x="6318758" y="5053838"/>
                </a:cubicBezTo>
                <a:lnTo>
                  <a:pt x="6311519" y="5060061"/>
                </a:lnTo>
                <a:lnTo>
                  <a:pt x="6318631" y="5053838"/>
                </a:lnTo>
                <a:cubicBezTo>
                  <a:pt x="6458077" y="5212588"/>
                  <a:pt x="6570726" y="5391023"/>
                  <a:pt x="6677787" y="5560568"/>
                </a:cubicBezTo>
                <a:cubicBezTo>
                  <a:pt x="6684899" y="5571744"/>
                  <a:pt x="6691884" y="5582920"/>
                  <a:pt x="6698996" y="5594096"/>
                </a:cubicBezTo>
                <a:lnTo>
                  <a:pt x="6690995" y="5599176"/>
                </a:lnTo>
                <a:lnTo>
                  <a:pt x="6698996" y="5594096"/>
                </a:lnTo>
                <a:cubicBezTo>
                  <a:pt x="6724650" y="5634609"/>
                  <a:pt x="6752336" y="5675630"/>
                  <a:pt x="6782181" y="5716905"/>
                </a:cubicBezTo>
                <a:cubicBezTo>
                  <a:pt x="6943725" y="5940552"/>
                  <a:pt x="7167245" y="6171692"/>
                  <a:pt x="7421118" y="6321171"/>
                </a:cubicBezTo>
                <a:lnTo>
                  <a:pt x="7416292" y="6329426"/>
                </a:lnTo>
                <a:lnTo>
                  <a:pt x="7421118" y="6321171"/>
                </a:lnTo>
                <a:cubicBezTo>
                  <a:pt x="7596124" y="6423279"/>
                  <a:pt x="7786243" y="6482969"/>
                  <a:pt x="8001381" y="6470396"/>
                </a:cubicBezTo>
                <a:cubicBezTo>
                  <a:pt x="8087233" y="6465570"/>
                  <a:pt x="8167624" y="6449695"/>
                  <a:pt x="8243697" y="6425057"/>
                </a:cubicBezTo>
                <a:cubicBezTo>
                  <a:pt x="8560689" y="6322695"/>
                  <a:pt x="8805291" y="6057138"/>
                  <a:pt x="8949436" y="5789168"/>
                </a:cubicBezTo>
                <a:cubicBezTo>
                  <a:pt x="8984488" y="5724017"/>
                  <a:pt x="9017254" y="5657215"/>
                  <a:pt x="9050274" y="5589905"/>
                </a:cubicBezTo>
                <a:cubicBezTo>
                  <a:pt x="9083421" y="5522214"/>
                  <a:pt x="9116949" y="5454015"/>
                  <a:pt x="9152890" y="5387213"/>
                </a:cubicBezTo>
                <a:cubicBezTo>
                  <a:pt x="9258427" y="5191379"/>
                  <a:pt x="9386824" y="5005578"/>
                  <a:pt x="9600565" y="4869815"/>
                </a:cubicBezTo>
                <a:cubicBezTo>
                  <a:pt x="10059670" y="4578477"/>
                  <a:pt x="10768584" y="4625340"/>
                  <a:pt x="11266678" y="4864100"/>
                </a:cubicBezTo>
                <a:cubicBezTo>
                  <a:pt x="11763883" y="5103495"/>
                  <a:pt x="12094464" y="5493639"/>
                  <a:pt x="12380087" y="5883402"/>
                </a:cubicBezTo>
                <a:lnTo>
                  <a:pt x="12372340" y="5888990"/>
                </a:lnTo>
                <a:lnTo>
                  <a:pt x="12379960" y="5883402"/>
                </a:lnTo>
                <a:cubicBezTo>
                  <a:pt x="12422632" y="5941441"/>
                  <a:pt x="12464796" y="5999988"/>
                  <a:pt x="12506960" y="6058535"/>
                </a:cubicBezTo>
                <a:cubicBezTo>
                  <a:pt x="12549378" y="6117336"/>
                  <a:pt x="12591796" y="6176264"/>
                  <a:pt x="12634849" y="6235065"/>
                </a:cubicBezTo>
                <a:cubicBezTo>
                  <a:pt x="12798679" y="6458077"/>
                  <a:pt x="12971526" y="6677152"/>
                  <a:pt x="13184632" y="6872351"/>
                </a:cubicBezTo>
                <a:lnTo>
                  <a:pt x="13178155" y="6879336"/>
                </a:lnTo>
                <a:lnTo>
                  <a:pt x="13184632" y="6872351"/>
                </a:lnTo>
                <a:cubicBezTo>
                  <a:pt x="13234798" y="6918198"/>
                  <a:pt x="13286867" y="6962648"/>
                  <a:pt x="13341731" y="7005574"/>
                </a:cubicBezTo>
                <a:lnTo>
                  <a:pt x="13335889" y="7013067"/>
                </a:lnTo>
                <a:lnTo>
                  <a:pt x="13341731" y="7005574"/>
                </a:lnTo>
                <a:cubicBezTo>
                  <a:pt x="13835634" y="7391400"/>
                  <a:pt x="14534388" y="7592695"/>
                  <a:pt x="15232253" y="7592060"/>
                </a:cubicBezTo>
                <a:cubicBezTo>
                  <a:pt x="15746223" y="7591806"/>
                  <a:pt x="16259176" y="7481062"/>
                  <a:pt x="16679673" y="7255256"/>
                </a:cubicBezTo>
                <a:lnTo>
                  <a:pt x="16684117" y="7263638"/>
                </a:lnTo>
                <a:lnTo>
                  <a:pt x="16679546" y="7255256"/>
                </a:lnTo>
                <a:cubicBezTo>
                  <a:pt x="17066260" y="7047103"/>
                  <a:pt x="17355948" y="6774053"/>
                  <a:pt x="17591913" y="6466332"/>
                </a:cubicBezTo>
                <a:cubicBezTo>
                  <a:pt x="17868774" y="6105906"/>
                  <a:pt x="18071847" y="5698617"/>
                  <a:pt x="18273396" y="5294249"/>
                </a:cubicBezTo>
                <a:cubicBezTo>
                  <a:pt x="18353659" y="5133213"/>
                  <a:pt x="18433669" y="4972812"/>
                  <a:pt x="18517998" y="4816094"/>
                </a:cubicBezTo>
                <a:lnTo>
                  <a:pt x="18526379" y="4820666"/>
                </a:lnTo>
                <a:lnTo>
                  <a:pt x="18517998" y="4816094"/>
                </a:lnTo>
                <a:cubicBezTo>
                  <a:pt x="18591657" y="4678934"/>
                  <a:pt x="18669381" y="4543044"/>
                  <a:pt x="18750788" y="4408170"/>
                </a:cubicBezTo>
                <a:cubicBezTo>
                  <a:pt x="19918173" y="2478024"/>
                  <a:pt x="21884894" y="818134"/>
                  <a:pt x="24491315" y="0"/>
                </a:cubicBezTo>
                <a:lnTo>
                  <a:pt x="24497030" y="18161"/>
                </a:lnTo>
                <a:cubicBezTo>
                  <a:pt x="21895054" y="834898"/>
                  <a:pt x="19932142" y="2491740"/>
                  <a:pt x="18767299" y="4417568"/>
                </a:cubicBezTo>
                <a:lnTo>
                  <a:pt x="18759171" y="4412615"/>
                </a:lnTo>
                <a:lnTo>
                  <a:pt x="18767299" y="4417568"/>
                </a:lnTo>
                <a:cubicBezTo>
                  <a:pt x="18686018" y="4552061"/>
                  <a:pt x="18608422" y="4687824"/>
                  <a:pt x="18534888" y="4824603"/>
                </a:cubicBezTo>
                <a:cubicBezTo>
                  <a:pt x="18450814" y="4980940"/>
                  <a:pt x="18370931" y="5141214"/>
                  <a:pt x="18290540" y="5302250"/>
                </a:cubicBezTo>
                <a:cubicBezTo>
                  <a:pt x="18089118" y="5706364"/>
                  <a:pt x="17885156" y="6115304"/>
                  <a:pt x="17607027" y="6477508"/>
                </a:cubicBezTo>
                <a:lnTo>
                  <a:pt x="17599533" y="6471666"/>
                </a:lnTo>
                <a:lnTo>
                  <a:pt x="17607153" y="6477508"/>
                </a:lnTo>
                <a:cubicBezTo>
                  <a:pt x="17369917" y="6786880"/>
                  <a:pt x="17078326" y="7061962"/>
                  <a:pt x="16688689" y="7271639"/>
                </a:cubicBezTo>
                <a:cubicBezTo>
                  <a:pt x="16264890" y="7499223"/>
                  <a:pt x="15748889" y="7610348"/>
                  <a:pt x="15232380" y="7610729"/>
                </a:cubicBezTo>
                <a:lnTo>
                  <a:pt x="15232380" y="7601204"/>
                </a:lnTo>
                <a:lnTo>
                  <a:pt x="15232380" y="7610729"/>
                </a:lnTo>
                <a:cubicBezTo>
                  <a:pt x="14531340" y="7611364"/>
                  <a:pt x="13828141" y="7409180"/>
                  <a:pt x="13330175" y="7020179"/>
                </a:cubicBezTo>
                <a:cubicBezTo>
                  <a:pt x="13274930" y="6976999"/>
                  <a:pt x="13222352" y="6932168"/>
                  <a:pt x="13171932" y="6886067"/>
                </a:cubicBezTo>
                <a:cubicBezTo>
                  <a:pt x="12957556" y="6689598"/>
                  <a:pt x="12783693" y="6469380"/>
                  <a:pt x="12619736" y="6245987"/>
                </a:cubicBezTo>
                <a:cubicBezTo>
                  <a:pt x="12576556" y="6187186"/>
                  <a:pt x="12534138" y="6128258"/>
                  <a:pt x="12491721" y="6069330"/>
                </a:cubicBezTo>
                <a:cubicBezTo>
                  <a:pt x="12449556" y="6010656"/>
                  <a:pt x="12407392" y="5952236"/>
                  <a:pt x="12364847" y="5894324"/>
                </a:cubicBezTo>
                <a:cubicBezTo>
                  <a:pt x="12079733" y="5505069"/>
                  <a:pt x="11751310" y="5118227"/>
                  <a:pt x="11258550" y="4880991"/>
                </a:cubicBezTo>
                <a:lnTo>
                  <a:pt x="11262741" y="4872355"/>
                </a:lnTo>
                <a:lnTo>
                  <a:pt x="11258677" y="4880991"/>
                </a:lnTo>
                <a:cubicBezTo>
                  <a:pt x="10764266" y="4644136"/>
                  <a:pt x="10062846" y="4598797"/>
                  <a:pt x="9610979" y="4885690"/>
                </a:cubicBezTo>
                <a:lnTo>
                  <a:pt x="9605899" y="4877689"/>
                </a:lnTo>
                <a:lnTo>
                  <a:pt x="9610979" y="4885690"/>
                </a:lnTo>
                <a:cubicBezTo>
                  <a:pt x="9401175" y="5018913"/>
                  <a:pt x="9274810" y="5201412"/>
                  <a:pt x="9169909" y="5396103"/>
                </a:cubicBezTo>
                <a:cubicBezTo>
                  <a:pt x="9134094" y="5462651"/>
                  <a:pt x="9100821" y="5530469"/>
                  <a:pt x="9067546" y="5598160"/>
                </a:cubicBezTo>
                <a:cubicBezTo>
                  <a:pt x="9034526" y="5665470"/>
                  <a:pt x="9001634" y="5732653"/>
                  <a:pt x="8966327" y="5798058"/>
                </a:cubicBezTo>
                <a:lnTo>
                  <a:pt x="8957946" y="5793486"/>
                </a:lnTo>
                <a:lnTo>
                  <a:pt x="8966327" y="5798058"/>
                </a:lnTo>
                <a:cubicBezTo>
                  <a:pt x="8820659" y="6068568"/>
                  <a:pt x="8572754" y="6338570"/>
                  <a:pt x="8249666" y="6442964"/>
                </a:cubicBezTo>
                <a:lnTo>
                  <a:pt x="8246746" y="6433947"/>
                </a:lnTo>
                <a:lnTo>
                  <a:pt x="8249666" y="6442964"/>
                </a:lnTo>
                <a:cubicBezTo>
                  <a:pt x="8172069" y="6468110"/>
                  <a:pt x="8090027" y="6484239"/>
                  <a:pt x="8002524" y="6489192"/>
                </a:cubicBezTo>
                <a:lnTo>
                  <a:pt x="8002016" y="6479667"/>
                </a:lnTo>
                <a:lnTo>
                  <a:pt x="8002524" y="6489192"/>
                </a:lnTo>
                <a:cubicBezTo>
                  <a:pt x="7782814" y="6502019"/>
                  <a:pt x="7589012" y="6440932"/>
                  <a:pt x="7411466" y="6337427"/>
                </a:cubicBezTo>
                <a:cubicBezTo>
                  <a:pt x="7154672" y="6186297"/>
                  <a:pt x="6929374" y="5953125"/>
                  <a:pt x="6766814" y="5727954"/>
                </a:cubicBezTo>
                <a:lnTo>
                  <a:pt x="6774561" y="5722366"/>
                </a:lnTo>
                <a:lnTo>
                  <a:pt x="6766814" y="5727954"/>
                </a:lnTo>
                <a:cubicBezTo>
                  <a:pt x="6736715" y="5686298"/>
                  <a:pt x="6708902" y="5644896"/>
                  <a:pt x="6682994" y="5604129"/>
                </a:cubicBezTo>
                <a:cubicBezTo>
                  <a:pt x="6676009" y="5592953"/>
                  <a:pt x="6668897" y="5581904"/>
                  <a:pt x="6661785" y="5570601"/>
                </a:cubicBezTo>
                <a:cubicBezTo>
                  <a:pt x="6554597" y="5400802"/>
                  <a:pt x="6442710" y="5223764"/>
                  <a:pt x="6304407" y="5066284"/>
                </a:cubicBezTo>
                <a:cubicBezTo>
                  <a:pt x="6114542" y="4848479"/>
                  <a:pt x="5872480" y="4668901"/>
                  <a:pt x="5527294" y="4600194"/>
                </a:cubicBezTo>
                <a:cubicBezTo>
                  <a:pt x="5021453" y="4499229"/>
                  <a:pt x="4502785" y="4748149"/>
                  <a:pt x="4169791" y="5047234"/>
                </a:cubicBezTo>
                <a:cubicBezTo>
                  <a:pt x="4040505" y="5163312"/>
                  <a:pt x="3926459" y="5288915"/>
                  <a:pt x="3812286" y="5414772"/>
                </a:cubicBezTo>
                <a:cubicBezTo>
                  <a:pt x="3632073" y="5613400"/>
                  <a:pt x="3451606" y="5812282"/>
                  <a:pt x="3211576" y="5971794"/>
                </a:cubicBezTo>
                <a:lnTo>
                  <a:pt x="3206242" y="5963920"/>
                </a:lnTo>
                <a:lnTo>
                  <a:pt x="3211576" y="5971794"/>
                </a:lnTo>
                <a:cubicBezTo>
                  <a:pt x="2727579" y="6294374"/>
                  <a:pt x="2020316" y="6419977"/>
                  <a:pt x="1388999" y="6290945"/>
                </a:cubicBezTo>
                <a:cubicBezTo>
                  <a:pt x="755142" y="6161278"/>
                  <a:pt x="216916" y="5774690"/>
                  <a:pt x="0" y="530504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-79017" y="4657326"/>
            <a:ext cx="18367725" cy="5500687"/>
          </a:xfrm>
          <a:custGeom>
            <a:rect b="b" l="l" r="r" t="t"/>
            <a:pathLst>
              <a:path extrusionOk="0" h="7334250" w="24490300">
                <a:moveTo>
                  <a:pt x="17272" y="4927854"/>
                </a:moveTo>
                <a:cubicBezTo>
                  <a:pt x="228600" y="5380863"/>
                  <a:pt x="750316" y="5762498"/>
                  <a:pt x="1368425" y="5896864"/>
                </a:cubicBezTo>
                <a:cubicBezTo>
                  <a:pt x="1980692" y="6030087"/>
                  <a:pt x="2667254" y="5917057"/>
                  <a:pt x="3138551" y="5616829"/>
                </a:cubicBezTo>
                <a:cubicBezTo>
                  <a:pt x="3371469" y="5469128"/>
                  <a:pt x="3547618" y="5283327"/>
                  <a:pt x="3725291" y="5095875"/>
                </a:cubicBezTo>
                <a:cubicBezTo>
                  <a:pt x="3838829" y="4975987"/>
                  <a:pt x="3953129" y="4855464"/>
                  <a:pt x="4083050" y="4744339"/>
                </a:cubicBezTo>
                <a:lnTo>
                  <a:pt x="4089273" y="4751578"/>
                </a:lnTo>
                <a:lnTo>
                  <a:pt x="4083050" y="4744339"/>
                </a:lnTo>
                <a:cubicBezTo>
                  <a:pt x="4415409" y="4459986"/>
                  <a:pt x="4932680" y="4221988"/>
                  <a:pt x="5437124" y="4322826"/>
                </a:cubicBezTo>
                <a:lnTo>
                  <a:pt x="5435219" y="4332224"/>
                </a:lnTo>
                <a:lnTo>
                  <a:pt x="5437124" y="4322826"/>
                </a:lnTo>
                <a:cubicBezTo>
                  <a:pt x="5797804" y="4394073"/>
                  <a:pt x="6057519" y="4563872"/>
                  <a:pt x="6264402" y="4767961"/>
                </a:cubicBezTo>
                <a:lnTo>
                  <a:pt x="6257671" y="4774692"/>
                </a:lnTo>
                <a:lnTo>
                  <a:pt x="6264402" y="4767961"/>
                </a:lnTo>
                <a:cubicBezTo>
                  <a:pt x="6416929" y="4918456"/>
                  <a:pt x="6543802" y="5086731"/>
                  <a:pt x="6666484" y="5249418"/>
                </a:cubicBezTo>
                <a:cubicBezTo>
                  <a:pt x="6672199" y="5256911"/>
                  <a:pt x="6677787" y="5264404"/>
                  <a:pt x="6683375" y="5271897"/>
                </a:cubicBezTo>
                <a:cubicBezTo>
                  <a:pt x="6712077" y="5310251"/>
                  <a:pt x="6743065" y="5349240"/>
                  <a:pt x="6776212" y="5388737"/>
                </a:cubicBezTo>
                <a:cubicBezTo>
                  <a:pt x="6955282" y="5602859"/>
                  <a:pt x="7197598" y="5835269"/>
                  <a:pt x="7450709" y="5995797"/>
                </a:cubicBezTo>
                <a:cubicBezTo>
                  <a:pt x="7623556" y="6105652"/>
                  <a:pt x="7803388" y="6173597"/>
                  <a:pt x="8010906" y="6172835"/>
                </a:cubicBezTo>
                <a:cubicBezTo>
                  <a:pt x="8093710" y="6172581"/>
                  <a:pt x="8171815" y="6161659"/>
                  <a:pt x="8247634" y="6142355"/>
                </a:cubicBezTo>
                <a:lnTo>
                  <a:pt x="8250047" y="6151626"/>
                </a:lnTo>
                <a:lnTo>
                  <a:pt x="8247634" y="6142355"/>
                </a:lnTo>
                <a:cubicBezTo>
                  <a:pt x="8562721" y="6061202"/>
                  <a:pt x="8838819" y="5810504"/>
                  <a:pt x="8996680" y="5542661"/>
                </a:cubicBezTo>
                <a:cubicBezTo>
                  <a:pt x="9039225" y="5470398"/>
                  <a:pt x="9078214" y="5395722"/>
                  <a:pt x="9117457" y="5320538"/>
                </a:cubicBezTo>
                <a:cubicBezTo>
                  <a:pt x="9156827" y="5244973"/>
                  <a:pt x="9196578" y="5168900"/>
                  <a:pt x="9240266" y="5094859"/>
                </a:cubicBezTo>
                <a:cubicBezTo>
                  <a:pt x="9341104" y="4923790"/>
                  <a:pt x="9463532" y="4763008"/>
                  <a:pt x="9654921" y="4642231"/>
                </a:cubicBezTo>
                <a:cubicBezTo>
                  <a:pt x="10111359" y="4354195"/>
                  <a:pt x="10809605" y="4391914"/>
                  <a:pt x="11304397" y="4618736"/>
                </a:cubicBezTo>
                <a:lnTo>
                  <a:pt x="11300460" y="4627372"/>
                </a:lnTo>
                <a:lnTo>
                  <a:pt x="11304397" y="4618736"/>
                </a:lnTo>
                <a:cubicBezTo>
                  <a:pt x="11797919" y="4845050"/>
                  <a:pt x="12132056" y="5221224"/>
                  <a:pt x="12421362" y="5599684"/>
                </a:cubicBezTo>
                <a:lnTo>
                  <a:pt x="12413742" y="5605526"/>
                </a:lnTo>
                <a:lnTo>
                  <a:pt x="12421235" y="5599684"/>
                </a:lnTo>
                <a:cubicBezTo>
                  <a:pt x="12472162" y="5665978"/>
                  <a:pt x="12522454" y="5732907"/>
                  <a:pt x="12572746" y="5800090"/>
                </a:cubicBezTo>
                <a:cubicBezTo>
                  <a:pt x="12623419" y="5867654"/>
                  <a:pt x="12674219" y="5935472"/>
                  <a:pt x="12726035" y="6002782"/>
                </a:cubicBezTo>
                <a:cubicBezTo>
                  <a:pt x="12877800" y="6200013"/>
                  <a:pt x="13037948" y="6393815"/>
                  <a:pt x="13228448" y="6569964"/>
                </a:cubicBezTo>
                <a:lnTo>
                  <a:pt x="13221971" y="6576949"/>
                </a:lnTo>
                <a:lnTo>
                  <a:pt x="13228448" y="6569964"/>
                </a:lnTo>
                <a:cubicBezTo>
                  <a:pt x="13277851" y="6615430"/>
                  <a:pt x="13329031" y="6659880"/>
                  <a:pt x="13382499" y="6702425"/>
                </a:cubicBezTo>
                <a:lnTo>
                  <a:pt x="13376529" y="6709918"/>
                </a:lnTo>
                <a:lnTo>
                  <a:pt x="13382499" y="6702425"/>
                </a:lnTo>
                <a:cubicBezTo>
                  <a:pt x="13865860" y="7086854"/>
                  <a:pt x="14537690" y="7295134"/>
                  <a:pt x="15216886" y="7306564"/>
                </a:cubicBezTo>
                <a:cubicBezTo>
                  <a:pt x="15717266" y="7315200"/>
                  <a:pt x="16220567" y="7215759"/>
                  <a:pt x="16637254" y="7002907"/>
                </a:cubicBezTo>
                <a:lnTo>
                  <a:pt x="16641573" y="7011416"/>
                </a:lnTo>
                <a:lnTo>
                  <a:pt x="16637254" y="7002907"/>
                </a:lnTo>
                <a:cubicBezTo>
                  <a:pt x="17020032" y="6806692"/>
                  <a:pt x="17310481" y="6546215"/>
                  <a:pt x="17549114" y="6250432"/>
                </a:cubicBezTo>
                <a:cubicBezTo>
                  <a:pt x="17830419" y="5903595"/>
                  <a:pt x="18040478" y="5509006"/>
                  <a:pt x="18249138" y="5116703"/>
                </a:cubicBezTo>
                <a:cubicBezTo>
                  <a:pt x="18331561" y="4961763"/>
                  <a:pt x="18413857" y="4807204"/>
                  <a:pt x="18500217" y="4656201"/>
                </a:cubicBezTo>
                <a:lnTo>
                  <a:pt x="18508473" y="4660900"/>
                </a:lnTo>
                <a:lnTo>
                  <a:pt x="18500217" y="4656201"/>
                </a:lnTo>
                <a:cubicBezTo>
                  <a:pt x="18576036" y="4523359"/>
                  <a:pt x="18655792" y="4391533"/>
                  <a:pt x="18739104" y="4260977"/>
                </a:cubicBezTo>
                <a:lnTo>
                  <a:pt x="18747105" y="4266057"/>
                </a:lnTo>
                <a:lnTo>
                  <a:pt x="18739104" y="4260977"/>
                </a:lnTo>
                <a:cubicBezTo>
                  <a:pt x="19932904" y="2390902"/>
                  <a:pt x="21899753" y="786511"/>
                  <a:pt x="24484711" y="0"/>
                </a:cubicBezTo>
                <a:lnTo>
                  <a:pt x="24490300" y="18288"/>
                </a:lnTo>
                <a:cubicBezTo>
                  <a:pt x="21909786" y="803402"/>
                  <a:pt x="19946621" y="2404999"/>
                  <a:pt x="18755233" y="4271264"/>
                </a:cubicBezTo>
                <a:cubicBezTo>
                  <a:pt x="18672049" y="4401439"/>
                  <a:pt x="18592419" y="4533138"/>
                  <a:pt x="18516855" y="4665726"/>
                </a:cubicBezTo>
                <a:cubicBezTo>
                  <a:pt x="18430749" y="4816348"/>
                  <a:pt x="18348580" y="4970780"/>
                  <a:pt x="18266156" y="5125720"/>
                </a:cubicBezTo>
                <a:cubicBezTo>
                  <a:pt x="18057496" y="5517769"/>
                  <a:pt x="17846803" y="5914009"/>
                  <a:pt x="17564101" y="6262497"/>
                </a:cubicBezTo>
                <a:lnTo>
                  <a:pt x="17556734" y="6256528"/>
                </a:lnTo>
                <a:lnTo>
                  <a:pt x="17564101" y="6262497"/>
                </a:lnTo>
                <a:cubicBezTo>
                  <a:pt x="17323943" y="6559931"/>
                  <a:pt x="17031589" y="6822313"/>
                  <a:pt x="16646017" y="7019925"/>
                </a:cubicBezTo>
                <a:cubicBezTo>
                  <a:pt x="16226029" y="7234428"/>
                  <a:pt x="15719426" y="7334250"/>
                  <a:pt x="15216632" y="7325614"/>
                </a:cubicBezTo>
                <a:lnTo>
                  <a:pt x="15216759" y="7316089"/>
                </a:lnTo>
                <a:lnTo>
                  <a:pt x="15216632" y="7325614"/>
                </a:lnTo>
                <a:cubicBezTo>
                  <a:pt x="14534134" y="7314057"/>
                  <a:pt x="13857859" y="7104888"/>
                  <a:pt x="13370687" y="6717284"/>
                </a:cubicBezTo>
                <a:cubicBezTo>
                  <a:pt x="13316839" y="6674358"/>
                  <a:pt x="13265151" y="6629654"/>
                  <a:pt x="13215493" y="6583934"/>
                </a:cubicBezTo>
                <a:cubicBezTo>
                  <a:pt x="13023851" y="6406642"/>
                  <a:pt x="12862814" y="6211951"/>
                  <a:pt x="12710923" y="6014339"/>
                </a:cubicBezTo>
                <a:cubicBezTo>
                  <a:pt x="12658979" y="5946902"/>
                  <a:pt x="12608179" y="5878957"/>
                  <a:pt x="12557506" y="5811393"/>
                </a:cubicBezTo>
                <a:cubicBezTo>
                  <a:pt x="12507087" y="5744210"/>
                  <a:pt x="12456922" y="5677281"/>
                  <a:pt x="12406122" y="5611114"/>
                </a:cubicBezTo>
                <a:cubicBezTo>
                  <a:pt x="12117197" y="5233289"/>
                  <a:pt x="11785473" y="4860290"/>
                  <a:pt x="11296269" y="4636008"/>
                </a:cubicBezTo>
                <a:cubicBezTo>
                  <a:pt x="10805287" y="4410837"/>
                  <a:pt x="10114153" y="4374769"/>
                  <a:pt x="9664827" y="4658360"/>
                </a:cubicBezTo>
                <a:lnTo>
                  <a:pt x="9659747" y="4650359"/>
                </a:lnTo>
                <a:lnTo>
                  <a:pt x="9664827" y="4658360"/>
                </a:lnTo>
                <a:cubicBezTo>
                  <a:pt x="9476994" y="4776978"/>
                  <a:pt x="9356471" y="4934839"/>
                  <a:pt x="9256396" y="5104638"/>
                </a:cubicBezTo>
                <a:cubicBezTo>
                  <a:pt x="9213088" y="5178171"/>
                  <a:pt x="9173591" y="5253863"/>
                  <a:pt x="9134094" y="5329555"/>
                </a:cubicBezTo>
                <a:cubicBezTo>
                  <a:pt x="9094851" y="5404739"/>
                  <a:pt x="9055735" y="5479923"/>
                  <a:pt x="9012809" y="5552567"/>
                </a:cubicBezTo>
                <a:lnTo>
                  <a:pt x="9004554" y="5547741"/>
                </a:lnTo>
                <a:lnTo>
                  <a:pt x="9012809" y="5552567"/>
                </a:lnTo>
                <a:cubicBezTo>
                  <a:pt x="8853043" y="5823712"/>
                  <a:pt x="8573262" y="6078347"/>
                  <a:pt x="8252079" y="6161024"/>
                </a:cubicBezTo>
                <a:cubicBezTo>
                  <a:pt x="8174863" y="6180836"/>
                  <a:pt x="8095234" y="6191885"/>
                  <a:pt x="8010652" y="6192139"/>
                </a:cubicBezTo>
                <a:lnTo>
                  <a:pt x="8010652" y="6182614"/>
                </a:lnTo>
                <a:lnTo>
                  <a:pt x="8010652" y="6192139"/>
                </a:lnTo>
                <a:cubicBezTo>
                  <a:pt x="7798562" y="6193028"/>
                  <a:pt x="7615174" y="6123305"/>
                  <a:pt x="7440168" y="6012180"/>
                </a:cubicBezTo>
                <a:lnTo>
                  <a:pt x="7445248" y="6004179"/>
                </a:lnTo>
                <a:lnTo>
                  <a:pt x="7440168" y="6012180"/>
                </a:lnTo>
                <a:cubicBezTo>
                  <a:pt x="7184898" y="5850382"/>
                  <a:pt x="6941185" y="5616448"/>
                  <a:pt x="6761226" y="5401310"/>
                </a:cubicBezTo>
                <a:lnTo>
                  <a:pt x="6768592" y="5395214"/>
                </a:lnTo>
                <a:lnTo>
                  <a:pt x="6761353" y="5401310"/>
                </a:lnTo>
                <a:cubicBezTo>
                  <a:pt x="6728079" y="5361559"/>
                  <a:pt x="6696837" y="5322316"/>
                  <a:pt x="6667881" y="5283708"/>
                </a:cubicBezTo>
                <a:lnTo>
                  <a:pt x="6675501" y="5277993"/>
                </a:lnTo>
                <a:lnTo>
                  <a:pt x="6667881" y="5283708"/>
                </a:lnTo>
                <a:cubicBezTo>
                  <a:pt x="6662293" y="5276215"/>
                  <a:pt x="6656578" y="5268722"/>
                  <a:pt x="6650863" y="5261229"/>
                </a:cubicBezTo>
                <a:cubicBezTo>
                  <a:pt x="6528054" y="5098415"/>
                  <a:pt x="6401943" y="4931283"/>
                  <a:pt x="6250559" y="4781931"/>
                </a:cubicBezTo>
                <a:cubicBezTo>
                  <a:pt x="6045835" y="4579874"/>
                  <a:pt x="5789422" y="4412361"/>
                  <a:pt x="5433060" y="4341876"/>
                </a:cubicBezTo>
                <a:cubicBezTo>
                  <a:pt x="4936490" y="4242689"/>
                  <a:pt x="4424934" y="4477004"/>
                  <a:pt x="4095115" y="4759198"/>
                </a:cubicBezTo>
                <a:cubicBezTo>
                  <a:pt x="3966210" y="4869561"/>
                  <a:pt x="3852545" y="4989449"/>
                  <a:pt x="3738880" y="5109337"/>
                </a:cubicBezTo>
                <a:cubicBezTo>
                  <a:pt x="3561334" y="5296662"/>
                  <a:pt x="3383661" y="5484114"/>
                  <a:pt x="3148584" y="5633339"/>
                </a:cubicBezTo>
                <a:lnTo>
                  <a:pt x="3143504" y="5625338"/>
                </a:lnTo>
                <a:lnTo>
                  <a:pt x="3148584" y="5633339"/>
                </a:lnTo>
                <a:cubicBezTo>
                  <a:pt x="2672715" y="5936615"/>
                  <a:pt x="1980946" y="6050026"/>
                  <a:pt x="1364234" y="5915914"/>
                </a:cubicBezTo>
                <a:lnTo>
                  <a:pt x="1366266" y="5906643"/>
                </a:lnTo>
                <a:lnTo>
                  <a:pt x="1364234" y="5915914"/>
                </a:lnTo>
                <a:cubicBezTo>
                  <a:pt x="741807" y="5780151"/>
                  <a:pt x="214376" y="5395468"/>
                  <a:pt x="0" y="493585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-74463" y="4799722"/>
            <a:ext cx="18362772" cy="5293422"/>
          </a:xfrm>
          <a:custGeom>
            <a:rect b="b" l="l" r="r" t="t"/>
            <a:pathLst>
              <a:path extrusionOk="0" h="7057897" w="24483696">
                <a:moveTo>
                  <a:pt x="17272" y="4558538"/>
                </a:moveTo>
                <a:cubicBezTo>
                  <a:pt x="226187" y="5001641"/>
                  <a:pt x="737235" y="5381117"/>
                  <a:pt x="1343660" y="5521325"/>
                </a:cubicBezTo>
                <a:cubicBezTo>
                  <a:pt x="1941322" y="5659374"/>
                  <a:pt x="2612644" y="5558663"/>
                  <a:pt x="3075813" y="5277485"/>
                </a:cubicBezTo>
                <a:cubicBezTo>
                  <a:pt x="3304032" y="5139944"/>
                  <a:pt x="3477260" y="4965446"/>
                  <a:pt x="3652393" y="4789043"/>
                </a:cubicBezTo>
                <a:cubicBezTo>
                  <a:pt x="3765423" y="4675251"/>
                  <a:pt x="3879215" y="4560570"/>
                  <a:pt x="4008628" y="4455287"/>
                </a:cubicBezTo>
                <a:lnTo>
                  <a:pt x="4014597" y="4462653"/>
                </a:lnTo>
                <a:lnTo>
                  <a:pt x="4008628" y="4455287"/>
                </a:lnTo>
                <a:cubicBezTo>
                  <a:pt x="4337685" y="4187571"/>
                  <a:pt x="4847971" y="3965067"/>
                  <a:pt x="5343017" y="4063619"/>
                </a:cubicBezTo>
                <a:lnTo>
                  <a:pt x="5341112" y="4073017"/>
                </a:lnTo>
                <a:lnTo>
                  <a:pt x="5342890" y="4063619"/>
                </a:lnTo>
                <a:cubicBezTo>
                  <a:pt x="5714111" y="4136390"/>
                  <a:pt x="5988304" y="4293489"/>
                  <a:pt x="6209792" y="4481830"/>
                </a:cubicBezTo>
                <a:lnTo>
                  <a:pt x="6203569" y="4489069"/>
                </a:lnTo>
                <a:lnTo>
                  <a:pt x="6209792" y="4481830"/>
                </a:lnTo>
                <a:cubicBezTo>
                  <a:pt x="6380861" y="4627118"/>
                  <a:pt x="6525133" y="4789551"/>
                  <a:pt x="6667119" y="4949317"/>
                </a:cubicBezTo>
                <a:cubicBezTo>
                  <a:pt x="6667246" y="4949444"/>
                  <a:pt x="6667246" y="4949444"/>
                  <a:pt x="6667373" y="4949571"/>
                </a:cubicBezTo>
                <a:cubicBezTo>
                  <a:pt x="6699377" y="4985639"/>
                  <a:pt x="6733540" y="5022723"/>
                  <a:pt x="6769735" y="5060442"/>
                </a:cubicBezTo>
                <a:lnTo>
                  <a:pt x="6762877" y="5067046"/>
                </a:lnTo>
                <a:lnTo>
                  <a:pt x="6769735" y="5060442"/>
                </a:lnTo>
                <a:cubicBezTo>
                  <a:pt x="6966458" y="5265039"/>
                  <a:pt x="7227824" y="5498084"/>
                  <a:pt x="7479919" y="5670423"/>
                </a:cubicBezTo>
                <a:lnTo>
                  <a:pt x="7474585" y="5678297"/>
                </a:lnTo>
                <a:lnTo>
                  <a:pt x="7479919" y="5670423"/>
                </a:lnTo>
                <a:cubicBezTo>
                  <a:pt x="7651115" y="5787517"/>
                  <a:pt x="7820406" y="5864479"/>
                  <a:pt x="8019923" y="5875274"/>
                </a:cubicBezTo>
                <a:lnTo>
                  <a:pt x="8019415" y="5884799"/>
                </a:lnTo>
                <a:lnTo>
                  <a:pt x="8019923" y="5875274"/>
                </a:lnTo>
                <a:cubicBezTo>
                  <a:pt x="8099806" y="5879592"/>
                  <a:pt x="8175625" y="5873877"/>
                  <a:pt x="8250809" y="5859526"/>
                </a:cubicBezTo>
                <a:lnTo>
                  <a:pt x="8252587" y="5868924"/>
                </a:lnTo>
                <a:lnTo>
                  <a:pt x="8250809" y="5859526"/>
                </a:lnTo>
                <a:cubicBezTo>
                  <a:pt x="8564372" y="5799836"/>
                  <a:pt x="8870950" y="5564378"/>
                  <a:pt x="9043035" y="5295900"/>
                </a:cubicBezTo>
                <a:cubicBezTo>
                  <a:pt x="9092819" y="5218303"/>
                  <a:pt x="9137523" y="5137277"/>
                  <a:pt x="9182481" y="5055743"/>
                </a:cubicBezTo>
                <a:cubicBezTo>
                  <a:pt x="9227693" y="4973828"/>
                  <a:pt x="9273159" y="4891278"/>
                  <a:pt x="9324213" y="4811776"/>
                </a:cubicBezTo>
                <a:cubicBezTo>
                  <a:pt x="9420352" y="4661916"/>
                  <a:pt x="9536303" y="4522089"/>
                  <a:pt x="9708134" y="4414266"/>
                </a:cubicBezTo>
                <a:cubicBezTo>
                  <a:pt x="10161905" y="4129659"/>
                  <a:pt x="10849229" y="4158361"/>
                  <a:pt x="11340973" y="4372991"/>
                </a:cubicBezTo>
                <a:lnTo>
                  <a:pt x="11337163" y="4381754"/>
                </a:lnTo>
                <a:lnTo>
                  <a:pt x="11340973" y="4372991"/>
                </a:lnTo>
                <a:cubicBezTo>
                  <a:pt x="11830685" y="4586732"/>
                  <a:pt x="12168505" y="4948301"/>
                  <a:pt x="12461875" y="5315458"/>
                </a:cubicBezTo>
                <a:lnTo>
                  <a:pt x="12454383" y="5321427"/>
                </a:lnTo>
                <a:lnTo>
                  <a:pt x="12461748" y="5315458"/>
                </a:lnTo>
                <a:cubicBezTo>
                  <a:pt x="12522073" y="5390261"/>
                  <a:pt x="12581255" y="5466334"/>
                  <a:pt x="12640818" y="5542661"/>
                </a:cubicBezTo>
                <a:cubicBezTo>
                  <a:pt x="12700889" y="5619623"/>
                  <a:pt x="12761087" y="5696839"/>
                  <a:pt x="12822809" y="5773547"/>
                </a:cubicBezTo>
                <a:cubicBezTo>
                  <a:pt x="12960223" y="5944235"/>
                  <a:pt x="13105130" y="6111875"/>
                  <a:pt x="13271501" y="6267323"/>
                </a:cubicBezTo>
                <a:lnTo>
                  <a:pt x="13265024" y="6274308"/>
                </a:lnTo>
                <a:lnTo>
                  <a:pt x="13271501" y="6267323"/>
                </a:lnTo>
                <a:cubicBezTo>
                  <a:pt x="13320141" y="6312535"/>
                  <a:pt x="13370179" y="6356604"/>
                  <a:pt x="13422757" y="6399276"/>
                </a:cubicBezTo>
                <a:lnTo>
                  <a:pt x="13416788" y="6406642"/>
                </a:lnTo>
                <a:lnTo>
                  <a:pt x="13422757" y="6399276"/>
                </a:lnTo>
                <a:cubicBezTo>
                  <a:pt x="13895325" y="6782308"/>
                  <a:pt x="14540611" y="6997573"/>
                  <a:pt x="15201138" y="7021195"/>
                </a:cubicBezTo>
                <a:cubicBezTo>
                  <a:pt x="15687803" y="7038848"/>
                  <a:pt x="16181959" y="6950456"/>
                  <a:pt x="16594455" y="6750812"/>
                </a:cubicBezTo>
                <a:lnTo>
                  <a:pt x="16598647" y="6759448"/>
                </a:lnTo>
                <a:lnTo>
                  <a:pt x="16594455" y="6750939"/>
                </a:lnTo>
                <a:cubicBezTo>
                  <a:pt x="16973042" y="6566662"/>
                  <a:pt x="17264634" y="6318631"/>
                  <a:pt x="17505934" y="6035040"/>
                </a:cubicBezTo>
                <a:cubicBezTo>
                  <a:pt x="17791938" y="5701411"/>
                  <a:pt x="18009108" y="5319395"/>
                  <a:pt x="18225262" y="4938903"/>
                </a:cubicBezTo>
                <a:cubicBezTo>
                  <a:pt x="18309717" y="4790186"/>
                  <a:pt x="18394046" y="4641850"/>
                  <a:pt x="18482310" y="4496816"/>
                </a:cubicBezTo>
                <a:lnTo>
                  <a:pt x="18490438" y="4501769"/>
                </a:lnTo>
                <a:lnTo>
                  <a:pt x="18482310" y="4496816"/>
                </a:lnTo>
                <a:cubicBezTo>
                  <a:pt x="18560415" y="4368165"/>
                  <a:pt x="18642075" y="4240657"/>
                  <a:pt x="18727293" y="4114165"/>
                </a:cubicBezTo>
                <a:lnTo>
                  <a:pt x="18735167" y="4119499"/>
                </a:lnTo>
                <a:lnTo>
                  <a:pt x="18727293" y="4114165"/>
                </a:lnTo>
                <a:cubicBezTo>
                  <a:pt x="19947509" y="2303653"/>
                  <a:pt x="21914993" y="754507"/>
                  <a:pt x="24478361" y="0"/>
                </a:cubicBezTo>
                <a:lnTo>
                  <a:pt x="24483696" y="18288"/>
                </a:lnTo>
                <a:cubicBezTo>
                  <a:pt x="21924518" y="771525"/>
                  <a:pt x="19960717" y="2317877"/>
                  <a:pt x="18743041" y="4124579"/>
                </a:cubicBezTo>
                <a:cubicBezTo>
                  <a:pt x="18657952" y="4250817"/>
                  <a:pt x="18576417" y="4378071"/>
                  <a:pt x="18498566" y="4506468"/>
                </a:cubicBezTo>
                <a:cubicBezTo>
                  <a:pt x="18410555" y="4651248"/>
                  <a:pt x="18326354" y="4799330"/>
                  <a:pt x="18241900" y="4948047"/>
                </a:cubicBezTo>
                <a:cubicBezTo>
                  <a:pt x="18025873" y="5328158"/>
                  <a:pt x="17807940" y="5711825"/>
                  <a:pt x="17520539" y="6047105"/>
                </a:cubicBezTo>
                <a:lnTo>
                  <a:pt x="17513301" y="6040882"/>
                </a:lnTo>
                <a:lnTo>
                  <a:pt x="17520539" y="6047105"/>
                </a:lnTo>
                <a:cubicBezTo>
                  <a:pt x="17277715" y="6332474"/>
                  <a:pt x="16984218" y="6582156"/>
                  <a:pt x="16602837" y="6767830"/>
                </a:cubicBezTo>
                <a:cubicBezTo>
                  <a:pt x="16187039" y="6969125"/>
                  <a:pt x="15689834" y="7057897"/>
                  <a:pt x="15200503" y="7040118"/>
                </a:cubicBezTo>
                <a:lnTo>
                  <a:pt x="15200884" y="7030593"/>
                </a:lnTo>
                <a:lnTo>
                  <a:pt x="15200503" y="7040118"/>
                </a:lnTo>
                <a:cubicBezTo>
                  <a:pt x="14536548" y="7016496"/>
                  <a:pt x="13887069" y="6800088"/>
                  <a:pt x="13410819" y="6414008"/>
                </a:cubicBezTo>
                <a:cubicBezTo>
                  <a:pt x="13357860" y="6371082"/>
                  <a:pt x="13307441" y="6326759"/>
                  <a:pt x="13258547" y="6281166"/>
                </a:cubicBezTo>
                <a:cubicBezTo>
                  <a:pt x="13091160" y="6124956"/>
                  <a:pt x="12945746" y="5956427"/>
                  <a:pt x="12808077" y="5785485"/>
                </a:cubicBezTo>
                <a:cubicBezTo>
                  <a:pt x="12746228" y="5708650"/>
                  <a:pt x="12685903" y="5631307"/>
                  <a:pt x="12625833" y="5554345"/>
                </a:cubicBezTo>
                <a:cubicBezTo>
                  <a:pt x="12566396" y="5478018"/>
                  <a:pt x="12507087" y="5402199"/>
                  <a:pt x="12447016" y="5327396"/>
                </a:cubicBezTo>
                <a:cubicBezTo>
                  <a:pt x="12154154" y="4960874"/>
                  <a:pt x="11818747" y="4602226"/>
                  <a:pt x="11333480" y="4390517"/>
                </a:cubicBezTo>
                <a:cubicBezTo>
                  <a:pt x="10845546" y="4177538"/>
                  <a:pt x="10165334" y="4150233"/>
                  <a:pt x="9718421" y="4430522"/>
                </a:cubicBezTo>
                <a:lnTo>
                  <a:pt x="9713341" y="4422394"/>
                </a:lnTo>
                <a:lnTo>
                  <a:pt x="9718421" y="4430522"/>
                </a:lnTo>
                <a:cubicBezTo>
                  <a:pt x="9549765" y="4536440"/>
                  <a:pt x="9435592" y="4673727"/>
                  <a:pt x="9340469" y="4822190"/>
                </a:cubicBezTo>
                <a:cubicBezTo>
                  <a:pt x="9289796" y="4901057"/>
                  <a:pt x="9244711" y="4983099"/>
                  <a:pt x="9199372" y="5065014"/>
                </a:cubicBezTo>
                <a:cubicBezTo>
                  <a:pt x="9154414" y="5146548"/>
                  <a:pt x="9109456" y="5228082"/>
                  <a:pt x="9059291" y="5306314"/>
                </a:cubicBezTo>
                <a:lnTo>
                  <a:pt x="9051290" y="5301234"/>
                </a:lnTo>
                <a:lnTo>
                  <a:pt x="9059291" y="5306314"/>
                </a:lnTo>
                <a:cubicBezTo>
                  <a:pt x="8884921" y="5578348"/>
                  <a:pt x="8574151" y="5817489"/>
                  <a:pt x="8254492" y="5878322"/>
                </a:cubicBezTo>
                <a:cubicBezTo>
                  <a:pt x="8177911" y="5892800"/>
                  <a:pt x="8100441" y="5898642"/>
                  <a:pt x="8019034" y="5894324"/>
                </a:cubicBezTo>
                <a:cubicBezTo>
                  <a:pt x="7814818" y="5883275"/>
                  <a:pt x="7642225" y="5804408"/>
                  <a:pt x="7469378" y="5686171"/>
                </a:cubicBezTo>
                <a:cubicBezTo>
                  <a:pt x="7216013" y="5512816"/>
                  <a:pt x="6953759" y="5278882"/>
                  <a:pt x="6756273" y="5073650"/>
                </a:cubicBezTo>
                <a:cubicBezTo>
                  <a:pt x="6719951" y="5035677"/>
                  <a:pt x="6685534" y="4998466"/>
                  <a:pt x="6653403" y="4962144"/>
                </a:cubicBezTo>
                <a:lnTo>
                  <a:pt x="6660515" y="4955794"/>
                </a:lnTo>
                <a:lnTo>
                  <a:pt x="6653403" y="4962144"/>
                </a:lnTo>
                <a:cubicBezTo>
                  <a:pt x="6653276" y="4962017"/>
                  <a:pt x="6653276" y="4962017"/>
                  <a:pt x="6653149" y="4961890"/>
                </a:cubicBezTo>
                <a:cubicBezTo>
                  <a:pt x="6511036" y="4801997"/>
                  <a:pt x="6367526" y="4640580"/>
                  <a:pt x="6197727" y="4496308"/>
                </a:cubicBezTo>
                <a:cubicBezTo>
                  <a:pt x="5978398" y="4309872"/>
                  <a:pt x="5706999" y="4154424"/>
                  <a:pt x="5339461" y="4082288"/>
                </a:cubicBezTo>
                <a:cubicBezTo>
                  <a:pt x="4852035" y="3985260"/>
                  <a:pt x="4347464" y="4204589"/>
                  <a:pt x="4020820" y="4470146"/>
                </a:cubicBezTo>
                <a:cubicBezTo>
                  <a:pt x="3892296" y="4574667"/>
                  <a:pt x="3779139" y="4688586"/>
                  <a:pt x="3665982" y="4802505"/>
                </a:cubicBezTo>
                <a:cubicBezTo>
                  <a:pt x="3491103" y="4978654"/>
                  <a:pt x="3316224" y="5154803"/>
                  <a:pt x="3085719" y="5293741"/>
                </a:cubicBezTo>
                <a:lnTo>
                  <a:pt x="3080766" y="5285613"/>
                </a:lnTo>
                <a:lnTo>
                  <a:pt x="3085719" y="5293741"/>
                </a:lnTo>
                <a:cubicBezTo>
                  <a:pt x="2617851" y="5577713"/>
                  <a:pt x="1941449" y="5678932"/>
                  <a:pt x="1339342" y="5539867"/>
                </a:cubicBezTo>
                <a:lnTo>
                  <a:pt x="1341501" y="5530596"/>
                </a:lnTo>
                <a:lnTo>
                  <a:pt x="1339342" y="5539867"/>
                </a:lnTo>
                <a:cubicBezTo>
                  <a:pt x="728599" y="5398770"/>
                  <a:pt x="211963" y="5016373"/>
                  <a:pt x="0" y="456666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-69909" y="4941997"/>
            <a:ext cx="18358485" cy="5086256"/>
          </a:xfrm>
          <a:custGeom>
            <a:rect b="b" l="l" r="r" t="t"/>
            <a:pathLst>
              <a:path extrusionOk="0" h="6781673" w="24477981">
                <a:moveTo>
                  <a:pt x="17272" y="4189349"/>
                </a:moveTo>
                <a:cubicBezTo>
                  <a:pt x="223647" y="4622800"/>
                  <a:pt x="724154" y="4999990"/>
                  <a:pt x="1319022" y="5145786"/>
                </a:cubicBezTo>
                <a:cubicBezTo>
                  <a:pt x="1902079" y="5288661"/>
                  <a:pt x="2557272" y="5199507"/>
                  <a:pt x="3013202" y="4938014"/>
                </a:cubicBezTo>
                <a:cubicBezTo>
                  <a:pt x="3235960" y="4810252"/>
                  <a:pt x="3406394" y="4647184"/>
                  <a:pt x="3578860" y="4482338"/>
                </a:cubicBezTo>
                <a:cubicBezTo>
                  <a:pt x="3691636" y="4374388"/>
                  <a:pt x="3805301" y="4265676"/>
                  <a:pt x="3934587" y="4166235"/>
                </a:cubicBezTo>
                <a:lnTo>
                  <a:pt x="3940429" y="4173728"/>
                </a:lnTo>
                <a:lnTo>
                  <a:pt x="3934587" y="4166235"/>
                </a:lnTo>
                <a:cubicBezTo>
                  <a:pt x="4260723" y="3915283"/>
                  <a:pt x="4763262" y="3708908"/>
                  <a:pt x="5249164" y="3804539"/>
                </a:cubicBezTo>
                <a:cubicBezTo>
                  <a:pt x="5630799" y="3879723"/>
                  <a:pt x="5919851" y="4023487"/>
                  <a:pt x="6155817" y="4195826"/>
                </a:cubicBezTo>
                <a:lnTo>
                  <a:pt x="6150229" y="4203573"/>
                </a:lnTo>
                <a:lnTo>
                  <a:pt x="6155817" y="4195826"/>
                </a:lnTo>
                <a:cubicBezTo>
                  <a:pt x="6338570" y="4329176"/>
                  <a:pt x="6495796" y="4477385"/>
                  <a:pt x="6652133" y="4627499"/>
                </a:cubicBezTo>
                <a:cubicBezTo>
                  <a:pt x="6687312" y="4661408"/>
                  <a:pt x="6724650" y="4696460"/>
                  <a:pt x="6764274" y="4732401"/>
                </a:cubicBezTo>
                <a:cubicBezTo>
                  <a:pt x="6978650" y="4927346"/>
                  <a:pt x="7259320" y="5161026"/>
                  <a:pt x="7510272" y="5345430"/>
                </a:cubicBezTo>
                <a:cubicBezTo>
                  <a:pt x="7679817" y="5470017"/>
                  <a:pt x="7838821" y="5555996"/>
                  <a:pt x="8030337" y="5578348"/>
                </a:cubicBezTo>
                <a:cubicBezTo>
                  <a:pt x="8107172" y="5587365"/>
                  <a:pt x="8180705" y="5586603"/>
                  <a:pt x="8255508" y="5577459"/>
                </a:cubicBezTo>
                <a:cubicBezTo>
                  <a:pt x="8567801" y="5539359"/>
                  <a:pt x="8904351" y="5319141"/>
                  <a:pt x="9090914" y="5050028"/>
                </a:cubicBezTo>
                <a:cubicBezTo>
                  <a:pt x="9147429" y="4968494"/>
                  <a:pt x="9197340" y="4882642"/>
                  <a:pt x="9247632" y="4796282"/>
                </a:cubicBezTo>
                <a:cubicBezTo>
                  <a:pt x="9298051" y="4709414"/>
                  <a:pt x="9348978" y="4622038"/>
                  <a:pt x="9406890" y="4538472"/>
                </a:cubicBezTo>
                <a:cubicBezTo>
                  <a:pt x="9498330" y="4406519"/>
                  <a:pt x="9607931" y="4283837"/>
                  <a:pt x="9762998" y="4187063"/>
                </a:cubicBezTo>
                <a:cubicBezTo>
                  <a:pt x="10214102" y="3905885"/>
                  <a:pt x="10890377" y="3925697"/>
                  <a:pt x="11379073" y="4127881"/>
                </a:cubicBezTo>
                <a:cubicBezTo>
                  <a:pt x="11864848" y="4328795"/>
                  <a:pt x="12205462" y="4676775"/>
                  <a:pt x="12503531" y="5031994"/>
                </a:cubicBezTo>
                <a:cubicBezTo>
                  <a:pt x="12571095" y="5112512"/>
                  <a:pt x="12637516" y="5194554"/>
                  <a:pt x="12704191" y="5276977"/>
                </a:cubicBezTo>
                <a:cubicBezTo>
                  <a:pt x="12771755" y="5360416"/>
                  <a:pt x="12839573" y="5444236"/>
                  <a:pt x="12909423" y="5527421"/>
                </a:cubicBezTo>
                <a:cubicBezTo>
                  <a:pt x="13035534" y="5677789"/>
                  <a:pt x="13167996" y="5825871"/>
                  <a:pt x="13315824" y="5965317"/>
                </a:cubicBezTo>
                <a:lnTo>
                  <a:pt x="13309347" y="5972302"/>
                </a:lnTo>
                <a:lnTo>
                  <a:pt x="13315824" y="5965317"/>
                </a:lnTo>
                <a:cubicBezTo>
                  <a:pt x="13363701" y="6010275"/>
                  <a:pt x="13412850" y="6054217"/>
                  <a:pt x="13464286" y="6096508"/>
                </a:cubicBezTo>
                <a:cubicBezTo>
                  <a:pt x="13926312" y="6478270"/>
                  <a:pt x="14544676" y="6700393"/>
                  <a:pt x="15186406" y="6736080"/>
                </a:cubicBezTo>
                <a:cubicBezTo>
                  <a:pt x="15659226" y="6762750"/>
                  <a:pt x="16144240" y="6685534"/>
                  <a:pt x="16552800" y="6498844"/>
                </a:cubicBezTo>
                <a:lnTo>
                  <a:pt x="16556736" y="6507480"/>
                </a:lnTo>
                <a:lnTo>
                  <a:pt x="16552800" y="6498844"/>
                </a:lnTo>
                <a:cubicBezTo>
                  <a:pt x="16927450" y="6326378"/>
                  <a:pt x="17219675" y="6090920"/>
                  <a:pt x="17464150" y="5819394"/>
                </a:cubicBezTo>
                <a:cubicBezTo>
                  <a:pt x="17754981" y="5498846"/>
                  <a:pt x="17979390" y="5129149"/>
                  <a:pt x="18203164" y="4760341"/>
                </a:cubicBezTo>
                <a:cubicBezTo>
                  <a:pt x="18289398" y="4618101"/>
                  <a:pt x="18375630" y="4476115"/>
                  <a:pt x="18465419" y="4337177"/>
                </a:cubicBezTo>
                <a:lnTo>
                  <a:pt x="18473421" y="4342384"/>
                </a:lnTo>
                <a:lnTo>
                  <a:pt x="18465419" y="4337177"/>
                </a:lnTo>
                <a:cubicBezTo>
                  <a:pt x="18545556" y="4212844"/>
                  <a:pt x="18629250" y="4089273"/>
                  <a:pt x="18716499" y="3967226"/>
                </a:cubicBezTo>
                <a:lnTo>
                  <a:pt x="18724246" y="3972814"/>
                </a:lnTo>
                <a:lnTo>
                  <a:pt x="18716499" y="3967226"/>
                </a:lnTo>
                <a:cubicBezTo>
                  <a:pt x="19963003" y="2216277"/>
                  <a:pt x="21930868" y="722503"/>
                  <a:pt x="24472774" y="0"/>
                </a:cubicBezTo>
                <a:lnTo>
                  <a:pt x="24477981" y="18288"/>
                </a:lnTo>
                <a:cubicBezTo>
                  <a:pt x="21940266" y="739648"/>
                  <a:pt x="19976084" y="2230882"/>
                  <a:pt x="18731865" y="3978021"/>
                </a:cubicBezTo>
                <a:cubicBezTo>
                  <a:pt x="18644871" y="4099941"/>
                  <a:pt x="18561305" y="4223258"/>
                  <a:pt x="18481294" y="4347210"/>
                </a:cubicBezTo>
                <a:cubicBezTo>
                  <a:pt x="18391633" y="4485767"/>
                  <a:pt x="18305527" y="4627626"/>
                  <a:pt x="18219293" y="4769866"/>
                </a:cubicBezTo>
                <a:cubicBezTo>
                  <a:pt x="17995647" y="5138420"/>
                  <a:pt x="17770476" y="5509641"/>
                  <a:pt x="17478122" y="5831840"/>
                </a:cubicBezTo>
                <a:lnTo>
                  <a:pt x="17471009" y="5825490"/>
                </a:lnTo>
                <a:lnTo>
                  <a:pt x="17478122" y="5831840"/>
                </a:lnTo>
                <a:cubicBezTo>
                  <a:pt x="17232250" y="6105017"/>
                  <a:pt x="16937990" y="6342126"/>
                  <a:pt x="16560674" y="6515862"/>
                </a:cubicBezTo>
                <a:cubicBezTo>
                  <a:pt x="16148939" y="6703949"/>
                  <a:pt x="15660752" y="6781673"/>
                  <a:pt x="15185263" y="6754749"/>
                </a:cubicBezTo>
                <a:lnTo>
                  <a:pt x="15185772" y="6745224"/>
                </a:lnTo>
                <a:lnTo>
                  <a:pt x="15185263" y="6754749"/>
                </a:lnTo>
                <a:cubicBezTo>
                  <a:pt x="14539977" y="6718935"/>
                  <a:pt x="13917677" y="6495669"/>
                  <a:pt x="13451967" y="6110859"/>
                </a:cubicBezTo>
                <a:lnTo>
                  <a:pt x="13458063" y="6103493"/>
                </a:lnTo>
                <a:lnTo>
                  <a:pt x="13451967" y="6110859"/>
                </a:lnTo>
                <a:cubicBezTo>
                  <a:pt x="13400152" y="6068187"/>
                  <a:pt x="13350749" y="6023991"/>
                  <a:pt x="13302615" y="5978779"/>
                </a:cubicBezTo>
                <a:cubicBezTo>
                  <a:pt x="13153899" y="5838571"/>
                  <a:pt x="13021057" y="5689854"/>
                  <a:pt x="12894692" y="5539232"/>
                </a:cubicBezTo>
                <a:cubicBezTo>
                  <a:pt x="12824715" y="5455920"/>
                  <a:pt x="12756769" y="5371973"/>
                  <a:pt x="12689333" y="5288534"/>
                </a:cubicBezTo>
                <a:cubicBezTo>
                  <a:pt x="12622530" y="5206111"/>
                  <a:pt x="12556237" y="5124196"/>
                  <a:pt x="12488800" y="5043805"/>
                </a:cubicBezTo>
                <a:lnTo>
                  <a:pt x="12496039" y="5037709"/>
                </a:lnTo>
                <a:lnTo>
                  <a:pt x="12488800" y="5043805"/>
                </a:lnTo>
                <a:cubicBezTo>
                  <a:pt x="12191239" y="4689221"/>
                  <a:pt x="11853038" y="4344289"/>
                  <a:pt x="11371580" y="4145026"/>
                </a:cubicBezTo>
                <a:lnTo>
                  <a:pt x="11375264" y="4136263"/>
                </a:lnTo>
                <a:lnTo>
                  <a:pt x="11371580" y="4145026"/>
                </a:lnTo>
                <a:cubicBezTo>
                  <a:pt x="10886694" y="3944493"/>
                  <a:pt x="10217151" y="3925697"/>
                  <a:pt x="9772778" y="4202811"/>
                </a:cubicBezTo>
                <a:lnTo>
                  <a:pt x="9767698" y="4194683"/>
                </a:lnTo>
                <a:lnTo>
                  <a:pt x="9772778" y="4202811"/>
                </a:lnTo>
                <a:cubicBezTo>
                  <a:pt x="9620631" y="4297807"/>
                  <a:pt x="9512809" y="4418330"/>
                  <a:pt x="9422258" y="4548886"/>
                </a:cubicBezTo>
                <a:cubicBezTo>
                  <a:pt x="9364727" y="4631817"/>
                  <a:pt x="9314308" y="4718558"/>
                  <a:pt x="9263762" y="4805426"/>
                </a:cubicBezTo>
                <a:cubicBezTo>
                  <a:pt x="9213597" y="4891786"/>
                  <a:pt x="9163304" y="4978273"/>
                  <a:pt x="9106281" y="5060442"/>
                </a:cubicBezTo>
                <a:lnTo>
                  <a:pt x="9098408" y="5054981"/>
                </a:lnTo>
                <a:lnTo>
                  <a:pt x="9106281" y="5060442"/>
                </a:lnTo>
                <a:cubicBezTo>
                  <a:pt x="8916925" y="5333492"/>
                  <a:pt x="8575803" y="5557139"/>
                  <a:pt x="8257540" y="5596001"/>
                </a:cubicBezTo>
                <a:lnTo>
                  <a:pt x="8256398" y="5586603"/>
                </a:lnTo>
                <a:lnTo>
                  <a:pt x="8257540" y="5596001"/>
                </a:lnTo>
                <a:cubicBezTo>
                  <a:pt x="8181340" y="5605272"/>
                  <a:pt x="8106156" y="5606034"/>
                  <a:pt x="8027798" y="5596890"/>
                </a:cubicBezTo>
                <a:lnTo>
                  <a:pt x="8028940" y="5587492"/>
                </a:lnTo>
                <a:lnTo>
                  <a:pt x="8027798" y="5596890"/>
                </a:lnTo>
                <a:cubicBezTo>
                  <a:pt x="7831583" y="5574030"/>
                  <a:pt x="7669403" y="5485892"/>
                  <a:pt x="7498715" y="5360416"/>
                </a:cubicBezTo>
                <a:lnTo>
                  <a:pt x="7504303" y="5352796"/>
                </a:lnTo>
                <a:lnTo>
                  <a:pt x="7498715" y="5360416"/>
                </a:lnTo>
                <a:cubicBezTo>
                  <a:pt x="7247255" y="5175631"/>
                  <a:pt x="6965951" y="4941570"/>
                  <a:pt x="6751193" y="4746117"/>
                </a:cubicBezTo>
                <a:lnTo>
                  <a:pt x="6757543" y="4739132"/>
                </a:lnTo>
                <a:lnTo>
                  <a:pt x="6751193" y="4746244"/>
                </a:lnTo>
                <a:cubicBezTo>
                  <a:pt x="6711442" y="4710176"/>
                  <a:pt x="6673978" y="4674997"/>
                  <a:pt x="6638672" y="4640961"/>
                </a:cubicBezTo>
                <a:lnTo>
                  <a:pt x="6645276" y="4634103"/>
                </a:lnTo>
                <a:lnTo>
                  <a:pt x="6638672" y="4640961"/>
                </a:lnTo>
                <a:cubicBezTo>
                  <a:pt x="6482335" y="4490847"/>
                  <a:pt x="6325871" y="4343527"/>
                  <a:pt x="6144261" y="4210939"/>
                </a:cubicBezTo>
                <a:cubicBezTo>
                  <a:pt x="5910454" y="4040124"/>
                  <a:pt x="5623942" y="3897630"/>
                  <a:pt x="5245228" y="3822954"/>
                </a:cubicBezTo>
                <a:lnTo>
                  <a:pt x="5247006" y="3813556"/>
                </a:lnTo>
                <a:lnTo>
                  <a:pt x="5245228" y="3822954"/>
                </a:lnTo>
                <a:cubicBezTo>
                  <a:pt x="4766565" y="3728720"/>
                  <a:pt x="4269487" y="3932174"/>
                  <a:pt x="3945891" y="4181094"/>
                </a:cubicBezTo>
                <a:cubicBezTo>
                  <a:pt x="3817621" y="4279773"/>
                  <a:pt x="3704718" y="4387850"/>
                  <a:pt x="3591815" y="4495800"/>
                </a:cubicBezTo>
                <a:cubicBezTo>
                  <a:pt x="3419603" y="4660519"/>
                  <a:pt x="3247518" y="4825238"/>
                  <a:pt x="3022474" y="4954270"/>
                </a:cubicBezTo>
                <a:lnTo>
                  <a:pt x="3017775" y="4946015"/>
                </a:lnTo>
                <a:lnTo>
                  <a:pt x="3022474" y="4954270"/>
                </a:lnTo>
                <a:cubicBezTo>
                  <a:pt x="2561972" y="5218303"/>
                  <a:pt x="1901699" y="5307965"/>
                  <a:pt x="1314324" y="5163947"/>
                </a:cubicBezTo>
                <a:lnTo>
                  <a:pt x="1316610" y="5154676"/>
                </a:lnTo>
                <a:lnTo>
                  <a:pt x="1314324" y="5163947"/>
                </a:lnTo>
                <a:cubicBezTo>
                  <a:pt x="715264" y="5017516"/>
                  <a:pt x="209423" y="4637278"/>
                  <a:pt x="0" y="419760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-65214" y="5084380"/>
            <a:ext cx="18353247" cy="4879371"/>
          </a:xfrm>
          <a:custGeom>
            <a:rect b="b" l="l" r="r" t="t"/>
            <a:pathLst>
              <a:path extrusionOk="0" h="6505829" w="24470996">
                <a:moveTo>
                  <a:pt x="17272" y="3820160"/>
                </a:moveTo>
                <a:cubicBezTo>
                  <a:pt x="221234" y="4243705"/>
                  <a:pt x="710946" y="4618736"/>
                  <a:pt x="1294257" y="4770501"/>
                </a:cubicBezTo>
                <a:lnTo>
                  <a:pt x="1291844" y="4779772"/>
                </a:lnTo>
                <a:lnTo>
                  <a:pt x="1294257" y="4770501"/>
                </a:lnTo>
                <a:cubicBezTo>
                  <a:pt x="1862709" y="4918329"/>
                  <a:pt x="2502408" y="4840986"/>
                  <a:pt x="2950337" y="4598924"/>
                </a:cubicBezTo>
                <a:lnTo>
                  <a:pt x="2954909" y="4607306"/>
                </a:lnTo>
                <a:lnTo>
                  <a:pt x="2950337" y="4598924"/>
                </a:lnTo>
                <a:cubicBezTo>
                  <a:pt x="3168142" y="4481068"/>
                  <a:pt x="3335909" y="4329176"/>
                  <a:pt x="3505581" y="4175506"/>
                </a:cubicBezTo>
                <a:cubicBezTo>
                  <a:pt x="3617976" y="4073652"/>
                  <a:pt x="3731260" y="3971036"/>
                  <a:pt x="3860165" y="3877564"/>
                </a:cubicBezTo>
                <a:lnTo>
                  <a:pt x="3865753" y="3885311"/>
                </a:lnTo>
                <a:lnTo>
                  <a:pt x="3860165" y="3877564"/>
                </a:lnTo>
                <a:cubicBezTo>
                  <a:pt x="4183253" y="3643249"/>
                  <a:pt x="4678553" y="3452241"/>
                  <a:pt x="5154803" y="3545586"/>
                </a:cubicBezTo>
                <a:cubicBezTo>
                  <a:pt x="5546979" y="3622548"/>
                  <a:pt x="5851017" y="3753485"/>
                  <a:pt x="6101080" y="3909949"/>
                </a:cubicBezTo>
                <a:lnTo>
                  <a:pt x="6096000" y="3918077"/>
                </a:lnTo>
                <a:lnTo>
                  <a:pt x="6101080" y="3909949"/>
                </a:lnTo>
                <a:cubicBezTo>
                  <a:pt x="6295263" y="4031361"/>
                  <a:pt x="6465443" y="4165092"/>
                  <a:pt x="6636131" y="4305427"/>
                </a:cubicBezTo>
                <a:cubicBezTo>
                  <a:pt x="6674612" y="4337050"/>
                  <a:pt x="6715252" y="4370197"/>
                  <a:pt x="6757797" y="4404487"/>
                </a:cubicBezTo>
                <a:lnTo>
                  <a:pt x="6751828" y="4411853"/>
                </a:lnTo>
                <a:lnTo>
                  <a:pt x="6757797" y="4404360"/>
                </a:lnTo>
                <a:cubicBezTo>
                  <a:pt x="6932422" y="4543933"/>
                  <a:pt x="7145655" y="4711192"/>
                  <a:pt x="7346823" y="4868926"/>
                </a:cubicBezTo>
                <a:cubicBezTo>
                  <a:pt x="7412863" y="4920742"/>
                  <a:pt x="7477633" y="4971542"/>
                  <a:pt x="7539355" y="5020056"/>
                </a:cubicBezTo>
                <a:lnTo>
                  <a:pt x="7533513" y="5027549"/>
                </a:lnTo>
                <a:lnTo>
                  <a:pt x="7539355" y="5020056"/>
                </a:lnTo>
                <a:cubicBezTo>
                  <a:pt x="7707376" y="5152009"/>
                  <a:pt x="7855712" y="5247005"/>
                  <a:pt x="8039227" y="5280787"/>
                </a:cubicBezTo>
                <a:lnTo>
                  <a:pt x="8037449" y="5290185"/>
                </a:lnTo>
                <a:lnTo>
                  <a:pt x="8039227" y="5280787"/>
                </a:lnTo>
                <a:cubicBezTo>
                  <a:pt x="8113014" y="5294376"/>
                  <a:pt x="8184388" y="5298694"/>
                  <a:pt x="8258810" y="5294757"/>
                </a:cubicBezTo>
                <a:cubicBezTo>
                  <a:pt x="8569579" y="5278247"/>
                  <a:pt x="8935847" y="5073396"/>
                  <a:pt x="9137396" y="4803394"/>
                </a:cubicBezTo>
                <a:cubicBezTo>
                  <a:pt x="9200388" y="4719066"/>
                  <a:pt x="9255125" y="4629531"/>
                  <a:pt x="9310370" y="4539234"/>
                </a:cubicBezTo>
                <a:cubicBezTo>
                  <a:pt x="9365869" y="4448429"/>
                  <a:pt x="9421749" y="4356989"/>
                  <a:pt x="9486646" y="4270248"/>
                </a:cubicBezTo>
                <a:cubicBezTo>
                  <a:pt x="9573514" y="4154043"/>
                  <a:pt x="9676511" y="4046220"/>
                  <a:pt x="9816338" y="3959352"/>
                </a:cubicBezTo>
                <a:cubicBezTo>
                  <a:pt x="10264902" y="3681476"/>
                  <a:pt x="10929874" y="3692525"/>
                  <a:pt x="11415522" y="3882390"/>
                </a:cubicBezTo>
                <a:cubicBezTo>
                  <a:pt x="11897233" y="4070731"/>
                  <a:pt x="12241276" y="4404233"/>
                  <a:pt x="12543663" y="4748022"/>
                </a:cubicBezTo>
                <a:cubicBezTo>
                  <a:pt x="12623292" y="4838573"/>
                  <a:pt x="12701270" y="4931410"/>
                  <a:pt x="12779756" y="5024755"/>
                </a:cubicBezTo>
                <a:cubicBezTo>
                  <a:pt x="12859512" y="5119624"/>
                  <a:pt x="12939776" y="5215128"/>
                  <a:pt x="13022961" y="5309743"/>
                </a:cubicBezTo>
                <a:cubicBezTo>
                  <a:pt x="13128751" y="5430139"/>
                  <a:pt x="13239115" y="5548884"/>
                  <a:pt x="13358750" y="5662676"/>
                </a:cubicBezTo>
                <a:lnTo>
                  <a:pt x="13352146" y="5669534"/>
                </a:lnTo>
                <a:lnTo>
                  <a:pt x="13358750" y="5662676"/>
                </a:lnTo>
                <a:cubicBezTo>
                  <a:pt x="13405866" y="5707380"/>
                  <a:pt x="13454125" y="5751068"/>
                  <a:pt x="13504291" y="5793359"/>
                </a:cubicBezTo>
                <a:lnTo>
                  <a:pt x="13498196" y="5800598"/>
                </a:lnTo>
                <a:lnTo>
                  <a:pt x="13504291" y="5793359"/>
                </a:lnTo>
                <a:cubicBezTo>
                  <a:pt x="13955650" y="6173851"/>
                  <a:pt x="14547088" y="6402832"/>
                  <a:pt x="15170404" y="6450584"/>
                </a:cubicBezTo>
                <a:cubicBezTo>
                  <a:pt x="15629509" y="6486398"/>
                  <a:pt x="16105886" y="6420866"/>
                  <a:pt x="16509874" y="6246495"/>
                </a:cubicBezTo>
                <a:cubicBezTo>
                  <a:pt x="16880967" y="6086475"/>
                  <a:pt x="17172813" y="5862447"/>
                  <a:pt x="17420844" y="5603494"/>
                </a:cubicBezTo>
                <a:lnTo>
                  <a:pt x="17427703" y="5610098"/>
                </a:lnTo>
                <a:lnTo>
                  <a:pt x="17420844" y="5603494"/>
                </a:lnTo>
                <a:cubicBezTo>
                  <a:pt x="17716374" y="5294757"/>
                  <a:pt x="17948910" y="4936744"/>
                  <a:pt x="18181193" y="4578985"/>
                </a:cubicBezTo>
                <a:cubicBezTo>
                  <a:pt x="18268824" y="4444111"/>
                  <a:pt x="18356327" y="4309237"/>
                  <a:pt x="18447131" y="4177284"/>
                </a:cubicBezTo>
                <a:lnTo>
                  <a:pt x="18455005" y="4182745"/>
                </a:lnTo>
                <a:lnTo>
                  <a:pt x="18447131" y="4177411"/>
                </a:lnTo>
                <a:cubicBezTo>
                  <a:pt x="18529301" y="4057269"/>
                  <a:pt x="18615153" y="3938016"/>
                  <a:pt x="18704053" y="3820033"/>
                </a:cubicBezTo>
                <a:cubicBezTo>
                  <a:pt x="19977099" y="2129028"/>
                  <a:pt x="21945474" y="690626"/>
                  <a:pt x="24465915" y="0"/>
                </a:cubicBezTo>
                <a:lnTo>
                  <a:pt x="24470996" y="18415"/>
                </a:lnTo>
                <a:cubicBezTo>
                  <a:pt x="21954617" y="707898"/>
                  <a:pt x="19989801" y="2143887"/>
                  <a:pt x="18719292" y="3831590"/>
                </a:cubicBezTo>
                <a:lnTo>
                  <a:pt x="18711673" y="3825875"/>
                </a:lnTo>
                <a:lnTo>
                  <a:pt x="18719292" y="3831590"/>
                </a:lnTo>
                <a:cubicBezTo>
                  <a:pt x="18630647" y="3949446"/>
                  <a:pt x="18544922" y="4068445"/>
                  <a:pt x="18462879" y="4188333"/>
                </a:cubicBezTo>
                <a:cubicBezTo>
                  <a:pt x="18372200" y="4320032"/>
                  <a:pt x="18284826" y="4454652"/>
                  <a:pt x="18197196" y="4589526"/>
                </a:cubicBezTo>
                <a:cubicBezTo>
                  <a:pt x="17965039" y="4947031"/>
                  <a:pt x="17731613" y="5306695"/>
                  <a:pt x="17434560" y="5616956"/>
                </a:cubicBezTo>
                <a:cubicBezTo>
                  <a:pt x="17185132" y="5877433"/>
                  <a:pt x="16891254" y="6103112"/>
                  <a:pt x="16517366" y="6264275"/>
                </a:cubicBezTo>
                <a:lnTo>
                  <a:pt x="16513556" y="6255512"/>
                </a:lnTo>
                <a:lnTo>
                  <a:pt x="16517366" y="6264275"/>
                </a:lnTo>
                <a:cubicBezTo>
                  <a:pt x="16110076" y="6440043"/>
                  <a:pt x="15630651" y="6505829"/>
                  <a:pt x="15168880" y="6469888"/>
                </a:cubicBezTo>
                <a:lnTo>
                  <a:pt x="15169642" y="6460363"/>
                </a:lnTo>
                <a:lnTo>
                  <a:pt x="15168880" y="6469888"/>
                </a:lnTo>
                <a:cubicBezTo>
                  <a:pt x="14542008" y="6421882"/>
                  <a:pt x="13946632" y="6191504"/>
                  <a:pt x="13491973" y="5808218"/>
                </a:cubicBezTo>
                <a:cubicBezTo>
                  <a:pt x="13441553" y="5765546"/>
                  <a:pt x="13393039" y="5721731"/>
                  <a:pt x="13345668" y="5676773"/>
                </a:cubicBezTo>
                <a:cubicBezTo>
                  <a:pt x="13225525" y="5562473"/>
                  <a:pt x="13114782" y="5443220"/>
                  <a:pt x="13008737" y="5322570"/>
                </a:cubicBezTo>
                <a:cubicBezTo>
                  <a:pt x="12925425" y="5227828"/>
                  <a:pt x="12845034" y="5132070"/>
                  <a:pt x="12765278" y="5037201"/>
                </a:cubicBezTo>
                <a:cubicBezTo>
                  <a:pt x="12686792" y="4943729"/>
                  <a:pt x="12608814" y="4851146"/>
                  <a:pt x="12529439" y="4760722"/>
                </a:cubicBezTo>
                <a:lnTo>
                  <a:pt x="12536551" y="4754372"/>
                </a:lnTo>
                <a:lnTo>
                  <a:pt x="12529439" y="4760722"/>
                </a:lnTo>
                <a:cubicBezTo>
                  <a:pt x="12227687" y="4417568"/>
                  <a:pt x="11886184" y="4086860"/>
                  <a:pt x="11408664" y="3900170"/>
                </a:cubicBezTo>
                <a:lnTo>
                  <a:pt x="11412093" y="3891280"/>
                </a:lnTo>
                <a:lnTo>
                  <a:pt x="11408664" y="3900170"/>
                </a:lnTo>
                <a:cubicBezTo>
                  <a:pt x="10926826" y="3711829"/>
                  <a:pt x="10268458" y="3701796"/>
                  <a:pt x="9826371" y="3975608"/>
                </a:cubicBezTo>
                <a:lnTo>
                  <a:pt x="9821418" y="3967480"/>
                </a:lnTo>
                <a:lnTo>
                  <a:pt x="9826498" y="3975608"/>
                </a:lnTo>
                <a:cubicBezTo>
                  <a:pt x="9689211" y="4060952"/>
                  <a:pt x="9587865" y="4166870"/>
                  <a:pt x="9502013" y="4281805"/>
                </a:cubicBezTo>
                <a:cubicBezTo>
                  <a:pt x="9437878" y="4367657"/>
                  <a:pt x="9382379" y="4458462"/>
                  <a:pt x="9326753" y="4549267"/>
                </a:cubicBezTo>
                <a:cubicBezTo>
                  <a:pt x="9271635" y="4639437"/>
                  <a:pt x="9216390" y="4729861"/>
                  <a:pt x="9152763" y="4814951"/>
                </a:cubicBezTo>
                <a:lnTo>
                  <a:pt x="9145143" y="4809236"/>
                </a:lnTo>
                <a:lnTo>
                  <a:pt x="9152763" y="4814951"/>
                </a:lnTo>
                <a:cubicBezTo>
                  <a:pt x="8948039" y="5089144"/>
                  <a:pt x="8576691" y="5297043"/>
                  <a:pt x="8259826" y="5313934"/>
                </a:cubicBezTo>
                <a:lnTo>
                  <a:pt x="8259318" y="5304409"/>
                </a:lnTo>
                <a:lnTo>
                  <a:pt x="8259826" y="5313934"/>
                </a:lnTo>
                <a:cubicBezTo>
                  <a:pt x="8184008" y="5317998"/>
                  <a:pt x="8111109" y="5313553"/>
                  <a:pt x="8035798" y="5299710"/>
                </a:cubicBezTo>
                <a:cubicBezTo>
                  <a:pt x="7847458" y="5265166"/>
                  <a:pt x="7696073" y="5167757"/>
                  <a:pt x="7527544" y="5035296"/>
                </a:cubicBezTo>
                <a:cubicBezTo>
                  <a:pt x="7465822" y="4986782"/>
                  <a:pt x="7401052" y="4935982"/>
                  <a:pt x="7335012" y="4884166"/>
                </a:cubicBezTo>
                <a:cubicBezTo>
                  <a:pt x="7133844" y="4726432"/>
                  <a:pt x="6920611" y="4559173"/>
                  <a:pt x="6745859" y="4419473"/>
                </a:cubicBezTo>
                <a:cubicBezTo>
                  <a:pt x="6703187" y="4385183"/>
                  <a:pt x="6662547" y="4352036"/>
                  <a:pt x="6623939" y="4320286"/>
                </a:cubicBezTo>
                <a:lnTo>
                  <a:pt x="6630035" y="4312920"/>
                </a:lnTo>
                <a:lnTo>
                  <a:pt x="6623939" y="4320286"/>
                </a:lnTo>
                <a:cubicBezTo>
                  <a:pt x="6453505" y="4180078"/>
                  <a:pt x="6284087" y="4046982"/>
                  <a:pt x="6090920" y="3926205"/>
                </a:cubicBezTo>
                <a:cubicBezTo>
                  <a:pt x="5842762" y="3771011"/>
                  <a:pt x="5540883" y="3640963"/>
                  <a:pt x="5151120" y="3564382"/>
                </a:cubicBezTo>
                <a:lnTo>
                  <a:pt x="5152898" y="3554984"/>
                </a:lnTo>
                <a:lnTo>
                  <a:pt x="5151120" y="3564382"/>
                </a:lnTo>
                <a:cubicBezTo>
                  <a:pt x="4681855" y="3472307"/>
                  <a:pt x="4191762" y="3660648"/>
                  <a:pt x="3871341" y="3893058"/>
                </a:cubicBezTo>
                <a:cubicBezTo>
                  <a:pt x="3743325" y="3985768"/>
                  <a:pt x="3630803" y="4087749"/>
                  <a:pt x="3518281" y="4189730"/>
                </a:cubicBezTo>
                <a:cubicBezTo>
                  <a:pt x="3348736" y="4343400"/>
                  <a:pt x="3179318" y="4496816"/>
                  <a:pt x="2959227" y="4615815"/>
                </a:cubicBezTo>
                <a:cubicBezTo>
                  <a:pt x="2506726" y="4860290"/>
                  <a:pt x="1862074" y="4938014"/>
                  <a:pt x="1289304" y="4789043"/>
                </a:cubicBezTo>
                <a:cubicBezTo>
                  <a:pt x="701929" y="4636135"/>
                  <a:pt x="207010" y="4258183"/>
                  <a:pt x="0" y="382841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-60566" y="5226666"/>
            <a:ext cx="18348580" cy="4672012"/>
          </a:xfrm>
          <a:custGeom>
            <a:rect b="b" l="l" r="r" t="t"/>
            <a:pathLst>
              <a:path extrusionOk="0" h="6229350" w="24464773">
                <a:moveTo>
                  <a:pt x="17018" y="3451098"/>
                </a:moveTo>
                <a:cubicBezTo>
                  <a:pt x="218567" y="3864864"/>
                  <a:pt x="697484" y="4237736"/>
                  <a:pt x="1269492" y="4395216"/>
                </a:cubicBezTo>
                <a:cubicBezTo>
                  <a:pt x="1823339" y="4547743"/>
                  <a:pt x="2447544" y="4482592"/>
                  <a:pt x="2887599" y="4259834"/>
                </a:cubicBezTo>
                <a:cubicBezTo>
                  <a:pt x="3100705" y="4151884"/>
                  <a:pt x="3265678" y="4010914"/>
                  <a:pt x="3432810" y="3868039"/>
                </a:cubicBezTo>
                <a:cubicBezTo>
                  <a:pt x="3544697" y="3772408"/>
                  <a:pt x="3657473" y="3676015"/>
                  <a:pt x="3785997" y="3588766"/>
                </a:cubicBezTo>
                <a:lnTo>
                  <a:pt x="3791331" y="3596640"/>
                </a:lnTo>
                <a:lnTo>
                  <a:pt x="3785997" y="3588766"/>
                </a:lnTo>
                <a:cubicBezTo>
                  <a:pt x="4106291" y="3371088"/>
                  <a:pt x="4594098" y="3195574"/>
                  <a:pt x="5060823" y="3286887"/>
                </a:cubicBezTo>
                <a:lnTo>
                  <a:pt x="5059045" y="3296285"/>
                </a:lnTo>
                <a:lnTo>
                  <a:pt x="5060823" y="3286887"/>
                </a:lnTo>
                <a:cubicBezTo>
                  <a:pt x="5463540" y="3365500"/>
                  <a:pt x="5782310" y="3483991"/>
                  <a:pt x="6046724" y="3624453"/>
                </a:cubicBezTo>
                <a:cubicBezTo>
                  <a:pt x="6252718" y="3733927"/>
                  <a:pt x="6435471" y="3853307"/>
                  <a:pt x="6620256" y="3983863"/>
                </a:cubicBezTo>
                <a:cubicBezTo>
                  <a:pt x="6635496" y="3994658"/>
                  <a:pt x="6651117" y="4005707"/>
                  <a:pt x="6666992" y="4016883"/>
                </a:cubicBezTo>
                <a:cubicBezTo>
                  <a:pt x="6683375" y="4028567"/>
                  <a:pt x="6700139" y="4040378"/>
                  <a:pt x="6717157" y="4052443"/>
                </a:cubicBezTo>
                <a:cubicBezTo>
                  <a:pt x="6728587" y="4060444"/>
                  <a:pt x="6740017" y="4068699"/>
                  <a:pt x="6751701" y="4076827"/>
                </a:cubicBezTo>
                <a:lnTo>
                  <a:pt x="6746240" y="4084574"/>
                </a:lnTo>
                <a:lnTo>
                  <a:pt x="6751701" y="4076827"/>
                </a:lnTo>
                <a:cubicBezTo>
                  <a:pt x="7001510" y="4252595"/>
                  <a:pt x="7320661" y="4487418"/>
                  <a:pt x="7568819" y="4695444"/>
                </a:cubicBezTo>
                <a:cubicBezTo>
                  <a:pt x="7735189" y="4834890"/>
                  <a:pt x="7873238" y="4939030"/>
                  <a:pt x="8048879" y="4984242"/>
                </a:cubicBezTo>
                <a:cubicBezTo>
                  <a:pt x="8119618" y="5002530"/>
                  <a:pt x="8188706" y="5011928"/>
                  <a:pt x="8262747" y="5013071"/>
                </a:cubicBezTo>
                <a:cubicBezTo>
                  <a:pt x="8571992" y="5018024"/>
                  <a:pt x="8967343" y="4828667"/>
                  <a:pt x="9184513" y="4557776"/>
                </a:cubicBezTo>
                <a:lnTo>
                  <a:pt x="9192006" y="4563745"/>
                </a:lnTo>
                <a:lnTo>
                  <a:pt x="9184513" y="4557776"/>
                </a:lnTo>
                <a:cubicBezTo>
                  <a:pt x="9253474" y="4471670"/>
                  <a:pt x="9312783" y="4379341"/>
                  <a:pt x="9372473" y="4286123"/>
                </a:cubicBezTo>
                <a:cubicBezTo>
                  <a:pt x="9432544" y="4192397"/>
                  <a:pt x="9493250" y="4097782"/>
                  <a:pt x="9564497" y="4008882"/>
                </a:cubicBezTo>
                <a:cubicBezTo>
                  <a:pt x="9646920" y="3906012"/>
                  <a:pt x="9743567" y="3810635"/>
                  <a:pt x="9870440" y="3732403"/>
                </a:cubicBezTo>
                <a:cubicBezTo>
                  <a:pt x="10316210" y="3457956"/>
                  <a:pt x="10970133" y="3460115"/>
                  <a:pt x="11452987" y="3637534"/>
                </a:cubicBezTo>
                <a:cubicBezTo>
                  <a:pt x="11930761" y="3813302"/>
                  <a:pt x="12278360" y="4132326"/>
                  <a:pt x="12584684" y="4464685"/>
                </a:cubicBezTo>
                <a:cubicBezTo>
                  <a:pt x="12678664" y="4566793"/>
                  <a:pt x="12770612" y="4672203"/>
                  <a:pt x="12863195" y="4778502"/>
                </a:cubicBezTo>
                <a:cubicBezTo>
                  <a:pt x="12957683" y="4886960"/>
                  <a:pt x="13053060" y="4996434"/>
                  <a:pt x="13152628" y="5104511"/>
                </a:cubicBezTo>
                <a:cubicBezTo>
                  <a:pt x="13232638" y="5191379"/>
                  <a:pt x="13315315" y="5277231"/>
                  <a:pt x="13402310" y="5360924"/>
                </a:cubicBezTo>
                <a:lnTo>
                  <a:pt x="13395706" y="5367782"/>
                </a:lnTo>
                <a:lnTo>
                  <a:pt x="13402310" y="5360924"/>
                </a:lnTo>
                <a:cubicBezTo>
                  <a:pt x="13448665" y="5405374"/>
                  <a:pt x="13496036" y="5448681"/>
                  <a:pt x="13544931" y="5490972"/>
                </a:cubicBezTo>
                <a:lnTo>
                  <a:pt x="13538708" y="5498211"/>
                </a:lnTo>
                <a:lnTo>
                  <a:pt x="13544931" y="5490972"/>
                </a:lnTo>
                <a:cubicBezTo>
                  <a:pt x="13985747" y="5870067"/>
                  <a:pt x="14550390" y="6106160"/>
                  <a:pt x="15154910" y="6165850"/>
                </a:cubicBezTo>
                <a:cubicBezTo>
                  <a:pt x="15600298" y="6210554"/>
                  <a:pt x="16067405" y="6156198"/>
                  <a:pt x="16467201" y="5994908"/>
                </a:cubicBezTo>
                <a:lnTo>
                  <a:pt x="16470757" y="6003798"/>
                </a:lnTo>
                <a:lnTo>
                  <a:pt x="16467201" y="5994908"/>
                </a:lnTo>
                <a:cubicBezTo>
                  <a:pt x="16834231" y="5846826"/>
                  <a:pt x="17126966" y="5635244"/>
                  <a:pt x="17377919" y="5388356"/>
                </a:cubicBezTo>
                <a:cubicBezTo>
                  <a:pt x="17678781" y="5092573"/>
                  <a:pt x="17918938" y="4746752"/>
                  <a:pt x="18159221" y="4400423"/>
                </a:cubicBezTo>
                <a:cubicBezTo>
                  <a:pt x="18248248" y="4272153"/>
                  <a:pt x="18337276" y="4143756"/>
                  <a:pt x="18429478" y="4018153"/>
                </a:cubicBezTo>
                <a:lnTo>
                  <a:pt x="18437097" y="4023741"/>
                </a:lnTo>
                <a:lnTo>
                  <a:pt x="18429351" y="4018153"/>
                </a:lnTo>
                <a:cubicBezTo>
                  <a:pt x="18513806" y="3902329"/>
                  <a:pt x="18601563" y="3787140"/>
                  <a:pt x="18692369" y="3673475"/>
                </a:cubicBezTo>
                <a:lnTo>
                  <a:pt x="18699861" y="3679444"/>
                </a:lnTo>
                <a:lnTo>
                  <a:pt x="18692369" y="3673475"/>
                </a:lnTo>
                <a:cubicBezTo>
                  <a:pt x="19992340" y="2041906"/>
                  <a:pt x="21960967" y="658876"/>
                  <a:pt x="24459947" y="0"/>
                </a:cubicBezTo>
                <a:lnTo>
                  <a:pt x="24464773" y="18415"/>
                </a:lnTo>
                <a:cubicBezTo>
                  <a:pt x="21969731" y="676148"/>
                  <a:pt x="20004659" y="2056892"/>
                  <a:pt x="18707482" y="3685032"/>
                </a:cubicBezTo>
                <a:cubicBezTo>
                  <a:pt x="18616931" y="3798570"/>
                  <a:pt x="18529301" y="3913505"/>
                  <a:pt x="18444973" y="4029075"/>
                </a:cubicBezTo>
                <a:cubicBezTo>
                  <a:pt x="18353025" y="4154551"/>
                  <a:pt x="18264125" y="4282694"/>
                  <a:pt x="18175098" y="4410964"/>
                </a:cubicBezTo>
                <a:cubicBezTo>
                  <a:pt x="17934940" y="4757039"/>
                  <a:pt x="17693895" y="5104384"/>
                  <a:pt x="17391508" y="5401564"/>
                </a:cubicBezTo>
                <a:lnTo>
                  <a:pt x="17384777" y="5394833"/>
                </a:lnTo>
                <a:lnTo>
                  <a:pt x="17391508" y="5401564"/>
                </a:lnTo>
                <a:cubicBezTo>
                  <a:pt x="17139032" y="5649849"/>
                  <a:pt x="16844264" y="5862955"/>
                  <a:pt x="16474567" y="6012180"/>
                </a:cubicBezTo>
                <a:cubicBezTo>
                  <a:pt x="16071470" y="6174740"/>
                  <a:pt x="15601315" y="6229350"/>
                  <a:pt x="15153261" y="6184392"/>
                </a:cubicBezTo>
                <a:lnTo>
                  <a:pt x="15154149" y="6174867"/>
                </a:lnTo>
                <a:lnTo>
                  <a:pt x="15153261" y="6184392"/>
                </a:lnTo>
                <a:cubicBezTo>
                  <a:pt x="14545057" y="6124321"/>
                  <a:pt x="13976732" y="5886704"/>
                  <a:pt x="13532739" y="5505069"/>
                </a:cubicBezTo>
                <a:cubicBezTo>
                  <a:pt x="13483463" y="5462651"/>
                  <a:pt x="13435965" y="5418963"/>
                  <a:pt x="13389357" y="5374386"/>
                </a:cubicBezTo>
                <a:cubicBezTo>
                  <a:pt x="13301981" y="5290439"/>
                  <a:pt x="13219050" y="5204206"/>
                  <a:pt x="13138787" y="5117211"/>
                </a:cubicBezTo>
                <a:cubicBezTo>
                  <a:pt x="13039090" y="5008880"/>
                  <a:pt x="12943460" y="4899279"/>
                  <a:pt x="12849099" y="4790821"/>
                </a:cubicBezTo>
                <a:cubicBezTo>
                  <a:pt x="12756389" y="4684395"/>
                  <a:pt x="12664822" y="4579239"/>
                  <a:pt x="12570969" y="4477385"/>
                </a:cubicBezTo>
                <a:lnTo>
                  <a:pt x="12577954" y="4470908"/>
                </a:lnTo>
                <a:lnTo>
                  <a:pt x="12570969" y="4477385"/>
                </a:lnTo>
                <a:cubicBezTo>
                  <a:pt x="12265280" y="4145661"/>
                  <a:pt x="11920094" y="3829431"/>
                  <a:pt x="11446638" y="3655187"/>
                </a:cubicBezTo>
                <a:lnTo>
                  <a:pt x="11449940" y="3646297"/>
                </a:lnTo>
                <a:lnTo>
                  <a:pt x="11446638" y="3655187"/>
                </a:lnTo>
                <a:cubicBezTo>
                  <a:pt x="10967594" y="3479165"/>
                  <a:pt x="10320148" y="3477768"/>
                  <a:pt x="9880728" y="3748405"/>
                </a:cubicBezTo>
                <a:lnTo>
                  <a:pt x="9875775" y="3740277"/>
                </a:lnTo>
                <a:lnTo>
                  <a:pt x="9880728" y="3748405"/>
                </a:lnTo>
                <a:cubicBezTo>
                  <a:pt x="9756141" y="3825240"/>
                  <a:pt x="9661018" y="3919093"/>
                  <a:pt x="9579611" y="4020693"/>
                </a:cubicBezTo>
                <a:cubicBezTo>
                  <a:pt x="9509126" y="4108704"/>
                  <a:pt x="9448928" y="4202430"/>
                  <a:pt x="9388730" y="4296283"/>
                </a:cubicBezTo>
                <a:cubicBezTo>
                  <a:pt x="9329040" y="4389374"/>
                  <a:pt x="9269223" y="4482592"/>
                  <a:pt x="9199627" y="4569460"/>
                </a:cubicBezTo>
                <a:cubicBezTo>
                  <a:pt x="8979028" y="4844669"/>
                  <a:pt x="8578216" y="5037074"/>
                  <a:pt x="8262621" y="5031994"/>
                </a:cubicBezTo>
                <a:lnTo>
                  <a:pt x="8262748" y="5022469"/>
                </a:lnTo>
                <a:lnTo>
                  <a:pt x="8262621" y="5031994"/>
                </a:lnTo>
                <a:cubicBezTo>
                  <a:pt x="8187056" y="5030851"/>
                  <a:pt x="8116571" y="5021199"/>
                  <a:pt x="8044308" y="5002657"/>
                </a:cubicBezTo>
                <a:lnTo>
                  <a:pt x="8046721" y="4993386"/>
                </a:lnTo>
                <a:lnTo>
                  <a:pt x="8044308" y="5002657"/>
                </a:lnTo>
                <a:cubicBezTo>
                  <a:pt x="7864095" y="4956302"/>
                  <a:pt x="7723125" y="4849495"/>
                  <a:pt x="7556755" y="4710049"/>
                </a:cubicBezTo>
                <a:lnTo>
                  <a:pt x="7562851" y="4702810"/>
                </a:lnTo>
                <a:lnTo>
                  <a:pt x="7556755" y="4710049"/>
                </a:lnTo>
                <a:cubicBezTo>
                  <a:pt x="7309105" y="4502531"/>
                  <a:pt x="6990462" y="4268089"/>
                  <a:pt x="6740907" y="4092448"/>
                </a:cubicBezTo>
                <a:cubicBezTo>
                  <a:pt x="6729223" y="4084193"/>
                  <a:pt x="6717666" y="4076065"/>
                  <a:pt x="6706363" y="4068064"/>
                </a:cubicBezTo>
                <a:cubicBezTo>
                  <a:pt x="6689345" y="4055999"/>
                  <a:pt x="6672581" y="4044188"/>
                  <a:pt x="6656198" y="4032504"/>
                </a:cubicBezTo>
                <a:cubicBezTo>
                  <a:pt x="6640323" y="4021328"/>
                  <a:pt x="6624829" y="4010279"/>
                  <a:pt x="6609462" y="3999484"/>
                </a:cubicBezTo>
                <a:lnTo>
                  <a:pt x="6614923" y="3991737"/>
                </a:lnTo>
                <a:lnTo>
                  <a:pt x="6609462" y="3999484"/>
                </a:lnTo>
                <a:cubicBezTo>
                  <a:pt x="6425058" y="3869055"/>
                  <a:pt x="6242940" y="3750183"/>
                  <a:pt x="6037962" y="3641344"/>
                </a:cubicBezTo>
                <a:lnTo>
                  <a:pt x="6042407" y="3632962"/>
                </a:lnTo>
                <a:lnTo>
                  <a:pt x="6037962" y="3641344"/>
                </a:lnTo>
                <a:cubicBezTo>
                  <a:pt x="5775326" y="3501771"/>
                  <a:pt x="5458334" y="3384042"/>
                  <a:pt x="5057268" y="3305683"/>
                </a:cubicBezTo>
                <a:cubicBezTo>
                  <a:pt x="4597020" y="3215767"/>
                  <a:pt x="4114420" y="3388868"/>
                  <a:pt x="3796793" y="3604641"/>
                </a:cubicBezTo>
                <a:cubicBezTo>
                  <a:pt x="3669412" y="3691255"/>
                  <a:pt x="3557271" y="3787013"/>
                  <a:pt x="3445384" y="3882644"/>
                </a:cubicBezTo>
                <a:cubicBezTo>
                  <a:pt x="3278379" y="4025392"/>
                  <a:pt x="3111755" y="4167759"/>
                  <a:pt x="2896363" y="4276852"/>
                </a:cubicBezTo>
                <a:lnTo>
                  <a:pt x="2892045" y="4268343"/>
                </a:lnTo>
                <a:lnTo>
                  <a:pt x="2896363" y="4276852"/>
                </a:lnTo>
                <a:cubicBezTo>
                  <a:pt x="2451863" y="4502023"/>
                  <a:pt x="1822832" y="4567301"/>
                  <a:pt x="1264667" y="4413631"/>
                </a:cubicBezTo>
                <a:lnTo>
                  <a:pt x="1267207" y="4404487"/>
                </a:lnTo>
                <a:lnTo>
                  <a:pt x="1264667" y="4413631"/>
                </a:lnTo>
                <a:cubicBezTo>
                  <a:pt x="688467" y="4255008"/>
                  <a:pt x="204343" y="3879088"/>
                  <a:pt x="0" y="345948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-56013" y="5368833"/>
            <a:ext cx="18343626" cy="4464939"/>
          </a:xfrm>
          <a:custGeom>
            <a:rect b="b" l="l" r="r" t="t"/>
            <a:pathLst>
              <a:path extrusionOk="0" h="5953252" w="24458168">
                <a:moveTo>
                  <a:pt x="17017" y="3082163"/>
                </a:moveTo>
                <a:cubicBezTo>
                  <a:pt x="216153" y="3486150"/>
                  <a:pt x="684275" y="3856609"/>
                  <a:pt x="1244853" y="4019931"/>
                </a:cubicBezTo>
                <a:cubicBezTo>
                  <a:pt x="1784222" y="4177157"/>
                  <a:pt x="2393060" y="4124071"/>
                  <a:pt x="2824860" y="3920617"/>
                </a:cubicBezTo>
                <a:cubicBezTo>
                  <a:pt x="3033267" y="3822446"/>
                  <a:pt x="3195573" y="3692271"/>
                  <a:pt x="3360165" y="3560318"/>
                </a:cubicBezTo>
                <a:cubicBezTo>
                  <a:pt x="3471417" y="3471037"/>
                  <a:pt x="3583812" y="3380994"/>
                  <a:pt x="3711574" y="3299968"/>
                </a:cubicBezTo>
                <a:cubicBezTo>
                  <a:pt x="4029201" y="3098927"/>
                  <a:pt x="4509388" y="2938780"/>
                  <a:pt x="4966461" y="3028061"/>
                </a:cubicBezTo>
                <a:lnTo>
                  <a:pt x="4964683" y="3037459"/>
                </a:lnTo>
                <a:lnTo>
                  <a:pt x="4966461" y="3028061"/>
                </a:lnTo>
                <a:cubicBezTo>
                  <a:pt x="5379719" y="3108579"/>
                  <a:pt x="5713729" y="3214243"/>
                  <a:pt x="5991986" y="3338703"/>
                </a:cubicBezTo>
                <a:cubicBezTo>
                  <a:pt x="6209664" y="3436112"/>
                  <a:pt x="6404990" y="3541141"/>
                  <a:pt x="6604253" y="3662045"/>
                </a:cubicBezTo>
                <a:cubicBezTo>
                  <a:pt x="6649211" y="3689477"/>
                  <a:pt x="6696201" y="3718433"/>
                  <a:pt x="6745477" y="3749040"/>
                </a:cubicBezTo>
                <a:lnTo>
                  <a:pt x="6740397" y="3757168"/>
                </a:lnTo>
                <a:lnTo>
                  <a:pt x="6745477" y="3749040"/>
                </a:lnTo>
                <a:cubicBezTo>
                  <a:pt x="7012812" y="3915156"/>
                  <a:pt x="7351394" y="4150360"/>
                  <a:pt x="7598409" y="4370451"/>
                </a:cubicBezTo>
                <a:cubicBezTo>
                  <a:pt x="7763255" y="4517390"/>
                  <a:pt x="7890763" y="4630547"/>
                  <a:pt x="8058403" y="4687189"/>
                </a:cubicBezTo>
                <a:cubicBezTo>
                  <a:pt x="8126221" y="4710176"/>
                  <a:pt x="8193023" y="4724527"/>
                  <a:pt x="8266302" y="4730750"/>
                </a:cubicBezTo>
                <a:cubicBezTo>
                  <a:pt x="8574150" y="4757420"/>
                  <a:pt x="8998076" y="4583557"/>
                  <a:pt x="9231248" y="4311396"/>
                </a:cubicBezTo>
                <a:lnTo>
                  <a:pt x="9238487" y="4317619"/>
                </a:lnTo>
                <a:lnTo>
                  <a:pt x="9231248" y="4311396"/>
                </a:lnTo>
                <a:cubicBezTo>
                  <a:pt x="9305924" y="4224147"/>
                  <a:pt x="9369551" y="4129659"/>
                  <a:pt x="9433686" y="4034155"/>
                </a:cubicBezTo>
                <a:cubicBezTo>
                  <a:pt x="9498330" y="3937889"/>
                  <a:pt x="9563734" y="3840734"/>
                  <a:pt x="9641331" y="3750056"/>
                </a:cubicBezTo>
                <a:cubicBezTo>
                  <a:pt x="9719055" y="3659251"/>
                  <a:pt x="9809352" y="3575050"/>
                  <a:pt x="9924033" y="3504692"/>
                </a:cubicBezTo>
                <a:cubicBezTo>
                  <a:pt x="10367263" y="3233420"/>
                  <a:pt x="11009883" y="3226689"/>
                  <a:pt x="11489816" y="3392043"/>
                </a:cubicBezTo>
                <a:lnTo>
                  <a:pt x="11486768" y="3401060"/>
                </a:lnTo>
                <a:lnTo>
                  <a:pt x="11489816" y="3392043"/>
                </a:lnTo>
                <a:cubicBezTo>
                  <a:pt x="11963526" y="3555111"/>
                  <a:pt x="12315062" y="3859911"/>
                  <a:pt x="12625196" y="4180713"/>
                </a:cubicBezTo>
                <a:lnTo>
                  <a:pt x="12618338" y="4187317"/>
                </a:lnTo>
                <a:lnTo>
                  <a:pt x="12625196" y="4180713"/>
                </a:lnTo>
                <a:cubicBezTo>
                  <a:pt x="12737083" y="4296410"/>
                  <a:pt x="12845669" y="4417060"/>
                  <a:pt x="12955523" y="4538980"/>
                </a:cubicBezTo>
                <a:cubicBezTo>
                  <a:pt x="13068173" y="4663948"/>
                  <a:pt x="13182091" y="4790440"/>
                  <a:pt x="13302106" y="4914646"/>
                </a:cubicBezTo>
                <a:cubicBezTo>
                  <a:pt x="13348843" y="4963033"/>
                  <a:pt x="13396468" y="5011039"/>
                  <a:pt x="13445362" y="5058410"/>
                </a:cubicBezTo>
                <a:lnTo>
                  <a:pt x="13438758" y="5065268"/>
                </a:lnTo>
                <a:lnTo>
                  <a:pt x="13445362" y="5058410"/>
                </a:lnTo>
                <a:cubicBezTo>
                  <a:pt x="13490955" y="5102606"/>
                  <a:pt x="13537310" y="5145786"/>
                  <a:pt x="13585189" y="5187823"/>
                </a:cubicBezTo>
                <a:lnTo>
                  <a:pt x="13578839" y="5194935"/>
                </a:lnTo>
                <a:lnTo>
                  <a:pt x="13585062" y="5187823"/>
                </a:lnTo>
                <a:cubicBezTo>
                  <a:pt x="14015211" y="5565648"/>
                  <a:pt x="14553183" y="5808599"/>
                  <a:pt x="15139034" y="5880354"/>
                </a:cubicBezTo>
                <a:cubicBezTo>
                  <a:pt x="15570834" y="5934075"/>
                  <a:pt x="16028543" y="5890895"/>
                  <a:pt x="16424401" y="5742559"/>
                </a:cubicBezTo>
                <a:cubicBezTo>
                  <a:pt x="16787495" y="5606542"/>
                  <a:pt x="17080864" y="5407152"/>
                  <a:pt x="17334737" y="5172456"/>
                </a:cubicBezTo>
                <a:cubicBezTo>
                  <a:pt x="17641824" y="4888865"/>
                  <a:pt x="17890362" y="4553966"/>
                  <a:pt x="18139663" y="4218178"/>
                </a:cubicBezTo>
                <a:cubicBezTo>
                  <a:pt x="18229199" y="4097528"/>
                  <a:pt x="18318860" y="3976751"/>
                  <a:pt x="18411316" y="3858260"/>
                </a:cubicBezTo>
                <a:lnTo>
                  <a:pt x="18418809" y="3864102"/>
                </a:lnTo>
                <a:lnTo>
                  <a:pt x="18411316" y="3858260"/>
                </a:lnTo>
                <a:cubicBezTo>
                  <a:pt x="18497930" y="3746627"/>
                  <a:pt x="18587720" y="3635756"/>
                  <a:pt x="18680429" y="3526028"/>
                </a:cubicBezTo>
                <a:lnTo>
                  <a:pt x="18687669" y="3532124"/>
                </a:lnTo>
                <a:lnTo>
                  <a:pt x="18680429" y="3526028"/>
                </a:lnTo>
                <a:cubicBezTo>
                  <a:pt x="20007070" y="1954784"/>
                  <a:pt x="21976079" y="626999"/>
                  <a:pt x="24453469" y="0"/>
                </a:cubicBezTo>
                <a:lnTo>
                  <a:pt x="24458168" y="18415"/>
                </a:lnTo>
                <a:cubicBezTo>
                  <a:pt x="21984715" y="644398"/>
                  <a:pt x="20019136" y="1970024"/>
                  <a:pt x="18695543" y="3538474"/>
                </a:cubicBezTo>
                <a:cubicBezTo>
                  <a:pt x="18603086" y="3647948"/>
                  <a:pt x="18513425" y="3758692"/>
                  <a:pt x="18426937" y="3870071"/>
                </a:cubicBezTo>
                <a:cubicBezTo>
                  <a:pt x="18334735" y="3988308"/>
                  <a:pt x="18245201" y="4108831"/>
                  <a:pt x="18155538" y="4229608"/>
                </a:cubicBezTo>
                <a:cubicBezTo>
                  <a:pt x="17906491" y="4565142"/>
                  <a:pt x="17656809" y="4901565"/>
                  <a:pt x="17348327" y="5186553"/>
                </a:cubicBezTo>
                <a:lnTo>
                  <a:pt x="17341850" y="5179568"/>
                </a:lnTo>
                <a:lnTo>
                  <a:pt x="17348327" y="5186553"/>
                </a:lnTo>
                <a:cubicBezTo>
                  <a:pt x="17092930" y="5422646"/>
                  <a:pt x="16797528" y="5623433"/>
                  <a:pt x="16431768" y="5760466"/>
                </a:cubicBezTo>
                <a:lnTo>
                  <a:pt x="16428465" y="5751576"/>
                </a:lnTo>
                <a:lnTo>
                  <a:pt x="16431768" y="5760466"/>
                </a:lnTo>
                <a:cubicBezTo>
                  <a:pt x="16032733" y="5909945"/>
                  <a:pt x="15571851" y="5953252"/>
                  <a:pt x="15137383" y="5899277"/>
                </a:cubicBezTo>
                <a:lnTo>
                  <a:pt x="15138527" y="5889879"/>
                </a:lnTo>
                <a:lnTo>
                  <a:pt x="15137383" y="5899277"/>
                </a:lnTo>
                <a:cubicBezTo>
                  <a:pt x="14547723" y="5827014"/>
                  <a:pt x="14006195" y="5582539"/>
                  <a:pt x="13573252" y="5202174"/>
                </a:cubicBezTo>
                <a:cubicBezTo>
                  <a:pt x="13525119" y="5159883"/>
                  <a:pt x="13478509" y="5116449"/>
                  <a:pt x="13432662" y="5072126"/>
                </a:cubicBezTo>
                <a:cubicBezTo>
                  <a:pt x="13383640" y="5024501"/>
                  <a:pt x="13335761" y="4976368"/>
                  <a:pt x="13288899" y="4927981"/>
                </a:cubicBezTo>
                <a:cubicBezTo>
                  <a:pt x="13168503" y="4803521"/>
                  <a:pt x="13054456" y="4676775"/>
                  <a:pt x="12941808" y="4551807"/>
                </a:cubicBezTo>
                <a:cubicBezTo>
                  <a:pt x="12831952" y="4429760"/>
                  <a:pt x="12723495" y="4309364"/>
                  <a:pt x="12611862" y="4194048"/>
                </a:cubicBezTo>
                <a:cubicBezTo>
                  <a:pt x="12302362" y="3873881"/>
                  <a:pt x="11953494" y="3571748"/>
                  <a:pt x="11483975" y="3410077"/>
                </a:cubicBezTo>
                <a:cubicBezTo>
                  <a:pt x="11007851" y="3246120"/>
                  <a:pt x="10371455" y="3253486"/>
                  <a:pt x="9934321" y="3520948"/>
                </a:cubicBezTo>
                <a:lnTo>
                  <a:pt x="9929368" y="3512820"/>
                </a:lnTo>
                <a:lnTo>
                  <a:pt x="9934321" y="3520948"/>
                </a:lnTo>
                <a:cubicBezTo>
                  <a:pt x="9821672" y="3590036"/>
                  <a:pt x="9732899" y="3672840"/>
                  <a:pt x="9656190" y="3762375"/>
                </a:cubicBezTo>
                <a:cubicBezTo>
                  <a:pt x="9579483" y="3851910"/>
                  <a:pt x="9514713" y="3948303"/>
                  <a:pt x="9449943" y="4044696"/>
                </a:cubicBezTo>
                <a:cubicBezTo>
                  <a:pt x="9385808" y="4140073"/>
                  <a:pt x="9321673" y="4235577"/>
                  <a:pt x="9246108" y="4323715"/>
                </a:cubicBezTo>
                <a:cubicBezTo>
                  <a:pt x="9009252" y="4600067"/>
                  <a:pt x="8579485" y="4776851"/>
                  <a:pt x="8265033" y="4749673"/>
                </a:cubicBezTo>
                <a:lnTo>
                  <a:pt x="8265795" y="4740148"/>
                </a:lnTo>
                <a:lnTo>
                  <a:pt x="8265033" y="4749673"/>
                </a:lnTo>
                <a:cubicBezTo>
                  <a:pt x="8190102" y="4743323"/>
                  <a:pt x="8121776" y="4728591"/>
                  <a:pt x="8052562" y="4705096"/>
                </a:cubicBezTo>
                <a:lnTo>
                  <a:pt x="8055610" y="4696079"/>
                </a:lnTo>
                <a:lnTo>
                  <a:pt x="8052562" y="4705096"/>
                </a:lnTo>
                <a:cubicBezTo>
                  <a:pt x="7880603" y="4647057"/>
                  <a:pt x="7750175" y="4530979"/>
                  <a:pt x="7585964" y="4384548"/>
                </a:cubicBezTo>
                <a:lnTo>
                  <a:pt x="7592314" y="4377436"/>
                </a:lnTo>
                <a:lnTo>
                  <a:pt x="7585964" y="4384548"/>
                </a:lnTo>
                <a:cubicBezTo>
                  <a:pt x="7340091" y="4165473"/>
                  <a:pt x="7002526" y="3930904"/>
                  <a:pt x="6735699" y="3765169"/>
                </a:cubicBezTo>
                <a:cubicBezTo>
                  <a:pt x="6686423" y="3734435"/>
                  <a:pt x="6639560" y="3705606"/>
                  <a:pt x="6594602" y="3678174"/>
                </a:cubicBezTo>
                <a:lnTo>
                  <a:pt x="6599555" y="3670046"/>
                </a:lnTo>
                <a:lnTo>
                  <a:pt x="6594602" y="3678174"/>
                </a:lnTo>
                <a:cubicBezTo>
                  <a:pt x="6395847" y="3557651"/>
                  <a:pt x="6201156" y="3453003"/>
                  <a:pt x="5984367" y="3355975"/>
                </a:cubicBezTo>
                <a:lnTo>
                  <a:pt x="5988304" y="3347339"/>
                </a:lnTo>
                <a:lnTo>
                  <a:pt x="5984367" y="3355975"/>
                </a:lnTo>
                <a:cubicBezTo>
                  <a:pt x="5707634" y="3232150"/>
                  <a:pt x="5375021" y="3126867"/>
                  <a:pt x="4962906" y="3046603"/>
                </a:cubicBezTo>
                <a:cubicBezTo>
                  <a:pt x="4512056" y="2958592"/>
                  <a:pt x="4036822" y="3116580"/>
                  <a:pt x="3721862" y="3315970"/>
                </a:cubicBezTo>
                <a:lnTo>
                  <a:pt x="3716782" y="3307969"/>
                </a:lnTo>
                <a:lnTo>
                  <a:pt x="3721862" y="3315970"/>
                </a:lnTo>
                <a:cubicBezTo>
                  <a:pt x="3594989" y="3396234"/>
                  <a:pt x="3483483" y="3485769"/>
                  <a:pt x="3372104" y="3575050"/>
                </a:cubicBezTo>
                <a:cubicBezTo>
                  <a:pt x="3207639" y="3706876"/>
                  <a:pt x="3043682" y="3838575"/>
                  <a:pt x="2832989" y="3937762"/>
                </a:cubicBezTo>
                <a:lnTo>
                  <a:pt x="2828925" y="3929126"/>
                </a:lnTo>
                <a:lnTo>
                  <a:pt x="2832989" y="3937762"/>
                </a:lnTo>
                <a:cubicBezTo>
                  <a:pt x="2396744" y="4143375"/>
                  <a:pt x="1783080" y="4196588"/>
                  <a:pt x="1239520" y="4038092"/>
                </a:cubicBezTo>
                <a:lnTo>
                  <a:pt x="1242187" y="4028948"/>
                </a:lnTo>
                <a:lnTo>
                  <a:pt x="1239520" y="4038092"/>
                </a:lnTo>
                <a:cubicBezTo>
                  <a:pt x="675005" y="3873627"/>
                  <a:pt x="201930" y="3500247"/>
                  <a:pt x="0" y="309041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"/>
          <p:cNvSpPr/>
          <p:nvPr/>
        </p:nvSpPr>
        <p:spPr>
          <a:xfrm>
            <a:off x="-51460" y="5511215"/>
            <a:ext cx="18338483" cy="4257960"/>
          </a:xfrm>
          <a:custGeom>
            <a:rect b="b" l="l" r="r" t="t"/>
            <a:pathLst>
              <a:path extrusionOk="0" h="5677281" w="24451310">
                <a:moveTo>
                  <a:pt x="17018" y="2712974"/>
                </a:moveTo>
                <a:cubicBezTo>
                  <a:pt x="213741" y="3107182"/>
                  <a:pt x="671195" y="3475101"/>
                  <a:pt x="1220089" y="3644519"/>
                </a:cubicBezTo>
                <a:lnTo>
                  <a:pt x="1217295" y="3653663"/>
                </a:lnTo>
                <a:lnTo>
                  <a:pt x="1220089" y="3644519"/>
                </a:lnTo>
                <a:cubicBezTo>
                  <a:pt x="1744853" y="3806317"/>
                  <a:pt x="2338197" y="3765677"/>
                  <a:pt x="2762123" y="3581527"/>
                </a:cubicBezTo>
                <a:lnTo>
                  <a:pt x="2765933" y="3590290"/>
                </a:lnTo>
                <a:lnTo>
                  <a:pt x="2762123" y="3581527"/>
                </a:lnTo>
                <a:cubicBezTo>
                  <a:pt x="2965958" y="3493008"/>
                  <a:pt x="3125724" y="3373501"/>
                  <a:pt x="3287776" y="3252216"/>
                </a:cubicBezTo>
                <a:cubicBezTo>
                  <a:pt x="3398393" y="3169412"/>
                  <a:pt x="3510280" y="3085719"/>
                  <a:pt x="3637407" y="3011297"/>
                </a:cubicBezTo>
                <a:lnTo>
                  <a:pt x="3642233" y="3019552"/>
                </a:lnTo>
                <a:lnTo>
                  <a:pt x="3637407" y="3011297"/>
                </a:lnTo>
                <a:cubicBezTo>
                  <a:pt x="3952367" y="2826766"/>
                  <a:pt x="4424553" y="2682367"/>
                  <a:pt x="4872482" y="2769235"/>
                </a:cubicBezTo>
                <a:cubicBezTo>
                  <a:pt x="5296408" y="2851531"/>
                  <a:pt x="5645531" y="2944368"/>
                  <a:pt x="5937758" y="3053080"/>
                </a:cubicBezTo>
                <a:cubicBezTo>
                  <a:pt x="6167247" y="3138424"/>
                  <a:pt x="6375146" y="3229229"/>
                  <a:pt x="6588633" y="3340354"/>
                </a:cubicBezTo>
                <a:cubicBezTo>
                  <a:pt x="6636766" y="3365500"/>
                  <a:pt x="6687058" y="3392551"/>
                  <a:pt x="6739509" y="3421380"/>
                </a:cubicBezTo>
                <a:lnTo>
                  <a:pt x="6734937" y="3429762"/>
                </a:lnTo>
                <a:lnTo>
                  <a:pt x="6739509" y="3421380"/>
                </a:lnTo>
                <a:cubicBezTo>
                  <a:pt x="7024497" y="3577844"/>
                  <a:pt x="7382510" y="3813429"/>
                  <a:pt x="7628001" y="4045331"/>
                </a:cubicBezTo>
                <a:cubicBezTo>
                  <a:pt x="7646670" y="4062984"/>
                  <a:pt x="7664831" y="4080256"/>
                  <a:pt x="7682484" y="4097147"/>
                </a:cubicBezTo>
                <a:cubicBezTo>
                  <a:pt x="7699248" y="4113149"/>
                  <a:pt x="7715631" y="4128770"/>
                  <a:pt x="7731760" y="4144010"/>
                </a:cubicBezTo>
                <a:cubicBezTo>
                  <a:pt x="7846060" y="4251960"/>
                  <a:pt x="7944358" y="4337558"/>
                  <a:pt x="8068183" y="4390263"/>
                </a:cubicBezTo>
                <a:cubicBezTo>
                  <a:pt x="8132953" y="4417949"/>
                  <a:pt x="8197469" y="4437253"/>
                  <a:pt x="8270494" y="4448810"/>
                </a:cubicBezTo>
                <a:lnTo>
                  <a:pt x="8268970" y="4458208"/>
                </a:lnTo>
                <a:lnTo>
                  <a:pt x="8270494" y="4448810"/>
                </a:lnTo>
                <a:cubicBezTo>
                  <a:pt x="8576945" y="4496943"/>
                  <a:pt x="9029065" y="4338701"/>
                  <a:pt x="9278620" y="4065524"/>
                </a:cubicBezTo>
                <a:lnTo>
                  <a:pt x="9285605" y="4072001"/>
                </a:lnTo>
                <a:lnTo>
                  <a:pt x="9278620" y="4065524"/>
                </a:lnTo>
                <a:cubicBezTo>
                  <a:pt x="9358630" y="3977894"/>
                  <a:pt x="9426194" y="3882009"/>
                  <a:pt x="9494393" y="3784981"/>
                </a:cubicBezTo>
                <a:cubicBezTo>
                  <a:pt x="9563354" y="3687064"/>
                  <a:pt x="9633077" y="3587877"/>
                  <a:pt x="9716643" y="3496310"/>
                </a:cubicBezTo>
                <a:cubicBezTo>
                  <a:pt x="9790049" y="3415919"/>
                  <a:pt x="9874250" y="3341116"/>
                  <a:pt x="9978390" y="3277616"/>
                </a:cubicBezTo>
                <a:cubicBezTo>
                  <a:pt x="10418826" y="3009773"/>
                  <a:pt x="11050270" y="2994279"/>
                  <a:pt x="11527282" y="3147060"/>
                </a:cubicBezTo>
                <a:cubicBezTo>
                  <a:pt x="11997055" y="3297555"/>
                  <a:pt x="12352147" y="3587877"/>
                  <a:pt x="12666345" y="3897376"/>
                </a:cubicBezTo>
                <a:lnTo>
                  <a:pt x="12659614" y="3904107"/>
                </a:lnTo>
                <a:lnTo>
                  <a:pt x="12666345" y="3897376"/>
                </a:lnTo>
                <a:cubicBezTo>
                  <a:pt x="12800076" y="4029075"/>
                  <a:pt x="12929235" y="4168140"/>
                  <a:pt x="13060298" y="4309110"/>
                </a:cubicBezTo>
                <a:cubicBezTo>
                  <a:pt x="13195427" y="4454525"/>
                  <a:pt x="13332460" y="4602099"/>
                  <a:pt x="13478637" y="4746117"/>
                </a:cubicBezTo>
                <a:cubicBezTo>
                  <a:pt x="13482194" y="4749546"/>
                  <a:pt x="13485748" y="4753102"/>
                  <a:pt x="13489305" y="4756531"/>
                </a:cubicBezTo>
                <a:lnTo>
                  <a:pt x="13482573" y="4763389"/>
                </a:lnTo>
                <a:lnTo>
                  <a:pt x="13489178" y="4756531"/>
                </a:lnTo>
                <a:cubicBezTo>
                  <a:pt x="13534009" y="4800346"/>
                  <a:pt x="13579474" y="4843399"/>
                  <a:pt x="13626084" y="4885309"/>
                </a:cubicBezTo>
                <a:lnTo>
                  <a:pt x="13619734" y="4892421"/>
                </a:lnTo>
                <a:lnTo>
                  <a:pt x="13626084" y="4885309"/>
                </a:lnTo>
                <a:cubicBezTo>
                  <a:pt x="14045692" y="5261737"/>
                  <a:pt x="14556867" y="5511673"/>
                  <a:pt x="15123796" y="5595493"/>
                </a:cubicBezTo>
                <a:cubicBezTo>
                  <a:pt x="15541879" y="5658231"/>
                  <a:pt x="15990571" y="5626354"/>
                  <a:pt x="16382238" y="5490845"/>
                </a:cubicBezTo>
                <a:cubicBezTo>
                  <a:pt x="16741395" y="5366766"/>
                  <a:pt x="17035526" y="5179695"/>
                  <a:pt x="17292446" y="4957191"/>
                </a:cubicBezTo>
                <a:cubicBezTo>
                  <a:pt x="17605756" y="4685919"/>
                  <a:pt x="17862931" y="4362196"/>
                  <a:pt x="18121121" y="4037076"/>
                </a:cubicBezTo>
                <a:cubicBezTo>
                  <a:pt x="18211165" y="3923792"/>
                  <a:pt x="18301335" y="3810254"/>
                  <a:pt x="18393919" y="3698875"/>
                </a:cubicBezTo>
                <a:lnTo>
                  <a:pt x="18401284" y="3704971"/>
                </a:lnTo>
                <a:lnTo>
                  <a:pt x="18393919" y="3698875"/>
                </a:lnTo>
                <a:cubicBezTo>
                  <a:pt x="18482819" y="3591560"/>
                  <a:pt x="18574512" y="3484753"/>
                  <a:pt x="18668999" y="3379216"/>
                </a:cubicBezTo>
                <a:lnTo>
                  <a:pt x="18676112" y="3385566"/>
                </a:lnTo>
                <a:lnTo>
                  <a:pt x="18668999" y="3379216"/>
                </a:lnTo>
                <a:cubicBezTo>
                  <a:pt x="20021422" y="1867535"/>
                  <a:pt x="21991066" y="595122"/>
                  <a:pt x="24446865" y="0"/>
                </a:cubicBezTo>
                <a:lnTo>
                  <a:pt x="24451310" y="18542"/>
                </a:lnTo>
                <a:cubicBezTo>
                  <a:pt x="21999322" y="612648"/>
                  <a:pt x="20033107" y="1883029"/>
                  <a:pt x="18683098" y="3392043"/>
                </a:cubicBezTo>
                <a:cubicBezTo>
                  <a:pt x="18588736" y="3497326"/>
                  <a:pt x="18497170" y="3604006"/>
                  <a:pt x="18408397" y="3711067"/>
                </a:cubicBezTo>
                <a:cubicBezTo>
                  <a:pt x="18315940" y="3822192"/>
                  <a:pt x="18225898" y="3935603"/>
                  <a:pt x="18135854" y="4048887"/>
                </a:cubicBezTo>
                <a:cubicBezTo>
                  <a:pt x="17877790" y="4373753"/>
                  <a:pt x="17619600" y="4698746"/>
                  <a:pt x="17304766" y="4971542"/>
                </a:cubicBezTo>
                <a:lnTo>
                  <a:pt x="17298544" y="4964303"/>
                </a:lnTo>
                <a:lnTo>
                  <a:pt x="17304766" y="4971542"/>
                </a:lnTo>
                <a:cubicBezTo>
                  <a:pt x="17046322" y="5195316"/>
                  <a:pt x="16750157" y="5383657"/>
                  <a:pt x="16388334" y="5508752"/>
                </a:cubicBezTo>
                <a:lnTo>
                  <a:pt x="16385159" y="5499735"/>
                </a:lnTo>
                <a:lnTo>
                  <a:pt x="16388334" y="5508752"/>
                </a:lnTo>
                <a:cubicBezTo>
                  <a:pt x="15993491" y="5645277"/>
                  <a:pt x="15541752" y="5677281"/>
                  <a:pt x="15120875" y="5614162"/>
                </a:cubicBezTo>
                <a:lnTo>
                  <a:pt x="15122272" y="5604764"/>
                </a:lnTo>
                <a:lnTo>
                  <a:pt x="15120875" y="5614162"/>
                </a:lnTo>
                <a:cubicBezTo>
                  <a:pt x="14550009" y="5529707"/>
                  <a:pt x="14035532" y="5278120"/>
                  <a:pt x="13613257" y="4899279"/>
                </a:cubicBezTo>
                <a:cubicBezTo>
                  <a:pt x="13566522" y="4857115"/>
                  <a:pt x="13520802" y="4813935"/>
                  <a:pt x="13475844" y="4769993"/>
                </a:cubicBezTo>
                <a:cubicBezTo>
                  <a:pt x="13472287" y="4766564"/>
                  <a:pt x="13468731" y="4763008"/>
                  <a:pt x="13465176" y="4759452"/>
                </a:cubicBezTo>
                <a:cubicBezTo>
                  <a:pt x="13318617" y="4615180"/>
                  <a:pt x="13181330" y="4467352"/>
                  <a:pt x="13046202" y="4321937"/>
                </a:cubicBezTo>
                <a:cubicBezTo>
                  <a:pt x="12915138" y="4180840"/>
                  <a:pt x="12786233" y="4042156"/>
                  <a:pt x="12652883" y="3910711"/>
                </a:cubicBezTo>
                <a:cubicBezTo>
                  <a:pt x="12339447" y="3601974"/>
                  <a:pt x="11986895" y="3314065"/>
                  <a:pt x="11521440" y="3164967"/>
                </a:cubicBezTo>
                <a:lnTo>
                  <a:pt x="11524361" y="3155950"/>
                </a:lnTo>
                <a:lnTo>
                  <a:pt x="11521440" y="3164967"/>
                </a:lnTo>
                <a:cubicBezTo>
                  <a:pt x="11048365" y="3013456"/>
                  <a:pt x="10422763" y="3029458"/>
                  <a:pt x="9988296" y="3293618"/>
                </a:cubicBezTo>
                <a:lnTo>
                  <a:pt x="9983344" y="3285490"/>
                </a:lnTo>
                <a:lnTo>
                  <a:pt x="9988296" y="3293618"/>
                </a:lnTo>
                <a:cubicBezTo>
                  <a:pt x="9886061" y="3355975"/>
                  <a:pt x="9803131" y="3429508"/>
                  <a:pt x="9730740" y="3508883"/>
                </a:cubicBezTo>
                <a:cubicBezTo>
                  <a:pt x="9648063" y="3599434"/>
                  <a:pt x="9578975" y="3697478"/>
                  <a:pt x="9510014" y="3795649"/>
                </a:cubicBezTo>
                <a:cubicBezTo>
                  <a:pt x="9441815" y="3892550"/>
                  <a:pt x="9373616" y="3989451"/>
                  <a:pt x="9292717" y="4078097"/>
                </a:cubicBezTo>
                <a:cubicBezTo>
                  <a:pt x="9039225" y="4355719"/>
                  <a:pt x="8580756" y="4516628"/>
                  <a:pt x="8267573" y="4467352"/>
                </a:cubicBezTo>
                <a:cubicBezTo>
                  <a:pt x="8192897" y="4455541"/>
                  <a:pt x="8126984" y="4435729"/>
                  <a:pt x="8060817" y="4407535"/>
                </a:cubicBezTo>
                <a:lnTo>
                  <a:pt x="8064500" y="4398772"/>
                </a:lnTo>
                <a:lnTo>
                  <a:pt x="8060817" y="4407535"/>
                </a:lnTo>
                <a:cubicBezTo>
                  <a:pt x="7933563" y="4353433"/>
                  <a:pt x="7832979" y="4265676"/>
                  <a:pt x="7718679" y="4157599"/>
                </a:cubicBezTo>
                <a:cubicBezTo>
                  <a:pt x="7702550" y="4142359"/>
                  <a:pt x="7686167" y="4126738"/>
                  <a:pt x="7669403" y="4110736"/>
                </a:cubicBezTo>
                <a:cubicBezTo>
                  <a:pt x="7651750" y="4093845"/>
                  <a:pt x="7633716" y="4076700"/>
                  <a:pt x="7615047" y="4059047"/>
                </a:cubicBezTo>
                <a:lnTo>
                  <a:pt x="7621651" y="4052062"/>
                </a:lnTo>
                <a:lnTo>
                  <a:pt x="7615047" y="4059047"/>
                </a:lnTo>
                <a:cubicBezTo>
                  <a:pt x="7371081" y="3828669"/>
                  <a:pt x="7014719" y="3593973"/>
                  <a:pt x="6730492" y="3437890"/>
                </a:cubicBezTo>
                <a:cubicBezTo>
                  <a:pt x="6678169" y="3409061"/>
                  <a:pt x="6628003" y="3382010"/>
                  <a:pt x="6579997" y="3356991"/>
                </a:cubicBezTo>
                <a:lnTo>
                  <a:pt x="6584442" y="3348609"/>
                </a:lnTo>
                <a:lnTo>
                  <a:pt x="6579997" y="3357118"/>
                </a:lnTo>
                <a:cubicBezTo>
                  <a:pt x="6367272" y="3246374"/>
                  <a:pt x="6160135" y="3155950"/>
                  <a:pt x="5931281" y="3070860"/>
                </a:cubicBezTo>
                <a:lnTo>
                  <a:pt x="5934583" y="3061970"/>
                </a:lnTo>
                <a:lnTo>
                  <a:pt x="5931281" y="3070860"/>
                </a:lnTo>
                <a:cubicBezTo>
                  <a:pt x="5640324" y="2962656"/>
                  <a:pt x="5292344" y="2869946"/>
                  <a:pt x="4869053" y="2787777"/>
                </a:cubicBezTo>
                <a:lnTo>
                  <a:pt x="4870831" y="2778379"/>
                </a:lnTo>
                <a:lnTo>
                  <a:pt x="4869053" y="2787777"/>
                </a:lnTo>
                <a:cubicBezTo>
                  <a:pt x="4427093" y="2702052"/>
                  <a:pt x="3959606" y="2844546"/>
                  <a:pt x="3647313" y="3027680"/>
                </a:cubicBezTo>
                <a:cubicBezTo>
                  <a:pt x="3521202" y="3101594"/>
                  <a:pt x="3410204" y="3184652"/>
                  <a:pt x="3299460" y="3267456"/>
                </a:cubicBezTo>
                <a:cubicBezTo>
                  <a:pt x="3137535" y="3388614"/>
                  <a:pt x="2976118" y="3509391"/>
                  <a:pt x="2769997" y="3599053"/>
                </a:cubicBezTo>
                <a:cubicBezTo>
                  <a:pt x="2341753" y="3785108"/>
                  <a:pt x="1743710" y="3825875"/>
                  <a:pt x="1214755" y="3662807"/>
                </a:cubicBezTo>
                <a:cubicBezTo>
                  <a:pt x="661670" y="3492119"/>
                  <a:pt x="199390" y="3121279"/>
                  <a:pt x="0" y="272148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"/>
          <p:cNvSpPr/>
          <p:nvPr/>
        </p:nvSpPr>
        <p:spPr>
          <a:xfrm>
            <a:off x="-46765" y="5653924"/>
            <a:ext cx="18333720" cy="4050697"/>
          </a:xfrm>
          <a:custGeom>
            <a:rect b="b" l="l" r="r" t="t"/>
            <a:pathLst>
              <a:path extrusionOk="0" h="5400929" w="24444960">
                <a:moveTo>
                  <a:pt x="17018" y="2343277"/>
                </a:moveTo>
                <a:cubicBezTo>
                  <a:pt x="211201" y="2727579"/>
                  <a:pt x="657860" y="3093339"/>
                  <a:pt x="1195451" y="3268599"/>
                </a:cubicBezTo>
                <a:lnTo>
                  <a:pt x="1192530" y="3277616"/>
                </a:lnTo>
                <a:lnTo>
                  <a:pt x="1195451" y="3268599"/>
                </a:lnTo>
                <a:cubicBezTo>
                  <a:pt x="1705610" y="3434842"/>
                  <a:pt x="2283714" y="3406521"/>
                  <a:pt x="2699512" y="3241675"/>
                </a:cubicBezTo>
                <a:cubicBezTo>
                  <a:pt x="2899029" y="3162554"/>
                  <a:pt x="3056509" y="3053461"/>
                  <a:pt x="3216275" y="2942717"/>
                </a:cubicBezTo>
                <a:cubicBezTo>
                  <a:pt x="3326130" y="2866517"/>
                  <a:pt x="3437128" y="2789555"/>
                  <a:pt x="3563239" y="2721737"/>
                </a:cubicBezTo>
                <a:cubicBezTo>
                  <a:pt x="3875913" y="2553462"/>
                  <a:pt x="4340098" y="2424811"/>
                  <a:pt x="4778375" y="2509647"/>
                </a:cubicBezTo>
                <a:cubicBezTo>
                  <a:pt x="5212842" y="2593721"/>
                  <a:pt x="5577205" y="2673858"/>
                  <a:pt x="5883275" y="2766822"/>
                </a:cubicBezTo>
                <a:cubicBezTo>
                  <a:pt x="6124575" y="2840228"/>
                  <a:pt x="6345047" y="2916682"/>
                  <a:pt x="6572885" y="3018028"/>
                </a:cubicBezTo>
                <a:cubicBezTo>
                  <a:pt x="6624193" y="3041015"/>
                  <a:pt x="6677787" y="3065907"/>
                  <a:pt x="6733413" y="3093085"/>
                </a:cubicBezTo>
                <a:lnTo>
                  <a:pt x="6729222" y="3101594"/>
                </a:lnTo>
                <a:lnTo>
                  <a:pt x="6733413" y="3093085"/>
                </a:lnTo>
                <a:cubicBezTo>
                  <a:pt x="7035927" y="3239770"/>
                  <a:pt x="7413371" y="3475736"/>
                  <a:pt x="7657465" y="3719703"/>
                </a:cubicBezTo>
                <a:cubicBezTo>
                  <a:pt x="7692009" y="3754247"/>
                  <a:pt x="7724140" y="3787648"/>
                  <a:pt x="7754747" y="3819271"/>
                </a:cubicBezTo>
                <a:cubicBezTo>
                  <a:pt x="7782687" y="3848227"/>
                  <a:pt x="7809357" y="3875913"/>
                  <a:pt x="7835519" y="3902075"/>
                </a:cubicBezTo>
                <a:cubicBezTo>
                  <a:pt x="7914386" y="3980942"/>
                  <a:pt x="7988300" y="4045966"/>
                  <a:pt x="8077708" y="4092702"/>
                </a:cubicBezTo>
                <a:lnTo>
                  <a:pt x="8073263" y="4101084"/>
                </a:lnTo>
                <a:lnTo>
                  <a:pt x="8077708" y="4092702"/>
                </a:lnTo>
                <a:cubicBezTo>
                  <a:pt x="8139684" y="4125087"/>
                  <a:pt x="8201914" y="4149344"/>
                  <a:pt x="8274304" y="4165981"/>
                </a:cubicBezTo>
                <a:lnTo>
                  <a:pt x="8272145" y="4175252"/>
                </a:lnTo>
                <a:lnTo>
                  <a:pt x="8274304" y="4165981"/>
                </a:lnTo>
                <a:cubicBezTo>
                  <a:pt x="8579358" y="4235831"/>
                  <a:pt x="9059291" y="4092829"/>
                  <a:pt x="9325610" y="3818636"/>
                </a:cubicBezTo>
                <a:lnTo>
                  <a:pt x="9332468" y="3825240"/>
                </a:lnTo>
                <a:lnTo>
                  <a:pt x="9325610" y="3818636"/>
                </a:lnTo>
                <a:cubicBezTo>
                  <a:pt x="9410700" y="3731006"/>
                  <a:pt x="9482074" y="3634105"/>
                  <a:pt x="9554464" y="3535807"/>
                </a:cubicBezTo>
                <a:cubicBezTo>
                  <a:pt x="9627616" y="3436366"/>
                  <a:pt x="9701784" y="3335655"/>
                  <a:pt x="9791446" y="3243453"/>
                </a:cubicBezTo>
                <a:cubicBezTo>
                  <a:pt x="9860280" y="3172460"/>
                  <a:pt x="9938385" y="3106420"/>
                  <a:pt x="10032365" y="3049524"/>
                </a:cubicBezTo>
                <a:cubicBezTo>
                  <a:pt x="10470261" y="2785110"/>
                  <a:pt x="11090402" y="2760726"/>
                  <a:pt x="11564493" y="2901188"/>
                </a:cubicBezTo>
                <a:lnTo>
                  <a:pt x="11561826" y="2910332"/>
                </a:lnTo>
                <a:lnTo>
                  <a:pt x="11564493" y="2901188"/>
                </a:lnTo>
                <a:cubicBezTo>
                  <a:pt x="12030075" y="3039110"/>
                  <a:pt x="12388977" y="3315081"/>
                  <a:pt x="12707112" y="3613023"/>
                </a:cubicBezTo>
                <a:lnTo>
                  <a:pt x="12700635" y="3620008"/>
                </a:lnTo>
                <a:lnTo>
                  <a:pt x="12707112" y="3613023"/>
                </a:lnTo>
                <a:cubicBezTo>
                  <a:pt x="12868402" y="3764026"/>
                  <a:pt x="13023088" y="3926332"/>
                  <a:pt x="13180441" y="4091305"/>
                </a:cubicBezTo>
                <a:cubicBezTo>
                  <a:pt x="13295248" y="4211701"/>
                  <a:pt x="13411327" y="4333494"/>
                  <a:pt x="13532739" y="4453636"/>
                </a:cubicBezTo>
                <a:lnTo>
                  <a:pt x="13526008" y="4460367"/>
                </a:lnTo>
                <a:lnTo>
                  <a:pt x="13532739" y="4453636"/>
                </a:lnTo>
                <a:cubicBezTo>
                  <a:pt x="13576935" y="4497197"/>
                  <a:pt x="13621385" y="4540123"/>
                  <a:pt x="13666851" y="4581906"/>
                </a:cubicBezTo>
                <a:lnTo>
                  <a:pt x="13660373" y="4588891"/>
                </a:lnTo>
                <a:lnTo>
                  <a:pt x="13666851" y="4581906"/>
                </a:lnTo>
                <a:cubicBezTo>
                  <a:pt x="14075791" y="4957191"/>
                  <a:pt x="14560170" y="5213985"/>
                  <a:pt x="15108555" y="5309870"/>
                </a:cubicBezTo>
                <a:cubicBezTo>
                  <a:pt x="15512922" y="5381498"/>
                  <a:pt x="15952344" y="5360924"/>
                  <a:pt x="16339821" y="5238496"/>
                </a:cubicBezTo>
                <a:cubicBezTo>
                  <a:pt x="16694912" y="5126228"/>
                  <a:pt x="16989933" y="4951603"/>
                  <a:pt x="17249647" y="4741418"/>
                </a:cubicBezTo>
                <a:cubicBezTo>
                  <a:pt x="17569434" y="4482592"/>
                  <a:pt x="17835246" y="4170299"/>
                  <a:pt x="18102707" y="3856101"/>
                </a:cubicBezTo>
                <a:cubicBezTo>
                  <a:pt x="18193004" y="3750056"/>
                  <a:pt x="18283428" y="3643630"/>
                  <a:pt x="18376138" y="3539236"/>
                </a:cubicBezTo>
                <a:lnTo>
                  <a:pt x="18383249" y="3545586"/>
                </a:lnTo>
                <a:lnTo>
                  <a:pt x="18376138" y="3539236"/>
                </a:lnTo>
                <a:cubicBezTo>
                  <a:pt x="18467071" y="3436112"/>
                  <a:pt x="18560922" y="3333623"/>
                  <a:pt x="18657316" y="3232277"/>
                </a:cubicBezTo>
                <a:lnTo>
                  <a:pt x="18664173" y="3238881"/>
                </a:lnTo>
                <a:lnTo>
                  <a:pt x="18657316" y="3232277"/>
                </a:lnTo>
                <a:cubicBezTo>
                  <a:pt x="20036409" y="1780413"/>
                  <a:pt x="22006433" y="563118"/>
                  <a:pt x="24440642" y="0"/>
                </a:cubicBezTo>
                <a:lnTo>
                  <a:pt x="24444960" y="18542"/>
                </a:lnTo>
                <a:cubicBezTo>
                  <a:pt x="22014307" y="580898"/>
                  <a:pt x="20047712" y="1796161"/>
                  <a:pt x="18671032" y="3245485"/>
                </a:cubicBezTo>
                <a:cubicBezTo>
                  <a:pt x="18574766" y="3346704"/>
                  <a:pt x="18481167" y="3448939"/>
                  <a:pt x="18390362" y="3551936"/>
                </a:cubicBezTo>
                <a:cubicBezTo>
                  <a:pt x="18297779" y="3656203"/>
                  <a:pt x="18207482" y="3762375"/>
                  <a:pt x="18117185" y="3868420"/>
                </a:cubicBezTo>
                <a:cubicBezTo>
                  <a:pt x="17849978" y="4182491"/>
                  <a:pt x="17583024" y="4496181"/>
                  <a:pt x="17261586" y="4756277"/>
                </a:cubicBezTo>
                <a:lnTo>
                  <a:pt x="17255617" y="4748911"/>
                </a:lnTo>
                <a:lnTo>
                  <a:pt x="17261586" y="4756277"/>
                </a:lnTo>
                <a:cubicBezTo>
                  <a:pt x="17000348" y="4967732"/>
                  <a:pt x="16703295" y="5143754"/>
                  <a:pt x="16345535" y="5256784"/>
                </a:cubicBezTo>
                <a:lnTo>
                  <a:pt x="16342614" y="5247640"/>
                </a:lnTo>
                <a:lnTo>
                  <a:pt x="16345535" y="5256784"/>
                </a:lnTo>
                <a:cubicBezTo>
                  <a:pt x="15954883" y="5380355"/>
                  <a:pt x="15512415" y="5400929"/>
                  <a:pt x="15105253" y="5328793"/>
                </a:cubicBezTo>
                <a:lnTo>
                  <a:pt x="15106904" y="5319395"/>
                </a:lnTo>
                <a:lnTo>
                  <a:pt x="15105253" y="5328793"/>
                </a:lnTo>
                <a:cubicBezTo>
                  <a:pt x="14552930" y="5232273"/>
                  <a:pt x="14065251" y="4973574"/>
                  <a:pt x="13653898" y="4596130"/>
                </a:cubicBezTo>
                <a:cubicBezTo>
                  <a:pt x="13608304" y="4554093"/>
                  <a:pt x="13563601" y="4511167"/>
                  <a:pt x="13519404" y="4467479"/>
                </a:cubicBezTo>
                <a:cubicBezTo>
                  <a:pt x="13397865" y="4347083"/>
                  <a:pt x="13281533" y="4225036"/>
                  <a:pt x="13166726" y="4104640"/>
                </a:cubicBezTo>
                <a:cubicBezTo>
                  <a:pt x="13009246" y="3939540"/>
                  <a:pt x="12854940" y="3777742"/>
                  <a:pt x="12694158" y="3627120"/>
                </a:cubicBezTo>
                <a:cubicBezTo>
                  <a:pt x="12376785" y="3329940"/>
                  <a:pt x="12020550" y="3056255"/>
                  <a:pt x="11559159" y="2919603"/>
                </a:cubicBezTo>
                <a:cubicBezTo>
                  <a:pt x="11088878" y="2780284"/>
                  <a:pt x="10474452" y="2804922"/>
                  <a:pt x="10042271" y="3066034"/>
                </a:cubicBezTo>
                <a:lnTo>
                  <a:pt x="10037319" y="3057906"/>
                </a:lnTo>
                <a:lnTo>
                  <a:pt x="10042271" y="3066034"/>
                </a:lnTo>
                <a:cubicBezTo>
                  <a:pt x="9949942" y="3122041"/>
                  <a:pt x="9873107" y="3186938"/>
                  <a:pt x="9805162" y="3256915"/>
                </a:cubicBezTo>
                <a:cubicBezTo>
                  <a:pt x="9716644" y="3348101"/>
                  <a:pt x="9643237" y="3447796"/>
                  <a:pt x="9569832" y="3547364"/>
                </a:cubicBezTo>
                <a:cubicBezTo>
                  <a:pt x="9497569" y="3645408"/>
                  <a:pt x="9425432" y="3743452"/>
                  <a:pt x="9339326" y="3832098"/>
                </a:cubicBezTo>
                <a:cubicBezTo>
                  <a:pt x="9068816" y="4110609"/>
                  <a:pt x="8582279" y="4256278"/>
                  <a:pt x="8270113" y="4184777"/>
                </a:cubicBezTo>
                <a:cubicBezTo>
                  <a:pt x="8195945" y="4167759"/>
                  <a:pt x="8132319" y="4142740"/>
                  <a:pt x="8069072" y="4109720"/>
                </a:cubicBezTo>
                <a:cubicBezTo>
                  <a:pt x="7976997" y="4061587"/>
                  <a:pt x="7901432" y="3994912"/>
                  <a:pt x="7822184" y="3915664"/>
                </a:cubicBezTo>
                <a:cubicBezTo>
                  <a:pt x="7795895" y="3889375"/>
                  <a:pt x="7769098" y="3861562"/>
                  <a:pt x="7741158" y="3832606"/>
                </a:cubicBezTo>
                <a:cubicBezTo>
                  <a:pt x="7710551" y="3800856"/>
                  <a:pt x="7678547" y="3767709"/>
                  <a:pt x="7644131" y="3733292"/>
                </a:cubicBezTo>
                <a:lnTo>
                  <a:pt x="7650861" y="3726561"/>
                </a:lnTo>
                <a:lnTo>
                  <a:pt x="7644131" y="3733292"/>
                </a:lnTo>
                <a:cubicBezTo>
                  <a:pt x="7402195" y="3491357"/>
                  <a:pt x="7026783" y="3256534"/>
                  <a:pt x="6725285" y="3110230"/>
                </a:cubicBezTo>
                <a:cubicBezTo>
                  <a:pt x="6669786" y="3083179"/>
                  <a:pt x="6616446" y="3058287"/>
                  <a:pt x="6565265" y="3035427"/>
                </a:cubicBezTo>
                <a:lnTo>
                  <a:pt x="6569202" y="3026791"/>
                </a:lnTo>
                <a:lnTo>
                  <a:pt x="6565392" y="3035554"/>
                </a:lnTo>
                <a:cubicBezTo>
                  <a:pt x="6338570" y="2934589"/>
                  <a:pt x="6118987" y="2858389"/>
                  <a:pt x="5878068" y="2785237"/>
                </a:cubicBezTo>
                <a:lnTo>
                  <a:pt x="5880862" y="2776093"/>
                </a:lnTo>
                <a:lnTo>
                  <a:pt x="5878068" y="2785237"/>
                </a:lnTo>
                <a:cubicBezTo>
                  <a:pt x="5572887" y="2692527"/>
                  <a:pt x="5209413" y="2612644"/>
                  <a:pt x="4775073" y="2528570"/>
                </a:cubicBezTo>
                <a:lnTo>
                  <a:pt x="4776851" y="2519172"/>
                </a:lnTo>
                <a:lnTo>
                  <a:pt x="4775073" y="2528570"/>
                </a:lnTo>
                <a:cubicBezTo>
                  <a:pt x="4342257" y="2444877"/>
                  <a:pt x="3882517" y="2572004"/>
                  <a:pt x="3572510" y="2738755"/>
                </a:cubicBezTo>
                <a:lnTo>
                  <a:pt x="3567938" y="2730373"/>
                </a:lnTo>
                <a:lnTo>
                  <a:pt x="3572510" y="2738755"/>
                </a:lnTo>
                <a:cubicBezTo>
                  <a:pt x="3447542" y="2806065"/>
                  <a:pt x="3337433" y="2882392"/>
                  <a:pt x="3227451" y="2958592"/>
                </a:cubicBezTo>
                <a:cubicBezTo>
                  <a:pt x="3067812" y="3069209"/>
                  <a:pt x="2908681" y="3179572"/>
                  <a:pt x="2706878" y="3259582"/>
                </a:cubicBezTo>
                <a:lnTo>
                  <a:pt x="2703322" y="3250692"/>
                </a:lnTo>
                <a:lnTo>
                  <a:pt x="2706878" y="3259582"/>
                </a:lnTo>
                <a:cubicBezTo>
                  <a:pt x="2286762" y="3426079"/>
                  <a:pt x="1704213" y="3454527"/>
                  <a:pt x="1189990" y="3286887"/>
                </a:cubicBezTo>
                <a:cubicBezTo>
                  <a:pt x="648081" y="3110230"/>
                  <a:pt x="196977" y="2741676"/>
                  <a:pt x="0" y="235191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"/>
          <p:cNvSpPr/>
          <p:nvPr/>
        </p:nvSpPr>
        <p:spPr>
          <a:xfrm>
            <a:off x="-42116" y="5795873"/>
            <a:ext cx="18329243" cy="3843623"/>
          </a:xfrm>
          <a:custGeom>
            <a:rect b="b" l="l" r="r" t="t"/>
            <a:pathLst>
              <a:path extrusionOk="0" h="5124831" w="24438990">
                <a:moveTo>
                  <a:pt x="16891" y="1974469"/>
                </a:moveTo>
                <a:cubicBezTo>
                  <a:pt x="208661" y="2349119"/>
                  <a:pt x="644525" y="2712085"/>
                  <a:pt x="1170813" y="2893568"/>
                </a:cubicBezTo>
                <a:cubicBezTo>
                  <a:pt x="1666367" y="3064383"/>
                  <a:pt x="2229104" y="3048381"/>
                  <a:pt x="2636901" y="2902839"/>
                </a:cubicBezTo>
                <a:cubicBezTo>
                  <a:pt x="2831973" y="2833243"/>
                  <a:pt x="2987040" y="2734564"/>
                  <a:pt x="3144393" y="2634361"/>
                </a:cubicBezTo>
                <a:cubicBezTo>
                  <a:pt x="3253613" y="2564892"/>
                  <a:pt x="3363976" y="2494534"/>
                  <a:pt x="3489198" y="2433320"/>
                </a:cubicBezTo>
                <a:cubicBezTo>
                  <a:pt x="3799713" y="2281428"/>
                  <a:pt x="4255643" y="2168398"/>
                  <a:pt x="4684268" y="2251202"/>
                </a:cubicBezTo>
                <a:lnTo>
                  <a:pt x="4682490" y="2260600"/>
                </a:lnTo>
                <a:lnTo>
                  <a:pt x="4684268" y="2251202"/>
                </a:lnTo>
                <a:cubicBezTo>
                  <a:pt x="4782566" y="2270125"/>
                  <a:pt x="4877562" y="2288159"/>
                  <a:pt x="4969510" y="2305685"/>
                </a:cubicBezTo>
                <a:cubicBezTo>
                  <a:pt x="5055489" y="2322068"/>
                  <a:pt x="5138801" y="2337816"/>
                  <a:pt x="5219446" y="2353310"/>
                </a:cubicBezTo>
                <a:cubicBezTo>
                  <a:pt x="5442839" y="2396363"/>
                  <a:pt x="5645658" y="2437384"/>
                  <a:pt x="5828665" y="2481707"/>
                </a:cubicBezTo>
                <a:lnTo>
                  <a:pt x="5826379" y="2490978"/>
                </a:lnTo>
                <a:lnTo>
                  <a:pt x="5828665" y="2481707"/>
                </a:lnTo>
                <a:cubicBezTo>
                  <a:pt x="6081903" y="2542921"/>
                  <a:pt x="6314948" y="2605278"/>
                  <a:pt x="6557010" y="2696845"/>
                </a:cubicBezTo>
                <a:cubicBezTo>
                  <a:pt x="6611620" y="2717673"/>
                  <a:pt x="6668262" y="2740533"/>
                  <a:pt x="6727317" y="2765806"/>
                </a:cubicBezTo>
                <a:cubicBezTo>
                  <a:pt x="7047611" y="2902966"/>
                  <a:pt x="7444486" y="3139059"/>
                  <a:pt x="7687056" y="3395218"/>
                </a:cubicBezTo>
                <a:cubicBezTo>
                  <a:pt x="7734808" y="3445637"/>
                  <a:pt x="7777099" y="3493897"/>
                  <a:pt x="7816596" y="3538982"/>
                </a:cubicBezTo>
                <a:cubicBezTo>
                  <a:pt x="7851521" y="3578860"/>
                  <a:pt x="7884414" y="3616325"/>
                  <a:pt x="7917180" y="3650996"/>
                </a:cubicBezTo>
                <a:cubicBezTo>
                  <a:pt x="7971155" y="3708019"/>
                  <a:pt x="8024876" y="3757168"/>
                  <a:pt x="8087487" y="3796538"/>
                </a:cubicBezTo>
                <a:lnTo>
                  <a:pt x="8082407" y="3804539"/>
                </a:lnTo>
                <a:lnTo>
                  <a:pt x="8087487" y="3796538"/>
                </a:lnTo>
                <a:cubicBezTo>
                  <a:pt x="8146415" y="3833622"/>
                  <a:pt x="8206359" y="3863086"/>
                  <a:pt x="8278241" y="3884676"/>
                </a:cubicBezTo>
                <a:cubicBezTo>
                  <a:pt x="8581898" y="3976116"/>
                  <a:pt x="9089009" y="3848608"/>
                  <a:pt x="9372854" y="3573272"/>
                </a:cubicBezTo>
                <a:lnTo>
                  <a:pt x="9379458" y="3580130"/>
                </a:lnTo>
                <a:lnTo>
                  <a:pt x="9372854" y="3573272"/>
                </a:lnTo>
                <a:cubicBezTo>
                  <a:pt x="9462770" y="3486023"/>
                  <a:pt x="9537954" y="3388487"/>
                  <a:pt x="9614281" y="3289427"/>
                </a:cubicBezTo>
                <a:cubicBezTo>
                  <a:pt x="9691751" y="3188970"/>
                  <a:pt x="9770237" y="3086989"/>
                  <a:pt x="9865741" y="2994279"/>
                </a:cubicBezTo>
                <a:cubicBezTo>
                  <a:pt x="9930003" y="2931922"/>
                  <a:pt x="10001885" y="2873756"/>
                  <a:pt x="10086594" y="2822829"/>
                </a:cubicBezTo>
                <a:cubicBezTo>
                  <a:pt x="10521823" y="2561844"/>
                  <a:pt x="11130534" y="2528570"/>
                  <a:pt x="11601958" y="2656586"/>
                </a:cubicBezTo>
                <a:cubicBezTo>
                  <a:pt x="12063349" y="2781935"/>
                  <a:pt x="12426188" y="3043428"/>
                  <a:pt x="12748387" y="3329940"/>
                </a:cubicBezTo>
                <a:cubicBezTo>
                  <a:pt x="12944602" y="3504438"/>
                  <a:pt x="13131165" y="3696208"/>
                  <a:pt x="13321411" y="3891915"/>
                </a:cubicBezTo>
                <a:cubicBezTo>
                  <a:pt x="13405358" y="3978275"/>
                  <a:pt x="13490068" y="4065270"/>
                  <a:pt x="13576681" y="4152011"/>
                </a:cubicBezTo>
                <a:lnTo>
                  <a:pt x="13569950" y="4158742"/>
                </a:lnTo>
                <a:lnTo>
                  <a:pt x="13576681" y="4152011"/>
                </a:lnTo>
                <a:cubicBezTo>
                  <a:pt x="13620115" y="4195318"/>
                  <a:pt x="13663676" y="4237863"/>
                  <a:pt x="13707999" y="4279519"/>
                </a:cubicBezTo>
                <a:lnTo>
                  <a:pt x="13701521" y="4286504"/>
                </a:lnTo>
                <a:lnTo>
                  <a:pt x="13707999" y="4279519"/>
                </a:lnTo>
                <a:cubicBezTo>
                  <a:pt x="14106525" y="4653407"/>
                  <a:pt x="14564106" y="4917186"/>
                  <a:pt x="15093570" y="5025136"/>
                </a:cubicBezTo>
                <a:cubicBezTo>
                  <a:pt x="15484095" y="5105781"/>
                  <a:pt x="15914369" y="5096383"/>
                  <a:pt x="16297910" y="4986909"/>
                </a:cubicBezTo>
                <a:cubicBezTo>
                  <a:pt x="16648938" y="4886706"/>
                  <a:pt x="16944720" y="4724273"/>
                  <a:pt x="17207357" y="4526280"/>
                </a:cubicBezTo>
                <a:cubicBezTo>
                  <a:pt x="17534255" y="4279900"/>
                  <a:pt x="17809083" y="3978656"/>
                  <a:pt x="18086324" y="3674999"/>
                </a:cubicBezTo>
                <a:cubicBezTo>
                  <a:pt x="18176368" y="3576320"/>
                  <a:pt x="18266792" y="3477387"/>
                  <a:pt x="18359119" y="3379978"/>
                </a:cubicBezTo>
                <a:lnTo>
                  <a:pt x="18365978" y="3386582"/>
                </a:lnTo>
                <a:lnTo>
                  <a:pt x="18358994" y="3380105"/>
                </a:lnTo>
                <a:cubicBezTo>
                  <a:pt x="18452084" y="3281299"/>
                  <a:pt x="18547970" y="3183001"/>
                  <a:pt x="18646268" y="3085719"/>
                </a:cubicBezTo>
                <a:lnTo>
                  <a:pt x="18652997" y="3092450"/>
                </a:lnTo>
                <a:lnTo>
                  <a:pt x="18646268" y="3085719"/>
                </a:lnTo>
                <a:cubicBezTo>
                  <a:pt x="20051903" y="1693164"/>
                  <a:pt x="22021927" y="531241"/>
                  <a:pt x="24434927" y="0"/>
                </a:cubicBezTo>
                <a:lnTo>
                  <a:pt x="24438990" y="18542"/>
                </a:lnTo>
                <a:cubicBezTo>
                  <a:pt x="22029546" y="549021"/>
                  <a:pt x="20062697" y="1709166"/>
                  <a:pt x="18659475" y="3098927"/>
                </a:cubicBezTo>
                <a:cubicBezTo>
                  <a:pt x="18561304" y="3196082"/>
                  <a:pt x="18465545" y="3294253"/>
                  <a:pt x="18372709" y="3392805"/>
                </a:cubicBezTo>
                <a:cubicBezTo>
                  <a:pt x="18280507" y="3489960"/>
                  <a:pt x="18190337" y="3588766"/>
                  <a:pt x="18100168" y="3687572"/>
                </a:cubicBezTo>
                <a:cubicBezTo>
                  <a:pt x="17823180" y="3990975"/>
                  <a:pt x="17547082" y="4293489"/>
                  <a:pt x="17218660" y="4541139"/>
                </a:cubicBezTo>
                <a:lnTo>
                  <a:pt x="17212944" y="4533519"/>
                </a:lnTo>
                <a:lnTo>
                  <a:pt x="17218660" y="4541139"/>
                </a:lnTo>
                <a:cubicBezTo>
                  <a:pt x="16954627" y="4740402"/>
                  <a:pt x="16656685" y="4903978"/>
                  <a:pt x="16302990" y="5004943"/>
                </a:cubicBezTo>
                <a:lnTo>
                  <a:pt x="16300322" y="4995799"/>
                </a:lnTo>
                <a:lnTo>
                  <a:pt x="16302990" y="5004943"/>
                </a:lnTo>
                <a:cubicBezTo>
                  <a:pt x="15916275" y="5115433"/>
                  <a:pt x="15482951" y="5124831"/>
                  <a:pt x="15089632" y="5043551"/>
                </a:cubicBezTo>
                <a:lnTo>
                  <a:pt x="15091537" y="5034280"/>
                </a:lnTo>
                <a:lnTo>
                  <a:pt x="15089632" y="5043551"/>
                </a:lnTo>
                <a:cubicBezTo>
                  <a:pt x="14555978" y="4934839"/>
                  <a:pt x="14095349" y="4669028"/>
                  <a:pt x="13694792" y="4293108"/>
                </a:cubicBezTo>
                <a:cubicBezTo>
                  <a:pt x="13650342" y="4251198"/>
                  <a:pt x="13606653" y="4208526"/>
                  <a:pt x="13563093" y="4165092"/>
                </a:cubicBezTo>
                <a:cubicBezTo>
                  <a:pt x="13476351" y="4078224"/>
                  <a:pt x="13391643" y="3991102"/>
                  <a:pt x="13307694" y="3904742"/>
                </a:cubicBezTo>
                <a:cubicBezTo>
                  <a:pt x="13117321" y="3709035"/>
                  <a:pt x="12931267" y="3517646"/>
                  <a:pt x="12735687" y="3343656"/>
                </a:cubicBezTo>
                <a:lnTo>
                  <a:pt x="12742037" y="3336544"/>
                </a:lnTo>
                <a:lnTo>
                  <a:pt x="12735687" y="3343656"/>
                </a:lnTo>
                <a:cubicBezTo>
                  <a:pt x="12414377" y="3058033"/>
                  <a:pt x="12054078" y="2798699"/>
                  <a:pt x="11596878" y="2674493"/>
                </a:cubicBezTo>
                <a:lnTo>
                  <a:pt x="11599418" y="2665349"/>
                </a:lnTo>
                <a:lnTo>
                  <a:pt x="11596878" y="2674493"/>
                </a:lnTo>
                <a:cubicBezTo>
                  <a:pt x="11129264" y="2547493"/>
                  <a:pt x="10526141" y="2580894"/>
                  <a:pt x="10096246" y="2838704"/>
                </a:cubicBezTo>
                <a:lnTo>
                  <a:pt x="10091293" y="2830576"/>
                </a:lnTo>
                <a:lnTo>
                  <a:pt x="10096246" y="2838704"/>
                </a:lnTo>
                <a:cubicBezTo>
                  <a:pt x="10013060" y="2888742"/>
                  <a:pt x="9942195" y="2946019"/>
                  <a:pt x="9878822" y="3007487"/>
                </a:cubicBezTo>
                <a:cubicBezTo>
                  <a:pt x="9784460" y="3099054"/>
                  <a:pt x="9706737" y="3199892"/>
                  <a:pt x="9629140" y="3300603"/>
                </a:cubicBezTo>
                <a:cubicBezTo>
                  <a:pt x="9552940" y="3399536"/>
                  <a:pt x="9476867" y="3498215"/>
                  <a:pt x="9385934" y="3586480"/>
                </a:cubicBezTo>
                <a:cubicBezTo>
                  <a:pt x="9097899" y="3866007"/>
                  <a:pt x="8583676" y="3996182"/>
                  <a:pt x="8272653" y="3902456"/>
                </a:cubicBezTo>
                <a:lnTo>
                  <a:pt x="8275446" y="3893312"/>
                </a:lnTo>
                <a:lnTo>
                  <a:pt x="8272653" y="3902456"/>
                </a:lnTo>
                <a:cubicBezTo>
                  <a:pt x="8198866" y="3880231"/>
                  <a:pt x="8137397" y="3850005"/>
                  <a:pt x="8077200" y="3812286"/>
                </a:cubicBezTo>
                <a:cubicBezTo>
                  <a:pt x="8012683" y="3771773"/>
                  <a:pt x="7957693" y="3721354"/>
                  <a:pt x="7903209" y="3663823"/>
                </a:cubicBezTo>
                <a:cubicBezTo>
                  <a:pt x="7870063" y="3628898"/>
                  <a:pt x="7837043" y="3591179"/>
                  <a:pt x="7802118" y="3551301"/>
                </a:cubicBezTo>
                <a:cubicBezTo>
                  <a:pt x="7762621" y="3506216"/>
                  <a:pt x="7720583" y="3458210"/>
                  <a:pt x="7673085" y="3408045"/>
                </a:cubicBezTo>
                <a:lnTo>
                  <a:pt x="7679944" y="3401441"/>
                </a:lnTo>
                <a:lnTo>
                  <a:pt x="7673085" y="3408045"/>
                </a:lnTo>
                <a:cubicBezTo>
                  <a:pt x="7433056" y="3154553"/>
                  <a:pt x="7038721" y="2919603"/>
                  <a:pt x="6719696" y="2783078"/>
                </a:cubicBezTo>
                <a:lnTo>
                  <a:pt x="6723507" y="2774315"/>
                </a:lnTo>
                <a:lnTo>
                  <a:pt x="6719824" y="2783078"/>
                </a:lnTo>
                <a:cubicBezTo>
                  <a:pt x="6660896" y="2757932"/>
                  <a:pt x="6604508" y="2735072"/>
                  <a:pt x="6550152" y="2714371"/>
                </a:cubicBezTo>
                <a:lnTo>
                  <a:pt x="6553581" y="2705481"/>
                </a:lnTo>
                <a:lnTo>
                  <a:pt x="6550152" y="2714371"/>
                </a:lnTo>
                <a:cubicBezTo>
                  <a:pt x="6309233" y="2623312"/>
                  <a:pt x="6077077" y="2561082"/>
                  <a:pt x="5824093" y="2499995"/>
                </a:cubicBezTo>
                <a:cubicBezTo>
                  <a:pt x="5641467" y="2455799"/>
                  <a:pt x="5439029" y="2414778"/>
                  <a:pt x="5215763" y="2371725"/>
                </a:cubicBezTo>
                <a:cubicBezTo>
                  <a:pt x="5135245" y="2356231"/>
                  <a:pt x="5051933" y="2340356"/>
                  <a:pt x="4965954" y="2324100"/>
                </a:cubicBezTo>
                <a:cubicBezTo>
                  <a:pt x="4874006" y="2306701"/>
                  <a:pt x="4778883" y="2288667"/>
                  <a:pt x="4680712" y="2269617"/>
                </a:cubicBezTo>
                <a:cubicBezTo>
                  <a:pt x="4257167" y="2187829"/>
                  <a:pt x="3805555" y="2299589"/>
                  <a:pt x="3497580" y="2450211"/>
                </a:cubicBezTo>
                <a:lnTo>
                  <a:pt x="3493389" y="2441702"/>
                </a:lnTo>
                <a:lnTo>
                  <a:pt x="3497580" y="2450211"/>
                </a:lnTo>
                <a:cubicBezTo>
                  <a:pt x="3373501" y="2510917"/>
                  <a:pt x="3263900" y="2580640"/>
                  <a:pt x="3154680" y="2650236"/>
                </a:cubicBezTo>
                <a:cubicBezTo>
                  <a:pt x="2997327" y="2750312"/>
                  <a:pt x="2840609" y="2850134"/>
                  <a:pt x="2643378" y="2920619"/>
                </a:cubicBezTo>
                <a:lnTo>
                  <a:pt x="2640203" y="2911602"/>
                </a:lnTo>
                <a:lnTo>
                  <a:pt x="2643378" y="2920619"/>
                </a:lnTo>
                <a:cubicBezTo>
                  <a:pt x="2231517" y="3067685"/>
                  <a:pt x="1664335" y="3083687"/>
                  <a:pt x="1164717" y="2911475"/>
                </a:cubicBezTo>
                <a:lnTo>
                  <a:pt x="1167765" y="2902458"/>
                </a:lnTo>
                <a:lnTo>
                  <a:pt x="1164717" y="2911475"/>
                </a:lnTo>
                <a:cubicBezTo>
                  <a:pt x="634746" y="2728722"/>
                  <a:pt x="194437" y="2362962"/>
                  <a:pt x="0" y="198310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"/>
          <p:cNvSpPr/>
          <p:nvPr/>
        </p:nvSpPr>
        <p:spPr>
          <a:xfrm>
            <a:off x="-37659" y="5938365"/>
            <a:ext cx="18324195" cy="3637693"/>
          </a:xfrm>
          <a:custGeom>
            <a:rect b="b" l="l" r="r" t="t"/>
            <a:pathLst>
              <a:path extrusionOk="0" h="4850257" w="24432260">
                <a:moveTo>
                  <a:pt x="17018" y="1605153"/>
                </a:moveTo>
                <a:cubicBezTo>
                  <a:pt x="206375" y="1969897"/>
                  <a:pt x="631444" y="2330450"/>
                  <a:pt x="1146302" y="2518029"/>
                </a:cubicBezTo>
                <a:lnTo>
                  <a:pt x="1143000" y="2526919"/>
                </a:lnTo>
                <a:lnTo>
                  <a:pt x="1146302" y="2518029"/>
                </a:lnTo>
                <a:cubicBezTo>
                  <a:pt x="1627378" y="2693162"/>
                  <a:pt x="2174748" y="2689733"/>
                  <a:pt x="2574417" y="2563368"/>
                </a:cubicBezTo>
                <a:cubicBezTo>
                  <a:pt x="2765171" y="2503170"/>
                  <a:pt x="2918079" y="2414651"/>
                  <a:pt x="3073146" y="2324862"/>
                </a:cubicBezTo>
                <a:cubicBezTo>
                  <a:pt x="3181604" y="2262124"/>
                  <a:pt x="3291205" y="2198624"/>
                  <a:pt x="3415157" y="2144268"/>
                </a:cubicBezTo>
                <a:lnTo>
                  <a:pt x="3418967" y="2153031"/>
                </a:lnTo>
                <a:lnTo>
                  <a:pt x="3415157" y="2144268"/>
                </a:lnTo>
                <a:cubicBezTo>
                  <a:pt x="3723767" y="2008759"/>
                  <a:pt x="4171188" y="1911477"/>
                  <a:pt x="4590415" y="1991995"/>
                </a:cubicBezTo>
                <a:cubicBezTo>
                  <a:pt x="4851400" y="2042160"/>
                  <a:pt x="5092319" y="2081530"/>
                  <a:pt x="5313299" y="2117598"/>
                </a:cubicBezTo>
                <a:cubicBezTo>
                  <a:pt x="5478145" y="2144522"/>
                  <a:pt x="5631942" y="2169541"/>
                  <a:pt x="5774563" y="2195957"/>
                </a:cubicBezTo>
                <a:lnTo>
                  <a:pt x="5772785" y="2205355"/>
                </a:lnTo>
                <a:lnTo>
                  <a:pt x="5774563" y="2195957"/>
                </a:lnTo>
                <a:cubicBezTo>
                  <a:pt x="6039612" y="2245106"/>
                  <a:pt x="6285230" y="2293239"/>
                  <a:pt x="6541389" y="2375027"/>
                </a:cubicBezTo>
                <a:cubicBezTo>
                  <a:pt x="6599174" y="2393569"/>
                  <a:pt x="6659118" y="2414397"/>
                  <a:pt x="6721348" y="2438019"/>
                </a:cubicBezTo>
                <a:lnTo>
                  <a:pt x="6717919" y="2446909"/>
                </a:lnTo>
                <a:lnTo>
                  <a:pt x="6721221" y="2438019"/>
                </a:lnTo>
                <a:cubicBezTo>
                  <a:pt x="7059168" y="2565400"/>
                  <a:pt x="7475347" y="2801747"/>
                  <a:pt x="7716393" y="3069844"/>
                </a:cubicBezTo>
                <a:lnTo>
                  <a:pt x="7709281" y="3076194"/>
                </a:lnTo>
                <a:lnTo>
                  <a:pt x="7716393" y="3069844"/>
                </a:lnTo>
                <a:cubicBezTo>
                  <a:pt x="7774940" y="3134995"/>
                  <a:pt x="7823835" y="3197098"/>
                  <a:pt x="7868920" y="3254375"/>
                </a:cubicBezTo>
                <a:cubicBezTo>
                  <a:pt x="7908036" y="3304032"/>
                  <a:pt x="7944104" y="3350006"/>
                  <a:pt x="7981696" y="3391789"/>
                </a:cubicBezTo>
                <a:cubicBezTo>
                  <a:pt x="8017764" y="3431921"/>
                  <a:pt x="8054975" y="3467989"/>
                  <a:pt x="8097012" y="3499358"/>
                </a:cubicBezTo>
                <a:lnTo>
                  <a:pt x="8091297" y="3506978"/>
                </a:lnTo>
                <a:lnTo>
                  <a:pt x="8097012" y="3499358"/>
                </a:lnTo>
                <a:cubicBezTo>
                  <a:pt x="8153019" y="3541141"/>
                  <a:pt x="8210677" y="3575558"/>
                  <a:pt x="8281924" y="3602228"/>
                </a:cubicBezTo>
                <a:cubicBezTo>
                  <a:pt x="8584057" y="3715385"/>
                  <a:pt x="9118092" y="3603117"/>
                  <a:pt x="9419717" y="3326765"/>
                </a:cubicBezTo>
                <a:cubicBezTo>
                  <a:pt x="9514205" y="3240278"/>
                  <a:pt x="9593072" y="3142361"/>
                  <a:pt x="9673336" y="3042793"/>
                </a:cubicBezTo>
                <a:cubicBezTo>
                  <a:pt x="9754870" y="2941574"/>
                  <a:pt x="9837801" y="2838704"/>
                  <a:pt x="9939020" y="2745994"/>
                </a:cubicBezTo>
                <a:cubicBezTo>
                  <a:pt x="9998583" y="2691511"/>
                  <a:pt x="10064369" y="2640457"/>
                  <a:pt x="10140188" y="2595118"/>
                </a:cubicBezTo>
                <a:cubicBezTo>
                  <a:pt x="10572623" y="2337435"/>
                  <a:pt x="11170285" y="2295525"/>
                  <a:pt x="11638661" y="2411095"/>
                </a:cubicBezTo>
                <a:cubicBezTo>
                  <a:pt x="12095861" y="2523998"/>
                  <a:pt x="12462510" y="2771013"/>
                  <a:pt x="12788773" y="3045968"/>
                </a:cubicBezTo>
                <a:cubicBezTo>
                  <a:pt x="13030454" y="3249803"/>
                  <a:pt x="13257276" y="3480689"/>
                  <a:pt x="13489305" y="3717036"/>
                </a:cubicBezTo>
                <a:cubicBezTo>
                  <a:pt x="13532612" y="3761105"/>
                  <a:pt x="13576045" y="3805301"/>
                  <a:pt x="13619734" y="3849624"/>
                </a:cubicBezTo>
                <a:lnTo>
                  <a:pt x="13613003" y="3856355"/>
                </a:lnTo>
                <a:lnTo>
                  <a:pt x="13619734" y="3849624"/>
                </a:lnTo>
                <a:cubicBezTo>
                  <a:pt x="13662406" y="3892677"/>
                  <a:pt x="13704823" y="3935095"/>
                  <a:pt x="13748004" y="3976624"/>
                </a:cubicBezTo>
                <a:lnTo>
                  <a:pt x="13741399" y="3983482"/>
                </a:lnTo>
                <a:lnTo>
                  <a:pt x="13748004" y="3976624"/>
                </a:lnTo>
                <a:cubicBezTo>
                  <a:pt x="14135862" y="4349242"/>
                  <a:pt x="14566772" y="4620006"/>
                  <a:pt x="15077695" y="4739894"/>
                </a:cubicBezTo>
                <a:cubicBezTo>
                  <a:pt x="15454503" y="4829556"/>
                  <a:pt x="15875254" y="4831334"/>
                  <a:pt x="16255111" y="4734687"/>
                </a:cubicBezTo>
                <a:lnTo>
                  <a:pt x="16257396" y="4743958"/>
                </a:lnTo>
                <a:lnTo>
                  <a:pt x="16255111" y="4734687"/>
                </a:lnTo>
                <a:cubicBezTo>
                  <a:pt x="16602074" y="4646422"/>
                  <a:pt x="16898746" y="4496435"/>
                  <a:pt x="17164304" y="4310507"/>
                </a:cubicBezTo>
                <a:cubicBezTo>
                  <a:pt x="17499076" y="4076192"/>
                  <a:pt x="17783810" y="3785743"/>
                  <a:pt x="18071338" y="3492246"/>
                </a:cubicBezTo>
                <a:cubicBezTo>
                  <a:pt x="18160492" y="3401314"/>
                  <a:pt x="18249772" y="3310128"/>
                  <a:pt x="18340959" y="3220339"/>
                </a:cubicBezTo>
                <a:lnTo>
                  <a:pt x="18347690" y="3227070"/>
                </a:lnTo>
                <a:lnTo>
                  <a:pt x="18340959" y="3220339"/>
                </a:lnTo>
                <a:cubicBezTo>
                  <a:pt x="18436209" y="3125724"/>
                  <a:pt x="18533998" y="3031617"/>
                  <a:pt x="18634329" y="2938653"/>
                </a:cubicBezTo>
                <a:lnTo>
                  <a:pt x="18640806" y="2945638"/>
                </a:lnTo>
                <a:lnTo>
                  <a:pt x="18634329" y="2938653"/>
                </a:lnTo>
                <a:cubicBezTo>
                  <a:pt x="20066254" y="1606042"/>
                  <a:pt x="22036786" y="499364"/>
                  <a:pt x="24428322" y="0"/>
                </a:cubicBezTo>
                <a:lnTo>
                  <a:pt x="24432260" y="18669"/>
                </a:lnTo>
                <a:cubicBezTo>
                  <a:pt x="22044152" y="517398"/>
                  <a:pt x="20076667" y="1622425"/>
                  <a:pt x="18647156" y="2952496"/>
                </a:cubicBezTo>
                <a:cubicBezTo>
                  <a:pt x="18547080" y="3045333"/>
                  <a:pt x="18449416" y="3139313"/>
                  <a:pt x="18354293" y="3233674"/>
                </a:cubicBezTo>
                <a:cubicBezTo>
                  <a:pt x="18263235" y="3323336"/>
                  <a:pt x="18174081" y="3414395"/>
                  <a:pt x="18084927" y="3505327"/>
                </a:cubicBezTo>
                <a:cubicBezTo>
                  <a:pt x="17797526" y="3798570"/>
                  <a:pt x="17511521" y="4090416"/>
                  <a:pt x="17175226" y="4325874"/>
                </a:cubicBezTo>
                <a:lnTo>
                  <a:pt x="17169765" y="4318127"/>
                </a:lnTo>
                <a:lnTo>
                  <a:pt x="17175226" y="4325874"/>
                </a:lnTo>
                <a:cubicBezTo>
                  <a:pt x="16908144" y="4512945"/>
                  <a:pt x="16609440" y="4664075"/>
                  <a:pt x="16259810" y="4752975"/>
                </a:cubicBezTo>
                <a:cubicBezTo>
                  <a:pt x="15876905" y="4850257"/>
                  <a:pt x="15453106" y="4848606"/>
                  <a:pt x="15073376" y="4758182"/>
                </a:cubicBezTo>
                <a:lnTo>
                  <a:pt x="15075535" y="4748911"/>
                </a:lnTo>
                <a:lnTo>
                  <a:pt x="15073376" y="4758182"/>
                </a:lnTo>
                <a:cubicBezTo>
                  <a:pt x="14558390" y="4637278"/>
                  <a:pt x="14124559" y="4364482"/>
                  <a:pt x="13734922" y="3990086"/>
                </a:cubicBezTo>
                <a:cubicBezTo>
                  <a:pt x="13691615" y="3948430"/>
                  <a:pt x="13649070" y="3905885"/>
                  <a:pt x="13606271" y="3862705"/>
                </a:cubicBezTo>
                <a:cubicBezTo>
                  <a:pt x="13562457" y="3818382"/>
                  <a:pt x="13519022" y="3774186"/>
                  <a:pt x="13475715" y="3730117"/>
                </a:cubicBezTo>
                <a:cubicBezTo>
                  <a:pt x="13243560" y="3493770"/>
                  <a:pt x="13017372" y="3263392"/>
                  <a:pt x="12776454" y="3060319"/>
                </a:cubicBezTo>
                <a:lnTo>
                  <a:pt x="12782549" y="3053080"/>
                </a:lnTo>
                <a:lnTo>
                  <a:pt x="12776454" y="3060319"/>
                </a:lnTo>
                <a:cubicBezTo>
                  <a:pt x="12451207" y="2786253"/>
                  <a:pt x="12087097" y="2541270"/>
                  <a:pt x="11634089" y="2429383"/>
                </a:cubicBezTo>
                <a:lnTo>
                  <a:pt x="11636374" y="2420112"/>
                </a:lnTo>
                <a:lnTo>
                  <a:pt x="11634089" y="2429383"/>
                </a:lnTo>
                <a:cubicBezTo>
                  <a:pt x="11169395" y="2314702"/>
                  <a:pt x="10577195" y="2356739"/>
                  <a:pt x="10149967" y="2611247"/>
                </a:cubicBezTo>
                <a:lnTo>
                  <a:pt x="10145141" y="2603119"/>
                </a:lnTo>
                <a:lnTo>
                  <a:pt x="10149967" y="2611247"/>
                </a:lnTo>
                <a:cubicBezTo>
                  <a:pt x="10075418" y="2655824"/>
                  <a:pt x="10010520" y="2706116"/>
                  <a:pt x="9951846" y="2759837"/>
                </a:cubicBezTo>
                <a:cubicBezTo>
                  <a:pt x="9851770" y="2851531"/>
                  <a:pt x="9769729" y="2953258"/>
                  <a:pt x="9688068" y="3054604"/>
                </a:cubicBezTo>
                <a:cubicBezTo>
                  <a:pt x="9608057" y="3153918"/>
                  <a:pt x="9528174" y="3252978"/>
                  <a:pt x="9432544" y="3340608"/>
                </a:cubicBezTo>
                <a:lnTo>
                  <a:pt x="9426067" y="3333623"/>
                </a:lnTo>
                <a:lnTo>
                  <a:pt x="9432544" y="3340608"/>
                </a:lnTo>
                <a:cubicBezTo>
                  <a:pt x="9126346" y="3621024"/>
                  <a:pt x="8585072" y="3735959"/>
                  <a:pt x="8275193" y="3619881"/>
                </a:cubicBezTo>
                <a:lnTo>
                  <a:pt x="8278495" y="3610991"/>
                </a:lnTo>
                <a:lnTo>
                  <a:pt x="8275193" y="3619881"/>
                </a:lnTo>
                <a:cubicBezTo>
                  <a:pt x="8201914" y="3592449"/>
                  <a:pt x="8142732" y="3557016"/>
                  <a:pt x="8085582" y="3514471"/>
                </a:cubicBezTo>
                <a:cubicBezTo>
                  <a:pt x="8042402" y="3482213"/>
                  <a:pt x="8004174" y="3445129"/>
                  <a:pt x="7967598" y="3404362"/>
                </a:cubicBezTo>
                <a:cubicBezTo>
                  <a:pt x="7929626" y="3362071"/>
                  <a:pt x="7893049" y="3315589"/>
                  <a:pt x="7854060" y="3265932"/>
                </a:cubicBezTo>
                <a:cubicBezTo>
                  <a:pt x="7808976" y="3208528"/>
                  <a:pt x="7760461" y="3146933"/>
                  <a:pt x="7702422" y="3082290"/>
                </a:cubicBezTo>
                <a:cubicBezTo>
                  <a:pt x="7464170" y="2817241"/>
                  <a:pt x="7051040" y="2582291"/>
                  <a:pt x="6714744" y="2455545"/>
                </a:cubicBezTo>
                <a:cubicBezTo>
                  <a:pt x="6652895" y="2432177"/>
                  <a:pt x="6593205" y="2411349"/>
                  <a:pt x="6535801" y="2392934"/>
                </a:cubicBezTo>
                <a:lnTo>
                  <a:pt x="6538721" y="2383917"/>
                </a:lnTo>
                <a:lnTo>
                  <a:pt x="6535801" y="2392934"/>
                </a:lnTo>
                <a:cubicBezTo>
                  <a:pt x="6280912" y="2311654"/>
                  <a:pt x="6036310" y="2263648"/>
                  <a:pt x="5771261" y="2214499"/>
                </a:cubicBezTo>
                <a:cubicBezTo>
                  <a:pt x="5628893" y="2188083"/>
                  <a:pt x="5475351" y="2163064"/>
                  <a:pt x="5310505" y="2136140"/>
                </a:cubicBezTo>
                <a:cubicBezTo>
                  <a:pt x="5089524" y="2100072"/>
                  <a:pt x="4848352" y="2060702"/>
                  <a:pt x="4587112" y="2010537"/>
                </a:cubicBezTo>
                <a:lnTo>
                  <a:pt x="4588891" y="2001139"/>
                </a:lnTo>
                <a:lnTo>
                  <a:pt x="4587112" y="2010537"/>
                </a:lnTo>
                <a:cubicBezTo>
                  <a:pt x="4172712" y="1930908"/>
                  <a:pt x="3729228" y="2027174"/>
                  <a:pt x="3423158" y="2161540"/>
                </a:cubicBezTo>
                <a:cubicBezTo>
                  <a:pt x="3300222" y="2215515"/>
                  <a:pt x="3191510" y="2278380"/>
                  <a:pt x="3083052" y="2341245"/>
                </a:cubicBezTo>
                <a:cubicBezTo>
                  <a:pt x="2927985" y="2430907"/>
                  <a:pt x="2773553" y="2520442"/>
                  <a:pt x="2580513" y="2581402"/>
                </a:cubicBezTo>
                <a:lnTo>
                  <a:pt x="2577592" y="2572258"/>
                </a:lnTo>
                <a:lnTo>
                  <a:pt x="2580513" y="2581402"/>
                </a:lnTo>
                <a:cubicBezTo>
                  <a:pt x="2176906" y="2708910"/>
                  <a:pt x="1625092" y="2712339"/>
                  <a:pt x="1140206" y="2535809"/>
                </a:cubicBezTo>
                <a:cubicBezTo>
                  <a:pt x="621411" y="2347087"/>
                  <a:pt x="192024" y="1983740"/>
                  <a:pt x="0" y="161391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-33011" y="6080856"/>
            <a:ext cx="18319337" cy="3439193"/>
          </a:xfrm>
          <a:custGeom>
            <a:rect b="b" l="l" r="r" t="t"/>
            <a:pathLst>
              <a:path extrusionOk="0" h="4585589" w="24425783">
                <a:moveTo>
                  <a:pt x="16764" y="1235837"/>
                </a:moveTo>
                <a:cubicBezTo>
                  <a:pt x="203708" y="1590802"/>
                  <a:pt x="617855" y="1948688"/>
                  <a:pt x="1121410" y="2142490"/>
                </a:cubicBezTo>
                <a:lnTo>
                  <a:pt x="1117981" y="2151380"/>
                </a:lnTo>
                <a:lnTo>
                  <a:pt x="1121410" y="2142490"/>
                </a:lnTo>
                <a:cubicBezTo>
                  <a:pt x="1587881" y="2321941"/>
                  <a:pt x="2120011" y="2331085"/>
                  <a:pt x="2511552" y="2224024"/>
                </a:cubicBezTo>
                <a:cubicBezTo>
                  <a:pt x="2698496" y="2172970"/>
                  <a:pt x="2849372" y="2094611"/>
                  <a:pt x="3002534" y="2014982"/>
                </a:cubicBezTo>
                <a:cubicBezTo>
                  <a:pt x="3109849" y="1959229"/>
                  <a:pt x="3218434" y="1902841"/>
                  <a:pt x="3340735" y="1855343"/>
                </a:cubicBezTo>
                <a:lnTo>
                  <a:pt x="3344164" y="1864233"/>
                </a:lnTo>
                <a:lnTo>
                  <a:pt x="3340735" y="1855343"/>
                </a:lnTo>
                <a:cubicBezTo>
                  <a:pt x="3647567" y="1736217"/>
                  <a:pt x="4086352" y="1654556"/>
                  <a:pt x="4496054" y="1733042"/>
                </a:cubicBezTo>
                <a:lnTo>
                  <a:pt x="4494276" y="1742440"/>
                </a:lnTo>
                <a:lnTo>
                  <a:pt x="4496054" y="1733042"/>
                </a:lnTo>
                <a:cubicBezTo>
                  <a:pt x="4852162" y="1801241"/>
                  <a:pt x="5175250" y="1841627"/>
                  <a:pt x="5462778" y="1877568"/>
                </a:cubicBezTo>
                <a:cubicBezTo>
                  <a:pt x="5551932" y="1888744"/>
                  <a:pt x="5637657" y="1899412"/>
                  <a:pt x="5719953" y="1910461"/>
                </a:cubicBezTo>
                <a:lnTo>
                  <a:pt x="5718683" y="1919859"/>
                </a:lnTo>
                <a:lnTo>
                  <a:pt x="5719953" y="1910461"/>
                </a:lnTo>
                <a:cubicBezTo>
                  <a:pt x="5722874" y="1910842"/>
                  <a:pt x="5725922" y="1911223"/>
                  <a:pt x="5728843" y="1911604"/>
                </a:cubicBezTo>
                <a:cubicBezTo>
                  <a:pt x="5731764" y="1911985"/>
                  <a:pt x="5734685" y="1912366"/>
                  <a:pt x="5737733" y="1912747"/>
                </a:cubicBezTo>
                <a:cubicBezTo>
                  <a:pt x="6008116" y="1948815"/>
                  <a:pt x="6260973" y="1982978"/>
                  <a:pt x="6525641" y="2053336"/>
                </a:cubicBezTo>
                <a:cubicBezTo>
                  <a:pt x="6586728" y="2069719"/>
                  <a:pt x="6649847" y="2088388"/>
                  <a:pt x="6715379" y="2110232"/>
                </a:cubicBezTo>
                <a:lnTo>
                  <a:pt x="6712331" y="2119249"/>
                </a:lnTo>
                <a:lnTo>
                  <a:pt x="6715379" y="2110232"/>
                </a:lnTo>
                <a:cubicBezTo>
                  <a:pt x="7070852" y="2227834"/>
                  <a:pt x="7506716" y="2464435"/>
                  <a:pt x="7745984" y="2744724"/>
                </a:cubicBezTo>
                <a:cubicBezTo>
                  <a:pt x="7813040" y="2823337"/>
                  <a:pt x="7865364" y="2898140"/>
                  <a:pt x="7913243" y="2966720"/>
                </a:cubicBezTo>
                <a:cubicBezTo>
                  <a:pt x="7954264" y="3025394"/>
                  <a:pt x="7991856" y="3079242"/>
                  <a:pt x="8033004" y="3127375"/>
                </a:cubicBezTo>
                <a:cubicBezTo>
                  <a:pt x="8055991" y="3154426"/>
                  <a:pt x="8080121" y="3179572"/>
                  <a:pt x="8106410" y="3202686"/>
                </a:cubicBezTo>
                <a:lnTo>
                  <a:pt x="8100060" y="3209798"/>
                </a:lnTo>
                <a:lnTo>
                  <a:pt x="8106410" y="3202686"/>
                </a:lnTo>
                <a:cubicBezTo>
                  <a:pt x="8159369" y="3249295"/>
                  <a:pt x="8214741" y="3288538"/>
                  <a:pt x="8285607" y="3320288"/>
                </a:cubicBezTo>
                <a:lnTo>
                  <a:pt x="8281670" y="3328924"/>
                </a:lnTo>
                <a:lnTo>
                  <a:pt x="8285607" y="3320288"/>
                </a:lnTo>
                <a:cubicBezTo>
                  <a:pt x="8586343" y="3455162"/>
                  <a:pt x="9146794" y="3357753"/>
                  <a:pt x="9466707" y="3080639"/>
                </a:cubicBezTo>
                <a:lnTo>
                  <a:pt x="9472930" y="3087878"/>
                </a:lnTo>
                <a:lnTo>
                  <a:pt x="9466707" y="3080639"/>
                </a:lnTo>
                <a:cubicBezTo>
                  <a:pt x="9565386" y="2995041"/>
                  <a:pt x="9647936" y="2897251"/>
                  <a:pt x="9731883" y="2797810"/>
                </a:cubicBezTo>
                <a:cubicBezTo>
                  <a:pt x="9817608" y="2696210"/>
                  <a:pt x="9904730" y="2592832"/>
                  <a:pt x="10011537" y="2500249"/>
                </a:cubicBezTo>
                <a:cubicBezTo>
                  <a:pt x="10066401" y="2452624"/>
                  <a:pt x="10126472" y="2407920"/>
                  <a:pt x="10194290" y="2367661"/>
                </a:cubicBezTo>
                <a:cubicBezTo>
                  <a:pt x="10624185" y="2113407"/>
                  <a:pt x="11210290" y="2062607"/>
                  <a:pt x="11675999" y="2165858"/>
                </a:cubicBezTo>
                <a:lnTo>
                  <a:pt x="11673967" y="2175129"/>
                </a:lnTo>
                <a:lnTo>
                  <a:pt x="11675999" y="2165858"/>
                </a:lnTo>
                <a:cubicBezTo>
                  <a:pt x="12129008" y="2266061"/>
                  <a:pt x="12499594" y="2498725"/>
                  <a:pt x="12829667" y="2762250"/>
                </a:cubicBezTo>
                <a:cubicBezTo>
                  <a:pt x="13120496" y="2994533"/>
                  <a:pt x="13389483" y="3267075"/>
                  <a:pt x="13663421" y="3547364"/>
                </a:cubicBezTo>
                <a:lnTo>
                  <a:pt x="13656564" y="3553968"/>
                </a:lnTo>
                <a:lnTo>
                  <a:pt x="13663421" y="3547364"/>
                </a:lnTo>
                <a:cubicBezTo>
                  <a:pt x="13705332" y="3590163"/>
                  <a:pt x="13746861" y="3632327"/>
                  <a:pt x="13788897" y="3673729"/>
                </a:cubicBezTo>
                <a:lnTo>
                  <a:pt x="13782168" y="3680460"/>
                </a:lnTo>
                <a:lnTo>
                  <a:pt x="13788897" y="3673729"/>
                </a:lnTo>
                <a:cubicBezTo>
                  <a:pt x="14166215" y="4045204"/>
                  <a:pt x="14570456" y="4321937"/>
                  <a:pt x="15062454" y="4454779"/>
                </a:cubicBezTo>
                <a:cubicBezTo>
                  <a:pt x="15425801" y="4552950"/>
                  <a:pt x="15837027" y="4566412"/>
                  <a:pt x="16212694" y="4482719"/>
                </a:cubicBezTo>
                <a:lnTo>
                  <a:pt x="16214725" y="4491990"/>
                </a:lnTo>
                <a:lnTo>
                  <a:pt x="16212694" y="4482719"/>
                </a:lnTo>
                <a:cubicBezTo>
                  <a:pt x="16555594" y="4406392"/>
                  <a:pt x="16853154" y="4268724"/>
                  <a:pt x="17121505" y="4094988"/>
                </a:cubicBezTo>
                <a:cubicBezTo>
                  <a:pt x="17465168" y="3872484"/>
                  <a:pt x="17760950" y="3591941"/>
                  <a:pt x="18060035" y="3307969"/>
                </a:cubicBezTo>
                <a:cubicBezTo>
                  <a:pt x="18147030" y="3225419"/>
                  <a:pt x="18234406" y="3142488"/>
                  <a:pt x="18323179" y="3060700"/>
                </a:cubicBezTo>
                <a:lnTo>
                  <a:pt x="18329656" y="3067685"/>
                </a:lnTo>
                <a:lnTo>
                  <a:pt x="18323179" y="3060700"/>
                </a:lnTo>
                <a:cubicBezTo>
                  <a:pt x="18420588" y="2970530"/>
                  <a:pt x="18520410" y="2880487"/>
                  <a:pt x="18622519" y="2791587"/>
                </a:cubicBezTo>
                <a:lnTo>
                  <a:pt x="18628742" y="2798826"/>
                </a:lnTo>
                <a:lnTo>
                  <a:pt x="18622519" y="2791587"/>
                </a:lnTo>
                <a:cubicBezTo>
                  <a:pt x="20081113" y="1518793"/>
                  <a:pt x="22052026" y="467487"/>
                  <a:pt x="24422100" y="0"/>
                </a:cubicBezTo>
                <a:lnTo>
                  <a:pt x="24425783" y="18669"/>
                </a:lnTo>
                <a:cubicBezTo>
                  <a:pt x="22059138" y="485648"/>
                  <a:pt x="20091147" y="1535303"/>
                  <a:pt x="18635092" y="2805938"/>
                </a:cubicBezTo>
                <a:cubicBezTo>
                  <a:pt x="18533110" y="2894711"/>
                  <a:pt x="18433415" y="2984500"/>
                  <a:pt x="18336133" y="3074670"/>
                </a:cubicBezTo>
                <a:cubicBezTo>
                  <a:pt x="18247487" y="3156331"/>
                  <a:pt x="18160238" y="3239135"/>
                  <a:pt x="18073117" y="3321685"/>
                </a:cubicBezTo>
                <a:cubicBezTo>
                  <a:pt x="17774158" y="3605403"/>
                  <a:pt x="17477232" y="3887216"/>
                  <a:pt x="17131793" y="4110863"/>
                </a:cubicBezTo>
                <a:lnTo>
                  <a:pt x="17126585" y="4102862"/>
                </a:lnTo>
                <a:lnTo>
                  <a:pt x="17131793" y="4110863"/>
                </a:lnTo>
                <a:cubicBezTo>
                  <a:pt x="16861790" y="4285615"/>
                  <a:pt x="16562198" y="4424299"/>
                  <a:pt x="16216757" y="4501261"/>
                </a:cubicBezTo>
                <a:cubicBezTo>
                  <a:pt x="15838044" y="4585589"/>
                  <a:pt x="15423643" y="4572000"/>
                  <a:pt x="15057374" y="4473067"/>
                </a:cubicBezTo>
                <a:lnTo>
                  <a:pt x="15059914" y="4463923"/>
                </a:lnTo>
                <a:lnTo>
                  <a:pt x="15057374" y="4473067"/>
                </a:lnTo>
                <a:cubicBezTo>
                  <a:pt x="14561312" y="4339082"/>
                  <a:pt x="14154277" y="4060190"/>
                  <a:pt x="13775436" y="3687191"/>
                </a:cubicBezTo>
                <a:cubicBezTo>
                  <a:pt x="13733271" y="3645662"/>
                  <a:pt x="13691617" y="3603371"/>
                  <a:pt x="13649706" y="3560572"/>
                </a:cubicBezTo>
                <a:cubicBezTo>
                  <a:pt x="13375768" y="3280283"/>
                  <a:pt x="13107417" y="3008503"/>
                  <a:pt x="12817729" y="2777109"/>
                </a:cubicBezTo>
                <a:lnTo>
                  <a:pt x="12823698" y="2769616"/>
                </a:lnTo>
                <a:lnTo>
                  <a:pt x="12817729" y="2777109"/>
                </a:lnTo>
                <a:cubicBezTo>
                  <a:pt x="12488799" y="2514346"/>
                  <a:pt x="12120753" y="2283714"/>
                  <a:pt x="11671808" y="2184400"/>
                </a:cubicBezTo>
                <a:cubicBezTo>
                  <a:pt x="11209782" y="2081911"/>
                  <a:pt x="10628884" y="2132584"/>
                  <a:pt x="10203942" y="2383917"/>
                </a:cubicBezTo>
                <a:lnTo>
                  <a:pt x="10199116" y="2375662"/>
                </a:lnTo>
                <a:lnTo>
                  <a:pt x="10203942" y="2383790"/>
                </a:lnTo>
                <a:cubicBezTo>
                  <a:pt x="10137267" y="2423414"/>
                  <a:pt x="10078085" y="2467483"/>
                  <a:pt x="10023856" y="2514346"/>
                </a:cubicBezTo>
                <a:cubicBezTo>
                  <a:pt x="9918319" y="2605786"/>
                  <a:pt x="9832086" y="2708021"/>
                  <a:pt x="9746361" y="2809748"/>
                </a:cubicBezTo>
                <a:cubicBezTo>
                  <a:pt x="9662541" y="2909062"/>
                  <a:pt x="9579102" y="3008122"/>
                  <a:pt x="9479153" y="3094736"/>
                </a:cubicBezTo>
                <a:cubicBezTo>
                  <a:pt x="9154795" y="3375660"/>
                  <a:pt x="8586470" y="3475863"/>
                  <a:pt x="8277860" y="3337306"/>
                </a:cubicBezTo>
                <a:cubicBezTo>
                  <a:pt x="8204835" y="3304540"/>
                  <a:pt x="8147939" y="3264281"/>
                  <a:pt x="8093964" y="3216656"/>
                </a:cubicBezTo>
                <a:cubicBezTo>
                  <a:pt x="8066913" y="3192780"/>
                  <a:pt x="8042148" y="3166999"/>
                  <a:pt x="8018653" y="3139440"/>
                </a:cubicBezTo>
                <a:cubicBezTo>
                  <a:pt x="7976870" y="3090418"/>
                  <a:pt x="7938643" y="3035808"/>
                  <a:pt x="7897749" y="2977261"/>
                </a:cubicBezTo>
                <a:cubicBezTo>
                  <a:pt x="7849743" y="2908681"/>
                  <a:pt x="7797927" y="2834513"/>
                  <a:pt x="7731506" y="2756789"/>
                </a:cubicBezTo>
                <a:lnTo>
                  <a:pt x="7738745" y="2750566"/>
                </a:lnTo>
                <a:lnTo>
                  <a:pt x="7731506" y="2756789"/>
                </a:lnTo>
                <a:cubicBezTo>
                  <a:pt x="7495413" y="2480183"/>
                  <a:pt x="7063105" y="2244979"/>
                  <a:pt x="6709410" y="2128012"/>
                </a:cubicBezTo>
                <a:cubicBezTo>
                  <a:pt x="6644386" y="2106295"/>
                  <a:pt x="6581521" y="2087626"/>
                  <a:pt x="6520815" y="2071370"/>
                </a:cubicBezTo>
                <a:lnTo>
                  <a:pt x="6523228" y="2062226"/>
                </a:lnTo>
                <a:lnTo>
                  <a:pt x="6520815" y="2071370"/>
                </a:lnTo>
                <a:cubicBezTo>
                  <a:pt x="6257417" y="2001393"/>
                  <a:pt x="6005830" y="1967357"/>
                  <a:pt x="5735320" y="1931289"/>
                </a:cubicBezTo>
                <a:cubicBezTo>
                  <a:pt x="5732399" y="1930908"/>
                  <a:pt x="5729478" y="1930527"/>
                  <a:pt x="5726430" y="1930146"/>
                </a:cubicBezTo>
                <a:cubicBezTo>
                  <a:pt x="5723382" y="1929765"/>
                  <a:pt x="5720588" y="1929384"/>
                  <a:pt x="5717540" y="1929003"/>
                </a:cubicBezTo>
                <a:cubicBezTo>
                  <a:pt x="5635371" y="1918081"/>
                  <a:pt x="5549773" y="1907286"/>
                  <a:pt x="5460619" y="1896237"/>
                </a:cubicBezTo>
                <a:cubicBezTo>
                  <a:pt x="5173091" y="1860296"/>
                  <a:pt x="4849495" y="1819910"/>
                  <a:pt x="4492625" y="1751457"/>
                </a:cubicBezTo>
                <a:cubicBezTo>
                  <a:pt x="4087368" y="1673860"/>
                  <a:pt x="3652266" y="1754632"/>
                  <a:pt x="3347847" y="1872869"/>
                </a:cubicBezTo>
                <a:cubicBezTo>
                  <a:pt x="3226562" y="1919986"/>
                  <a:pt x="3118993" y="1975866"/>
                  <a:pt x="3011424" y="2031746"/>
                </a:cubicBezTo>
                <a:cubicBezTo>
                  <a:pt x="2858389" y="2111248"/>
                  <a:pt x="2705862" y="2190623"/>
                  <a:pt x="2516632" y="2242185"/>
                </a:cubicBezTo>
                <a:lnTo>
                  <a:pt x="2514092" y="2233041"/>
                </a:lnTo>
                <a:lnTo>
                  <a:pt x="2516632" y="2242185"/>
                </a:lnTo>
                <a:cubicBezTo>
                  <a:pt x="2121281" y="2350262"/>
                  <a:pt x="1584960" y="2340991"/>
                  <a:pt x="1114552" y="2160016"/>
                </a:cubicBezTo>
                <a:cubicBezTo>
                  <a:pt x="607695" y="1965071"/>
                  <a:pt x="189357" y="1604391"/>
                  <a:pt x="0" y="1244727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"/>
          <p:cNvSpPr/>
          <p:nvPr/>
        </p:nvSpPr>
        <p:spPr>
          <a:xfrm>
            <a:off x="-28315" y="6222927"/>
            <a:ext cx="18314575" cy="3240404"/>
          </a:xfrm>
          <a:custGeom>
            <a:rect b="b" l="l" r="r" t="t"/>
            <a:pathLst>
              <a:path extrusionOk="0" h="4320540" w="24419433">
                <a:moveTo>
                  <a:pt x="16764" y="867029"/>
                </a:moveTo>
                <a:cubicBezTo>
                  <a:pt x="201295" y="1212342"/>
                  <a:pt x="604774" y="1567307"/>
                  <a:pt x="1096772" y="1767459"/>
                </a:cubicBezTo>
                <a:lnTo>
                  <a:pt x="1093216" y="1776222"/>
                </a:lnTo>
                <a:lnTo>
                  <a:pt x="1096772" y="1767459"/>
                </a:lnTo>
                <a:cubicBezTo>
                  <a:pt x="1548638" y="1951228"/>
                  <a:pt x="2065782" y="1972818"/>
                  <a:pt x="2449068" y="1885315"/>
                </a:cubicBezTo>
                <a:lnTo>
                  <a:pt x="2451227" y="1894586"/>
                </a:lnTo>
                <a:lnTo>
                  <a:pt x="2449068" y="1885315"/>
                </a:lnTo>
                <a:cubicBezTo>
                  <a:pt x="2632329" y="1843405"/>
                  <a:pt x="2781427" y="1774952"/>
                  <a:pt x="2932811" y="1705483"/>
                </a:cubicBezTo>
                <a:cubicBezTo>
                  <a:pt x="3038983" y="1656715"/>
                  <a:pt x="3146298" y="1607439"/>
                  <a:pt x="3266694" y="1566926"/>
                </a:cubicBezTo>
                <a:lnTo>
                  <a:pt x="3269742" y="1575943"/>
                </a:lnTo>
                <a:lnTo>
                  <a:pt x="3266694" y="1566926"/>
                </a:lnTo>
                <a:cubicBezTo>
                  <a:pt x="3572256" y="1464183"/>
                  <a:pt x="4001770" y="1398143"/>
                  <a:pt x="4401820" y="1474470"/>
                </a:cubicBezTo>
                <a:cubicBezTo>
                  <a:pt x="4823460" y="1554988"/>
                  <a:pt x="5204460" y="1586738"/>
                  <a:pt x="5536565" y="1614424"/>
                </a:cubicBezTo>
                <a:cubicBezTo>
                  <a:pt x="5580380" y="1618107"/>
                  <a:pt x="5623306" y="1621663"/>
                  <a:pt x="5665470" y="1625219"/>
                </a:cubicBezTo>
                <a:lnTo>
                  <a:pt x="5664708" y="1634744"/>
                </a:lnTo>
                <a:lnTo>
                  <a:pt x="5665470" y="1625219"/>
                </a:lnTo>
                <a:cubicBezTo>
                  <a:pt x="5686044" y="1626997"/>
                  <a:pt x="5706364" y="1628648"/>
                  <a:pt x="5726684" y="1630426"/>
                </a:cubicBezTo>
                <a:cubicBezTo>
                  <a:pt x="5746877" y="1632077"/>
                  <a:pt x="5766943" y="1633855"/>
                  <a:pt x="5787009" y="1635506"/>
                </a:cubicBezTo>
                <a:cubicBezTo>
                  <a:pt x="6031103" y="1656461"/>
                  <a:pt x="6265037" y="1678686"/>
                  <a:pt x="6509512" y="1732026"/>
                </a:cubicBezTo>
                <a:lnTo>
                  <a:pt x="6507480" y="1741297"/>
                </a:lnTo>
                <a:lnTo>
                  <a:pt x="6509512" y="1732026"/>
                </a:lnTo>
                <a:cubicBezTo>
                  <a:pt x="6573901" y="1745996"/>
                  <a:pt x="6640068" y="1763014"/>
                  <a:pt x="6708902" y="1782826"/>
                </a:cubicBezTo>
                <a:lnTo>
                  <a:pt x="6706235" y="1791970"/>
                </a:lnTo>
                <a:lnTo>
                  <a:pt x="6708902" y="1782826"/>
                </a:lnTo>
                <a:cubicBezTo>
                  <a:pt x="7081901" y="1890649"/>
                  <a:pt x="7537323" y="2127377"/>
                  <a:pt x="7775067" y="2419858"/>
                </a:cubicBezTo>
                <a:cubicBezTo>
                  <a:pt x="7848854" y="2510790"/>
                  <a:pt x="7902448" y="2597658"/>
                  <a:pt x="7951343" y="2676906"/>
                </a:cubicBezTo>
                <a:cubicBezTo>
                  <a:pt x="7992872" y="2744216"/>
                  <a:pt x="8030718" y="2805684"/>
                  <a:pt x="8075041" y="2860294"/>
                </a:cubicBezTo>
                <a:cubicBezTo>
                  <a:pt x="8087995" y="2876169"/>
                  <a:pt x="8101457" y="2891536"/>
                  <a:pt x="8115681" y="2906141"/>
                </a:cubicBezTo>
                <a:lnTo>
                  <a:pt x="8108823" y="2912745"/>
                </a:lnTo>
                <a:lnTo>
                  <a:pt x="8115681" y="2906141"/>
                </a:lnTo>
                <a:cubicBezTo>
                  <a:pt x="8165592" y="2957449"/>
                  <a:pt x="8218932" y="3001772"/>
                  <a:pt x="8289163" y="3038475"/>
                </a:cubicBezTo>
                <a:cubicBezTo>
                  <a:pt x="8588375" y="3195066"/>
                  <a:pt x="9174861" y="3112389"/>
                  <a:pt x="9513570" y="2834640"/>
                </a:cubicBezTo>
                <a:cubicBezTo>
                  <a:pt x="9616567" y="2750185"/>
                  <a:pt x="9702800" y="2652522"/>
                  <a:pt x="9790684" y="2552954"/>
                </a:cubicBezTo>
                <a:cubicBezTo>
                  <a:pt x="9880600" y="2451100"/>
                  <a:pt x="9972294" y="2347214"/>
                  <a:pt x="10084816" y="2254885"/>
                </a:cubicBezTo>
                <a:cubicBezTo>
                  <a:pt x="10134600" y="2213991"/>
                  <a:pt x="10188575" y="2175383"/>
                  <a:pt x="10248265" y="2140204"/>
                </a:cubicBezTo>
                <a:cubicBezTo>
                  <a:pt x="10675366" y="1889379"/>
                  <a:pt x="11250041" y="1829943"/>
                  <a:pt x="11713210" y="1920621"/>
                </a:cubicBezTo>
                <a:cubicBezTo>
                  <a:pt x="12161774" y="2008378"/>
                  <a:pt x="12536678" y="2226437"/>
                  <a:pt x="12870561" y="2478659"/>
                </a:cubicBezTo>
                <a:lnTo>
                  <a:pt x="12864846" y="2486279"/>
                </a:lnTo>
                <a:lnTo>
                  <a:pt x="12870561" y="2478659"/>
                </a:lnTo>
                <a:cubicBezTo>
                  <a:pt x="13165455" y="2701417"/>
                  <a:pt x="13437744" y="2966339"/>
                  <a:pt x="13706729" y="3245104"/>
                </a:cubicBezTo>
                <a:lnTo>
                  <a:pt x="13699870" y="3251708"/>
                </a:lnTo>
                <a:lnTo>
                  <a:pt x="13706729" y="3245104"/>
                </a:lnTo>
                <a:cubicBezTo>
                  <a:pt x="13707237" y="3245612"/>
                  <a:pt x="13707744" y="3246120"/>
                  <a:pt x="13708253" y="3246628"/>
                </a:cubicBezTo>
                <a:cubicBezTo>
                  <a:pt x="13708761" y="3247136"/>
                  <a:pt x="13709270" y="3247644"/>
                  <a:pt x="13709777" y="3248152"/>
                </a:cubicBezTo>
                <a:cubicBezTo>
                  <a:pt x="13749909" y="3289554"/>
                  <a:pt x="13789533" y="3330448"/>
                  <a:pt x="13829411" y="3370834"/>
                </a:cubicBezTo>
                <a:lnTo>
                  <a:pt x="13822680" y="3377565"/>
                </a:lnTo>
                <a:lnTo>
                  <a:pt x="13829411" y="3370834"/>
                </a:lnTo>
                <a:cubicBezTo>
                  <a:pt x="14196187" y="3741039"/>
                  <a:pt x="14573631" y="4024757"/>
                  <a:pt x="15046960" y="4169537"/>
                </a:cubicBezTo>
                <a:lnTo>
                  <a:pt x="15044167" y="4178681"/>
                </a:lnTo>
                <a:lnTo>
                  <a:pt x="15046960" y="4169537"/>
                </a:lnTo>
                <a:cubicBezTo>
                  <a:pt x="15396719" y="4276598"/>
                  <a:pt x="15798672" y="4301363"/>
                  <a:pt x="16170275" y="4230624"/>
                </a:cubicBezTo>
                <a:cubicBezTo>
                  <a:pt x="16509111" y="4166235"/>
                  <a:pt x="16807688" y="4040886"/>
                  <a:pt x="17078960" y="3879342"/>
                </a:cubicBezTo>
                <a:lnTo>
                  <a:pt x="17083786" y="3887470"/>
                </a:lnTo>
                <a:lnTo>
                  <a:pt x="17078960" y="3879342"/>
                </a:lnTo>
                <a:cubicBezTo>
                  <a:pt x="17435830" y="3666744"/>
                  <a:pt x="17746219" y="3392932"/>
                  <a:pt x="18060669" y="3115564"/>
                </a:cubicBezTo>
                <a:cubicBezTo>
                  <a:pt x="18141822" y="3043936"/>
                  <a:pt x="18223230" y="2972181"/>
                  <a:pt x="18305780" y="2901061"/>
                </a:cubicBezTo>
                <a:cubicBezTo>
                  <a:pt x="18405602" y="2815209"/>
                  <a:pt x="18507202" y="2729230"/>
                  <a:pt x="18611215" y="2644648"/>
                </a:cubicBezTo>
                <a:lnTo>
                  <a:pt x="18617184" y="2652014"/>
                </a:lnTo>
                <a:lnTo>
                  <a:pt x="18611215" y="2644648"/>
                </a:lnTo>
                <a:cubicBezTo>
                  <a:pt x="20096099" y="1431671"/>
                  <a:pt x="22067646" y="435737"/>
                  <a:pt x="24416004" y="0"/>
                </a:cubicBezTo>
                <a:lnTo>
                  <a:pt x="24419433" y="18669"/>
                </a:lnTo>
                <a:cubicBezTo>
                  <a:pt x="22074378" y="453771"/>
                  <a:pt x="20105751" y="1448308"/>
                  <a:pt x="18623280" y="2659380"/>
                </a:cubicBezTo>
                <a:cubicBezTo>
                  <a:pt x="18519393" y="2743835"/>
                  <a:pt x="18418047" y="2829687"/>
                  <a:pt x="18318226" y="2915412"/>
                </a:cubicBezTo>
                <a:lnTo>
                  <a:pt x="18312003" y="2908173"/>
                </a:lnTo>
                <a:lnTo>
                  <a:pt x="18318226" y="2915412"/>
                </a:lnTo>
                <a:cubicBezTo>
                  <a:pt x="18235803" y="2986405"/>
                  <a:pt x="18154395" y="3058160"/>
                  <a:pt x="18073242" y="3129788"/>
                </a:cubicBezTo>
                <a:cubicBezTo>
                  <a:pt x="17759044" y="3406902"/>
                  <a:pt x="17447387" y="3681984"/>
                  <a:pt x="17088612" y="3895598"/>
                </a:cubicBezTo>
                <a:cubicBezTo>
                  <a:pt x="16815815" y="4058158"/>
                  <a:pt x="16515207" y="4184269"/>
                  <a:pt x="16173704" y="4249293"/>
                </a:cubicBezTo>
                <a:lnTo>
                  <a:pt x="16171926" y="4239895"/>
                </a:lnTo>
                <a:lnTo>
                  <a:pt x="16173704" y="4249293"/>
                </a:lnTo>
                <a:cubicBezTo>
                  <a:pt x="15799054" y="4320540"/>
                  <a:pt x="15393924" y="4295521"/>
                  <a:pt x="15041244" y="4187698"/>
                </a:cubicBezTo>
                <a:cubicBezTo>
                  <a:pt x="14563725" y="4041521"/>
                  <a:pt x="14183614" y="3755517"/>
                  <a:pt x="13815694" y="3384169"/>
                </a:cubicBezTo>
                <a:cubicBezTo>
                  <a:pt x="13775690" y="3343656"/>
                  <a:pt x="13736065" y="3302762"/>
                  <a:pt x="13695934" y="3261360"/>
                </a:cubicBezTo>
                <a:cubicBezTo>
                  <a:pt x="13695426" y="3260852"/>
                  <a:pt x="13694917" y="3260344"/>
                  <a:pt x="13694410" y="3259836"/>
                </a:cubicBezTo>
                <a:cubicBezTo>
                  <a:pt x="13693902" y="3259328"/>
                  <a:pt x="13693393" y="3258820"/>
                  <a:pt x="13692886" y="3258312"/>
                </a:cubicBezTo>
                <a:cubicBezTo>
                  <a:pt x="13424027" y="2979801"/>
                  <a:pt x="13152501" y="2715641"/>
                  <a:pt x="12858877" y="2493899"/>
                </a:cubicBezTo>
                <a:cubicBezTo>
                  <a:pt x="12526137" y="2242566"/>
                  <a:pt x="12153900" y="2026412"/>
                  <a:pt x="11709400" y="1939417"/>
                </a:cubicBezTo>
                <a:lnTo>
                  <a:pt x="11711178" y="1930019"/>
                </a:lnTo>
                <a:lnTo>
                  <a:pt x="11709400" y="1939417"/>
                </a:lnTo>
                <a:cubicBezTo>
                  <a:pt x="11249787" y="1849501"/>
                  <a:pt x="10680192" y="1908683"/>
                  <a:pt x="10257790" y="2156841"/>
                </a:cubicBezTo>
                <a:lnTo>
                  <a:pt x="10252964" y="2148586"/>
                </a:lnTo>
                <a:lnTo>
                  <a:pt x="10257790" y="2156841"/>
                </a:lnTo>
                <a:cubicBezTo>
                  <a:pt x="10198989" y="2191512"/>
                  <a:pt x="10145903" y="2229485"/>
                  <a:pt x="10096754" y="2269871"/>
                </a:cubicBezTo>
                <a:cubicBezTo>
                  <a:pt x="9985629" y="2361057"/>
                  <a:pt x="9894951" y="2463673"/>
                  <a:pt x="9804907" y="2565781"/>
                </a:cubicBezTo>
                <a:cubicBezTo>
                  <a:pt x="9717151" y="2665095"/>
                  <a:pt x="9630029" y="2763901"/>
                  <a:pt x="9525634" y="2849626"/>
                </a:cubicBezTo>
                <a:lnTo>
                  <a:pt x="9519539" y="2842260"/>
                </a:lnTo>
                <a:lnTo>
                  <a:pt x="9525634" y="2849626"/>
                </a:lnTo>
                <a:cubicBezTo>
                  <a:pt x="9182481" y="3131185"/>
                  <a:pt x="8587740" y="3216529"/>
                  <a:pt x="8280400" y="3055620"/>
                </a:cubicBezTo>
                <a:lnTo>
                  <a:pt x="8284844" y="3047238"/>
                </a:lnTo>
                <a:lnTo>
                  <a:pt x="8280400" y="3055620"/>
                </a:lnTo>
                <a:cubicBezTo>
                  <a:pt x="8208009" y="3017774"/>
                  <a:pt x="8153145" y="2972054"/>
                  <a:pt x="8102092" y="2919730"/>
                </a:cubicBezTo>
                <a:cubicBezTo>
                  <a:pt x="8087487" y="2904617"/>
                  <a:pt x="8073643" y="2888869"/>
                  <a:pt x="8060308" y="2872613"/>
                </a:cubicBezTo>
                <a:cubicBezTo>
                  <a:pt x="8015096" y="2816987"/>
                  <a:pt x="7976489" y="2754376"/>
                  <a:pt x="7935214" y="2687193"/>
                </a:cubicBezTo>
                <a:cubicBezTo>
                  <a:pt x="7886318" y="2607945"/>
                  <a:pt x="7833359" y="2522093"/>
                  <a:pt x="7760462" y="2432177"/>
                </a:cubicBezTo>
                <a:lnTo>
                  <a:pt x="7767828" y="2426208"/>
                </a:lnTo>
                <a:lnTo>
                  <a:pt x="7760462" y="2432177"/>
                </a:lnTo>
                <a:cubicBezTo>
                  <a:pt x="7526146" y="2143887"/>
                  <a:pt x="7074789" y="1908683"/>
                  <a:pt x="6703821" y="1801368"/>
                </a:cubicBezTo>
                <a:cubicBezTo>
                  <a:pt x="6635369" y="1781556"/>
                  <a:pt x="6569456" y="1764792"/>
                  <a:pt x="6505575" y="1750822"/>
                </a:cubicBezTo>
                <a:cubicBezTo>
                  <a:pt x="6262370" y="1697736"/>
                  <a:pt x="6029578" y="1675511"/>
                  <a:pt x="5785484" y="1654683"/>
                </a:cubicBezTo>
                <a:cubicBezTo>
                  <a:pt x="5765419" y="1653032"/>
                  <a:pt x="5745353" y="1651254"/>
                  <a:pt x="5725287" y="1649603"/>
                </a:cubicBezTo>
                <a:cubicBezTo>
                  <a:pt x="5704966" y="1647825"/>
                  <a:pt x="5684520" y="1646174"/>
                  <a:pt x="5663946" y="1644396"/>
                </a:cubicBezTo>
                <a:cubicBezTo>
                  <a:pt x="5621909" y="1640840"/>
                  <a:pt x="5578983" y="1637157"/>
                  <a:pt x="5535168" y="1633601"/>
                </a:cubicBezTo>
                <a:cubicBezTo>
                  <a:pt x="5203063" y="1605915"/>
                  <a:pt x="4821174" y="1574165"/>
                  <a:pt x="4398390" y="1493393"/>
                </a:cubicBezTo>
                <a:lnTo>
                  <a:pt x="4400169" y="1483995"/>
                </a:lnTo>
                <a:lnTo>
                  <a:pt x="4398390" y="1493393"/>
                </a:lnTo>
                <a:cubicBezTo>
                  <a:pt x="4002404" y="1417828"/>
                  <a:pt x="3576320" y="1483233"/>
                  <a:pt x="3272916" y="1585214"/>
                </a:cubicBezTo>
                <a:cubicBezTo>
                  <a:pt x="3153663" y="1625346"/>
                  <a:pt x="3047238" y="1674241"/>
                  <a:pt x="2940812" y="1723009"/>
                </a:cubicBezTo>
                <a:cubicBezTo>
                  <a:pt x="2789554" y="1792478"/>
                  <a:pt x="2638806" y="1861693"/>
                  <a:pt x="2453385" y="1904111"/>
                </a:cubicBezTo>
                <a:cubicBezTo>
                  <a:pt x="2066416" y="1992503"/>
                  <a:pt x="1545335" y="1970659"/>
                  <a:pt x="1089660" y="1785366"/>
                </a:cubicBezTo>
                <a:cubicBezTo>
                  <a:pt x="594233" y="1583563"/>
                  <a:pt x="186944" y="1225804"/>
                  <a:pt x="0" y="875919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"/>
          <p:cNvSpPr/>
          <p:nvPr/>
        </p:nvSpPr>
        <p:spPr>
          <a:xfrm>
            <a:off x="-23762" y="6365202"/>
            <a:ext cx="18309526" cy="3041714"/>
          </a:xfrm>
          <a:custGeom>
            <a:rect b="b" l="l" r="r" t="t"/>
            <a:pathLst>
              <a:path extrusionOk="0" h="4055618" w="24412702">
                <a:moveTo>
                  <a:pt x="16764" y="497840"/>
                </a:moveTo>
                <a:cubicBezTo>
                  <a:pt x="198882" y="833247"/>
                  <a:pt x="591566" y="1185545"/>
                  <a:pt x="1072261" y="1392047"/>
                </a:cubicBezTo>
                <a:cubicBezTo>
                  <a:pt x="1509649" y="1580007"/>
                  <a:pt x="2011553" y="1614424"/>
                  <a:pt x="2386584" y="1545971"/>
                </a:cubicBezTo>
                <a:lnTo>
                  <a:pt x="2388235" y="1555369"/>
                </a:lnTo>
                <a:lnTo>
                  <a:pt x="2386584" y="1545971"/>
                </a:lnTo>
                <a:cubicBezTo>
                  <a:pt x="2566416" y="1513205"/>
                  <a:pt x="2714117" y="1454531"/>
                  <a:pt x="2863723" y="1395095"/>
                </a:cubicBezTo>
                <a:cubicBezTo>
                  <a:pt x="2968625" y="1353439"/>
                  <a:pt x="3074543" y="1311402"/>
                  <a:pt x="3192653" y="1277874"/>
                </a:cubicBezTo>
                <a:lnTo>
                  <a:pt x="3195193" y="1287018"/>
                </a:lnTo>
                <a:lnTo>
                  <a:pt x="3192653" y="1277874"/>
                </a:lnTo>
                <a:cubicBezTo>
                  <a:pt x="3497199" y="1191641"/>
                  <a:pt x="3917315" y="1140968"/>
                  <a:pt x="4307840" y="1215263"/>
                </a:cubicBezTo>
                <a:lnTo>
                  <a:pt x="4306062" y="1224661"/>
                </a:lnTo>
                <a:lnTo>
                  <a:pt x="4307840" y="1215263"/>
                </a:lnTo>
                <a:cubicBezTo>
                  <a:pt x="4778502" y="1304925"/>
                  <a:pt x="5205095" y="1322705"/>
                  <a:pt x="5571236" y="1337945"/>
                </a:cubicBezTo>
                <a:cubicBezTo>
                  <a:pt x="5584698" y="1338453"/>
                  <a:pt x="5598033" y="1339088"/>
                  <a:pt x="5611241" y="1339596"/>
                </a:cubicBezTo>
                <a:lnTo>
                  <a:pt x="5610860" y="1349121"/>
                </a:lnTo>
                <a:lnTo>
                  <a:pt x="5611241" y="1339596"/>
                </a:lnTo>
                <a:cubicBezTo>
                  <a:pt x="5644896" y="1340993"/>
                  <a:pt x="5678424" y="1342263"/>
                  <a:pt x="5711698" y="1343660"/>
                </a:cubicBezTo>
                <a:cubicBezTo>
                  <a:pt x="5744591" y="1344930"/>
                  <a:pt x="5777357" y="1346200"/>
                  <a:pt x="5809869" y="1347597"/>
                </a:cubicBezTo>
                <a:cubicBezTo>
                  <a:pt x="6038850" y="1357122"/>
                  <a:pt x="6261608" y="1369822"/>
                  <a:pt x="6494018" y="1410462"/>
                </a:cubicBezTo>
                <a:cubicBezTo>
                  <a:pt x="6561455" y="1422273"/>
                  <a:pt x="6631051" y="1437005"/>
                  <a:pt x="6703060" y="1455293"/>
                </a:cubicBezTo>
                <a:lnTo>
                  <a:pt x="6700774" y="1464564"/>
                </a:lnTo>
                <a:lnTo>
                  <a:pt x="6703060" y="1455293"/>
                </a:lnTo>
                <a:cubicBezTo>
                  <a:pt x="7093712" y="1553337"/>
                  <a:pt x="7568692" y="1790319"/>
                  <a:pt x="7804658" y="2094738"/>
                </a:cubicBezTo>
                <a:cubicBezTo>
                  <a:pt x="7883779" y="2196846"/>
                  <a:pt x="7936484" y="2295017"/>
                  <a:pt x="7984617" y="2384298"/>
                </a:cubicBezTo>
                <a:cubicBezTo>
                  <a:pt x="8025384" y="2460117"/>
                  <a:pt x="8062722" y="2529332"/>
                  <a:pt x="8109839" y="2590292"/>
                </a:cubicBezTo>
                <a:cubicBezTo>
                  <a:pt x="8114792" y="2596769"/>
                  <a:pt x="8119999" y="2603119"/>
                  <a:pt x="8125206" y="2609342"/>
                </a:cubicBezTo>
                <a:cubicBezTo>
                  <a:pt x="8172196" y="2665476"/>
                  <a:pt x="8223123" y="2714498"/>
                  <a:pt x="8292973" y="2756408"/>
                </a:cubicBezTo>
                <a:cubicBezTo>
                  <a:pt x="8590661" y="2934843"/>
                  <a:pt x="9202928" y="2866517"/>
                  <a:pt x="9560687" y="2588387"/>
                </a:cubicBezTo>
                <a:lnTo>
                  <a:pt x="9566529" y="2595880"/>
                </a:lnTo>
                <a:lnTo>
                  <a:pt x="9560687" y="2588387"/>
                </a:lnTo>
                <a:cubicBezTo>
                  <a:pt x="9667748" y="2505202"/>
                  <a:pt x="9757664" y="2407920"/>
                  <a:pt x="9849485" y="2308606"/>
                </a:cubicBezTo>
                <a:cubicBezTo>
                  <a:pt x="9943719" y="2206625"/>
                  <a:pt x="10039985" y="2102485"/>
                  <a:pt x="10158095" y="2010664"/>
                </a:cubicBezTo>
                <a:cubicBezTo>
                  <a:pt x="10202672" y="1975993"/>
                  <a:pt x="10250297" y="1943100"/>
                  <a:pt x="10302240" y="1912747"/>
                </a:cubicBezTo>
                <a:cubicBezTo>
                  <a:pt x="10726801" y="1665097"/>
                  <a:pt x="11289919" y="1597279"/>
                  <a:pt x="11750421" y="1675384"/>
                </a:cubicBezTo>
                <a:cubicBezTo>
                  <a:pt x="12194794" y="1750695"/>
                  <a:pt x="12573635" y="1954276"/>
                  <a:pt x="12911455" y="2194814"/>
                </a:cubicBezTo>
                <a:cubicBezTo>
                  <a:pt x="13210413" y="2407920"/>
                  <a:pt x="13485876" y="2665603"/>
                  <a:pt x="13750418" y="2942717"/>
                </a:cubicBezTo>
                <a:lnTo>
                  <a:pt x="13743559" y="2949321"/>
                </a:lnTo>
                <a:lnTo>
                  <a:pt x="13750418" y="2942717"/>
                </a:lnTo>
                <a:cubicBezTo>
                  <a:pt x="13766038" y="2959100"/>
                  <a:pt x="13781659" y="2975356"/>
                  <a:pt x="13797026" y="2991485"/>
                </a:cubicBezTo>
                <a:cubicBezTo>
                  <a:pt x="13812392" y="3007487"/>
                  <a:pt x="13827633" y="3023489"/>
                  <a:pt x="13842745" y="3039364"/>
                </a:cubicBezTo>
                <a:cubicBezTo>
                  <a:pt x="13851890" y="3048889"/>
                  <a:pt x="13860907" y="3058287"/>
                  <a:pt x="13870051" y="3067812"/>
                </a:cubicBezTo>
                <a:lnTo>
                  <a:pt x="13863192" y="3074416"/>
                </a:lnTo>
                <a:lnTo>
                  <a:pt x="13870051" y="3067812"/>
                </a:lnTo>
                <a:cubicBezTo>
                  <a:pt x="14226286" y="3436747"/>
                  <a:pt x="14577187" y="3727450"/>
                  <a:pt x="15031467" y="3884295"/>
                </a:cubicBezTo>
                <a:lnTo>
                  <a:pt x="15028417" y="3893312"/>
                </a:lnTo>
                <a:lnTo>
                  <a:pt x="15031467" y="3884295"/>
                </a:lnTo>
                <a:cubicBezTo>
                  <a:pt x="15367635" y="4000373"/>
                  <a:pt x="15759938" y="4036187"/>
                  <a:pt x="16127730" y="3978529"/>
                </a:cubicBezTo>
                <a:lnTo>
                  <a:pt x="16129254" y="3987927"/>
                </a:lnTo>
                <a:lnTo>
                  <a:pt x="16127730" y="3978529"/>
                </a:lnTo>
                <a:cubicBezTo>
                  <a:pt x="16462502" y="3925951"/>
                  <a:pt x="16761967" y="3813175"/>
                  <a:pt x="17036034" y="3663696"/>
                </a:cubicBezTo>
                <a:cubicBezTo>
                  <a:pt x="17403317" y="3463417"/>
                  <a:pt x="17725770" y="3199765"/>
                  <a:pt x="18053050" y="2932176"/>
                </a:cubicBezTo>
                <a:cubicBezTo>
                  <a:pt x="18130774" y="2868549"/>
                  <a:pt x="18208879" y="2804795"/>
                  <a:pt x="18287872" y="2741549"/>
                </a:cubicBezTo>
                <a:cubicBezTo>
                  <a:pt x="18389727" y="2660015"/>
                  <a:pt x="18493486" y="2578227"/>
                  <a:pt x="18599150" y="2497709"/>
                </a:cubicBezTo>
                <a:lnTo>
                  <a:pt x="18604865" y="2505329"/>
                </a:lnTo>
                <a:lnTo>
                  <a:pt x="18599150" y="2497709"/>
                </a:lnTo>
                <a:cubicBezTo>
                  <a:pt x="20110831" y="1344422"/>
                  <a:pt x="22082506" y="403733"/>
                  <a:pt x="24409400" y="0"/>
                </a:cubicBezTo>
                <a:lnTo>
                  <a:pt x="24412702" y="18796"/>
                </a:lnTo>
                <a:cubicBezTo>
                  <a:pt x="22088983" y="422021"/>
                  <a:pt x="20119975" y="1361313"/>
                  <a:pt x="18610961" y="2512949"/>
                </a:cubicBezTo>
                <a:cubicBezTo>
                  <a:pt x="18505424" y="2593467"/>
                  <a:pt x="18401791" y="2675001"/>
                  <a:pt x="18300065" y="2756535"/>
                </a:cubicBezTo>
                <a:lnTo>
                  <a:pt x="18294095" y="2749042"/>
                </a:lnTo>
                <a:lnTo>
                  <a:pt x="18300065" y="2756535"/>
                </a:lnTo>
                <a:cubicBezTo>
                  <a:pt x="18221197" y="2819654"/>
                  <a:pt x="18143219" y="2883408"/>
                  <a:pt x="18065368" y="2947035"/>
                </a:cubicBezTo>
                <a:cubicBezTo>
                  <a:pt x="17738343" y="3214497"/>
                  <a:pt x="17414493" y="3479419"/>
                  <a:pt x="17045432" y="3680587"/>
                </a:cubicBezTo>
                <a:lnTo>
                  <a:pt x="17040860" y="3672205"/>
                </a:lnTo>
                <a:lnTo>
                  <a:pt x="17045432" y="3680587"/>
                </a:lnTo>
                <a:cubicBezTo>
                  <a:pt x="16769715" y="3830955"/>
                  <a:pt x="16468218" y="3944620"/>
                  <a:pt x="16131032" y="3997452"/>
                </a:cubicBezTo>
                <a:cubicBezTo>
                  <a:pt x="15760193" y="4055618"/>
                  <a:pt x="15364714" y="4019423"/>
                  <a:pt x="15025496" y="3902456"/>
                </a:cubicBezTo>
                <a:cubicBezTo>
                  <a:pt x="14566900" y="3744087"/>
                  <a:pt x="14213586" y="3450971"/>
                  <a:pt x="13856589" y="3081147"/>
                </a:cubicBezTo>
                <a:cubicBezTo>
                  <a:pt x="13847444" y="3071749"/>
                  <a:pt x="13838428" y="3062224"/>
                  <a:pt x="13829284" y="3052699"/>
                </a:cubicBezTo>
                <a:cubicBezTo>
                  <a:pt x="13814043" y="3036824"/>
                  <a:pt x="13798804" y="3020822"/>
                  <a:pt x="13783437" y="3004693"/>
                </a:cubicBezTo>
                <a:cubicBezTo>
                  <a:pt x="13767942" y="2988437"/>
                  <a:pt x="13752449" y="2972181"/>
                  <a:pt x="13736828" y="2955925"/>
                </a:cubicBezTo>
                <a:cubicBezTo>
                  <a:pt x="13472794" y="2679319"/>
                  <a:pt x="13198220" y="2422525"/>
                  <a:pt x="12900660" y="2210435"/>
                </a:cubicBezTo>
                <a:lnTo>
                  <a:pt x="12906248" y="2202688"/>
                </a:lnTo>
                <a:lnTo>
                  <a:pt x="12900660" y="2210435"/>
                </a:lnTo>
                <a:cubicBezTo>
                  <a:pt x="12564237" y="1970786"/>
                  <a:pt x="12188063" y="1768983"/>
                  <a:pt x="11747500" y="1694307"/>
                </a:cubicBezTo>
                <a:lnTo>
                  <a:pt x="11749151" y="1684909"/>
                </a:lnTo>
                <a:lnTo>
                  <a:pt x="11747500" y="1694307"/>
                </a:lnTo>
                <a:cubicBezTo>
                  <a:pt x="11290554" y="1616837"/>
                  <a:pt x="10732134" y="1684401"/>
                  <a:pt x="10312019" y="1929384"/>
                </a:cubicBezTo>
                <a:lnTo>
                  <a:pt x="10307193" y="1921129"/>
                </a:lnTo>
                <a:lnTo>
                  <a:pt x="10312019" y="1929384"/>
                </a:lnTo>
                <a:cubicBezTo>
                  <a:pt x="10260965" y="1959356"/>
                  <a:pt x="10213975" y="1991741"/>
                  <a:pt x="10170033" y="2025904"/>
                </a:cubicBezTo>
                <a:cubicBezTo>
                  <a:pt x="10053320" y="2116582"/>
                  <a:pt x="9958196" y="2219579"/>
                  <a:pt x="9863709" y="2321687"/>
                </a:cubicBezTo>
                <a:cubicBezTo>
                  <a:pt x="9772015" y="2420874"/>
                  <a:pt x="9681083" y="2519299"/>
                  <a:pt x="9572625" y="2603627"/>
                </a:cubicBezTo>
                <a:cubicBezTo>
                  <a:pt x="9210294" y="2885313"/>
                  <a:pt x="8589391" y="2956306"/>
                  <a:pt x="8283447" y="2772918"/>
                </a:cubicBezTo>
                <a:lnTo>
                  <a:pt x="8288401" y="2764790"/>
                </a:lnTo>
                <a:lnTo>
                  <a:pt x="8283447" y="2772918"/>
                </a:lnTo>
                <a:cubicBezTo>
                  <a:pt x="8211312" y="2729738"/>
                  <a:pt x="8158733" y="2679065"/>
                  <a:pt x="8110855" y="2621788"/>
                </a:cubicBezTo>
                <a:lnTo>
                  <a:pt x="8118221" y="2615692"/>
                </a:lnTo>
                <a:lnTo>
                  <a:pt x="8110855" y="2621788"/>
                </a:lnTo>
                <a:cubicBezTo>
                  <a:pt x="8105394" y="2615311"/>
                  <a:pt x="8100187" y="2608834"/>
                  <a:pt x="8095107" y="2602103"/>
                </a:cubicBezTo>
                <a:cubicBezTo>
                  <a:pt x="8046846" y="2539746"/>
                  <a:pt x="8008874" y="2469134"/>
                  <a:pt x="7968107" y="2393569"/>
                </a:cubicBezTo>
                <a:cubicBezTo>
                  <a:pt x="7919974" y="2304161"/>
                  <a:pt x="7867904" y="2207260"/>
                  <a:pt x="7789799" y="2106549"/>
                </a:cubicBezTo>
                <a:lnTo>
                  <a:pt x="7797292" y="2100707"/>
                </a:lnTo>
                <a:lnTo>
                  <a:pt x="7789799" y="2106549"/>
                </a:lnTo>
                <a:cubicBezTo>
                  <a:pt x="7557516" y="1806829"/>
                  <a:pt x="7087234" y="1571371"/>
                  <a:pt x="6698615" y="1473835"/>
                </a:cubicBezTo>
                <a:cubicBezTo>
                  <a:pt x="6627114" y="1455801"/>
                  <a:pt x="6557899" y="1441069"/>
                  <a:pt x="6490970" y="1429385"/>
                </a:cubicBezTo>
                <a:lnTo>
                  <a:pt x="6492621" y="1419987"/>
                </a:lnTo>
                <a:lnTo>
                  <a:pt x="6490970" y="1429385"/>
                </a:lnTo>
                <a:cubicBezTo>
                  <a:pt x="6259703" y="1388999"/>
                  <a:pt x="6038215" y="1376299"/>
                  <a:pt x="5809234" y="1366774"/>
                </a:cubicBezTo>
                <a:cubicBezTo>
                  <a:pt x="5776722" y="1365377"/>
                  <a:pt x="5743956" y="1364107"/>
                  <a:pt x="5711063" y="1362837"/>
                </a:cubicBezTo>
                <a:cubicBezTo>
                  <a:pt x="5677789" y="1361567"/>
                  <a:pt x="5644261" y="1360170"/>
                  <a:pt x="5610606" y="1358773"/>
                </a:cubicBezTo>
                <a:cubicBezTo>
                  <a:pt x="5597398" y="1358265"/>
                  <a:pt x="5583936" y="1357630"/>
                  <a:pt x="5570601" y="1357122"/>
                </a:cubicBezTo>
                <a:cubicBezTo>
                  <a:pt x="5204460" y="1341882"/>
                  <a:pt x="4776597" y="1324102"/>
                  <a:pt x="4304411" y="1234186"/>
                </a:cubicBezTo>
                <a:cubicBezTo>
                  <a:pt x="3917442" y="1160526"/>
                  <a:pt x="3500501" y="1210691"/>
                  <a:pt x="3197987" y="1296416"/>
                </a:cubicBezTo>
                <a:cubicBezTo>
                  <a:pt x="3080893" y="1329563"/>
                  <a:pt x="2975864" y="1371219"/>
                  <a:pt x="2870835" y="1413002"/>
                </a:cubicBezTo>
                <a:cubicBezTo>
                  <a:pt x="2721229" y="1472311"/>
                  <a:pt x="2572004" y="1531620"/>
                  <a:pt x="2390013" y="1564894"/>
                </a:cubicBezTo>
                <a:cubicBezTo>
                  <a:pt x="2011553" y="1633855"/>
                  <a:pt x="1505712" y="1599184"/>
                  <a:pt x="1064768" y="1409700"/>
                </a:cubicBezTo>
                <a:lnTo>
                  <a:pt x="1068578" y="1400937"/>
                </a:lnTo>
                <a:lnTo>
                  <a:pt x="1064768" y="1409700"/>
                </a:lnTo>
                <a:cubicBezTo>
                  <a:pt x="580898" y="1201801"/>
                  <a:pt x="184531" y="846836"/>
                  <a:pt x="0" y="5069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-19210" y="6507908"/>
            <a:ext cx="18304765" cy="2842640"/>
          </a:xfrm>
          <a:custGeom>
            <a:rect b="b" l="l" r="r" t="t"/>
            <a:pathLst>
              <a:path extrusionOk="0" h="3790188" w="24406352">
                <a:moveTo>
                  <a:pt x="16764" y="128270"/>
                </a:moveTo>
                <a:cubicBezTo>
                  <a:pt x="196342" y="453771"/>
                  <a:pt x="578485" y="803275"/>
                  <a:pt x="1047623" y="1016254"/>
                </a:cubicBezTo>
                <a:cubicBezTo>
                  <a:pt x="1470406" y="1208151"/>
                  <a:pt x="1957324" y="1255522"/>
                  <a:pt x="2324100" y="1206373"/>
                </a:cubicBezTo>
                <a:lnTo>
                  <a:pt x="2325370" y="1215771"/>
                </a:lnTo>
                <a:lnTo>
                  <a:pt x="2324100" y="1206373"/>
                </a:lnTo>
                <a:cubicBezTo>
                  <a:pt x="2501011" y="1182624"/>
                  <a:pt x="2647569" y="1133856"/>
                  <a:pt x="2796032" y="1084326"/>
                </a:cubicBezTo>
                <a:cubicBezTo>
                  <a:pt x="2899283" y="1049909"/>
                  <a:pt x="3003423" y="1015238"/>
                  <a:pt x="3118866" y="988695"/>
                </a:cubicBezTo>
                <a:lnTo>
                  <a:pt x="3121025" y="997966"/>
                </a:lnTo>
                <a:lnTo>
                  <a:pt x="3118866" y="988695"/>
                </a:lnTo>
                <a:cubicBezTo>
                  <a:pt x="3422777" y="918972"/>
                  <a:pt x="3832987" y="883793"/>
                  <a:pt x="4213987" y="956056"/>
                </a:cubicBezTo>
                <a:lnTo>
                  <a:pt x="4212209" y="965454"/>
                </a:lnTo>
                <a:lnTo>
                  <a:pt x="4213987" y="956056"/>
                </a:lnTo>
                <a:cubicBezTo>
                  <a:pt x="4712716" y="1050671"/>
                  <a:pt x="5168646" y="1060069"/>
                  <a:pt x="5557139" y="1053846"/>
                </a:cubicBezTo>
                <a:lnTo>
                  <a:pt x="5557266" y="1063371"/>
                </a:lnTo>
                <a:lnTo>
                  <a:pt x="5557139" y="1053846"/>
                </a:lnTo>
                <a:cubicBezTo>
                  <a:pt x="5870321" y="1048766"/>
                  <a:pt x="6165596" y="1046226"/>
                  <a:pt x="6478905" y="1088644"/>
                </a:cubicBezTo>
                <a:cubicBezTo>
                  <a:pt x="6549517" y="1098296"/>
                  <a:pt x="6622415" y="1110996"/>
                  <a:pt x="6697599" y="1127379"/>
                </a:cubicBezTo>
                <a:lnTo>
                  <a:pt x="6695567" y="1136650"/>
                </a:lnTo>
                <a:lnTo>
                  <a:pt x="6697599" y="1127379"/>
                </a:lnTo>
                <a:cubicBezTo>
                  <a:pt x="7105777" y="1215771"/>
                  <a:pt x="7600315" y="1452753"/>
                  <a:pt x="7834503" y="1769364"/>
                </a:cubicBezTo>
                <a:cubicBezTo>
                  <a:pt x="7917815" y="1882013"/>
                  <a:pt x="7968488" y="1990979"/>
                  <a:pt x="8014716" y="2090293"/>
                </a:cubicBezTo>
                <a:cubicBezTo>
                  <a:pt x="8052689" y="2171827"/>
                  <a:pt x="8087487" y="2246503"/>
                  <a:pt x="8134858" y="2312416"/>
                </a:cubicBezTo>
                <a:cubicBezTo>
                  <a:pt x="8178546" y="2373376"/>
                  <a:pt x="8227568" y="2427351"/>
                  <a:pt x="8296783" y="2474341"/>
                </a:cubicBezTo>
                <a:lnTo>
                  <a:pt x="8291449" y="2482215"/>
                </a:lnTo>
                <a:lnTo>
                  <a:pt x="8296783" y="2474341"/>
                </a:lnTo>
                <a:cubicBezTo>
                  <a:pt x="8592820" y="2674366"/>
                  <a:pt x="9230487" y="2620391"/>
                  <a:pt x="9607931" y="2342134"/>
                </a:cubicBezTo>
                <a:cubicBezTo>
                  <a:pt x="9719183" y="2260219"/>
                  <a:pt x="9812909" y="2163445"/>
                  <a:pt x="9908667" y="2064385"/>
                </a:cubicBezTo>
                <a:cubicBezTo>
                  <a:pt x="10007346" y="1962404"/>
                  <a:pt x="10108184" y="1858264"/>
                  <a:pt x="10231882" y="1767078"/>
                </a:cubicBezTo>
                <a:cubicBezTo>
                  <a:pt x="10270871" y="1738376"/>
                  <a:pt x="10312146" y="1710944"/>
                  <a:pt x="10356469" y="1685163"/>
                </a:cubicBezTo>
                <a:cubicBezTo>
                  <a:pt x="10778236" y="1440942"/>
                  <a:pt x="11330051" y="1364361"/>
                  <a:pt x="11787759" y="1429893"/>
                </a:cubicBezTo>
                <a:lnTo>
                  <a:pt x="11786362" y="1439291"/>
                </a:lnTo>
                <a:lnTo>
                  <a:pt x="11787759" y="1429893"/>
                </a:lnTo>
                <a:cubicBezTo>
                  <a:pt x="12227687" y="1492885"/>
                  <a:pt x="12610719" y="1681734"/>
                  <a:pt x="12952349" y="1910969"/>
                </a:cubicBezTo>
                <a:cubicBezTo>
                  <a:pt x="13255497" y="2114423"/>
                  <a:pt x="13534136" y="2364740"/>
                  <a:pt x="13793978" y="2640330"/>
                </a:cubicBezTo>
                <a:lnTo>
                  <a:pt x="13786994" y="2646807"/>
                </a:lnTo>
                <a:lnTo>
                  <a:pt x="13793851" y="2640203"/>
                </a:lnTo>
                <a:cubicBezTo>
                  <a:pt x="13828394" y="2676779"/>
                  <a:pt x="13862177" y="2712974"/>
                  <a:pt x="13895832" y="2748788"/>
                </a:cubicBezTo>
                <a:cubicBezTo>
                  <a:pt x="13900785" y="2754122"/>
                  <a:pt x="13905738" y="2759456"/>
                  <a:pt x="13910819" y="2764790"/>
                </a:cubicBezTo>
                <a:lnTo>
                  <a:pt x="13903833" y="2771267"/>
                </a:lnTo>
                <a:lnTo>
                  <a:pt x="13910819" y="2764790"/>
                </a:lnTo>
                <a:cubicBezTo>
                  <a:pt x="14256512" y="3132582"/>
                  <a:pt x="14580617" y="3430143"/>
                  <a:pt x="15016353" y="3599053"/>
                </a:cubicBezTo>
                <a:cubicBezTo>
                  <a:pt x="15338806" y="3724021"/>
                  <a:pt x="15721838" y="3771011"/>
                  <a:pt x="16085567" y="3726434"/>
                </a:cubicBezTo>
                <a:lnTo>
                  <a:pt x="16086709" y="3735832"/>
                </a:lnTo>
                <a:lnTo>
                  <a:pt x="16085567" y="3726434"/>
                </a:lnTo>
                <a:cubicBezTo>
                  <a:pt x="16416401" y="3685794"/>
                  <a:pt x="16716756" y="3585337"/>
                  <a:pt x="16993744" y="3448050"/>
                </a:cubicBezTo>
                <a:lnTo>
                  <a:pt x="16997934" y="3456559"/>
                </a:lnTo>
                <a:lnTo>
                  <a:pt x="16993744" y="3448050"/>
                </a:lnTo>
                <a:cubicBezTo>
                  <a:pt x="17372457" y="3260217"/>
                  <a:pt x="17708246" y="3006344"/>
                  <a:pt x="18049495" y="2748153"/>
                </a:cubicBezTo>
                <a:cubicBezTo>
                  <a:pt x="18122772" y="2692781"/>
                  <a:pt x="18196306" y="2637155"/>
                  <a:pt x="18270601" y="2581910"/>
                </a:cubicBezTo>
                <a:lnTo>
                  <a:pt x="18276317" y="2589530"/>
                </a:lnTo>
                <a:lnTo>
                  <a:pt x="18270601" y="2581910"/>
                </a:lnTo>
                <a:cubicBezTo>
                  <a:pt x="18374614" y="2504567"/>
                  <a:pt x="18480278" y="2426970"/>
                  <a:pt x="18587974" y="2350643"/>
                </a:cubicBezTo>
                <a:lnTo>
                  <a:pt x="18593435" y="2358390"/>
                </a:lnTo>
                <a:lnTo>
                  <a:pt x="18587974" y="2350643"/>
                </a:lnTo>
                <a:cubicBezTo>
                  <a:pt x="20125818" y="1257173"/>
                  <a:pt x="22097872" y="371856"/>
                  <a:pt x="24403304" y="0"/>
                </a:cubicBezTo>
                <a:lnTo>
                  <a:pt x="24406352" y="18796"/>
                </a:lnTo>
                <a:cubicBezTo>
                  <a:pt x="22103970" y="390144"/>
                  <a:pt x="20134580" y="1274318"/>
                  <a:pt x="18598895" y="2366264"/>
                </a:cubicBezTo>
                <a:cubicBezTo>
                  <a:pt x="18491454" y="2442591"/>
                  <a:pt x="18385790" y="2520061"/>
                  <a:pt x="18281904" y="2597277"/>
                </a:cubicBezTo>
                <a:cubicBezTo>
                  <a:pt x="18207736" y="2652395"/>
                  <a:pt x="18134203" y="2708021"/>
                  <a:pt x="18060924" y="2763393"/>
                </a:cubicBezTo>
                <a:cubicBezTo>
                  <a:pt x="17719802" y="3021330"/>
                  <a:pt x="17382743" y="3276346"/>
                  <a:pt x="17002125" y="3465068"/>
                </a:cubicBezTo>
                <a:cubicBezTo>
                  <a:pt x="16723614" y="3603117"/>
                  <a:pt x="16421100" y="3704336"/>
                  <a:pt x="16087852" y="3745230"/>
                </a:cubicBezTo>
                <a:cubicBezTo>
                  <a:pt x="15721203" y="3790188"/>
                  <a:pt x="15334995" y="3742944"/>
                  <a:pt x="15009494" y="3616706"/>
                </a:cubicBezTo>
                <a:lnTo>
                  <a:pt x="15012924" y="3607816"/>
                </a:lnTo>
                <a:lnTo>
                  <a:pt x="15009494" y="3616706"/>
                </a:lnTo>
                <a:cubicBezTo>
                  <a:pt x="14569568" y="3446272"/>
                  <a:pt x="14242922" y="3145917"/>
                  <a:pt x="13896975" y="2777744"/>
                </a:cubicBezTo>
                <a:cubicBezTo>
                  <a:pt x="13892021" y="2772410"/>
                  <a:pt x="13887068" y="2767076"/>
                  <a:pt x="13881989" y="2761742"/>
                </a:cubicBezTo>
                <a:cubicBezTo>
                  <a:pt x="13848461" y="2725801"/>
                  <a:pt x="13814552" y="2689606"/>
                  <a:pt x="13780135" y="2653157"/>
                </a:cubicBezTo>
                <a:cubicBezTo>
                  <a:pt x="13520928" y="2378202"/>
                  <a:pt x="13243433" y="2129028"/>
                  <a:pt x="12941681" y="1926590"/>
                </a:cubicBezTo>
                <a:lnTo>
                  <a:pt x="12947015" y="1918716"/>
                </a:lnTo>
                <a:lnTo>
                  <a:pt x="12941681" y="1926590"/>
                </a:lnTo>
                <a:cubicBezTo>
                  <a:pt x="12601448" y="1698371"/>
                  <a:pt x="12221083" y="1511046"/>
                  <a:pt x="11784965" y="1448562"/>
                </a:cubicBezTo>
                <a:cubicBezTo>
                  <a:pt x="11330813" y="1383538"/>
                  <a:pt x="10783443" y="1459738"/>
                  <a:pt x="10365994" y="1701419"/>
                </a:cubicBezTo>
                <a:lnTo>
                  <a:pt x="10361168" y="1693164"/>
                </a:lnTo>
                <a:lnTo>
                  <a:pt x="10365994" y="1701419"/>
                </a:lnTo>
                <a:cubicBezTo>
                  <a:pt x="10322433" y="1726692"/>
                  <a:pt x="10281666" y="1753870"/>
                  <a:pt x="10243184" y="1782191"/>
                </a:cubicBezTo>
                <a:cubicBezTo>
                  <a:pt x="10120884" y="1872234"/>
                  <a:pt x="10021189" y="1975358"/>
                  <a:pt x="9922256" y="2077466"/>
                </a:cubicBezTo>
                <a:cubicBezTo>
                  <a:pt x="9826625" y="2176272"/>
                  <a:pt x="9731883" y="2274189"/>
                  <a:pt x="9619107" y="2357247"/>
                </a:cubicBezTo>
                <a:lnTo>
                  <a:pt x="9613519" y="2349627"/>
                </a:lnTo>
                <a:lnTo>
                  <a:pt x="9619234" y="2357247"/>
                </a:lnTo>
                <a:cubicBezTo>
                  <a:pt x="9237345" y="2638806"/>
                  <a:pt x="8590660" y="2695702"/>
                  <a:pt x="8286115" y="2489835"/>
                </a:cubicBezTo>
                <a:cubicBezTo>
                  <a:pt x="8214614" y="2441321"/>
                  <a:pt x="8164068" y="2385568"/>
                  <a:pt x="8119364" y="2323338"/>
                </a:cubicBezTo>
                <a:lnTo>
                  <a:pt x="8127110" y="2317750"/>
                </a:lnTo>
                <a:lnTo>
                  <a:pt x="8119364" y="2323338"/>
                </a:lnTo>
                <a:cubicBezTo>
                  <a:pt x="8070850" y="2255774"/>
                  <a:pt x="8035290" y="2179320"/>
                  <a:pt x="7997444" y="2098040"/>
                </a:cubicBezTo>
                <a:cubicBezTo>
                  <a:pt x="7951216" y="1998726"/>
                  <a:pt x="7901178" y="1891284"/>
                  <a:pt x="7819135" y="1780413"/>
                </a:cubicBezTo>
                <a:lnTo>
                  <a:pt x="7826756" y="1774698"/>
                </a:lnTo>
                <a:lnTo>
                  <a:pt x="7819135" y="1780413"/>
                </a:lnTo>
                <a:cubicBezTo>
                  <a:pt x="7588884" y="1469009"/>
                  <a:pt x="7099554" y="1233551"/>
                  <a:pt x="6693534" y="1145667"/>
                </a:cubicBezTo>
                <a:cubicBezTo>
                  <a:pt x="6618859" y="1129411"/>
                  <a:pt x="6546469" y="1116838"/>
                  <a:pt x="6476238" y="1107186"/>
                </a:cubicBezTo>
                <a:lnTo>
                  <a:pt x="6477508" y="1097788"/>
                </a:lnTo>
                <a:lnTo>
                  <a:pt x="6476238" y="1107186"/>
                </a:lnTo>
                <a:cubicBezTo>
                  <a:pt x="6164580" y="1064895"/>
                  <a:pt x="5870575" y="1067562"/>
                  <a:pt x="5557393" y="1072515"/>
                </a:cubicBezTo>
                <a:cubicBezTo>
                  <a:pt x="5168392" y="1078738"/>
                  <a:pt x="4711065" y="1069340"/>
                  <a:pt x="4210431" y="974344"/>
                </a:cubicBezTo>
                <a:cubicBezTo>
                  <a:pt x="3832606" y="902589"/>
                  <a:pt x="3425190" y="937514"/>
                  <a:pt x="3123057" y="1006856"/>
                </a:cubicBezTo>
                <a:cubicBezTo>
                  <a:pt x="3008630" y="1033145"/>
                  <a:pt x="2905379" y="1067562"/>
                  <a:pt x="2802001" y="1101979"/>
                </a:cubicBezTo>
                <a:cubicBezTo>
                  <a:pt x="2653665" y="1151382"/>
                  <a:pt x="2505456" y="1200785"/>
                  <a:pt x="2326513" y="1224788"/>
                </a:cubicBezTo>
                <a:cubicBezTo>
                  <a:pt x="1956435" y="1274445"/>
                  <a:pt x="1465961" y="1226693"/>
                  <a:pt x="1039622" y="1033145"/>
                </a:cubicBezTo>
                <a:lnTo>
                  <a:pt x="1043559" y="1024509"/>
                </a:lnTo>
                <a:lnTo>
                  <a:pt x="1039622" y="1033145"/>
                </a:lnTo>
                <a:cubicBezTo>
                  <a:pt x="567563" y="819277"/>
                  <a:pt x="181991" y="467233"/>
                  <a:pt x="0" y="137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-14561" y="6469409"/>
            <a:ext cx="18299906" cy="2824829"/>
          </a:xfrm>
          <a:custGeom>
            <a:rect b="b" l="l" r="r" t="t"/>
            <a:pathLst>
              <a:path extrusionOk="0" h="3766439" w="24399875">
                <a:moveTo>
                  <a:pt x="16510" y="0"/>
                </a:moveTo>
                <a:cubicBezTo>
                  <a:pt x="193802" y="315976"/>
                  <a:pt x="565150" y="662305"/>
                  <a:pt x="1022731" y="882015"/>
                </a:cubicBezTo>
                <a:lnTo>
                  <a:pt x="1018667" y="890651"/>
                </a:lnTo>
                <a:lnTo>
                  <a:pt x="1022731" y="882015"/>
                </a:lnTo>
                <a:cubicBezTo>
                  <a:pt x="1431290" y="1077849"/>
                  <a:pt x="1902841" y="1138174"/>
                  <a:pt x="2261616" y="1108202"/>
                </a:cubicBezTo>
                <a:lnTo>
                  <a:pt x="2262378" y="1117727"/>
                </a:lnTo>
                <a:lnTo>
                  <a:pt x="2261616" y="1108202"/>
                </a:lnTo>
                <a:cubicBezTo>
                  <a:pt x="2435987" y="1093597"/>
                  <a:pt x="2581910" y="1054481"/>
                  <a:pt x="2729484" y="1014984"/>
                </a:cubicBezTo>
                <a:cubicBezTo>
                  <a:pt x="2830703" y="987806"/>
                  <a:pt x="2932811" y="960501"/>
                  <a:pt x="3044825" y="940943"/>
                </a:cubicBezTo>
                <a:lnTo>
                  <a:pt x="3046476" y="950341"/>
                </a:lnTo>
                <a:lnTo>
                  <a:pt x="3044825" y="940943"/>
                </a:lnTo>
                <a:cubicBezTo>
                  <a:pt x="3348228" y="887984"/>
                  <a:pt x="3748405" y="867791"/>
                  <a:pt x="4119753" y="938149"/>
                </a:cubicBezTo>
                <a:cubicBezTo>
                  <a:pt x="4629150" y="1034542"/>
                  <a:pt x="5100193" y="1024255"/>
                  <a:pt x="5502910" y="1009396"/>
                </a:cubicBezTo>
                <a:cubicBezTo>
                  <a:pt x="5555615" y="1007491"/>
                  <a:pt x="5607812" y="1005205"/>
                  <a:pt x="5659755" y="1003046"/>
                </a:cubicBezTo>
                <a:cubicBezTo>
                  <a:pt x="5711063" y="1000887"/>
                  <a:pt x="5762117" y="998728"/>
                  <a:pt x="5813044" y="996823"/>
                </a:cubicBezTo>
                <a:cubicBezTo>
                  <a:pt x="6028182" y="988949"/>
                  <a:pt x="6241161" y="985901"/>
                  <a:pt x="6463030" y="1008126"/>
                </a:cubicBezTo>
                <a:cubicBezTo>
                  <a:pt x="6536944" y="1015492"/>
                  <a:pt x="6613017" y="1026160"/>
                  <a:pt x="6691503" y="1040765"/>
                </a:cubicBezTo>
                <a:lnTo>
                  <a:pt x="6689725" y="1050163"/>
                </a:lnTo>
                <a:lnTo>
                  <a:pt x="6691503" y="1040765"/>
                </a:lnTo>
                <a:cubicBezTo>
                  <a:pt x="7117207" y="1119378"/>
                  <a:pt x="7631557" y="1356487"/>
                  <a:pt x="7863840" y="1685290"/>
                </a:cubicBezTo>
                <a:lnTo>
                  <a:pt x="7856093" y="1690751"/>
                </a:lnTo>
                <a:lnTo>
                  <a:pt x="7863840" y="1685290"/>
                </a:lnTo>
                <a:cubicBezTo>
                  <a:pt x="7950327" y="1807464"/>
                  <a:pt x="7997698" y="1926590"/>
                  <a:pt x="8041005" y="2035302"/>
                </a:cubicBezTo>
                <a:cubicBezTo>
                  <a:pt x="8073009" y="2115693"/>
                  <a:pt x="8102727" y="2189988"/>
                  <a:pt x="8144129" y="2256790"/>
                </a:cubicBezTo>
                <a:cubicBezTo>
                  <a:pt x="8184896" y="2322576"/>
                  <a:pt x="8231632" y="2381504"/>
                  <a:pt x="8300339" y="2433447"/>
                </a:cubicBezTo>
                <a:lnTo>
                  <a:pt x="8294624" y="2441067"/>
                </a:lnTo>
                <a:lnTo>
                  <a:pt x="8300339" y="2433447"/>
                </a:lnTo>
                <a:cubicBezTo>
                  <a:pt x="8594979" y="2655316"/>
                  <a:pt x="9257538" y="2615057"/>
                  <a:pt x="9654667" y="2337181"/>
                </a:cubicBezTo>
                <a:lnTo>
                  <a:pt x="9660128" y="2344928"/>
                </a:lnTo>
                <a:lnTo>
                  <a:pt x="9654667" y="2337181"/>
                </a:lnTo>
                <a:cubicBezTo>
                  <a:pt x="9769856" y="2256536"/>
                  <a:pt x="9867519" y="2160397"/>
                  <a:pt x="9967341" y="2061845"/>
                </a:cubicBezTo>
                <a:cubicBezTo>
                  <a:pt x="10070592" y="1960118"/>
                  <a:pt x="10176256" y="1855851"/>
                  <a:pt x="10305542" y="1765427"/>
                </a:cubicBezTo>
                <a:cubicBezTo>
                  <a:pt x="10338689" y="1742186"/>
                  <a:pt x="10373487" y="1719961"/>
                  <a:pt x="10410063" y="1698752"/>
                </a:cubicBezTo>
                <a:cubicBezTo>
                  <a:pt x="10829290" y="1457960"/>
                  <a:pt x="11369421" y="1372870"/>
                  <a:pt x="11824462" y="1425702"/>
                </a:cubicBezTo>
                <a:lnTo>
                  <a:pt x="11823319" y="1435100"/>
                </a:lnTo>
                <a:lnTo>
                  <a:pt x="11824462" y="1425702"/>
                </a:lnTo>
                <a:cubicBezTo>
                  <a:pt x="12260072" y="1476375"/>
                  <a:pt x="12647422" y="1650492"/>
                  <a:pt x="12992735" y="1868297"/>
                </a:cubicBezTo>
                <a:cubicBezTo>
                  <a:pt x="13299948" y="2062099"/>
                  <a:pt x="13581761" y="2305050"/>
                  <a:pt x="13837158" y="2579116"/>
                </a:cubicBezTo>
                <a:lnTo>
                  <a:pt x="13830173" y="2585593"/>
                </a:lnTo>
                <a:lnTo>
                  <a:pt x="13837158" y="2579116"/>
                </a:lnTo>
                <a:cubicBezTo>
                  <a:pt x="13871702" y="2615946"/>
                  <a:pt x="13905230" y="2652776"/>
                  <a:pt x="13938504" y="2689098"/>
                </a:cubicBezTo>
                <a:cubicBezTo>
                  <a:pt x="13942822" y="2693797"/>
                  <a:pt x="13947013" y="2698369"/>
                  <a:pt x="13951331" y="2703068"/>
                </a:cubicBezTo>
                <a:lnTo>
                  <a:pt x="13944345" y="2709545"/>
                </a:lnTo>
                <a:lnTo>
                  <a:pt x="13951331" y="2703068"/>
                </a:lnTo>
                <a:cubicBezTo>
                  <a:pt x="14286611" y="3069717"/>
                  <a:pt x="14583792" y="3374136"/>
                  <a:pt x="15000859" y="3555111"/>
                </a:cubicBezTo>
                <a:cubicBezTo>
                  <a:pt x="15309723" y="3689096"/>
                  <a:pt x="15683103" y="3747262"/>
                  <a:pt x="16043020" y="3715512"/>
                </a:cubicBezTo>
                <a:cubicBezTo>
                  <a:pt x="16369666" y="3686810"/>
                  <a:pt x="16671163" y="3598799"/>
                  <a:pt x="16950818" y="3473577"/>
                </a:cubicBezTo>
                <a:cubicBezTo>
                  <a:pt x="17341216" y="3298825"/>
                  <a:pt x="17690593" y="3055112"/>
                  <a:pt x="18046445" y="2806827"/>
                </a:cubicBezTo>
                <a:cubicBezTo>
                  <a:pt x="18114899" y="2759075"/>
                  <a:pt x="18183606" y="2711069"/>
                  <a:pt x="18252820" y="2663444"/>
                </a:cubicBezTo>
                <a:cubicBezTo>
                  <a:pt x="18359119" y="2590419"/>
                  <a:pt x="18466690" y="2517013"/>
                  <a:pt x="18576291" y="2444877"/>
                </a:cubicBezTo>
                <a:lnTo>
                  <a:pt x="18581497" y="2452878"/>
                </a:lnTo>
                <a:lnTo>
                  <a:pt x="18576291" y="2444877"/>
                </a:lnTo>
                <a:cubicBezTo>
                  <a:pt x="20140676" y="1410970"/>
                  <a:pt x="22113241" y="581025"/>
                  <a:pt x="24397081" y="240919"/>
                </a:cubicBezTo>
                <a:lnTo>
                  <a:pt x="24399875" y="259715"/>
                </a:lnTo>
                <a:cubicBezTo>
                  <a:pt x="22118828" y="599440"/>
                  <a:pt x="20148931" y="1428242"/>
                  <a:pt x="18586831" y="2460752"/>
                </a:cubicBezTo>
                <a:cubicBezTo>
                  <a:pt x="18477484" y="2532888"/>
                  <a:pt x="18369914" y="2606167"/>
                  <a:pt x="18263742" y="2679192"/>
                </a:cubicBezTo>
                <a:lnTo>
                  <a:pt x="18258409" y="2671318"/>
                </a:lnTo>
                <a:lnTo>
                  <a:pt x="18263742" y="2679192"/>
                </a:lnTo>
                <a:cubicBezTo>
                  <a:pt x="18194528" y="2726817"/>
                  <a:pt x="18125948" y="2774696"/>
                  <a:pt x="18057367" y="2822448"/>
                </a:cubicBezTo>
                <a:cubicBezTo>
                  <a:pt x="17701894" y="3070479"/>
                  <a:pt x="17350993" y="3315335"/>
                  <a:pt x="16958690" y="3490976"/>
                </a:cubicBezTo>
                <a:lnTo>
                  <a:pt x="16954754" y="3482340"/>
                </a:lnTo>
                <a:lnTo>
                  <a:pt x="16958690" y="3490976"/>
                </a:lnTo>
                <a:cubicBezTo>
                  <a:pt x="16677513" y="3616960"/>
                  <a:pt x="16373856" y="3705606"/>
                  <a:pt x="16044799" y="3734435"/>
                </a:cubicBezTo>
                <a:lnTo>
                  <a:pt x="16043910" y="3724910"/>
                </a:lnTo>
                <a:lnTo>
                  <a:pt x="16044799" y="3734435"/>
                </a:lnTo>
                <a:cubicBezTo>
                  <a:pt x="15681960" y="3766439"/>
                  <a:pt x="15305278" y="3707892"/>
                  <a:pt x="14993365" y="3572510"/>
                </a:cubicBezTo>
                <a:lnTo>
                  <a:pt x="14997176" y="3563747"/>
                </a:lnTo>
                <a:lnTo>
                  <a:pt x="14993365" y="3572510"/>
                </a:lnTo>
                <a:cubicBezTo>
                  <a:pt x="14572234" y="3389884"/>
                  <a:pt x="14272640" y="3082417"/>
                  <a:pt x="13937361" y="2715895"/>
                </a:cubicBezTo>
                <a:cubicBezTo>
                  <a:pt x="13933169" y="2711196"/>
                  <a:pt x="13928852" y="2706624"/>
                  <a:pt x="13924534" y="2701925"/>
                </a:cubicBezTo>
                <a:cubicBezTo>
                  <a:pt x="13891260" y="2665603"/>
                  <a:pt x="13857732" y="2628900"/>
                  <a:pt x="13823314" y="2592070"/>
                </a:cubicBezTo>
                <a:cubicBezTo>
                  <a:pt x="13568807" y="2319020"/>
                  <a:pt x="13288263" y="2077212"/>
                  <a:pt x="12982702" y="1884426"/>
                </a:cubicBezTo>
                <a:lnTo>
                  <a:pt x="12987781" y="1876425"/>
                </a:lnTo>
                <a:lnTo>
                  <a:pt x="12982702" y="1884426"/>
                </a:lnTo>
                <a:cubicBezTo>
                  <a:pt x="12638913" y="1667510"/>
                  <a:pt x="12254230" y="1494790"/>
                  <a:pt x="11822430" y="1444625"/>
                </a:cubicBezTo>
                <a:cubicBezTo>
                  <a:pt x="11370691" y="1392047"/>
                  <a:pt x="10834878" y="1476756"/>
                  <a:pt x="10419715" y="1715262"/>
                </a:cubicBezTo>
                <a:lnTo>
                  <a:pt x="10415016" y="1707007"/>
                </a:lnTo>
                <a:lnTo>
                  <a:pt x="10419715" y="1715262"/>
                </a:lnTo>
                <a:cubicBezTo>
                  <a:pt x="10383520" y="1736090"/>
                  <a:pt x="10349357" y="1758188"/>
                  <a:pt x="10316591" y="1781048"/>
                </a:cubicBezTo>
                <a:cubicBezTo>
                  <a:pt x="10188829" y="1870456"/>
                  <a:pt x="10084308" y="1973580"/>
                  <a:pt x="9980930" y="2075434"/>
                </a:cubicBezTo>
                <a:cubicBezTo>
                  <a:pt x="9881235" y="2173732"/>
                  <a:pt x="9782556" y="2271141"/>
                  <a:pt x="9665716" y="2352802"/>
                </a:cubicBezTo>
                <a:cubicBezTo>
                  <a:pt x="9264142" y="2633853"/>
                  <a:pt x="8592312" y="2677033"/>
                  <a:pt x="8289036" y="2448687"/>
                </a:cubicBezTo>
                <a:cubicBezTo>
                  <a:pt x="8217789" y="2394966"/>
                  <a:pt x="8169656" y="2334006"/>
                  <a:pt x="8128127" y="2266950"/>
                </a:cubicBezTo>
                <a:lnTo>
                  <a:pt x="8136255" y="2261870"/>
                </a:lnTo>
                <a:lnTo>
                  <a:pt x="8128127" y="2266950"/>
                </a:lnTo>
                <a:cubicBezTo>
                  <a:pt x="8085709" y="2198497"/>
                  <a:pt x="8055356" y="2122551"/>
                  <a:pt x="8023479" y="2042541"/>
                </a:cubicBezTo>
                <a:cubicBezTo>
                  <a:pt x="7980045" y="1933702"/>
                  <a:pt x="7933436" y="1816735"/>
                  <a:pt x="7848473" y="1696466"/>
                </a:cubicBezTo>
                <a:cubicBezTo>
                  <a:pt x="7620254" y="1373378"/>
                  <a:pt x="7111619" y="1137793"/>
                  <a:pt x="6688201" y="1059688"/>
                </a:cubicBezTo>
                <a:cubicBezTo>
                  <a:pt x="6610350" y="1045210"/>
                  <a:pt x="6534658" y="1034542"/>
                  <a:pt x="6461379" y="1027303"/>
                </a:cubicBezTo>
                <a:lnTo>
                  <a:pt x="6462268" y="1017778"/>
                </a:lnTo>
                <a:lnTo>
                  <a:pt x="6461379" y="1027303"/>
                </a:lnTo>
                <a:cubicBezTo>
                  <a:pt x="6240780" y="1005332"/>
                  <a:pt x="6028944" y="1008253"/>
                  <a:pt x="5814060" y="1016127"/>
                </a:cubicBezTo>
                <a:cubicBezTo>
                  <a:pt x="5763260" y="1018032"/>
                  <a:pt x="5712206" y="1020191"/>
                  <a:pt x="5660898" y="1022350"/>
                </a:cubicBezTo>
                <a:cubicBezTo>
                  <a:pt x="5608955" y="1024509"/>
                  <a:pt x="5556631" y="1026795"/>
                  <a:pt x="5503926" y="1028700"/>
                </a:cubicBezTo>
                <a:lnTo>
                  <a:pt x="5503545" y="1019175"/>
                </a:lnTo>
                <a:lnTo>
                  <a:pt x="5503926" y="1028700"/>
                </a:lnTo>
                <a:cubicBezTo>
                  <a:pt x="5101082" y="1043559"/>
                  <a:pt x="4628134" y="1053973"/>
                  <a:pt x="4116578" y="957072"/>
                </a:cubicBezTo>
                <a:lnTo>
                  <a:pt x="4118356" y="947674"/>
                </a:lnTo>
                <a:lnTo>
                  <a:pt x="4116578" y="957072"/>
                </a:lnTo>
                <a:cubicBezTo>
                  <a:pt x="3748024" y="887349"/>
                  <a:pt x="3350260" y="907288"/>
                  <a:pt x="3048508" y="959993"/>
                </a:cubicBezTo>
                <a:cubicBezTo>
                  <a:pt x="2937383" y="979424"/>
                  <a:pt x="2836164" y="1006475"/>
                  <a:pt x="2734818" y="1033653"/>
                </a:cubicBezTo>
                <a:cubicBezTo>
                  <a:pt x="2587244" y="1073150"/>
                  <a:pt x="2439797" y="1112774"/>
                  <a:pt x="2263521" y="1127506"/>
                </a:cubicBezTo>
                <a:cubicBezTo>
                  <a:pt x="1901825" y="1157732"/>
                  <a:pt x="1426718" y="1097026"/>
                  <a:pt x="1014857" y="899414"/>
                </a:cubicBezTo>
                <a:cubicBezTo>
                  <a:pt x="553974" y="678053"/>
                  <a:pt x="179451" y="329184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-9866" y="6334912"/>
            <a:ext cx="18294762" cy="2902743"/>
          </a:xfrm>
          <a:custGeom>
            <a:rect b="b" l="l" r="r" t="t"/>
            <a:pathLst>
              <a:path extrusionOk="0" h="3870325" w="24393016">
                <a:moveTo>
                  <a:pt x="16510" y="0"/>
                </a:moveTo>
                <a:cubicBezTo>
                  <a:pt x="191135" y="306070"/>
                  <a:pt x="551942" y="649478"/>
                  <a:pt x="998093" y="875792"/>
                </a:cubicBezTo>
                <a:lnTo>
                  <a:pt x="993775" y="884301"/>
                </a:lnTo>
                <a:lnTo>
                  <a:pt x="998093" y="875792"/>
                </a:lnTo>
                <a:cubicBezTo>
                  <a:pt x="1392174" y="1075563"/>
                  <a:pt x="1848739" y="1149096"/>
                  <a:pt x="2199132" y="1138174"/>
                </a:cubicBezTo>
                <a:cubicBezTo>
                  <a:pt x="2371471" y="1132840"/>
                  <a:pt x="2517267" y="1103503"/>
                  <a:pt x="2664460" y="1073912"/>
                </a:cubicBezTo>
                <a:cubicBezTo>
                  <a:pt x="2763266" y="1054100"/>
                  <a:pt x="2862707" y="1034034"/>
                  <a:pt x="2970911" y="1021207"/>
                </a:cubicBezTo>
                <a:lnTo>
                  <a:pt x="2972054" y="1030605"/>
                </a:lnTo>
                <a:lnTo>
                  <a:pt x="2970911" y="1021207"/>
                </a:lnTo>
                <a:cubicBezTo>
                  <a:pt x="3274187" y="985266"/>
                  <a:pt x="3663950" y="980059"/>
                  <a:pt x="4025773" y="1048258"/>
                </a:cubicBezTo>
                <a:cubicBezTo>
                  <a:pt x="4545838" y="1146429"/>
                  <a:pt x="5032121" y="1123061"/>
                  <a:pt x="5448808" y="1093089"/>
                </a:cubicBezTo>
                <a:lnTo>
                  <a:pt x="5449443" y="1102614"/>
                </a:lnTo>
                <a:lnTo>
                  <a:pt x="5448808" y="1093089"/>
                </a:lnTo>
                <a:cubicBezTo>
                  <a:pt x="5507736" y="1088771"/>
                  <a:pt x="5566156" y="1084199"/>
                  <a:pt x="5624322" y="1079627"/>
                </a:cubicBezTo>
                <a:cubicBezTo>
                  <a:pt x="5681853" y="1075055"/>
                  <a:pt x="5739003" y="1070610"/>
                  <a:pt x="5796026" y="1066419"/>
                </a:cubicBezTo>
                <a:cubicBezTo>
                  <a:pt x="6011037" y="1050925"/>
                  <a:pt x="6224778" y="1040892"/>
                  <a:pt x="6447663" y="1055751"/>
                </a:cubicBezTo>
                <a:cubicBezTo>
                  <a:pt x="6524752" y="1060958"/>
                  <a:pt x="6604000" y="1069594"/>
                  <a:pt x="6685661" y="1082294"/>
                </a:cubicBezTo>
                <a:lnTo>
                  <a:pt x="6684137" y="1091692"/>
                </a:lnTo>
                <a:lnTo>
                  <a:pt x="6685534" y="1082294"/>
                </a:lnTo>
                <a:cubicBezTo>
                  <a:pt x="7128891" y="1151001"/>
                  <a:pt x="7662672" y="1388364"/>
                  <a:pt x="7893177" y="1729232"/>
                </a:cubicBezTo>
                <a:cubicBezTo>
                  <a:pt x="7981950" y="1860550"/>
                  <a:pt x="8025257" y="1989201"/>
                  <a:pt x="8065008" y="2107184"/>
                </a:cubicBezTo>
                <a:cubicBezTo>
                  <a:pt x="8091805" y="2186813"/>
                  <a:pt x="8116951" y="2261235"/>
                  <a:pt x="8153146" y="2329180"/>
                </a:cubicBezTo>
                <a:cubicBezTo>
                  <a:pt x="8190738" y="2399792"/>
                  <a:pt x="8235315" y="2463673"/>
                  <a:pt x="8303768" y="2520442"/>
                </a:cubicBezTo>
                <a:lnTo>
                  <a:pt x="8297672" y="2527808"/>
                </a:lnTo>
                <a:lnTo>
                  <a:pt x="8303768" y="2520442"/>
                </a:lnTo>
                <a:cubicBezTo>
                  <a:pt x="8596757" y="2764028"/>
                  <a:pt x="9284081" y="2737358"/>
                  <a:pt x="9701530" y="2460117"/>
                </a:cubicBezTo>
                <a:cubicBezTo>
                  <a:pt x="9820910" y="2380869"/>
                  <a:pt x="9922637" y="2285238"/>
                  <a:pt x="10026904" y="2187194"/>
                </a:cubicBezTo>
                <a:cubicBezTo>
                  <a:pt x="10134981" y="2085594"/>
                  <a:pt x="10245598" y="1981581"/>
                  <a:pt x="10380726" y="1891792"/>
                </a:cubicBezTo>
                <a:cubicBezTo>
                  <a:pt x="10407396" y="1874012"/>
                  <a:pt x="10435082" y="1856867"/>
                  <a:pt x="10463911" y="1840357"/>
                </a:cubicBezTo>
                <a:cubicBezTo>
                  <a:pt x="10880344" y="1602867"/>
                  <a:pt x="11408918" y="1509268"/>
                  <a:pt x="11861546" y="1549527"/>
                </a:cubicBezTo>
                <a:cubicBezTo>
                  <a:pt x="12292711" y="1587881"/>
                  <a:pt x="12684252" y="1747266"/>
                  <a:pt x="13033375" y="1953641"/>
                </a:cubicBezTo>
                <a:lnTo>
                  <a:pt x="13028549" y="1961896"/>
                </a:lnTo>
                <a:lnTo>
                  <a:pt x="13033375" y="1953641"/>
                </a:lnTo>
                <a:cubicBezTo>
                  <a:pt x="13344779" y="2137664"/>
                  <a:pt x="13629766" y="2373503"/>
                  <a:pt x="13880466" y="2645918"/>
                </a:cubicBezTo>
                <a:lnTo>
                  <a:pt x="13873480" y="2652395"/>
                </a:lnTo>
                <a:lnTo>
                  <a:pt x="13880466" y="2645918"/>
                </a:lnTo>
                <a:cubicBezTo>
                  <a:pt x="13918691" y="2687193"/>
                  <a:pt x="13955522" y="2728468"/>
                  <a:pt x="13991591" y="2769362"/>
                </a:cubicBezTo>
                <a:lnTo>
                  <a:pt x="13984478" y="2775712"/>
                </a:lnTo>
                <a:lnTo>
                  <a:pt x="13991591" y="2769362"/>
                </a:lnTo>
                <a:cubicBezTo>
                  <a:pt x="14000226" y="2779141"/>
                  <a:pt x="14008862" y="2788793"/>
                  <a:pt x="14017498" y="2798572"/>
                </a:cubicBezTo>
                <a:cubicBezTo>
                  <a:pt x="14026134" y="2808351"/>
                  <a:pt x="14034515" y="2817749"/>
                  <a:pt x="14043025" y="2827274"/>
                </a:cubicBezTo>
                <a:cubicBezTo>
                  <a:pt x="14345540" y="3167761"/>
                  <a:pt x="14608048" y="3456559"/>
                  <a:pt x="14985238" y="3639185"/>
                </a:cubicBezTo>
                <a:lnTo>
                  <a:pt x="14981047" y="3647821"/>
                </a:lnTo>
                <a:lnTo>
                  <a:pt x="14985238" y="3639185"/>
                </a:lnTo>
                <a:cubicBezTo>
                  <a:pt x="15280386" y="3782060"/>
                  <a:pt x="15644494" y="3851402"/>
                  <a:pt x="16000476" y="3832733"/>
                </a:cubicBezTo>
                <a:cubicBezTo>
                  <a:pt x="16322929" y="3815969"/>
                  <a:pt x="16625697" y="3740277"/>
                  <a:pt x="16907890" y="3627247"/>
                </a:cubicBezTo>
                <a:lnTo>
                  <a:pt x="16911447" y="3636137"/>
                </a:lnTo>
                <a:lnTo>
                  <a:pt x="16907890" y="3627247"/>
                </a:lnTo>
                <a:cubicBezTo>
                  <a:pt x="17311497" y="3465576"/>
                  <a:pt x="17675987" y="3231515"/>
                  <a:pt x="18047715" y="2992882"/>
                </a:cubicBezTo>
                <a:cubicBezTo>
                  <a:pt x="18109818" y="2953004"/>
                  <a:pt x="18172176" y="2912999"/>
                  <a:pt x="18234915" y="2873121"/>
                </a:cubicBezTo>
                <a:lnTo>
                  <a:pt x="18239993" y="2881122"/>
                </a:lnTo>
                <a:lnTo>
                  <a:pt x="18234915" y="2873121"/>
                </a:lnTo>
                <a:cubicBezTo>
                  <a:pt x="18343244" y="2804287"/>
                  <a:pt x="18452973" y="2735072"/>
                  <a:pt x="18564352" y="2667000"/>
                </a:cubicBezTo>
                <a:lnTo>
                  <a:pt x="18569305" y="2675128"/>
                </a:lnTo>
                <a:lnTo>
                  <a:pt x="18564352" y="2667000"/>
                </a:lnTo>
                <a:cubicBezTo>
                  <a:pt x="20155154" y="1692783"/>
                  <a:pt x="22128099" y="918083"/>
                  <a:pt x="24390477" y="609981"/>
                </a:cubicBezTo>
                <a:lnTo>
                  <a:pt x="24393016" y="628904"/>
                </a:lnTo>
                <a:cubicBezTo>
                  <a:pt x="22133433" y="936625"/>
                  <a:pt x="20163028" y="1710436"/>
                  <a:pt x="18574258" y="2683256"/>
                </a:cubicBezTo>
                <a:cubicBezTo>
                  <a:pt x="18463006" y="2751201"/>
                  <a:pt x="18353405" y="2820289"/>
                  <a:pt x="18245074" y="2889123"/>
                </a:cubicBezTo>
                <a:cubicBezTo>
                  <a:pt x="18182336" y="2928874"/>
                  <a:pt x="18120106" y="2968879"/>
                  <a:pt x="18058003" y="3008757"/>
                </a:cubicBezTo>
                <a:cubicBezTo>
                  <a:pt x="17686528" y="3247263"/>
                  <a:pt x="17320513" y="3482340"/>
                  <a:pt x="16915003" y="3644773"/>
                </a:cubicBezTo>
                <a:cubicBezTo>
                  <a:pt x="16631158" y="3758438"/>
                  <a:pt x="16326358" y="3834638"/>
                  <a:pt x="16001491" y="3851529"/>
                </a:cubicBezTo>
                <a:lnTo>
                  <a:pt x="16000984" y="3842004"/>
                </a:lnTo>
                <a:lnTo>
                  <a:pt x="16001491" y="3851529"/>
                </a:lnTo>
                <a:cubicBezTo>
                  <a:pt x="15642589" y="3870325"/>
                  <a:pt x="15275179" y="3800475"/>
                  <a:pt x="14976983" y="3656076"/>
                </a:cubicBezTo>
                <a:cubicBezTo>
                  <a:pt x="14595856" y="3471545"/>
                  <a:pt x="14330934" y="3179826"/>
                  <a:pt x="14028801" y="2839720"/>
                </a:cubicBezTo>
                <a:cubicBezTo>
                  <a:pt x="14020291" y="2830195"/>
                  <a:pt x="14011783" y="2820670"/>
                  <a:pt x="14003274" y="2811018"/>
                </a:cubicBezTo>
                <a:cubicBezTo>
                  <a:pt x="13994764" y="2801366"/>
                  <a:pt x="13986002" y="2791587"/>
                  <a:pt x="13977365" y="2781808"/>
                </a:cubicBezTo>
                <a:cubicBezTo>
                  <a:pt x="13941298" y="2740914"/>
                  <a:pt x="13904594" y="2699766"/>
                  <a:pt x="13866494" y="2658745"/>
                </a:cubicBezTo>
                <a:cubicBezTo>
                  <a:pt x="13616813" y="2387600"/>
                  <a:pt x="13333349" y="2152904"/>
                  <a:pt x="13023723" y="1970024"/>
                </a:cubicBezTo>
                <a:cubicBezTo>
                  <a:pt x="12676251" y="1764538"/>
                  <a:pt x="12287377" y="1606423"/>
                  <a:pt x="11859894" y="1568450"/>
                </a:cubicBezTo>
                <a:lnTo>
                  <a:pt x="11860783" y="1558925"/>
                </a:lnTo>
                <a:lnTo>
                  <a:pt x="11859894" y="1568450"/>
                </a:lnTo>
                <a:cubicBezTo>
                  <a:pt x="11410695" y="1528572"/>
                  <a:pt x="10885931" y="1621663"/>
                  <a:pt x="10473308" y="1856867"/>
                </a:cubicBezTo>
                <a:lnTo>
                  <a:pt x="10468610" y="1848612"/>
                </a:lnTo>
                <a:lnTo>
                  <a:pt x="10473308" y="1856867"/>
                </a:lnTo>
                <a:cubicBezTo>
                  <a:pt x="10444861" y="1873123"/>
                  <a:pt x="10417555" y="1890141"/>
                  <a:pt x="10391140" y="1907667"/>
                </a:cubicBezTo>
                <a:cubicBezTo>
                  <a:pt x="10257536" y="1996313"/>
                  <a:pt x="10148062" y="2099310"/>
                  <a:pt x="10039857" y="2201037"/>
                </a:cubicBezTo>
                <a:cubicBezTo>
                  <a:pt x="9935718" y="2298827"/>
                  <a:pt x="9832975" y="2395601"/>
                  <a:pt x="9711943" y="2475992"/>
                </a:cubicBezTo>
                <a:lnTo>
                  <a:pt x="9706737" y="2468118"/>
                </a:lnTo>
                <a:lnTo>
                  <a:pt x="9711943" y="2475992"/>
                </a:lnTo>
                <a:cubicBezTo>
                  <a:pt x="9290177" y="2756154"/>
                  <a:pt x="8592947" y="2785872"/>
                  <a:pt x="8291449" y="2535174"/>
                </a:cubicBezTo>
                <a:cubicBezTo>
                  <a:pt x="8220582" y="2476246"/>
                  <a:pt x="8174608" y="2410206"/>
                  <a:pt x="8136255" y="2338197"/>
                </a:cubicBezTo>
                <a:lnTo>
                  <a:pt x="8144637" y="2333752"/>
                </a:lnTo>
                <a:lnTo>
                  <a:pt x="8136255" y="2338197"/>
                </a:lnTo>
                <a:cubicBezTo>
                  <a:pt x="8099170" y="2268601"/>
                  <a:pt x="8073517" y="2192655"/>
                  <a:pt x="8046847" y="2113280"/>
                </a:cubicBezTo>
                <a:cubicBezTo>
                  <a:pt x="8007095" y="1995297"/>
                  <a:pt x="7964424" y="1868805"/>
                  <a:pt x="7877302" y="1739900"/>
                </a:cubicBezTo>
                <a:lnTo>
                  <a:pt x="7885176" y="1734566"/>
                </a:lnTo>
                <a:lnTo>
                  <a:pt x="7877302" y="1739900"/>
                </a:lnTo>
                <a:cubicBezTo>
                  <a:pt x="7650988" y="1405382"/>
                  <a:pt x="7123556" y="1169543"/>
                  <a:pt x="6682486" y="1101090"/>
                </a:cubicBezTo>
                <a:cubicBezTo>
                  <a:pt x="6601332" y="1088517"/>
                  <a:pt x="6522719" y="1079881"/>
                  <a:pt x="6446139" y="1074674"/>
                </a:cubicBezTo>
                <a:lnTo>
                  <a:pt x="6446774" y="1065149"/>
                </a:lnTo>
                <a:lnTo>
                  <a:pt x="6446139" y="1074674"/>
                </a:lnTo>
                <a:cubicBezTo>
                  <a:pt x="6224651" y="1059942"/>
                  <a:pt x="6011926" y="1069848"/>
                  <a:pt x="5797169" y="1085342"/>
                </a:cubicBezTo>
                <a:cubicBezTo>
                  <a:pt x="5740146" y="1089406"/>
                  <a:pt x="5682996" y="1093978"/>
                  <a:pt x="5625592" y="1098550"/>
                </a:cubicBezTo>
                <a:cubicBezTo>
                  <a:pt x="5567426" y="1103122"/>
                  <a:pt x="5509006" y="1107694"/>
                  <a:pt x="5449951" y="1112012"/>
                </a:cubicBezTo>
                <a:cubicBezTo>
                  <a:pt x="5033010" y="1141984"/>
                  <a:pt x="4544568" y="1165606"/>
                  <a:pt x="4021963" y="1066927"/>
                </a:cubicBezTo>
                <a:lnTo>
                  <a:pt x="4023741" y="1057529"/>
                </a:lnTo>
                <a:lnTo>
                  <a:pt x="4021963" y="1066927"/>
                </a:lnTo>
                <a:cubicBezTo>
                  <a:pt x="3662552" y="999109"/>
                  <a:pt x="3274822" y="1004316"/>
                  <a:pt x="2972943" y="1040130"/>
                </a:cubicBezTo>
                <a:cubicBezTo>
                  <a:pt x="2865755" y="1052830"/>
                  <a:pt x="2766949" y="1072642"/>
                  <a:pt x="2668016" y="1092581"/>
                </a:cubicBezTo>
                <a:cubicBezTo>
                  <a:pt x="2520950" y="1122172"/>
                  <a:pt x="2373630" y="1151763"/>
                  <a:pt x="2199513" y="1157224"/>
                </a:cubicBezTo>
                <a:lnTo>
                  <a:pt x="2199259" y="1147699"/>
                </a:lnTo>
                <a:lnTo>
                  <a:pt x="2199513" y="1157224"/>
                </a:lnTo>
                <a:cubicBezTo>
                  <a:pt x="1846453" y="1168273"/>
                  <a:pt x="1386713" y="1094232"/>
                  <a:pt x="989330" y="892810"/>
                </a:cubicBezTo>
                <a:cubicBezTo>
                  <a:pt x="540639" y="664972"/>
                  <a:pt x="176784" y="319278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-5311" y="6200321"/>
            <a:ext cx="18289810" cy="2980754"/>
          </a:xfrm>
          <a:custGeom>
            <a:rect b="b" l="l" r="r" t="t"/>
            <a:pathLst>
              <a:path extrusionOk="0" h="3974338" w="24386413">
                <a:moveTo>
                  <a:pt x="16510" y="0"/>
                </a:moveTo>
                <a:cubicBezTo>
                  <a:pt x="188722" y="296291"/>
                  <a:pt x="538988" y="636524"/>
                  <a:pt x="973709" y="869569"/>
                </a:cubicBezTo>
                <a:cubicBezTo>
                  <a:pt x="1353439" y="1073277"/>
                  <a:pt x="1794891" y="1160018"/>
                  <a:pt x="2136902" y="1168146"/>
                </a:cubicBezTo>
                <a:lnTo>
                  <a:pt x="2136648" y="1177671"/>
                </a:lnTo>
                <a:lnTo>
                  <a:pt x="2136902" y="1168146"/>
                </a:lnTo>
                <a:cubicBezTo>
                  <a:pt x="2271014" y="1171321"/>
                  <a:pt x="2390013" y="1151636"/>
                  <a:pt x="2506726" y="1132332"/>
                </a:cubicBezTo>
                <a:cubicBezTo>
                  <a:pt x="2617343" y="1114044"/>
                  <a:pt x="2726055" y="1095883"/>
                  <a:pt x="2842514" y="1098677"/>
                </a:cubicBezTo>
                <a:cubicBezTo>
                  <a:pt x="2860929" y="1099058"/>
                  <a:pt x="2879471" y="1100074"/>
                  <a:pt x="2898267" y="1101598"/>
                </a:cubicBezTo>
                <a:lnTo>
                  <a:pt x="2897505" y="1111123"/>
                </a:lnTo>
                <a:lnTo>
                  <a:pt x="2898267" y="1101598"/>
                </a:lnTo>
                <a:cubicBezTo>
                  <a:pt x="3010535" y="1110869"/>
                  <a:pt x="3133471" y="1111885"/>
                  <a:pt x="3262249" y="1113028"/>
                </a:cubicBezTo>
                <a:cubicBezTo>
                  <a:pt x="3402330" y="1114171"/>
                  <a:pt x="3549142" y="1115441"/>
                  <a:pt x="3695192" y="1127506"/>
                </a:cubicBezTo>
                <a:cubicBezTo>
                  <a:pt x="3774567" y="1134110"/>
                  <a:pt x="3853815" y="1143762"/>
                  <a:pt x="3931666" y="1158494"/>
                </a:cubicBezTo>
                <a:lnTo>
                  <a:pt x="3929888" y="1167892"/>
                </a:lnTo>
                <a:lnTo>
                  <a:pt x="3931666" y="1158494"/>
                </a:lnTo>
                <a:cubicBezTo>
                  <a:pt x="4462526" y="1258316"/>
                  <a:pt x="4963922" y="1221994"/>
                  <a:pt x="5394452" y="1176782"/>
                </a:cubicBezTo>
                <a:lnTo>
                  <a:pt x="5395468" y="1186307"/>
                </a:lnTo>
                <a:lnTo>
                  <a:pt x="5394452" y="1176782"/>
                </a:lnTo>
                <a:cubicBezTo>
                  <a:pt x="5458841" y="1170051"/>
                  <a:pt x="5522722" y="1162812"/>
                  <a:pt x="5586222" y="1155573"/>
                </a:cubicBezTo>
                <a:cubicBezTo>
                  <a:pt x="5649087" y="1148461"/>
                  <a:pt x="5711698" y="1141349"/>
                  <a:pt x="5774182" y="1134872"/>
                </a:cubicBezTo>
                <a:cubicBezTo>
                  <a:pt x="5990717" y="1112139"/>
                  <a:pt x="6206617" y="1095248"/>
                  <a:pt x="6431788" y="1103376"/>
                </a:cubicBezTo>
                <a:cubicBezTo>
                  <a:pt x="6512052" y="1106424"/>
                  <a:pt x="6594602" y="1112901"/>
                  <a:pt x="6679438" y="1123950"/>
                </a:cubicBezTo>
                <a:lnTo>
                  <a:pt x="6678168" y="1133348"/>
                </a:lnTo>
                <a:lnTo>
                  <a:pt x="6679438" y="1123950"/>
                </a:lnTo>
                <a:cubicBezTo>
                  <a:pt x="7140321" y="1183005"/>
                  <a:pt x="7693787" y="1420368"/>
                  <a:pt x="7922387" y="1773428"/>
                </a:cubicBezTo>
                <a:cubicBezTo>
                  <a:pt x="8012684" y="1913001"/>
                  <a:pt x="8051292" y="2050796"/>
                  <a:pt x="8086979" y="2177542"/>
                </a:cubicBezTo>
                <a:cubicBezTo>
                  <a:pt x="8109331" y="2257298"/>
                  <a:pt x="8130413" y="2332355"/>
                  <a:pt x="8162290" y="2401570"/>
                </a:cubicBezTo>
                <a:lnTo>
                  <a:pt x="8153654" y="2405507"/>
                </a:lnTo>
                <a:lnTo>
                  <a:pt x="8162290" y="2401570"/>
                </a:lnTo>
                <a:cubicBezTo>
                  <a:pt x="8196834" y="2476881"/>
                  <a:pt x="8239252" y="2545715"/>
                  <a:pt x="8307324" y="2607691"/>
                </a:cubicBezTo>
                <a:lnTo>
                  <a:pt x="8300847" y="2614676"/>
                </a:lnTo>
                <a:lnTo>
                  <a:pt x="8307197" y="2607691"/>
                </a:lnTo>
                <a:cubicBezTo>
                  <a:pt x="8598662" y="2873121"/>
                  <a:pt x="9310497" y="2859405"/>
                  <a:pt x="9748520" y="2583180"/>
                </a:cubicBezTo>
                <a:cubicBezTo>
                  <a:pt x="9872345" y="2505202"/>
                  <a:pt x="9978390" y="2410079"/>
                  <a:pt x="10087356" y="2312543"/>
                </a:cubicBezTo>
                <a:cubicBezTo>
                  <a:pt x="10200513" y="2211197"/>
                  <a:pt x="10316464" y="2107184"/>
                  <a:pt x="10457561" y="2018284"/>
                </a:cubicBezTo>
                <a:cubicBezTo>
                  <a:pt x="10477119" y="2005965"/>
                  <a:pt x="10497185" y="1993900"/>
                  <a:pt x="10517886" y="1982089"/>
                </a:cubicBezTo>
                <a:cubicBezTo>
                  <a:pt x="10931652" y="1748028"/>
                  <a:pt x="11448669" y="1646047"/>
                  <a:pt x="11898630" y="1673479"/>
                </a:cubicBezTo>
                <a:lnTo>
                  <a:pt x="11897995" y="1683004"/>
                </a:lnTo>
                <a:lnTo>
                  <a:pt x="11898630" y="1673479"/>
                </a:lnTo>
                <a:cubicBezTo>
                  <a:pt x="12325350" y="1699514"/>
                  <a:pt x="12721336" y="1844167"/>
                  <a:pt x="13074268" y="2039239"/>
                </a:cubicBezTo>
                <a:cubicBezTo>
                  <a:pt x="13389737" y="2213610"/>
                  <a:pt x="13678027" y="2441956"/>
                  <a:pt x="13924153" y="2712974"/>
                </a:cubicBezTo>
                <a:lnTo>
                  <a:pt x="13917042" y="2719324"/>
                </a:lnTo>
                <a:lnTo>
                  <a:pt x="13924026" y="2712847"/>
                </a:lnTo>
                <a:cubicBezTo>
                  <a:pt x="13961492" y="2753868"/>
                  <a:pt x="13997432" y="2795016"/>
                  <a:pt x="14032357" y="2835656"/>
                </a:cubicBezTo>
                <a:lnTo>
                  <a:pt x="14025117" y="2841879"/>
                </a:lnTo>
                <a:lnTo>
                  <a:pt x="14032357" y="2835656"/>
                </a:lnTo>
                <a:cubicBezTo>
                  <a:pt x="14069694" y="2878963"/>
                  <a:pt x="14106018" y="2921635"/>
                  <a:pt x="14141831" y="2963545"/>
                </a:cubicBezTo>
                <a:cubicBezTo>
                  <a:pt x="14176375" y="3004058"/>
                  <a:pt x="14210284" y="3043809"/>
                  <a:pt x="14243812" y="3082798"/>
                </a:cubicBezTo>
                <a:cubicBezTo>
                  <a:pt x="14468093" y="3342767"/>
                  <a:pt x="14679167" y="3566287"/>
                  <a:pt x="14970125" y="3723259"/>
                </a:cubicBezTo>
                <a:cubicBezTo>
                  <a:pt x="15251557" y="3875024"/>
                  <a:pt x="15606267" y="3955415"/>
                  <a:pt x="15958185" y="3949827"/>
                </a:cubicBezTo>
                <a:cubicBezTo>
                  <a:pt x="16276447" y="3944747"/>
                  <a:pt x="16580358" y="3881755"/>
                  <a:pt x="16865345" y="3780790"/>
                </a:cubicBezTo>
                <a:lnTo>
                  <a:pt x="16868520" y="3789807"/>
                </a:lnTo>
                <a:lnTo>
                  <a:pt x="16865345" y="3780790"/>
                </a:lnTo>
                <a:cubicBezTo>
                  <a:pt x="17282922" y="3632835"/>
                  <a:pt x="17663542" y="3408680"/>
                  <a:pt x="18052034" y="3179699"/>
                </a:cubicBezTo>
                <a:cubicBezTo>
                  <a:pt x="18106898" y="3147314"/>
                  <a:pt x="18161890" y="3114929"/>
                  <a:pt x="18217261" y="3082671"/>
                </a:cubicBezTo>
                <a:lnTo>
                  <a:pt x="18222087" y="3090926"/>
                </a:lnTo>
                <a:lnTo>
                  <a:pt x="18217261" y="3082671"/>
                </a:lnTo>
                <a:cubicBezTo>
                  <a:pt x="18327624" y="3018155"/>
                  <a:pt x="18439511" y="2953131"/>
                  <a:pt x="18552794" y="2889250"/>
                </a:cubicBezTo>
                <a:lnTo>
                  <a:pt x="18557493" y="2897505"/>
                </a:lnTo>
                <a:lnTo>
                  <a:pt x="18552794" y="2889250"/>
                </a:lnTo>
                <a:cubicBezTo>
                  <a:pt x="20170141" y="1974723"/>
                  <a:pt x="22143212" y="1255395"/>
                  <a:pt x="24384127" y="979170"/>
                </a:cubicBezTo>
                <a:lnTo>
                  <a:pt x="24386413" y="998093"/>
                </a:lnTo>
                <a:cubicBezTo>
                  <a:pt x="22148166" y="1274064"/>
                  <a:pt x="20177506" y="1992503"/>
                  <a:pt x="18562192" y="2905887"/>
                </a:cubicBezTo>
                <a:cubicBezTo>
                  <a:pt x="18449036" y="2969641"/>
                  <a:pt x="18337276" y="3034538"/>
                  <a:pt x="18226913" y="3099054"/>
                </a:cubicBezTo>
                <a:cubicBezTo>
                  <a:pt x="18171667" y="3131312"/>
                  <a:pt x="18116677" y="3163697"/>
                  <a:pt x="18061813" y="3196082"/>
                </a:cubicBezTo>
                <a:cubicBezTo>
                  <a:pt x="17673574" y="3424809"/>
                  <a:pt x="17291304" y="3649980"/>
                  <a:pt x="16871695" y="3798697"/>
                </a:cubicBezTo>
                <a:cubicBezTo>
                  <a:pt x="16584930" y="3900297"/>
                  <a:pt x="16279115" y="3963670"/>
                  <a:pt x="15958440" y="3968750"/>
                </a:cubicBezTo>
                <a:lnTo>
                  <a:pt x="15958312" y="3959225"/>
                </a:lnTo>
                <a:lnTo>
                  <a:pt x="15958440" y="3968750"/>
                </a:lnTo>
                <a:cubicBezTo>
                  <a:pt x="15603601" y="3974338"/>
                  <a:pt x="15245716" y="3893439"/>
                  <a:pt x="14960981" y="3739896"/>
                </a:cubicBezTo>
                <a:lnTo>
                  <a:pt x="14965553" y="3731514"/>
                </a:lnTo>
                <a:lnTo>
                  <a:pt x="14960981" y="3739896"/>
                </a:lnTo>
                <a:cubicBezTo>
                  <a:pt x="14666722" y="3581146"/>
                  <a:pt x="14453742" y="3355340"/>
                  <a:pt x="14229334" y="3095117"/>
                </a:cubicBezTo>
                <a:cubicBezTo>
                  <a:pt x="14195679" y="3056128"/>
                  <a:pt x="14161769" y="3016250"/>
                  <a:pt x="14127226" y="2975737"/>
                </a:cubicBezTo>
                <a:cubicBezTo>
                  <a:pt x="14091540" y="2933827"/>
                  <a:pt x="14055218" y="2891155"/>
                  <a:pt x="14017879" y="2847975"/>
                </a:cubicBezTo>
                <a:cubicBezTo>
                  <a:pt x="13982954" y="2807335"/>
                  <a:pt x="13947268" y="2766441"/>
                  <a:pt x="13909929" y="2725674"/>
                </a:cubicBezTo>
                <a:cubicBezTo>
                  <a:pt x="13665073" y="2456180"/>
                  <a:pt x="13378561" y="2229104"/>
                  <a:pt x="13064870" y="2055749"/>
                </a:cubicBezTo>
                <a:lnTo>
                  <a:pt x="13069442" y="2047367"/>
                </a:lnTo>
                <a:lnTo>
                  <a:pt x="13064870" y="2055749"/>
                </a:lnTo>
                <a:cubicBezTo>
                  <a:pt x="12713589" y="1861566"/>
                  <a:pt x="12320397" y="1718183"/>
                  <a:pt x="11897233" y="1692402"/>
                </a:cubicBezTo>
                <a:cubicBezTo>
                  <a:pt x="11450574" y="1665097"/>
                  <a:pt x="10937367" y="1766443"/>
                  <a:pt x="10527030" y="1998599"/>
                </a:cubicBezTo>
                <a:lnTo>
                  <a:pt x="10522331" y="1990344"/>
                </a:lnTo>
                <a:lnTo>
                  <a:pt x="10527030" y="1998599"/>
                </a:lnTo>
                <a:cubicBezTo>
                  <a:pt x="10506710" y="2010156"/>
                  <a:pt x="10486771" y="2022094"/>
                  <a:pt x="10467467" y="2034286"/>
                </a:cubicBezTo>
                <a:cubicBezTo>
                  <a:pt x="10328021" y="2122170"/>
                  <a:pt x="10213086" y="2225167"/>
                  <a:pt x="10099802" y="2326640"/>
                </a:cubicBezTo>
                <a:cubicBezTo>
                  <a:pt x="9991090" y="2424049"/>
                  <a:pt x="9883902" y="2520188"/>
                  <a:pt x="9758426" y="2599182"/>
                </a:cubicBezTo>
                <a:lnTo>
                  <a:pt x="9753346" y="2591181"/>
                </a:lnTo>
                <a:lnTo>
                  <a:pt x="9758426" y="2599182"/>
                </a:lnTo>
                <a:cubicBezTo>
                  <a:pt x="9316212" y="2878074"/>
                  <a:pt x="8594217" y="2894965"/>
                  <a:pt x="8294116" y="2621661"/>
                </a:cubicBezTo>
                <a:cubicBezTo>
                  <a:pt x="8223631" y="2557399"/>
                  <a:pt x="8179943" y="2486279"/>
                  <a:pt x="8144637" y="2409444"/>
                </a:cubicBezTo>
                <a:cubicBezTo>
                  <a:pt x="8112125" y="2338578"/>
                  <a:pt x="8090662" y="2261997"/>
                  <a:pt x="8068310" y="2182622"/>
                </a:cubicBezTo>
                <a:cubicBezTo>
                  <a:pt x="8032623" y="2055622"/>
                  <a:pt x="7994650" y="1920494"/>
                  <a:pt x="7906004" y="1783715"/>
                </a:cubicBezTo>
                <a:lnTo>
                  <a:pt x="7914005" y="1778508"/>
                </a:lnTo>
                <a:lnTo>
                  <a:pt x="7906004" y="1783715"/>
                </a:lnTo>
                <a:cubicBezTo>
                  <a:pt x="7681849" y="1437513"/>
                  <a:pt x="7135114" y="1201547"/>
                  <a:pt x="6676644" y="1142873"/>
                </a:cubicBezTo>
                <a:cubicBezTo>
                  <a:pt x="6592316" y="1131951"/>
                  <a:pt x="6510528" y="1125474"/>
                  <a:pt x="6430645" y="1122553"/>
                </a:cubicBezTo>
                <a:lnTo>
                  <a:pt x="6431026" y="1113028"/>
                </a:lnTo>
                <a:lnTo>
                  <a:pt x="6430645" y="1122553"/>
                </a:lnTo>
                <a:cubicBezTo>
                  <a:pt x="6206871" y="1114425"/>
                  <a:pt x="5991987" y="1131189"/>
                  <a:pt x="5775706" y="1153922"/>
                </a:cubicBezTo>
                <a:cubicBezTo>
                  <a:pt x="5713222" y="1160526"/>
                  <a:pt x="5650738" y="1167511"/>
                  <a:pt x="5587873" y="1174623"/>
                </a:cubicBezTo>
                <a:cubicBezTo>
                  <a:pt x="5524373" y="1181862"/>
                  <a:pt x="5460492" y="1188974"/>
                  <a:pt x="5395976" y="1195832"/>
                </a:cubicBezTo>
                <a:cubicBezTo>
                  <a:pt x="4965192" y="1241044"/>
                  <a:pt x="4461510" y="1277620"/>
                  <a:pt x="3927729" y="1177290"/>
                </a:cubicBezTo>
                <a:cubicBezTo>
                  <a:pt x="3850640" y="1162812"/>
                  <a:pt x="3772027" y="1153160"/>
                  <a:pt x="3693160" y="1146556"/>
                </a:cubicBezTo>
                <a:cubicBezTo>
                  <a:pt x="3547872" y="1134618"/>
                  <a:pt x="3401822" y="1133348"/>
                  <a:pt x="3261614" y="1132078"/>
                </a:cubicBezTo>
                <a:cubicBezTo>
                  <a:pt x="3133090" y="1130935"/>
                  <a:pt x="3009265" y="1129919"/>
                  <a:pt x="2896235" y="1120648"/>
                </a:cubicBezTo>
                <a:cubicBezTo>
                  <a:pt x="2877820" y="1119124"/>
                  <a:pt x="2859532" y="1118235"/>
                  <a:pt x="2841498" y="1117727"/>
                </a:cubicBezTo>
                <a:cubicBezTo>
                  <a:pt x="2727071" y="1114933"/>
                  <a:pt x="2620010" y="1132713"/>
                  <a:pt x="2509266" y="1151128"/>
                </a:cubicBezTo>
                <a:cubicBezTo>
                  <a:pt x="2392680" y="1170432"/>
                  <a:pt x="2272030" y="1190498"/>
                  <a:pt x="2135886" y="1187196"/>
                </a:cubicBezTo>
                <a:cubicBezTo>
                  <a:pt x="1791462" y="1178941"/>
                  <a:pt x="1346962" y="1091692"/>
                  <a:pt x="964184" y="886333"/>
                </a:cubicBezTo>
                <a:lnTo>
                  <a:pt x="968629" y="877951"/>
                </a:lnTo>
                <a:lnTo>
                  <a:pt x="964184" y="886333"/>
                </a:lnTo>
                <a:cubicBezTo>
                  <a:pt x="527431" y="651891"/>
                  <a:pt x="174244" y="309372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-758" y="6065824"/>
            <a:ext cx="18284762" cy="3070003"/>
          </a:xfrm>
          <a:custGeom>
            <a:rect b="b" l="l" r="r" t="t"/>
            <a:pathLst>
              <a:path extrusionOk="0" h="4093337" w="24379682">
                <a:moveTo>
                  <a:pt x="16510" y="0"/>
                </a:moveTo>
                <a:cubicBezTo>
                  <a:pt x="186182" y="286512"/>
                  <a:pt x="526034" y="623316"/>
                  <a:pt x="948944" y="863346"/>
                </a:cubicBezTo>
                <a:cubicBezTo>
                  <a:pt x="1314323" y="1070737"/>
                  <a:pt x="1740789" y="1171067"/>
                  <a:pt x="2074418" y="1198372"/>
                </a:cubicBezTo>
                <a:cubicBezTo>
                  <a:pt x="2205482" y="1209167"/>
                  <a:pt x="2323846" y="1197991"/>
                  <a:pt x="2439543" y="1187069"/>
                </a:cubicBezTo>
                <a:cubicBezTo>
                  <a:pt x="2548509" y="1176782"/>
                  <a:pt x="2655316" y="1166749"/>
                  <a:pt x="2767076" y="1175893"/>
                </a:cubicBezTo>
                <a:cubicBezTo>
                  <a:pt x="2785999" y="1177417"/>
                  <a:pt x="2805176" y="1179576"/>
                  <a:pt x="2824353" y="1182370"/>
                </a:cubicBezTo>
                <a:cubicBezTo>
                  <a:pt x="2953893" y="1200912"/>
                  <a:pt x="3097784" y="1207516"/>
                  <a:pt x="3247644" y="1214374"/>
                </a:cubicBezTo>
                <a:cubicBezTo>
                  <a:pt x="3409061" y="1221867"/>
                  <a:pt x="3577336" y="1229487"/>
                  <a:pt x="3741039" y="1252982"/>
                </a:cubicBezTo>
                <a:cubicBezTo>
                  <a:pt x="3773424" y="1257554"/>
                  <a:pt x="3805555" y="1262888"/>
                  <a:pt x="3837432" y="1268857"/>
                </a:cubicBezTo>
                <a:cubicBezTo>
                  <a:pt x="4378960" y="1370203"/>
                  <a:pt x="4895723" y="1321054"/>
                  <a:pt x="5340096" y="1260729"/>
                </a:cubicBezTo>
                <a:lnTo>
                  <a:pt x="5341366" y="1270127"/>
                </a:lnTo>
                <a:lnTo>
                  <a:pt x="5340096" y="1260729"/>
                </a:lnTo>
                <a:cubicBezTo>
                  <a:pt x="5409946" y="1251204"/>
                  <a:pt x="5479288" y="1241171"/>
                  <a:pt x="5548249" y="1231265"/>
                </a:cubicBezTo>
                <a:cubicBezTo>
                  <a:pt x="5616702" y="1221359"/>
                  <a:pt x="5684774" y="1211453"/>
                  <a:pt x="5752846" y="1202309"/>
                </a:cubicBezTo>
                <a:cubicBezTo>
                  <a:pt x="5970651" y="1172718"/>
                  <a:pt x="6188710" y="1149477"/>
                  <a:pt x="6416040" y="1151382"/>
                </a:cubicBezTo>
                <a:cubicBezTo>
                  <a:pt x="6499606" y="1152144"/>
                  <a:pt x="6585331" y="1156716"/>
                  <a:pt x="6673215" y="1165860"/>
                </a:cubicBezTo>
                <a:lnTo>
                  <a:pt x="6672199" y="1175385"/>
                </a:lnTo>
                <a:lnTo>
                  <a:pt x="6673215" y="1165860"/>
                </a:lnTo>
                <a:cubicBezTo>
                  <a:pt x="7151497" y="1215136"/>
                  <a:pt x="7724902" y="1452499"/>
                  <a:pt x="7951597" y="1817751"/>
                </a:cubicBezTo>
                <a:lnTo>
                  <a:pt x="7943469" y="1822831"/>
                </a:lnTo>
                <a:lnTo>
                  <a:pt x="7951597" y="1817751"/>
                </a:lnTo>
                <a:cubicBezTo>
                  <a:pt x="8043164" y="1965325"/>
                  <a:pt x="8076692" y="2111883"/>
                  <a:pt x="8107680" y="2247646"/>
                </a:cubicBezTo>
                <a:cubicBezTo>
                  <a:pt x="8125968" y="2327656"/>
                  <a:pt x="8143367" y="2403602"/>
                  <a:pt x="8171053" y="2474468"/>
                </a:cubicBezTo>
                <a:cubicBezTo>
                  <a:pt x="8202422" y="2554605"/>
                  <a:pt x="8242554" y="2628392"/>
                  <a:pt x="8310245" y="2695321"/>
                </a:cubicBezTo>
                <a:cubicBezTo>
                  <a:pt x="8600186" y="2982468"/>
                  <a:pt x="9335897" y="2981325"/>
                  <a:pt x="9795129" y="2706751"/>
                </a:cubicBezTo>
                <a:cubicBezTo>
                  <a:pt x="9923653" y="2629916"/>
                  <a:pt x="10034397" y="2535428"/>
                  <a:pt x="10148189" y="2438273"/>
                </a:cubicBezTo>
                <a:cubicBezTo>
                  <a:pt x="10266680" y="2337054"/>
                  <a:pt x="10388346" y="2233168"/>
                  <a:pt x="10535793" y="2145030"/>
                </a:cubicBezTo>
                <a:cubicBezTo>
                  <a:pt x="10547477" y="2138045"/>
                  <a:pt x="10559415" y="2131187"/>
                  <a:pt x="10571480" y="2124329"/>
                </a:cubicBezTo>
                <a:cubicBezTo>
                  <a:pt x="10982452" y="1893697"/>
                  <a:pt x="11487912" y="1783334"/>
                  <a:pt x="11935333" y="1797812"/>
                </a:cubicBezTo>
                <a:cubicBezTo>
                  <a:pt x="12357481" y="1811655"/>
                  <a:pt x="12757785" y="1941322"/>
                  <a:pt x="13114655" y="2124964"/>
                </a:cubicBezTo>
                <a:cubicBezTo>
                  <a:pt x="13434315" y="2289683"/>
                  <a:pt x="13725779" y="2510790"/>
                  <a:pt x="13967333" y="2780157"/>
                </a:cubicBezTo>
                <a:lnTo>
                  <a:pt x="13960220" y="2786507"/>
                </a:lnTo>
                <a:lnTo>
                  <a:pt x="13967333" y="2780157"/>
                </a:lnTo>
                <a:cubicBezTo>
                  <a:pt x="14004036" y="2820924"/>
                  <a:pt x="14039088" y="2861818"/>
                  <a:pt x="14072869" y="2902458"/>
                </a:cubicBezTo>
                <a:lnTo>
                  <a:pt x="14065504" y="2908554"/>
                </a:lnTo>
                <a:lnTo>
                  <a:pt x="14072869" y="2902458"/>
                </a:lnTo>
                <a:cubicBezTo>
                  <a:pt x="14132052" y="2973197"/>
                  <a:pt x="14187932" y="3042666"/>
                  <a:pt x="14242288" y="3110103"/>
                </a:cubicBezTo>
                <a:cubicBezTo>
                  <a:pt x="14293723" y="3173984"/>
                  <a:pt x="14343761" y="3236087"/>
                  <a:pt x="14393926" y="3296031"/>
                </a:cubicBezTo>
                <a:cubicBezTo>
                  <a:pt x="14562201" y="3497199"/>
                  <a:pt x="14730730" y="3673348"/>
                  <a:pt x="14954504" y="3807841"/>
                </a:cubicBezTo>
                <a:lnTo>
                  <a:pt x="14949551" y="3815969"/>
                </a:lnTo>
                <a:lnTo>
                  <a:pt x="14954504" y="3807841"/>
                </a:lnTo>
                <a:cubicBezTo>
                  <a:pt x="15222219" y="3968623"/>
                  <a:pt x="15567406" y="4059936"/>
                  <a:pt x="15915641" y="4067429"/>
                </a:cubicBezTo>
                <a:cubicBezTo>
                  <a:pt x="16229838" y="4074287"/>
                  <a:pt x="16534766" y="4023741"/>
                  <a:pt x="16822419" y="3934841"/>
                </a:cubicBezTo>
                <a:cubicBezTo>
                  <a:pt x="17254219" y="3801491"/>
                  <a:pt x="17651222" y="3587750"/>
                  <a:pt x="18056987" y="3369310"/>
                </a:cubicBezTo>
                <a:cubicBezTo>
                  <a:pt x="18104358" y="3343783"/>
                  <a:pt x="18151856" y="3318256"/>
                  <a:pt x="18199481" y="3292729"/>
                </a:cubicBezTo>
                <a:lnTo>
                  <a:pt x="18203926" y="3301111"/>
                </a:lnTo>
                <a:lnTo>
                  <a:pt x="18199481" y="3292729"/>
                </a:lnTo>
                <a:cubicBezTo>
                  <a:pt x="18312130" y="3232404"/>
                  <a:pt x="18425794" y="3171571"/>
                  <a:pt x="18541111" y="3111881"/>
                </a:cubicBezTo>
                <a:lnTo>
                  <a:pt x="18545429" y="3120390"/>
                </a:lnTo>
                <a:lnTo>
                  <a:pt x="18540984" y="3111881"/>
                </a:lnTo>
                <a:cubicBezTo>
                  <a:pt x="20184619" y="2257044"/>
                  <a:pt x="22158198" y="1593088"/>
                  <a:pt x="24377650" y="1348740"/>
                </a:cubicBezTo>
                <a:lnTo>
                  <a:pt x="24379682" y="1367663"/>
                </a:lnTo>
                <a:cubicBezTo>
                  <a:pt x="22162769" y="1611757"/>
                  <a:pt x="20191476" y="2275078"/>
                  <a:pt x="18549747" y="3128772"/>
                </a:cubicBezTo>
                <a:cubicBezTo>
                  <a:pt x="18434685" y="3188335"/>
                  <a:pt x="18321019" y="3249168"/>
                  <a:pt x="18208370" y="3309493"/>
                </a:cubicBezTo>
                <a:cubicBezTo>
                  <a:pt x="18160745" y="3335020"/>
                  <a:pt x="18113248" y="3360547"/>
                  <a:pt x="18065877" y="3386074"/>
                </a:cubicBezTo>
                <a:cubicBezTo>
                  <a:pt x="17660367" y="3604387"/>
                  <a:pt x="17261713" y="3819144"/>
                  <a:pt x="16827881" y="3953002"/>
                </a:cubicBezTo>
                <a:lnTo>
                  <a:pt x="16825087" y="3943858"/>
                </a:lnTo>
                <a:lnTo>
                  <a:pt x="16827881" y="3953002"/>
                </a:lnTo>
                <a:cubicBezTo>
                  <a:pt x="16538448" y="4042410"/>
                  <a:pt x="16231490" y="4093337"/>
                  <a:pt x="15915005" y="4086352"/>
                </a:cubicBezTo>
                <a:lnTo>
                  <a:pt x="15915259" y="4076827"/>
                </a:lnTo>
                <a:lnTo>
                  <a:pt x="15915005" y="4086352"/>
                </a:lnTo>
                <a:cubicBezTo>
                  <a:pt x="15563977" y="4078732"/>
                  <a:pt x="15215490" y="3986784"/>
                  <a:pt x="14944470" y="3823970"/>
                </a:cubicBezTo>
                <a:cubicBezTo>
                  <a:pt x="14717903" y="3687953"/>
                  <a:pt x="14547723" y="3509772"/>
                  <a:pt x="14379068" y="3308096"/>
                </a:cubicBezTo>
                <a:cubicBezTo>
                  <a:pt x="14328775" y="3248025"/>
                  <a:pt x="14278737" y="3185795"/>
                  <a:pt x="14227175" y="3121914"/>
                </a:cubicBezTo>
                <a:cubicBezTo>
                  <a:pt x="14172820" y="3054477"/>
                  <a:pt x="14116940" y="2985135"/>
                  <a:pt x="14058011" y="2914523"/>
                </a:cubicBezTo>
                <a:cubicBezTo>
                  <a:pt x="14024356" y="2874010"/>
                  <a:pt x="13989431" y="2833370"/>
                  <a:pt x="13952982" y="2792857"/>
                </a:cubicBezTo>
                <a:cubicBezTo>
                  <a:pt x="13713079" y="2525268"/>
                  <a:pt x="13423520" y="2305558"/>
                  <a:pt x="13105766" y="2141855"/>
                </a:cubicBezTo>
                <a:lnTo>
                  <a:pt x="13110083" y="2133346"/>
                </a:lnTo>
                <a:lnTo>
                  <a:pt x="13105766" y="2141855"/>
                </a:lnTo>
                <a:cubicBezTo>
                  <a:pt x="12750800" y="1959102"/>
                  <a:pt x="12353163" y="1830578"/>
                  <a:pt x="11934571" y="1816862"/>
                </a:cubicBezTo>
                <a:lnTo>
                  <a:pt x="11934825" y="1807337"/>
                </a:lnTo>
                <a:lnTo>
                  <a:pt x="11934571" y="1816862"/>
                </a:lnTo>
                <a:cubicBezTo>
                  <a:pt x="11490325" y="1802384"/>
                  <a:pt x="10988421" y="1912112"/>
                  <a:pt x="10580624" y="2140839"/>
                </a:cubicBezTo>
                <a:lnTo>
                  <a:pt x="10575925" y="2132584"/>
                </a:lnTo>
                <a:lnTo>
                  <a:pt x="10580624" y="2140839"/>
                </a:lnTo>
                <a:cubicBezTo>
                  <a:pt x="10568686" y="2147570"/>
                  <a:pt x="10557002" y="2154428"/>
                  <a:pt x="10545445" y="2161286"/>
                </a:cubicBezTo>
                <a:cubicBezTo>
                  <a:pt x="10399522" y="2248535"/>
                  <a:pt x="10278999" y="2351405"/>
                  <a:pt x="10160381" y="2452624"/>
                </a:cubicBezTo>
                <a:cubicBezTo>
                  <a:pt x="10046843" y="2549652"/>
                  <a:pt x="9934829" y="2645283"/>
                  <a:pt x="9804781" y="2723007"/>
                </a:cubicBezTo>
                <a:lnTo>
                  <a:pt x="9799955" y="2714879"/>
                </a:lnTo>
                <a:lnTo>
                  <a:pt x="9804781" y="2723007"/>
                </a:lnTo>
                <a:cubicBezTo>
                  <a:pt x="9341612" y="2999994"/>
                  <a:pt x="8595360" y="3004439"/>
                  <a:pt x="8296783" y="2708783"/>
                </a:cubicBezTo>
                <a:lnTo>
                  <a:pt x="8303514" y="2702052"/>
                </a:lnTo>
                <a:lnTo>
                  <a:pt x="8296783" y="2708783"/>
                </a:lnTo>
                <a:cubicBezTo>
                  <a:pt x="8226679" y="2639441"/>
                  <a:pt x="8185277" y="2563114"/>
                  <a:pt x="8153273" y="2481326"/>
                </a:cubicBezTo>
                <a:lnTo>
                  <a:pt x="8162163" y="2477897"/>
                </a:lnTo>
                <a:lnTo>
                  <a:pt x="8153273" y="2481326"/>
                </a:lnTo>
                <a:cubicBezTo>
                  <a:pt x="8124952" y="2408936"/>
                  <a:pt x="8107299" y="2331593"/>
                  <a:pt x="8089011" y="2251837"/>
                </a:cubicBezTo>
                <a:cubicBezTo>
                  <a:pt x="8057896" y="2115947"/>
                  <a:pt x="8025003" y="1972310"/>
                  <a:pt x="7935341" y="1827784"/>
                </a:cubicBezTo>
                <a:cubicBezTo>
                  <a:pt x="7713218" y="1469898"/>
                  <a:pt x="7147179" y="1233805"/>
                  <a:pt x="6671183" y="1184783"/>
                </a:cubicBezTo>
                <a:cubicBezTo>
                  <a:pt x="6583807" y="1175766"/>
                  <a:pt x="6498717" y="1171194"/>
                  <a:pt x="6415786" y="1170432"/>
                </a:cubicBezTo>
                <a:lnTo>
                  <a:pt x="6415913" y="1160907"/>
                </a:lnTo>
                <a:lnTo>
                  <a:pt x="6415786" y="1170432"/>
                </a:lnTo>
                <a:cubicBezTo>
                  <a:pt x="6189726" y="1168527"/>
                  <a:pt x="5972810" y="1191641"/>
                  <a:pt x="5755259" y="1221105"/>
                </a:cubicBezTo>
                <a:cubicBezTo>
                  <a:pt x="5687187" y="1230376"/>
                  <a:pt x="5619242" y="1240155"/>
                  <a:pt x="5550789" y="1250061"/>
                </a:cubicBezTo>
                <a:cubicBezTo>
                  <a:pt x="5481828" y="1260094"/>
                  <a:pt x="5412359" y="1270127"/>
                  <a:pt x="5342382" y="1279652"/>
                </a:cubicBezTo>
                <a:cubicBezTo>
                  <a:pt x="4897501" y="1339977"/>
                  <a:pt x="4378325" y="1389634"/>
                  <a:pt x="3833622" y="1287653"/>
                </a:cubicBezTo>
                <a:lnTo>
                  <a:pt x="3835400" y="1278255"/>
                </a:lnTo>
                <a:lnTo>
                  <a:pt x="3833622" y="1287653"/>
                </a:lnTo>
                <a:cubicBezTo>
                  <a:pt x="3801999" y="1281684"/>
                  <a:pt x="3770122" y="1276477"/>
                  <a:pt x="3737991" y="1271905"/>
                </a:cubicBezTo>
                <a:cubicBezTo>
                  <a:pt x="3575431" y="1248664"/>
                  <a:pt x="3408045" y="1240917"/>
                  <a:pt x="3246501" y="1233551"/>
                </a:cubicBezTo>
                <a:cubicBezTo>
                  <a:pt x="3096895" y="1226693"/>
                  <a:pt x="2951988" y="1219962"/>
                  <a:pt x="2821432" y="1201293"/>
                </a:cubicBezTo>
                <a:lnTo>
                  <a:pt x="2822829" y="1191895"/>
                </a:lnTo>
                <a:lnTo>
                  <a:pt x="2821432" y="1201293"/>
                </a:lnTo>
                <a:cubicBezTo>
                  <a:pt x="2802509" y="1198626"/>
                  <a:pt x="2783840" y="1196467"/>
                  <a:pt x="2765171" y="1194943"/>
                </a:cubicBezTo>
                <a:cubicBezTo>
                  <a:pt x="2655443" y="1185926"/>
                  <a:pt x="2550287" y="1195832"/>
                  <a:pt x="2441067" y="1206119"/>
                </a:cubicBezTo>
                <a:cubicBezTo>
                  <a:pt x="2325497" y="1217041"/>
                  <a:pt x="2205482" y="1228344"/>
                  <a:pt x="2072640" y="1217422"/>
                </a:cubicBezTo>
                <a:lnTo>
                  <a:pt x="2073402" y="1207897"/>
                </a:lnTo>
                <a:lnTo>
                  <a:pt x="2072640" y="1217422"/>
                </a:lnTo>
                <a:cubicBezTo>
                  <a:pt x="1736979" y="1189990"/>
                  <a:pt x="1307719" y="1089152"/>
                  <a:pt x="939419" y="879983"/>
                </a:cubicBezTo>
                <a:lnTo>
                  <a:pt x="944118" y="871728"/>
                </a:lnTo>
                <a:lnTo>
                  <a:pt x="939419" y="879983"/>
                </a:lnTo>
                <a:cubicBezTo>
                  <a:pt x="514223" y="638556"/>
                  <a:pt x="171831" y="299593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3889" y="5931232"/>
            <a:ext cx="18280380" cy="3166586"/>
          </a:xfrm>
          <a:custGeom>
            <a:rect b="b" l="l" r="r" t="t"/>
            <a:pathLst>
              <a:path extrusionOk="0" h="4222115" w="24373841">
                <a:moveTo>
                  <a:pt x="16256" y="0"/>
                </a:moveTo>
                <a:cubicBezTo>
                  <a:pt x="183642" y="276733"/>
                  <a:pt x="513080" y="610362"/>
                  <a:pt x="924179" y="857250"/>
                </a:cubicBezTo>
                <a:cubicBezTo>
                  <a:pt x="1275461" y="1068324"/>
                  <a:pt x="1686560" y="1182243"/>
                  <a:pt x="2011807" y="1228471"/>
                </a:cubicBezTo>
                <a:lnTo>
                  <a:pt x="2010410" y="1237869"/>
                </a:lnTo>
                <a:lnTo>
                  <a:pt x="2011807" y="1228471"/>
                </a:lnTo>
                <a:cubicBezTo>
                  <a:pt x="2139950" y="1246632"/>
                  <a:pt x="2257552" y="1244346"/>
                  <a:pt x="2372360" y="1241933"/>
                </a:cubicBezTo>
                <a:cubicBezTo>
                  <a:pt x="2479802" y="1239774"/>
                  <a:pt x="2584831" y="1237615"/>
                  <a:pt x="2692400" y="1252855"/>
                </a:cubicBezTo>
                <a:cubicBezTo>
                  <a:pt x="2711704" y="1255649"/>
                  <a:pt x="2731008" y="1258951"/>
                  <a:pt x="2750439" y="1262888"/>
                </a:cubicBezTo>
                <a:lnTo>
                  <a:pt x="2748534" y="1272159"/>
                </a:lnTo>
                <a:lnTo>
                  <a:pt x="2750439" y="1262888"/>
                </a:lnTo>
                <a:cubicBezTo>
                  <a:pt x="2897632" y="1292860"/>
                  <a:pt x="3063240" y="1306322"/>
                  <a:pt x="3234436" y="1320165"/>
                </a:cubicBezTo>
                <a:cubicBezTo>
                  <a:pt x="3403346" y="1333881"/>
                  <a:pt x="3577590" y="1348105"/>
                  <a:pt x="3743452" y="1379093"/>
                </a:cubicBezTo>
                <a:lnTo>
                  <a:pt x="3741674" y="1388491"/>
                </a:lnTo>
                <a:lnTo>
                  <a:pt x="3743452" y="1379093"/>
                </a:lnTo>
                <a:cubicBezTo>
                  <a:pt x="4295902" y="1482217"/>
                  <a:pt x="4827651" y="1419987"/>
                  <a:pt x="5286121" y="1344295"/>
                </a:cubicBezTo>
                <a:cubicBezTo>
                  <a:pt x="5360289" y="1332103"/>
                  <a:pt x="5433822" y="1319276"/>
                  <a:pt x="5507101" y="1306449"/>
                </a:cubicBezTo>
                <a:cubicBezTo>
                  <a:pt x="5579872" y="1293749"/>
                  <a:pt x="5652262" y="1281049"/>
                  <a:pt x="5724779" y="1269111"/>
                </a:cubicBezTo>
                <a:cubicBezTo>
                  <a:pt x="5946394" y="1232662"/>
                  <a:pt x="6168771" y="1202817"/>
                  <a:pt x="6400673" y="1198753"/>
                </a:cubicBezTo>
                <a:cubicBezTo>
                  <a:pt x="6487414" y="1197356"/>
                  <a:pt x="6576187" y="1199769"/>
                  <a:pt x="6667627" y="1207135"/>
                </a:cubicBezTo>
                <a:lnTo>
                  <a:pt x="6666865" y="1216660"/>
                </a:lnTo>
                <a:lnTo>
                  <a:pt x="6667627" y="1207135"/>
                </a:lnTo>
                <a:cubicBezTo>
                  <a:pt x="7163435" y="1246759"/>
                  <a:pt x="7756525" y="1484122"/>
                  <a:pt x="7981188" y="1861312"/>
                </a:cubicBezTo>
                <a:cubicBezTo>
                  <a:pt x="8073390" y="2016252"/>
                  <a:pt x="8101457" y="2171319"/>
                  <a:pt x="8127619" y="2315464"/>
                </a:cubicBezTo>
                <a:cubicBezTo>
                  <a:pt x="8142351" y="2396363"/>
                  <a:pt x="8156321" y="2473579"/>
                  <a:pt x="8180451" y="2546350"/>
                </a:cubicBezTo>
                <a:cubicBezTo>
                  <a:pt x="8208645" y="2631186"/>
                  <a:pt x="8246745" y="2709926"/>
                  <a:pt x="8314055" y="2781935"/>
                </a:cubicBezTo>
                <a:cubicBezTo>
                  <a:pt x="8602472" y="3090926"/>
                  <a:pt x="9361932" y="3101975"/>
                  <a:pt x="9842500" y="2829306"/>
                </a:cubicBezTo>
                <a:lnTo>
                  <a:pt x="9847199" y="2837561"/>
                </a:lnTo>
                <a:lnTo>
                  <a:pt x="9842500" y="2829306"/>
                </a:lnTo>
                <a:cubicBezTo>
                  <a:pt x="9975850" y="2753614"/>
                  <a:pt x="10091547" y="2659507"/>
                  <a:pt x="10210546" y="2562860"/>
                </a:cubicBezTo>
                <a:cubicBezTo>
                  <a:pt x="10334625" y="2462022"/>
                  <a:pt x="10462133" y="2358390"/>
                  <a:pt x="10615803" y="2271014"/>
                </a:cubicBezTo>
                <a:cubicBezTo>
                  <a:pt x="10619105" y="2269109"/>
                  <a:pt x="10622407" y="2267331"/>
                  <a:pt x="10625709" y="2265426"/>
                </a:cubicBezTo>
                <a:cubicBezTo>
                  <a:pt x="11034014" y="2038223"/>
                  <a:pt x="11528171" y="1909572"/>
                  <a:pt x="11973052" y="1921256"/>
                </a:cubicBezTo>
                <a:lnTo>
                  <a:pt x="11972798" y="1930781"/>
                </a:lnTo>
                <a:lnTo>
                  <a:pt x="11973052" y="1921256"/>
                </a:lnTo>
                <a:cubicBezTo>
                  <a:pt x="12390374" y="1932178"/>
                  <a:pt x="12795123" y="2037588"/>
                  <a:pt x="13155803" y="2209927"/>
                </a:cubicBezTo>
                <a:cubicBezTo>
                  <a:pt x="13479780" y="2364867"/>
                  <a:pt x="13774292" y="2578608"/>
                  <a:pt x="14011148" y="2846578"/>
                </a:cubicBezTo>
                <a:lnTo>
                  <a:pt x="14004036" y="2852928"/>
                </a:lnTo>
                <a:lnTo>
                  <a:pt x="14011148" y="2846578"/>
                </a:lnTo>
                <a:cubicBezTo>
                  <a:pt x="14047090" y="2887091"/>
                  <a:pt x="14080998" y="2927604"/>
                  <a:pt x="14113765" y="2968244"/>
                </a:cubicBezTo>
                <a:lnTo>
                  <a:pt x="14106398" y="2974213"/>
                </a:lnTo>
                <a:lnTo>
                  <a:pt x="14113765" y="2968244"/>
                </a:lnTo>
                <a:cubicBezTo>
                  <a:pt x="14189710" y="3061970"/>
                  <a:pt x="14258798" y="3153918"/>
                  <a:pt x="14325346" y="3242564"/>
                </a:cubicBezTo>
                <a:cubicBezTo>
                  <a:pt x="14387576" y="3325368"/>
                  <a:pt x="14447647" y="3405251"/>
                  <a:pt x="14509116" y="3481197"/>
                </a:cubicBezTo>
                <a:cubicBezTo>
                  <a:pt x="14635861" y="3637661"/>
                  <a:pt x="14768830" y="3777488"/>
                  <a:pt x="14939390" y="3891534"/>
                </a:cubicBezTo>
                <a:lnTo>
                  <a:pt x="14934057" y="3899408"/>
                </a:lnTo>
                <a:lnTo>
                  <a:pt x="14939390" y="3891534"/>
                </a:lnTo>
                <a:cubicBezTo>
                  <a:pt x="15193517" y="4061206"/>
                  <a:pt x="15529306" y="4163568"/>
                  <a:pt x="15873603" y="4184269"/>
                </a:cubicBezTo>
                <a:cubicBezTo>
                  <a:pt x="16183610" y="4202938"/>
                  <a:pt x="16489680" y="4165092"/>
                  <a:pt x="16780256" y="4088257"/>
                </a:cubicBezTo>
                <a:lnTo>
                  <a:pt x="16782668" y="4097528"/>
                </a:lnTo>
                <a:lnTo>
                  <a:pt x="16780256" y="4088257"/>
                </a:lnTo>
                <a:cubicBezTo>
                  <a:pt x="17228058" y="3969766"/>
                  <a:pt x="17643602" y="3766185"/>
                  <a:pt x="18068416" y="3557905"/>
                </a:cubicBezTo>
                <a:cubicBezTo>
                  <a:pt x="18106264" y="3539363"/>
                  <a:pt x="18144236" y="3520694"/>
                  <a:pt x="18182336" y="3502152"/>
                </a:cubicBezTo>
                <a:cubicBezTo>
                  <a:pt x="18189702" y="3498596"/>
                  <a:pt x="18197067" y="3494913"/>
                  <a:pt x="18204434" y="3491357"/>
                </a:cubicBezTo>
                <a:cubicBezTo>
                  <a:pt x="18211800" y="3487801"/>
                  <a:pt x="18219165" y="3484118"/>
                  <a:pt x="18226659" y="3480562"/>
                </a:cubicBezTo>
                <a:cubicBezTo>
                  <a:pt x="18326863" y="3431667"/>
                  <a:pt x="18427954" y="3382391"/>
                  <a:pt x="18530063" y="3333877"/>
                </a:cubicBezTo>
                <a:lnTo>
                  <a:pt x="18534126" y="3342513"/>
                </a:lnTo>
                <a:lnTo>
                  <a:pt x="18530063" y="3333877"/>
                </a:lnTo>
                <a:cubicBezTo>
                  <a:pt x="20200238" y="2538730"/>
                  <a:pt x="22174200" y="1930019"/>
                  <a:pt x="24372063" y="1717548"/>
                </a:cubicBezTo>
                <a:lnTo>
                  <a:pt x="24373841" y="1736471"/>
                </a:lnTo>
                <a:cubicBezTo>
                  <a:pt x="22178390" y="1948688"/>
                  <a:pt x="20206588" y="2556764"/>
                  <a:pt x="18538191" y="3351022"/>
                </a:cubicBezTo>
                <a:cubicBezTo>
                  <a:pt x="18436209" y="3399409"/>
                  <a:pt x="18335243" y="3448685"/>
                  <a:pt x="18235040" y="3497580"/>
                </a:cubicBezTo>
                <a:cubicBezTo>
                  <a:pt x="18227675" y="3501136"/>
                  <a:pt x="18220309" y="3504819"/>
                  <a:pt x="18212815" y="3508375"/>
                </a:cubicBezTo>
                <a:cubicBezTo>
                  <a:pt x="18205323" y="3511931"/>
                  <a:pt x="18198084" y="3515614"/>
                  <a:pt x="18190717" y="3519170"/>
                </a:cubicBezTo>
                <a:lnTo>
                  <a:pt x="18186527" y="3510661"/>
                </a:lnTo>
                <a:lnTo>
                  <a:pt x="18190717" y="3519170"/>
                </a:lnTo>
                <a:cubicBezTo>
                  <a:pt x="18152617" y="3537712"/>
                  <a:pt x="18114645" y="3556381"/>
                  <a:pt x="18076799" y="3574923"/>
                </a:cubicBezTo>
                <a:cubicBezTo>
                  <a:pt x="17652239" y="3783076"/>
                  <a:pt x="17235042" y="3987546"/>
                  <a:pt x="16785082" y="4106672"/>
                </a:cubicBezTo>
                <a:cubicBezTo>
                  <a:pt x="16492855" y="4184015"/>
                  <a:pt x="16184626" y="4222115"/>
                  <a:pt x="15872460" y="4203319"/>
                </a:cubicBezTo>
                <a:lnTo>
                  <a:pt x="15873095" y="4193794"/>
                </a:lnTo>
                <a:lnTo>
                  <a:pt x="15872588" y="4203319"/>
                </a:lnTo>
                <a:cubicBezTo>
                  <a:pt x="15525623" y="4182491"/>
                  <a:pt x="15186406" y="4079367"/>
                  <a:pt x="14928977" y="3907409"/>
                </a:cubicBezTo>
                <a:cubicBezTo>
                  <a:pt x="14756130" y="3791839"/>
                  <a:pt x="14621763" y="3650488"/>
                  <a:pt x="14494383" y="3493262"/>
                </a:cubicBezTo>
                <a:cubicBezTo>
                  <a:pt x="14432534" y="3416935"/>
                  <a:pt x="14372336" y="3336798"/>
                  <a:pt x="14310106" y="3254121"/>
                </a:cubicBezTo>
                <a:cubicBezTo>
                  <a:pt x="14243431" y="3165475"/>
                  <a:pt x="14174597" y="3073781"/>
                  <a:pt x="14098905" y="2980309"/>
                </a:cubicBezTo>
                <a:cubicBezTo>
                  <a:pt x="14066392" y="2939923"/>
                  <a:pt x="14032611" y="2899537"/>
                  <a:pt x="13996924" y="2859405"/>
                </a:cubicBezTo>
                <a:cubicBezTo>
                  <a:pt x="13761847" y="2593594"/>
                  <a:pt x="13469365" y="2381250"/>
                  <a:pt x="13147548" y="2227326"/>
                </a:cubicBezTo>
                <a:lnTo>
                  <a:pt x="13151613" y="2218690"/>
                </a:lnTo>
                <a:lnTo>
                  <a:pt x="13147548" y="2227326"/>
                </a:lnTo>
                <a:cubicBezTo>
                  <a:pt x="12789154" y="2056003"/>
                  <a:pt x="12386945" y="1951355"/>
                  <a:pt x="11972544" y="1940433"/>
                </a:cubicBezTo>
                <a:cubicBezTo>
                  <a:pt x="11531346" y="1928876"/>
                  <a:pt x="11040618" y="2056511"/>
                  <a:pt x="10634980" y="2282190"/>
                </a:cubicBezTo>
                <a:lnTo>
                  <a:pt x="10630408" y="2273808"/>
                </a:lnTo>
                <a:lnTo>
                  <a:pt x="10635107" y="2282063"/>
                </a:lnTo>
                <a:cubicBezTo>
                  <a:pt x="10631805" y="2283841"/>
                  <a:pt x="10628503" y="2285746"/>
                  <a:pt x="10625328" y="2287524"/>
                </a:cubicBezTo>
                <a:cubicBezTo>
                  <a:pt x="10473309" y="2373884"/>
                  <a:pt x="10346944" y="2476627"/>
                  <a:pt x="10222611" y="2577592"/>
                </a:cubicBezTo>
                <a:cubicBezTo>
                  <a:pt x="10103866" y="2674112"/>
                  <a:pt x="9986899" y="2769235"/>
                  <a:pt x="9852025" y="2845816"/>
                </a:cubicBezTo>
                <a:cubicBezTo>
                  <a:pt x="9367647" y="3120771"/>
                  <a:pt x="8597265" y="3113024"/>
                  <a:pt x="8300339" y="2794889"/>
                </a:cubicBezTo>
                <a:lnTo>
                  <a:pt x="8307324" y="2788412"/>
                </a:lnTo>
                <a:lnTo>
                  <a:pt x="8300339" y="2794889"/>
                </a:lnTo>
                <a:cubicBezTo>
                  <a:pt x="8230616" y="2720213"/>
                  <a:pt x="8191373" y="2638806"/>
                  <a:pt x="8162671" y="2552319"/>
                </a:cubicBezTo>
                <a:lnTo>
                  <a:pt x="8171688" y="2549271"/>
                </a:lnTo>
                <a:lnTo>
                  <a:pt x="8162671" y="2552319"/>
                </a:lnTo>
                <a:cubicBezTo>
                  <a:pt x="8138033" y="2478151"/>
                  <a:pt x="8123682" y="2399538"/>
                  <a:pt x="8109077" y="2318893"/>
                </a:cubicBezTo>
                <a:cubicBezTo>
                  <a:pt x="8082915" y="2174494"/>
                  <a:pt x="8055229" y="2022602"/>
                  <a:pt x="7965059" y="1871091"/>
                </a:cubicBezTo>
                <a:lnTo>
                  <a:pt x="7973187" y="1866265"/>
                </a:lnTo>
                <a:lnTo>
                  <a:pt x="7965059" y="1871091"/>
                </a:lnTo>
                <a:cubicBezTo>
                  <a:pt x="7744841" y="1501902"/>
                  <a:pt x="7159498" y="1265682"/>
                  <a:pt x="6666103" y="1226312"/>
                </a:cubicBezTo>
                <a:cubicBezTo>
                  <a:pt x="6575425" y="1218946"/>
                  <a:pt x="6487287" y="1216533"/>
                  <a:pt x="6401054" y="1217930"/>
                </a:cubicBezTo>
                <a:lnTo>
                  <a:pt x="6400927" y="1208405"/>
                </a:lnTo>
                <a:lnTo>
                  <a:pt x="6401054" y="1217930"/>
                </a:lnTo>
                <a:cubicBezTo>
                  <a:pt x="6170549" y="1221867"/>
                  <a:pt x="5949188" y="1251585"/>
                  <a:pt x="5727954" y="1288034"/>
                </a:cubicBezTo>
                <a:cubicBezTo>
                  <a:pt x="5655564" y="1299972"/>
                  <a:pt x="5583174" y="1312545"/>
                  <a:pt x="5510403" y="1325245"/>
                </a:cubicBezTo>
                <a:cubicBezTo>
                  <a:pt x="5437124" y="1338072"/>
                  <a:pt x="5363464" y="1350899"/>
                  <a:pt x="5289169" y="1363091"/>
                </a:cubicBezTo>
                <a:lnTo>
                  <a:pt x="5287645" y="1353693"/>
                </a:lnTo>
                <a:lnTo>
                  <a:pt x="5289169" y="1363091"/>
                </a:lnTo>
                <a:cubicBezTo>
                  <a:pt x="4830191" y="1438783"/>
                  <a:pt x="4295775" y="1501521"/>
                  <a:pt x="3739896" y="1397762"/>
                </a:cubicBezTo>
                <a:cubicBezTo>
                  <a:pt x="3575177" y="1367028"/>
                  <a:pt x="3401949" y="1352931"/>
                  <a:pt x="3232912" y="1339088"/>
                </a:cubicBezTo>
                <a:cubicBezTo>
                  <a:pt x="3062097" y="1325245"/>
                  <a:pt x="2895219" y="1311656"/>
                  <a:pt x="2746629" y="1281430"/>
                </a:cubicBezTo>
                <a:cubicBezTo>
                  <a:pt x="2727579" y="1277493"/>
                  <a:pt x="2708656" y="1274318"/>
                  <a:pt x="2689733" y="1271651"/>
                </a:cubicBezTo>
                <a:cubicBezTo>
                  <a:pt x="2584069" y="1256665"/>
                  <a:pt x="2480564" y="1258697"/>
                  <a:pt x="2372868" y="1260983"/>
                </a:cubicBezTo>
                <a:cubicBezTo>
                  <a:pt x="2258314" y="1263269"/>
                  <a:pt x="2139188" y="1265809"/>
                  <a:pt x="2009267" y="1247267"/>
                </a:cubicBezTo>
                <a:cubicBezTo>
                  <a:pt x="1682242" y="1200785"/>
                  <a:pt x="1268476" y="1086231"/>
                  <a:pt x="914527" y="873506"/>
                </a:cubicBezTo>
                <a:lnTo>
                  <a:pt x="919480" y="865378"/>
                </a:lnTo>
                <a:lnTo>
                  <a:pt x="914527" y="873506"/>
                </a:lnTo>
                <a:cubicBezTo>
                  <a:pt x="501015" y="625348"/>
                  <a:pt x="169164" y="289687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8585" y="5796736"/>
            <a:ext cx="18275237" cy="3263550"/>
          </a:xfrm>
          <a:custGeom>
            <a:rect b="b" l="l" r="r" t="t"/>
            <a:pathLst>
              <a:path extrusionOk="0" h="4351401" w="24366982">
                <a:moveTo>
                  <a:pt x="16256" y="0"/>
                </a:moveTo>
                <a:cubicBezTo>
                  <a:pt x="181229" y="266954"/>
                  <a:pt x="500507" y="597027"/>
                  <a:pt x="899541" y="851027"/>
                </a:cubicBezTo>
                <a:lnTo>
                  <a:pt x="894461" y="859028"/>
                </a:lnTo>
                <a:lnTo>
                  <a:pt x="899541" y="851027"/>
                </a:lnTo>
                <a:cubicBezTo>
                  <a:pt x="1236853" y="1065657"/>
                  <a:pt x="1632331" y="1193292"/>
                  <a:pt x="1949450" y="1258570"/>
                </a:cubicBezTo>
                <a:lnTo>
                  <a:pt x="1947545" y="1267841"/>
                </a:lnTo>
                <a:lnTo>
                  <a:pt x="1949450" y="1258570"/>
                </a:lnTo>
                <a:cubicBezTo>
                  <a:pt x="2123694" y="1294384"/>
                  <a:pt x="2277110" y="1307084"/>
                  <a:pt x="2431415" y="1319911"/>
                </a:cubicBezTo>
                <a:cubicBezTo>
                  <a:pt x="2511425" y="1326515"/>
                  <a:pt x="2591689" y="1333246"/>
                  <a:pt x="2675001" y="1343152"/>
                </a:cubicBezTo>
                <a:lnTo>
                  <a:pt x="2673858" y="1352550"/>
                </a:lnTo>
                <a:lnTo>
                  <a:pt x="2675001" y="1343152"/>
                </a:lnTo>
                <a:cubicBezTo>
                  <a:pt x="2978912" y="1379347"/>
                  <a:pt x="3325876" y="1429004"/>
                  <a:pt x="3649218" y="1489202"/>
                </a:cubicBezTo>
                <a:cubicBezTo>
                  <a:pt x="4212336" y="1593977"/>
                  <a:pt x="4759198" y="1518666"/>
                  <a:pt x="5231892" y="1427988"/>
                </a:cubicBezTo>
                <a:cubicBezTo>
                  <a:pt x="5309616" y="1413129"/>
                  <a:pt x="5386832" y="1397381"/>
                  <a:pt x="5463921" y="1381887"/>
                </a:cubicBezTo>
                <a:cubicBezTo>
                  <a:pt x="5540375" y="1366393"/>
                  <a:pt x="5616702" y="1350899"/>
                  <a:pt x="5693156" y="1336294"/>
                </a:cubicBezTo>
                <a:cubicBezTo>
                  <a:pt x="5919724" y="1292860"/>
                  <a:pt x="6147562" y="1256411"/>
                  <a:pt x="6385306" y="1246505"/>
                </a:cubicBezTo>
                <a:cubicBezTo>
                  <a:pt x="6475095" y="1242949"/>
                  <a:pt x="6567297" y="1243330"/>
                  <a:pt x="6661912" y="1248791"/>
                </a:cubicBezTo>
                <a:lnTo>
                  <a:pt x="6661404" y="1258316"/>
                </a:lnTo>
                <a:lnTo>
                  <a:pt x="6661912" y="1248791"/>
                </a:lnTo>
                <a:cubicBezTo>
                  <a:pt x="7175373" y="1278509"/>
                  <a:pt x="7788021" y="1516126"/>
                  <a:pt x="8010652" y="1905508"/>
                </a:cubicBezTo>
                <a:lnTo>
                  <a:pt x="8002397" y="1910207"/>
                </a:lnTo>
                <a:lnTo>
                  <a:pt x="8010652" y="1905508"/>
                </a:lnTo>
                <a:cubicBezTo>
                  <a:pt x="8103235" y="2067433"/>
                  <a:pt x="8125587" y="2230628"/>
                  <a:pt x="8146669" y="2383155"/>
                </a:cubicBezTo>
                <a:cubicBezTo>
                  <a:pt x="8157972" y="2465324"/>
                  <a:pt x="8168767" y="2544064"/>
                  <a:pt x="8189722" y="2618740"/>
                </a:cubicBezTo>
                <a:lnTo>
                  <a:pt x="8180578" y="2621280"/>
                </a:lnTo>
                <a:lnTo>
                  <a:pt x="8189722" y="2618740"/>
                </a:lnTo>
                <a:cubicBezTo>
                  <a:pt x="8214868" y="2708402"/>
                  <a:pt x="8250809" y="2792095"/>
                  <a:pt x="8317738" y="2869184"/>
                </a:cubicBezTo>
                <a:cubicBezTo>
                  <a:pt x="8604504" y="3199892"/>
                  <a:pt x="9387459" y="3222879"/>
                  <a:pt x="9889744" y="2952496"/>
                </a:cubicBezTo>
                <a:cubicBezTo>
                  <a:pt x="10028555" y="2877820"/>
                  <a:pt x="10149840" y="2784094"/>
                  <a:pt x="10274554" y="2687574"/>
                </a:cubicBezTo>
                <a:cubicBezTo>
                  <a:pt x="10399522" y="2590927"/>
                  <a:pt x="10527919" y="2491613"/>
                  <a:pt x="10679938" y="2407412"/>
                </a:cubicBezTo>
                <a:cubicBezTo>
                  <a:pt x="11085576" y="2183384"/>
                  <a:pt x="11568049" y="2056511"/>
                  <a:pt x="12010009" y="2045462"/>
                </a:cubicBezTo>
                <a:cubicBezTo>
                  <a:pt x="12423394" y="2035175"/>
                  <a:pt x="12832461" y="2134743"/>
                  <a:pt x="13196570" y="2295779"/>
                </a:cubicBezTo>
                <a:lnTo>
                  <a:pt x="13192760" y="2304542"/>
                </a:lnTo>
                <a:lnTo>
                  <a:pt x="13196570" y="2295779"/>
                </a:lnTo>
                <a:cubicBezTo>
                  <a:pt x="13524739" y="2440813"/>
                  <a:pt x="13822426" y="2647442"/>
                  <a:pt x="14054709" y="2913888"/>
                </a:cubicBezTo>
                <a:lnTo>
                  <a:pt x="14047470" y="2920111"/>
                </a:lnTo>
                <a:lnTo>
                  <a:pt x="14054582" y="2913888"/>
                </a:lnTo>
                <a:cubicBezTo>
                  <a:pt x="14089889" y="2954147"/>
                  <a:pt x="14122781" y="2994533"/>
                  <a:pt x="14154277" y="3035046"/>
                </a:cubicBezTo>
                <a:lnTo>
                  <a:pt x="14146784" y="3040888"/>
                </a:lnTo>
                <a:lnTo>
                  <a:pt x="14154277" y="3035046"/>
                </a:lnTo>
                <a:cubicBezTo>
                  <a:pt x="14242416" y="3147568"/>
                  <a:pt x="14318996" y="3258312"/>
                  <a:pt x="14392529" y="3364484"/>
                </a:cubicBezTo>
                <a:cubicBezTo>
                  <a:pt x="14460601" y="3462909"/>
                  <a:pt x="14526006" y="3557270"/>
                  <a:pt x="14595602" y="3646170"/>
                </a:cubicBezTo>
                <a:cubicBezTo>
                  <a:pt x="14691488" y="3768725"/>
                  <a:pt x="14795118" y="3880231"/>
                  <a:pt x="14924151" y="3976116"/>
                </a:cubicBezTo>
                <a:cubicBezTo>
                  <a:pt x="15164435" y="4154805"/>
                  <a:pt x="15490825" y="4267962"/>
                  <a:pt x="15831185" y="4301871"/>
                </a:cubicBezTo>
                <a:lnTo>
                  <a:pt x="15830296" y="4311396"/>
                </a:lnTo>
                <a:lnTo>
                  <a:pt x="15831185" y="4301871"/>
                </a:lnTo>
                <a:cubicBezTo>
                  <a:pt x="16137255" y="4332351"/>
                  <a:pt x="16444467" y="4307078"/>
                  <a:pt x="16737457" y="4242308"/>
                </a:cubicBezTo>
                <a:cubicBezTo>
                  <a:pt x="17200626" y="4139946"/>
                  <a:pt x="17634331" y="3947414"/>
                  <a:pt x="18077689" y="3750691"/>
                </a:cubicBezTo>
                <a:cubicBezTo>
                  <a:pt x="18106643" y="3737864"/>
                  <a:pt x="18135600" y="3725037"/>
                  <a:pt x="18164556" y="3712210"/>
                </a:cubicBezTo>
                <a:lnTo>
                  <a:pt x="18168367" y="3720973"/>
                </a:lnTo>
                <a:lnTo>
                  <a:pt x="18164556" y="3712210"/>
                </a:lnTo>
                <a:cubicBezTo>
                  <a:pt x="18174463" y="3707765"/>
                  <a:pt x="18184495" y="3703320"/>
                  <a:pt x="18194401" y="3699002"/>
                </a:cubicBezTo>
                <a:cubicBezTo>
                  <a:pt x="18204307" y="3694684"/>
                  <a:pt x="18214341" y="3690112"/>
                  <a:pt x="18224373" y="3685667"/>
                </a:cubicBezTo>
                <a:cubicBezTo>
                  <a:pt x="18321528" y="3642487"/>
                  <a:pt x="18419572" y="3599180"/>
                  <a:pt x="18518251" y="3556635"/>
                </a:cubicBezTo>
                <a:lnTo>
                  <a:pt x="18522061" y="3565398"/>
                </a:lnTo>
                <a:lnTo>
                  <a:pt x="18518251" y="3556635"/>
                </a:lnTo>
                <a:cubicBezTo>
                  <a:pt x="20214718" y="2821178"/>
                  <a:pt x="22189186" y="2267839"/>
                  <a:pt x="24365458" y="2087118"/>
                </a:cubicBezTo>
                <a:lnTo>
                  <a:pt x="24366982" y="2106041"/>
                </a:lnTo>
                <a:cubicBezTo>
                  <a:pt x="22192868" y="2286635"/>
                  <a:pt x="20220432" y="2839339"/>
                  <a:pt x="18525743" y="3574034"/>
                </a:cubicBezTo>
                <a:cubicBezTo>
                  <a:pt x="18427066" y="3616579"/>
                  <a:pt x="18329275" y="3659886"/>
                  <a:pt x="18231992" y="3702939"/>
                </a:cubicBezTo>
                <a:cubicBezTo>
                  <a:pt x="18221960" y="3707384"/>
                  <a:pt x="18212054" y="3711829"/>
                  <a:pt x="18202021" y="3716274"/>
                </a:cubicBezTo>
                <a:cubicBezTo>
                  <a:pt x="18191989" y="3720719"/>
                  <a:pt x="18182082" y="3725164"/>
                  <a:pt x="18172176" y="3729482"/>
                </a:cubicBezTo>
                <a:cubicBezTo>
                  <a:pt x="18143220" y="3742309"/>
                  <a:pt x="18114265" y="3755136"/>
                  <a:pt x="18085308" y="3767963"/>
                </a:cubicBezTo>
                <a:cubicBezTo>
                  <a:pt x="17642205" y="3964686"/>
                  <a:pt x="17206849" y="4157980"/>
                  <a:pt x="16741393" y="4260850"/>
                </a:cubicBezTo>
                <a:lnTo>
                  <a:pt x="16739363" y="4251579"/>
                </a:lnTo>
                <a:lnTo>
                  <a:pt x="16741393" y="4260850"/>
                </a:lnTo>
                <a:cubicBezTo>
                  <a:pt x="16446627" y="4326001"/>
                  <a:pt x="16137382" y="4351401"/>
                  <a:pt x="15829153" y="4320794"/>
                </a:cubicBezTo>
                <a:cubicBezTo>
                  <a:pt x="15486126" y="4286631"/>
                  <a:pt x="15156180" y="4172585"/>
                  <a:pt x="14912593" y="3991356"/>
                </a:cubicBezTo>
                <a:lnTo>
                  <a:pt x="14918309" y="3983736"/>
                </a:lnTo>
                <a:lnTo>
                  <a:pt x="14912593" y="3991356"/>
                </a:lnTo>
                <a:cubicBezTo>
                  <a:pt x="14781784" y="3894201"/>
                  <a:pt x="14677009" y="3781171"/>
                  <a:pt x="14580490" y="3657854"/>
                </a:cubicBezTo>
                <a:cubicBezTo>
                  <a:pt x="14510513" y="3568446"/>
                  <a:pt x="14444853" y="3473577"/>
                  <a:pt x="14376781" y="3375279"/>
                </a:cubicBezTo>
                <a:cubicBezTo>
                  <a:pt x="14303248" y="3268980"/>
                  <a:pt x="14226921" y="3158744"/>
                  <a:pt x="14139165" y="3046730"/>
                </a:cubicBezTo>
                <a:cubicBezTo>
                  <a:pt x="14107795" y="3006471"/>
                  <a:pt x="14075029" y="2966339"/>
                  <a:pt x="14040104" y="2926461"/>
                </a:cubicBezTo>
                <a:cubicBezTo>
                  <a:pt x="13809853" y="2662428"/>
                  <a:pt x="13514578" y="2457450"/>
                  <a:pt x="13188568" y="2313305"/>
                </a:cubicBezTo>
                <a:cubicBezTo>
                  <a:pt x="12826492" y="2153158"/>
                  <a:pt x="12420219" y="2054479"/>
                  <a:pt x="12010136" y="2064639"/>
                </a:cubicBezTo>
                <a:lnTo>
                  <a:pt x="12009882" y="2055114"/>
                </a:lnTo>
                <a:lnTo>
                  <a:pt x="12010136" y="2064639"/>
                </a:lnTo>
                <a:cubicBezTo>
                  <a:pt x="11571097" y="2075688"/>
                  <a:pt x="11091672" y="2201799"/>
                  <a:pt x="10688828" y="2424303"/>
                </a:cubicBezTo>
                <a:lnTo>
                  <a:pt x="10684256" y="2415921"/>
                </a:lnTo>
                <a:lnTo>
                  <a:pt x="10688828" y="2424303"/>
                </a:lnTo>
                <a:cubicBezTo>
                  <a:pt x="10538333" y="2507742"/>
                  <a:pt x="10410952" y="2606167"/>
                  <a:pt x="10285857" y="2702941"/>
                </a:cubicBezTo>
                <a:cubicBezTo>
                  <a:pt x="10161270" y="2799207"/>
                  <a:pt x="10038842" y="2893949"/>
                  <a:pt x="9898380" y="2969514"/>
                </a:cubicBezTo>
                <a:lnTo>
                  <a:pt x="9893808" y="2961132"/>
                </a:lnTo>
                <a:lnTo>
                  <a:pt x="9898380" y="2969514"/>
                </a:lnTo>
                <a:cubicBezTo>
                  <a:pt x="9392539" y="3241802"/>
                  <a:pt x="8598154" y="3222498"/>
                  <a:pt x="8303006" y="2882011"/>
                </a:cubicBezTo>
                <a:lnTo>
                  <a:pt x="8310245" y="2875788"/>
                </a:lnTo>
                <a:lnTo>
                  <a:pt x="8303006" y="2882011"/>
                </a:lnTo>
                <a:cubicBezTo>
                  <a:pt x="8233664" y="2802128"/>
                  <a:pt x="8196707" y="2715514"/>
                  <a:pt x="8171053" y="2624201"/>
                </a:cubicBezTo>
                <a:cubicBezTo>
                  <a:pt x="8149717" y="2548001"/>
                  <a:pt x="8138668" y="2467864"/>
                  <a:pt x="8127492" y="2386076"/>
                </a:cubicBezTo>
                <a:cubicBezTo>
                  <a:pt x="8106410" y="2233168"/>
                  <a:pt x="8084439" y="2073529"/>
                  <a:pt x="7993888" y="1915287"/>
                </a:cubicBezTo>
                <a:cubicBezTo>
                  <a:pt x="7776083" y="1534287"/>
                  <a:pt x="7171563" y="1297813"/>
                  <a:pt x="6660515" y="1268095"/>
                </a:cubicBezTo>
                <a:cubicBezTo>
                  <a:pt x="6566535" y="1262634"/>
                  <a:pt x="6475095" y="1262253"/>
                  <a:pt x="6385814" y="1265809"/>
                </a:cubicBezTo>
                <a:lnTo>
                  <a:pt x="6385433" y="1256284"/>
                </a:lnTo>
                <a:lnTo>
                  <a:pt x="6385814" y="1265809"/>
                </a:lnTo>
                <a:cubicBezTo>
                  <a:pt x="6149467" y="1275588"/>
                  <a:pt x="5922772" y="1311910"/>
                  <a:pt x="5696458" y="1355217"/>
                </a:cubicBezTo>
                <a:cubicBezTo>
                  <a:pt x="5620131" y="1369822"/>
                  <a:pt x="5543931" y="1385316"/>
                  <a:pt x="5467477" y="1400810"/>
                </a:cubicBezTo>
                <a:cubicBezTo>
                  <a:pt x="5390515" y="1416431"/>
                  <a:pt x="5313172" y="1432052"/>
                  <a:pt x="5235321" y="1447038"/>
                </a:cubicBezTo>
                <a:lnTo>
                  <a:pt x="5233543" y="1437640"/>
                </a:lnTo>
                <a:lnTo>
                  <a:pt x="5235321" y="1447038"/>
                </a:lnTo>
                <a:cubicBezTo>
                  <a:pt x="4762119" y="1537843"/>
                  <a:pt x="4212336" y="1613789"/>
                  <a:pt x="3645662" y="1508252"/>
                </a:cubicBezTo>
                <a:lnTo>
                  <a:pt x="3647440" y="1498854"/>
                </a:lnTo>
                <a:lnTo>
                  <a:pt x="3645662" y="1508252"/>
                </a:lnTo>
                <a:cubicBezTo>
                  <a:pt x="3322828" y="1448181"/>
                  <a:pt x="2976245" y="1398524"/>
                  <a:pt x="2672715" y="1362456"/>
                </a:cubicBezTo>
                <a:cubicBezTo>
                  <a:pt x="2589784" y="1352550"/>
                  <a:pt x="2509901" y="1345946"/>
                  <a:pt x="2429764" y="1339342"/>
                </a:cubicBezTo>
                <a:cubicBezTo>
                  <a:pt x="2275586" y="1326515"/>
                  <a:pt x="2121027" y="1313688"/>
                  <a:pt x="1945513" y="1277620"/>
                </a:cubicBezTo>
                <a:cubicBezTo>
                  <a:pt x="1627124" y="1211707"/>
                  <a:pt x="1229233" y="1083437"/>
                  <a:pt x="889381" y="867156"/>
                </a:cubicBezTo>
                <a:cubicBezTo>
                  <a:pt x="488188" y="611759"/>
                  <a:pt x="166751" y="279654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13233" y="5662036"/>
            <a:ext cx="18270284" cy="3360325"/>
          </a:xfrm>
          <a:custGeom>
            <a:rect b="b" l="l" r="r" t="t"/>
            <a:pathLst>
              <a:path extrusionOk="0" h="4480433" w="24360378">
                <a:moveTo>
                  <a:pt x="16002" y="0"/>
                </a:moveTo>
                <a:cubicBezTo>
                  <a:pt x="178562" y="257302"/>
                  <a:pt x="487680" y="583946"/>
                  <a:pt x="874903" y="845058"/>
                </a:cubicBezTo>
                <a:cubicBezTo>
                  <a:pt x="1198372" y="1063244"/>
                  <a:pt x="1578356" y="1204849"/>
                  <a:pt x="1887093" y="1288796"/>
                </a:cubicBezTo>
                <a:cubicBezTo>
                  <a:pt x="2066544" y="1337691"/>
                  <a:pt x="2226056" y="1362837"/>
                  <a:pt x="2386457" y="1388110"/>
                </a:cubicBezTo>
                <a:cubicBezTo>
                  <a:pt x="2457196" y="1399286"/>
                  <a:pt x="2528189" y="1410462"/>
                  <a:pt x="2601087" y="1423670"/>
                </a:cubicBezTo>
                <a:cubicBezTo>
                  <a:pt x="2904617" y="1479169"/>
                  <a:pt x="3241421" y="1541272"/>
                  <a:pt x="3554984" y="1599438"/>
                </a:cubicBezTo>
                <a:lnTo>
                  <a:pt x="3553206" y="1608836"/>
                </a:lnTo>
                <a:lnTo>
                  <a:pt x="3554984" y="1599438"/>
                </a:lnTo>
                <a:cubicBezTo>
                  <a:pt x="4129024" y="1705864"/>
                  <a:pt x="4690872" y="1617726"/>
                  <a:pt x="5177663" y="1511808"/>
                </a:cubicBezTo>
                <a:cubicBezTo>
                  <a:pt x="5259070" y="1494155"/>
                  <a:pt x="5339715" y="1475613"/>
                  <a:pt x="5420360" y="1457198"/>
                </a:cubicBezTo>
                <a:cubicBezTo>
                  <a:pt x="5500497" y="1438910"/>
                  <a:pt x="5580507" y="1420622"/>
                  <a:pt x="5660644" y="1403223"/>
                </a:cubicBezTo>
                <a:cubicBezTo>
                  <a:pt x="5892419" y="1352931"/>
                  <a:pt x="6125845" y="1309751"/>
                  <a:pt x="6369685" y="1294257"/>
                </a:cubicBezTo>
                <a:cubicBezTo>
                  <a:pt x="6462776" y="1288288"/>
                  <a:pt x="6558153" y="1286764"/>
                  <a:pt x="6655816" y="1290447"/>
                </a:cubicBezTo>
                <a:lnTo>
                  <a:pt x="6655435" y="1299972"/>
                </a:lnTo>
                <a:lnTo>
                  <a:pt x="6655816" y="1290447"/>
                </a:lnTo>
                <a:cubicBezTo>
                  <a:pt x="7186676" y="1310386"/>
                  <a:pt x="7819136" y="1548003"/>
                  <a:pt x="8039989" y="1949577"/>
                </a:cubicBezTo>
                <a:lnTo>
                  <a:pt x="8031607" y="1954149"/>
                </a:lnTo>
                <a:lnTo>
                  <a:pt x="8039989" y="1949577"/>
                </a:lnTo>
                <a:cubicBezTo>
                  <a:pt x="8132699" y="2118106"/>
                  <a:pt x="8149209" y="2289048"/>
                  <a:pt x="8164703" y="2449830"/>
                </a:cubicBezTo>
                <a:cubicBezTo>
                  <a:pt x="8172831" y="2533523"/>
                  <a:pt x="8180578" y="2614168"/>
                  <a:pt x="8198612" y="2691130"/>
                </a:cubicBezTo>
                <a:cubicBezTo>
                  <a:pt x="8220583" y="2785618"/>
                  <a:pt x="8254492" y="2874264"/>
                  <a:pt x="8321040" y="2956306"/>
                </a:cubicBezTo>
                <a:cubicBezTo>
                  <a:pt x="8606409" y="3308731"/>
                  <a:pt x="9412478" y="3343021"/>
                  <a:pt x="9936607" y="3075559"/>
                </a:cubicBezTo>
                <a:lnTo>
                  <a:pt x="9940925" y="3084068"/>
                </a:lnTo>
                <a:lnTo>
                  <a:pt x="9936607" y="3075559"/>
                </a:lnTo>
                <a:cubicBezTo>
                  <a:pt x="10081514" y="3001518"/>
                  <a:pt x="10209149" y="2907792"/>
                  <a:pt x="10340467" y="2811272"/>
                </a:cubicBezTo>
                <a:cubicBezTo>
                  <a:pt x="10463022" y="2721229"/>
                  <a:pt x="10588625" y="2628773"/>
                  <a:pt x="10733786" y="2548890"/>
                </a:cubicBezTo>
                <a:cubicBezTo>
                  <a:pt x="11136757" y="2328291"/>
                  <a:pt x="11607546" y="2193163"/>
                  <a:pt x="12047093" y="2169160"/>
                </a:cubicBezTo>
                <a:cubicBezTo>
                  <a:pt x="12456033" y="2146935"/>
                  <a:pt x="12869418" y="2231136"/>
                  <a:pt x="13237338" y="2380996"/>
                </a:cubicBezTo>
                <a:lnTo>
                  <a:pt x="13233781" y="2389759"/>
                </a:lnTo>
                <a:lnTo>
                  <a:pt x="13237338" y="2380996"/>
                </a:lnTo>
                <a:cubicBezTo>
                  <a:pt x="13569696" y="2516251"/>
                  <a:pt x="13870432" y="2715514"/>
                  <a:pt x="14098143" y="2980563"/>
                </a:cubicBezTo>
                <a:lnTo>
                  <a:pt x="14090904" y="2986786"/>
                </a:lnTo>
                <a:lnTo>
                  <a:pt x="14098143" y="2980563"/>
                </a:lnTo>
                <a:cubicBezTo>
                  <a:pt x="14132688" y="3020568"/>
                  <a:pt x="14164690" y="3060700"/>
                  <a:pt x="14195044" y="3101086"/>
                </a:cubicBezTo>
                <a:lnTo>
                  <a:pt x="14187424" y="3106801"/>
                </a:lnTo>
                <a:lnTo>
                  <a:pt x="14195044" y="3101086"/>
                </a:lnTo>
                <a:cubicBezTo>
                  <a:pt x="14292072" y="3229483"/>
                  <a:pt x="14372082" y="3356483"/>
                  <a:pt x="14448537" y="3478022"/>
                </a:cubicBezTo>
                <a:cubicBezTo>
                  <a:pt x="14519148" y="3590290"/>
                  <a:pt x="14586838" y="3697732"/>
                  <a:pt x="14662531" y="3797808"/>
                </a:cubicBezTo>
                <a:cubicBezTo>
                  <a:pt x="14734414" y="3892931"/>
                  <a:pt x="14813534" y="3981196"/>
                  <a:pt x="14909039" y="4060190"/>
                </a:cubicBezTo>
                <a:cubicBezTo>
                  <a:pt x="15135606" y="4247769"/>
                  <a:pt x="15452725" y="4371975"/>
                  <a:pt x="15789148" y="4418965"/>
                </a:cubicBezTo>
                <a:cubicBezTo>
                  <a:pt x="16091027" y="4461129"/>
                  <a:pt x="16399383" y="4448683"/>
                  <a:pt x="16695038" y="4395851"/>
                </a:cubicBezTo>
                <a:cubicBezTo>
                  <a:pt x="17175480" y="4310126"/>
                  <a:pt x="17629251" y="4128770"/>
                  <a:pt x="18092928" y="3943223"/>
                </a:cubicBezTo>
                <a:cubicBezTo>
                  <a:pt x="18110963" y="3935984"/>
                  <a:pt x="18128996" y="3928745"/>
                  <a:pt x="18147030" y="3921633"/>
                </a:cubicBezTo>
                <a:cubicBezTo>
                  <a:pt x="18178272" y="3909187"/>
                  <a:pt x="18209388" y="3896741"/>
                  <a:pt x="18240756" y="3884168"/>
                </a:cubicBezTo>
                <a:cubicBezTo>
                  <a:pt x="18272125" y="3871595"/>
                  <a:pt x="18303494" y="3859022"/>
                  <a:pt x="18334989" y="3846449"/>
                </a:cubicBezTo>
                <a:cubicBezTo>
                  <a:pt x="18392014" y="3823716"/>
                  <a:pt x="18449164" y="3800983"/>
                  <a:pt x="18506566" y="3778504"/>
                </a:cubicBezTo>
                <a:lnTo>
                  <a:pt x="18509996" y="3787394"/>
                </a:lnTo>
                <a:lnTo>
                  <a:pt x="18506566" y="3778504"/>
                </a:lnTo>
                <a:cubicBezTo>
                  <a:pt x="20229576" y="3102737"/>
                  <a:pt x="22204299" y="2604770"/>
                  <a:pt x="24359108" y="2455926"/>
                </a:cubicBezTo>
                <a:lnTo>
                  <a:pt x="24360378" y="2474976"/>
                </a:lnTo>
                <a:cubicBezTo>
                  <a:pt x="22207601" y="2623693"/>
                  <a:pt x="20234783" y="3121279"/>
                  <a:pt x="18513425" y="3796284"/>
                </a:cubicBezTo>
                <a:cubicBezTo>
                  <a:pt x="18456021" y="3818763"/>
                  <a:pt x="18398871" y="3841496"/>
                  <a:pt x="18341848" y="3864229"/>
                </a:cubicBezTo>
                <a:cubicBezTo>
                  <a:pt x="18310352" y="3876802"/>
                  <a:pt x="18278982" y="3889375"/>
                  <a:pt x="18247613" y="3901948"/>
                </a:cubicBezTo>
                <a:cubicBezTo>
                  <a:pt x="18216245" y="3914521"/>
                  <a:pt x="18185130" y="3926967"/>
                  <a:pt x="18153887" y="3939413"/>
                </a:cubicBezTo>
                <a:lnTo>
                  <a:pt x="18150332" y="3930523"/>
                </a:lnTo>
                <a:lnTo>
                  <a:pt x="18153887" y="3939413"/>
                </a:lnTo>
                <a:cubicBezTo>
                  <a:pt x="18135854" y="3946652"/>
                  <a:pt x="18117820" y="3953891"/>
                  <a:pt x="18099785" y="3961003"/>
                </a:cubicBezTo>
                <a:cubicBezTo>
                  <a:pt x="17636362" y="4146296"/>
                  <a:pt x="17180813" y="4328541"/>
                  <a:pt x="16698086" y="4414647"/>
                </a:cubicBezTo>
                <a:lnTo>
                  <a:pt x="16696435" y="4405249"/>
                </a:lnTo>
                <a:lnTo>
                  <a:pt x="16698086" y="4414647"/>
                </a:lnTo>
                <a:cubicBezTo>
                  <a:pt x="16400653" y="4467860"/>
                  <a:pt x="16090264" y="4480433"/>
                  <a:pt x="15786227" y="4437888"/>
                </a:cubicBezTo>
                <a:lnTo>
                  <a:pt x="15787497" y="4428490"/>
                </a:lnTo>
                <a:lnTo>
                  <a:pt x="15786227" y="4437888"/>
                </a:lnTo>
                <a:cubicBezTo>
                  <a:pt x="15447263" y="4390644"/>
                  <a:pt x="15126588" y="4265295"/>
                  <a:pt x="14896591" y="4074922"/>
                </a:cubicBezTo>
                <a:lnTo>
                  <a:pt x="14902687" y="4067556"/>
                </a:lnTo>
                <a:lnTo>
                  <a:pt x="14896591" y="4074922"/>
                </a:lnTo>
                <a:cubicBezTo>
                  <a:pt x="14799690" y="3994658"/>
                  <a:pt x="14719681" y="3905250"/>
                  <a:pt x="14647036" y="3809365"/>
                </a:cubicBezTo>
                <a:cubicBezTo>
                  <a:pt x="14570836" y="3708527"/>
                  <a:pt x="14502764" y="3600323"/>
                  <a:pt x="14432153" y="3488309"/>
                </a:cubicBezTo>
                <a:cubicBezTo>
                  <a:pt x="14355572" y="3366643"/>
                  <a:pt x="14276070" y="3240405"/>
                  <a:pt x="14179550" y="3112770"/>
                </a:cubicBezTo>
                <a:cubicBezTo>
                  <a:pt x="14149324" y="3072765"/>
                  <a:pt x="14117574" y="3032887"/>
                  <a:pt x="14083410" y="2993263"/>
                </a:cubicBezTo>
                <a:cubicBezTo>
                  <a:pt x="13858112" y="2731008"/>
                  <a:pt x="13560044" y="2533396"/>
                  <a:pt x="13229971" y="2399030"/>
                </a:cubicBezTo>
                <a:cubicBezTo>
                  <a:pt x="12864338" y="2250059"/>
                  <a:pt x="12453747" y="2166493"/>
                  <a:pt x="12047982" y="2188591"/>
                </a:cubicBezTo>
                <a:lnTo>
                  <a:pt x="12047474" y="2179066"/>
                </a:lnTo>
                <a:lnTo>
                  <a:pt x="12047982" y="2188591"/>
                </a:lnTo>
                <a:cubicBezTo>
                  <a:pt x="11611356" y="2212467"/>
                  <a:pt x="11143487" y="2346706"/>
                  <a:pt x="10742802" y="2565908"/>
                </a:cubicBezTo>
                <a:lnTo>
                  <a:pt x="10738231" y="2557526"/>
                </a:lnTo>
                <a:lnTo>
                  <a:pt x="10742802" y="2565908"/>
                </a:lnTo>
                <a:cubicBezTo>
                  <a:pt x="10598912" y="2645029"/>
                  <a:pt x="10474198" y="2736723"/>
                  <a:pt x="10351643" y="2826893"/>
                </a:cubicBezTo>
                <a:cubicBezTo>
                  <a:pt x="10220578" y="2923286"/>
                  <a:pt x="10091801" y="3018028"/>
                  <a:pt x="9945243" y="3092831"/>
                </a:cubicBezTo>
                <a:cubicBezTo>
                  <a:pt x="9417685" y="3362071"/>
                  <a:pt x="8599804" y="3331464"/>
                  <a:pt x="8306181" y="2968625"/>
                </a:cubicBezTo>
                <a:lnTo>
                  <a:pt x="8313547" y="2962656"/>
                </a:lnTo>
                <a:lnTo>
                  <a:pt x="8306181" y="2968625"/>
                </a:lnTo>
                <a:cubicBezTo>
                  <a:pt x="8237220" y="2883535"/>
                  <a:pt x="8202422" y="2791968"/>
                  <a:pt x="8180070" y="2695702"/>
                </a:cubicBezTo>
                <a:lnTo>
                  <a:pt x="8189340" y="2693543"/>
                </a:lnTo>
                <a:lnTo>
                  <a:pt x="8180070" y="2695702"/>
                </a:lnTo>
                <a:cubicBezTo>
                  <a:pt x="8161782" y="2617343"/>
                  <a:pt x="8153908" y="2535301"/>
                  <a:pt x="8145779" y="2451862"/>
                </a:cubicBezTo>
                <a:cubicBezTo>
                  <a:pt x="8130159" y="2290699"/>
                  <a:pt x="8113902" y="2123567"/>
                  <a:pt x="8023351" y="1958975"/>
                </a:cubicBezTo>
                <a:cubicBezTo>
                  <a:pt x="7807451" y="1566291"/>
                  <a:pt x="7183627" y="1329563"/>
                  <a:pt x="6655181" y="1309624"/>
                </a:cubicBezTo>
                <a:cubicBezTo>
                  <a:pt x="6558152" y="1305941"/>
                  <a:pt x="6463538" y="1307465"/>
                  <a:pt x="6370954" y="1313307"/>
                </a:cubicBezTo>
                <a:lnTo>
                  <a:pt x="6370320" y="1303782"/>
                </a:lnTo>
                <a:lnTo>
                  <a:pt x="6370954" y="1313307"/>
                </a:lnTo>
                <a:cubicBezTo>
                  <a:pt x="6128512" y="1328801"/>
                  <a:pt x="5896228" y="1371600"/>
                  <a:pt x="5664708" y="1421892"/>
                </a:cubicBezTo>
                <a:cubicBezTo>
                  <a:pt x="5584697" y="1439291"/>
                  <a:pt x="5504815" y="1457579"/>
                  <a:pt x="5424551" y="1475867"/>
                </a:cubicBezTo>
                <a:cubicBezTo>
                  <a:pt x="5343906" y="1494282"/>
                  <a:pt x="5263134" y="1512824"/>
                  <a:pt x="5181600" y="1530477"/>
                </a:cubicBezTo>
                <a:lnTo>
                  <a:pt x="5179568" y="1521206"/>
                </a:lnTo>
                <a:lnTo>
                  <a:pt x="5181600" y="1530477"/>
                </a:lnTo>
                <a:cubicBezTo>
                  <a:pt x="4694301" y="1636522"/>
                  <a:pt x="4129278" y="1725295"/>
                  <a:pt x="3551428" y="1618234"/>
                </a:cubicBezTo>
                <a:cubicBezTo>
                  <a:pt x="3237865" y="1560068"/>
                  <a:pt x="2901061" y="1497965"/>
                  <a:pt x="2597531" y="1442466"/>
                </a:cubicBezTo>
                <a:lnTo>
                  <a:pt x="2599182" y="1433068"/>
                </a:lnTo>
                <a:lnTo>
                  <a:pt x="2597531" y="1442466"/>
                </a:lnTo>
                <a:cubicBezTo>
                  <a:pt x="2525014" y="1429258"/>
                  <a:pt x="2454148" y="1418082"/>
                  <a:pt x="2383409" y="1406906"/>
                </a:cubicBezTo>
                <a:cubicBezTo>
                  <a:pt x="2223008" y="1381633"/>
                  <a:pt x="2062607" y="1356360"/>
                  <a:pt x="1882013" y="1307084"/>
                </a:cubicBezTo>
                <a:lnTo>
                  <a:pt x="1884553" y="1297940"/>
                </a:lnTo>
                <a:lnTo>
                  <a:pt x="1882013" y="1307084"/>
                </a:lnTo>
                <a:cubicBezTo>
                  <a:pt x="1572260" y="1222756"/>
                  <a:pt x="1189990" y="1080389"/>
                  <a:pt x="864235" y="860679"/>
                </a:cubicBezTo>
                <a:lnTo>
                  <a:pt x="869569" y="852805"/>
                </a:lnTo>
                <a:lnTo>
                  <a:pt x="864235" y="860679"/>
                </a:lnTo>
                <a:cubicBezTo>
                  <a:pt x="475234" y="598424"/>
                  <a:pt x="164084" y="270002"/>
                  <a:pt x="0" y="1016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17787" y="5527443"/>
            <a:ext cx="18265331" cy="3457194"/>
          </a:xfrm>
          <a:custGeom>
            <a:rect b="b" l="l" r="r" t="t"/>
            <a:pathLst>
              <a:path extrusionOk="0" h="4609592" w="24353774">
                <a:moveTo>
                  <a:pt x="16002" y="0"/>
                </a:moveTo>
                <a:cubicBezTo>
                  <a:pt x="176149" y="247523"/>
                  <a:pt x="475361" y="570484"/>
                  <a:pt x="850392" y="838962"/>
                </a:cubicBezTo>
                <a:lnTo>
                  <a:pt x="844804" y="846709"/>
                </a:lnTo>
                <a:lnTo>
                  <a:pt x="850392" y="838962"/>
                </a:lnTo>
                <a:cubicBezTo>
                  <a:pt x="1160145" y="1060577"/>
                  <a:pt x="1524381" y="1216279"/>
                  <a:pt x="1824736" y="1319022"/>
                </a:cubicBezTo>
                <a:lnTo>
                  <a:pt x="1821688" y="1328039"/>
                </a:lnTo>
                <a:lnTo>
                  <a:pt x="1824736" y="1319022"/>
                </a:lnTo>
                <a:cubicBezTo>
                  <a:pt x="2012950" y="1383411"/>
                  <a:pt x="2181606" y="1422781"/>
                  <a:pt x="2351278" y="1462405"/>
                </a:cubicBezTo>
                <a:cubicBezTo>
                  <a:pt x="2409571" y="1475994"/>
                  <a:pt x="2467864" y="1489583"/>
                  <a:pt x="2527173" y="1504315"/>
                </a:cubicBezTo>
                <a:lnTo>
                  <a:pt x="2524887" y="1513586"/>
                </a:lnTo>
                <a:lnTo>
                  <a:pt x="2527173" y="1504315"/>
                </a:lnTo>
                <a:cubicBezTo>
                  <a:pt x="2830068" y="1579245"/>
                  <a:pt x="3156966" y="1653413"/>
                  <a:pt x="3461004" y="1709801"/>
                </a:cubicBezTo>
                <a:lnTo>
                  <a:pt x="3459226" y="1719199"/>
                </a:lnTo>
                <a:lnTo>
                  <a:pt x="3461004" y="1709801"/>
                </a:lnTo>
                <a:cubicBezTo>
                  <a:pt x="4045712" y="1817878"/>
                  <a:pt x="4622673" y="1716786"/>
                  <a:pt x="5123688" y="1595628"/>
                </a:cubicBezTo>
                <a:cubicBezTo>
                  <a:pt x="5208143" y="1575308"/>
                  <a:pt x="5291963" y="1553972"/>
                  <a:pt x="5375656" y="1532763"/>
                </a:cubicBezTo>
                <a:cubicBezTo>
                  <a:pt x="5459095" y="1511681"/>
                  <a:pt x="5542280" y="1490599"/>
                  <a:pt x="5625846" y="1470406"/>
                </a:cubicBezTo>
                <a:cubicBezTo>
                  <a:pt x="5863717" y="1413002"/>
                  <a:pt x="6103620" y="1363218"/>
                  <a:pt x="6354318" y="1342009"/>
                </a:cubicBezTo>
                <a:cubicBezTo>
                  <a:pt x="6450584" y="1333881"/>
                  <a:pt x="6549009" y="1330325"/>
                  <a:pt x="6650101" y="1332230"/>
                </a:cubicBezTo>
                <a:cubicBezTo>
                  <a:pt x="7198360" y="1342517"/>
                  <a:pt x="7850632" y="1580134"/>
                  <a:pt x="8069453" y="1993646"/>
                </a:cubicBezTo>
                <a:cubicBezTo>
                  <a:pt x="8161909" y="2168652"/>
                  <a:pt x="8172450" y="2347214"/>
                  <a:pt x="8182610" y="2515997"/>
                </a:cubicBezTo>
                <a:cubicBezTo>
                  <a:pt x="8187690" y="2601468"/>
                  <a:pt x="8192643" y="2684272"/>
                  <a:pt x="8207756" y="2763520"/>
                </a:cubicBezTo>
                <a:cubicBezTo>
                  <a:pt x="8226552" y="2862707"/>
                  <a:pt x="8258429" y="2956433"/>
                  <a:pt x="8324342" y="3043682"/>
                </a:cubicBezTo>
                <a:lnTo>
                  <a:pt x="8316722" y="3049397"/>
                </a:lnTo>
                <a:lnTo>
                  <a:pt x="8324342" y="3043682"/>
                </a:lnTo>
                <a:cubicBezTo>
                  <a:pt x="8608060" y="3417951"/>
                  <a:pt x="9437243" y="3463036"/>
                  <a:pt x="9983597" y="3198876"/>
                </a:cubicBezTo>
                <a:cubicBezTo>
                  <a:pt x="10135362" y="3125470"/>
                  <a:pt x="10269855" y="3031617"/>
                  <a:pt x="10408158" y="2934970"/>
                </a:cubicBezTo>
                <a:cubicBezTo>
                  <a:pt x="10527538" y="2851531"/>
                  <a:pt x="10649712" y="2766187"/>
                  <a:pt x="10787761" y="2691003"/>
                </a:cubicBezTo>
                <a:cubicBezTo>
                  <a:pt x="11188192" y="2473833"/>
                  <a:pt x="11647170" y="2330577"/>
                  <a:pt x="12084177" y="2293620"/>
                </a:cubicBezTo>
                <a:lnTo>
                  <a:pt x="12084939" y="2303145"/>
                </a:lnTo>
                <a:lnTo>
                  <a:pt x="12084177" y="2293620"/>
                </a:lnTo>
                <a:cubicBezTo>
                  <a:pt x="12488672" y="2259330"/>
                  <a:pt x="12906502" y="2328418"/>
                  <a:pt x="13277977" y="2466848"/>
                </a:cubicBezTo>
                <a:cubicBezTo>
                  <a:pt x="13614527" y="2592324"/>
                  <a:pt x="13918439" y="2784475"/>
                  <a:pt x="14141450" y="3047746"/>
                </a:cubicBezTo>
                <a:lnTo>
                  <a:pt x="14134212" y="3053842"/>
                </a:lnTo>
                <a:lnTo>
                  <a:pt x="14141450" y="3047619"/>
                </a:lnTo>
                <a:cubicBezTo>
                  <a:pt x="14175232" y="3087243"/>
                  <a:pt x="14206347" y="3127375"/>
                  <a:pt x="14235430" y="3167634"/>
                </a:cubicBezTo>
                <a:lnTo>
                  <a:pt x="14227683" y="3173222"/>
                </a:lnTo>
                <a:lnTo>
                  <a:pt x="14235430" y="3167634"/>
                </a:lnTo>
                <a:cubicBezTo>
                  <a:pt x="14338427" y="3308985"/>
                  <a:pt x="14418056" y="3449955"/>
                  <a:pt x="14494256" y="3584829"/>
                </a:cubicBezTo>
                <a:cubicBezTo>
                  <a:pt x="14564613" y="3709543"/>
                  <a:pt x="14632051" y="3828796"/>
                  <a:pt x="14712441" y="3939032"/>
                </a:cubicBezTo>
                <a:cubicBezTo>
                  <a:pt x="14765528" y="4011930"/>
                  <a:pt x="14824329" y="4080764"/>
                  <a:pt x="14893289" y="4144518"/>
                </a:cubicBezTo>
                <a:lnTo>
                  <a:pt x="14886814" y="4151503"/>
                </a:lnTo>
                <a:lnTo>
                  <a:pt x="14893289" y="4144518"/>
                </a:lnTo>
                <a:cubicBezTo>
                  <a:pt x="15106141" y="4340987"/>
                  <a:pt x="15413737" y="4476115"/>
                  <a:pt x="15746349" y="4536186"/>
                </a:cubicBezTo>
                <a:cubicBezTo>
                  <a:pt x="16044038" y="4590034"/>
                  <a:pt x="16353537" y="4590415"/>
                  <a:pt x="16652114" y="4549521"/>
                </a:cubicBezTo>
                <a:cubicBezTo>
                  <a:pt x="17150334" y="4481322"/>
                  <a:pt x="17625440" y="4311396"/>
                  <a:pt x="18110708" y="4137914"/>
                </a:cubicBezTo>
                <a:cubicBezTo>
                  <a:pt x="18116931" y="4135755"/>
                  <a:pt x="18123154" y="4133469"/>
                  <a:pt x="18129377" y="4131310"/>
                </a:cubicBezTo>
                <a:lnTo>
                  <a:pt x="18132552" y="4140327"/>
                </a:lnTo>
                <a:lnTo>
                  <a:pt x="18129377" y="4131310"/>
                </a:lnTo>
                <a:cubicBezTo>
                  <a:pt x="18161636" y="4119753"/>
                  <a:pt x="18193893" y="4108196"/>
                  <a:pt x="18226278" y="4096512"/>
                </a:cubicBezTo>
                <a:cubicBezTo>
                  <a:pt x="18258664" y="4084828"/>
                  <a:pt x="18291175" y="4073271"/>
                  <a:pt x="18323813" y="4061587"/>
                </a:cubicBezTo>
                <a:cubicBezTo>
                  <a:pt x="18380711" y="4041267"/>
                  <a:pt x="18437733" y="4020947"/>
                  <a:pt x="18495011" y="4000881"/>
                </a:cubicBezTo>
                <a:lnTo>
                  <a:pt x="18498186" y="4009898"/>
                </a:lnTo>
                <a:lnTo>
                  <a:pt x="18495011" y="4000881"/>
                </a:lnTo>
                <a:cubicBezTo>
                  <a:pt x="20244561" y="3384804"/>
                  <a:pt x="22219538" y="2942209"/>
                  <a:pt x="24352758" y="2825115"/>
                </a:cubicBezTo>
                <a:lnTo>
                  <a:pt x="24353774" y="2844165"/>
                </a:lnTo>
                <a:cubicBezTo>
                  <a:pt x="22222586" y="2961132"/>
                  <a:pt x="20249389" y="3403346"/>
                  <a:pt x="18501359" y="4018915"/>
                </a:cubicBezTo>
                <a:cubicBezTo>
                  <a:pt x="18444209" y="4038981"/>
                  <a:pt x="18387186" y="4059174"/>
                  <a:pt x="18330290" y="4079621"/>
                </a:cubicBezTo>
                <a:cubicBezTo>
                  <a:pt x="18297779" y="4091305"/>
                  <a:pt x="18265266" y="4102862"/>
                  <a:pt x="18232882" y="4114546"/>
                </a:cubicBezTo>
                <a:cubicBezTo>
                  <a:pt x="18200497" y="4126230"/>
                  <a:pt x="18168238" y="4137787"/>
                  <a:pt x="18135981" y="4149344"/>
                </a:cubicBezTo>
                <a:cubicBezTo>
                  <a:pt x="18129758" y="4151503"/>
                  <a:pt x="18123534" y="4153789"/>
                  <a:pt x="18117311" y="4155948"/>
                </a:cubicBezTo>
                <a:cubicBezTo>
                  <a:pt x="17632426" y="4329303"/>
                  <a:pt x="17155413" y="4499864"/>
                  <a:pt x="16654780" y="4568444"/>
                </a:cubicBezTo>
                <a:lnTo>
                  <a:pt x="16653509" y="4559046"/>
                </a:lnTo>
                <a:lnTo>
                  <a:pt x="16654780" y="4568444"/>
                </a:lnTo>
                <a:cubicBezTo>
                  <a:pt x="16354552" y="4609592"/>
                  <a:pt x="16043021" y="4609211"/>
                  <a:pt x="15743047" y="4554982"/>
                </a:cubicBezTo>
                <a:lnTo>
                  <a:pt x="15744698" y="4545584"/>
                </a:lnTo>
                <a:lnTo>
                  <a:pt x="15743047" y="4554982"/>
                </a:lnTo>
                <a:cubicBezTo>
                  <a:pt x="15407894" y="4494403"/>
                  <a:pt x="15096616" y="4358132"/>
                  <a:pt x="14880462" y="4158488"/>
                </a:cubicBezTo>
                <a:cubicBezTo>
                  <a:pt x="14810359" y="4093845"/>
                  <a:pt x="14750796" y="4023995"/>
                  <a:pt x="14697075" y="3950208"/>
                </a:cubicBezTo>
                <a:cubicBezTo>
                  <a:pt x="14615922" y="3838829"/>
                  <a:pt x="14547977" y="3718560"/>
                  <a:pt x="14477746" y="3594100"/>
                </a:cubicBezTo>
                <a:cubicBezTo>
                  <a:pt x="14401546" y="3459099"/>
                  <a:pt x="14322425" y="3319018"/>
                  <a:pt x="14220189" y="3178683"/>
                </a:cubicBezTo>
                <a:cubicBezTo>
                  <a:pt x="14191234" y="3138805"/>
                  <a:pt x="14160500" y="3099054"/>
                  <a:pt x="14127099" y="3059811"/>
                </a:cubicBezTo>
                <a:cubicBezTo>
                  <a:pt x="13906627" y="2799461"/>
                  <a:pt x="13605636" y="2608961"/>
                  <a:pt x="13271500" y="2484374"/>
                </a:cubicBezTo>
                <a:lnTo>
                  <a:pt x="13274802" y="2475484"/>
                </a:lnTo>
                <a:lnTo>
                  <a:pt x="13271500" y="2484374"/>
                </a:lnTo>
                <a:cubicBezTo>
                  <a:pt x="12902311" y="2346833"/>
                  <a:pt x="12487275" y="2278253"/>
                  <a:pt x="12085954" y="2312289"/>
                </a:cubicBezTo>
                <a:cubicBezTo>
                  <a:pt x="11651741" y="2348992"/>
                  <a:pt x="11195303" y="2491359"/>
                  <a:pt x="10797032" y="2707386"/>
                </a:cubicBezTo>
                <a:lnTo>
                  <a:pt x="10792460" y="2699004"/>
                </a:lnTo>
                <a:lnTo>
                  <a:pt x="10797032" y="2707386"/>
                </a:lnTo>
                <a:cubicBezTo>
                  <a:pt x="10660126" y="2781935"/>
                  <a:pt x="10538714" y="2866771"/>
                  <a:pt x="10419207" y="2950210"/>
                </a:cubicBezTo>
                <a:cubicBezTo>
                  <a:pt x="10281031" y="3046730"/>
                  <a:pt x="10145395" y="3141599"/>
                  <a:pt x="9991978" y="3215767"/>
                </a:cubicBezTo>
                <a:lnTo>
                  <a:pt x="9987788" y="3207131"/>
                </a:lnTo>
                <a:lnTo>
                  <a:pt x="9991978" y="3215767"/>
                </a:lnTo>
                <a:cubicBezTo>
                  <a:pt x="9442577" y="3481451"/>
                  <a:pt x="8601201" y="3440049"/>
                  <a:pt x="8309228" y="3054985"/>
                </a:cubicBezTo>
                <a:cubicBezTo>
                  <a:pt x="8240902" y="2964561"/>
                  <a:pt x="8208264" y="2867787"/>
                  <a:pt x="8189087" y="2766822"/>
                </a:cubicBezTo>
                <a:lnTo>
                  <a:pt x="8198485" y="2765044"/>
                </a:lnTo>
                <a:lnTo>
                  <a:pt x="8189087" y="2766822"/>
                </a:lnTo>
                <a:cubicBezTo>
                  <a:pt x="8173720" y="2686050"/>
                  <a:pt x="8168766" y="2601976"/>
                  <a:pt x="8163687" y="2516759"/>
                </a:cubicBezTo>
                <a:cubicBezTo>
                  <a:pt x="8153526" y="2347468"/>
                  <a:pt x="8142986" y="2172970"/>
                  <a:pt x="8052689" y="2002155"/>
                </a:cubicBezTo>
                <a:lnTo>
                  <a:pt x="8061071" y="1997710"/>
                </a:lnTo>
                <a:lnTo>
                  <a:pt x="8052689" y="2002155"/>
                </a:lnTo>
                <a:cubicBezTo>
                  <a:pt x="7838948" y="1597914"/>
                  <a:pt x="7195820" y="1361059"/>
                  <a:pt x="6649847" y="1350899"/>
                </a:cubicBezTo>
                <a:lnTo>
                  <a:pt x="6649974" y="1341374"/>
                </a:lnTo>
                <a:lnTo>
                  <a:pt x="6649847" y="1350899"/>
                </a:lnTo>
                <a:cubicBezTo>
                  <a:pt x="6549389" y="1348994"/>
                  <a:pt x="6451727" y="1352677"/>
                  <a:pt x="6355969" y="1360678"/>
                </a:cubicBezTo>
                <a:lnTo>
                  <a:pt x="6355207" y="1351153"/>
                </a:lnTo>
                <a:lnTo>
                  <a:pt x="6355969" y="1360678"/>
                </a:lnTo>
                <a:cubicBezTo>
                  <a:pt x="6106795" y="1381760"/>
                  <a:pt x="5867908" y="1431290"/>
                  <a:pt x="5630418" y="1488694"/>
                </a:cubicBezTo>
                <a:cubicBezTo>
                  <a:pt x="5547106" y="1508760"/>
                  <a:pt x="5463921" y="1529842"/>
                  <a:pt x="5380482" y="1551051"/>
                </a:cubicBezTo>
                <a:cubicBezTo>
                  <a:pt x="5296789" y="1572260"/>
                  <a:pt x="5212842" y="1593469"/>
                  <a:pt x="5128260" y="1613916"/>
                </a:cubicBezTo>
                <a:lnTo>
                  <a:pt x="5125973" y="1604645"/>
                </a:lnTo>
                <a:lnTo>
                  <a:pt x="5128260" y="1613916"/>
                </a:lnTo>
                <a:cubicBezTo>
                  <a:pt x="4626737" y="1735074"/>
                  <a:pt x="4046473" y="1837055"/>
                  <a:pt x="3457702" y="1728216"/>
                </a:cubicBezTo>
                <a:cubicBezTo>
                  <a:pt x="3153156" y="1671828"/>
                  <a:pt x="2825877" y="1597533"/>
                  <a:pt x="2522855" y="1522603"/>
                </a:cubicBezTo>
                <a:cubicBezTo>
                  <a:pt x="2463673" y="1507998"/>
                  <a:pt x="2405507" y="1494409"/>
                  <a:pt x="2347214" y="1480820"/>
                </a:cubicBezTo>
                <a:cubicBezTo>
                  <a:pt x="2177542" y="1441196"/>
                  <a:pt x="2007997" y="1401572"/>
                  <a:pt x="1818767" y="1336929"/>
                </a:cubicBezTo>
                <a:cubicBezTo>
                  <a:pt x="1517396" y="1233805"/>
                  <a:pt x="1151255" y="1077468"/>
                  <a:pt x="839470" y="854329"/>
                </a:cubicBezTo>
                <a:cubicBezTo>
                  <a:pt x="462661" y="584708"/>
                  <a:pt x="161544" y="260096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"/>
          <p:cNvSpPr/>
          <p:nvPr/>
        </p:nvSpPr>
        <p:spPr>
          <a:xfrm>
            <a:off x="22434" y="5392947"/>
            <a:ext cx="18260283" cy="3563683"/>
          </a:xfrm>
          <a:custGeom>
            <a:rect b="b" l="l" r="r" t="t"/>
            <a:pathLst>
              <a:path extrusionOk="0" h="4751578" w="24347043">
                <a:moveTo>
                  <a:pt x="15748" y="0"/>
                </a:moveTo>
                <a:cubicBezTo>
                  <a:pt x="173609" y="237617"/>
                  <a:pt x="462915" y="557022"/>
                  <a:pt x="825627" y="832739"/>
                </a:cubicBezTo>
                <a:cubicBezTo>
                  <a:pt x="1121537" y="1057910"/>
                  <a:pt x="1469771" y="1227582"/>
                  <a:pt x="1762252" y="1349248"/>
                </a:cubicBezTo>
                <a:cubicBezTo>
                  <a:pt x="1966722" y="1434338"/>
                  <a:pt x="2151126" y="1491361"/>
                  <a:pt x="2337435" y="1548892"/>
                </a:cubicBezTo>
                <a:cubicBezTo>
                  <a:pt x="2375916" y="1560830"/>
                  <a:pt x="2414397" y="1572641"/>
                  <a:pt x="2453259" y="1584833"/>
                </a:cubicBezTo>
                <a:cubicBezTo>
                  <a:pt x="2754630" y="1679575"/>
                  <a:pt x="3072384" y="1765681"/>
                  <a:pt x="3366770" y="1819783"/>
                </a:cubicBezTo>
                <a:cubicBezTo>
                  <a:pt x="3962400" y="1929384"/>
                  <a:pt x="4554347" y="1815338"/>
                  <a:pt x="5069459" y="1679194"/>
                </a:cubicBezTo>
                <a:cubicBezTo>
                  <a:pt x="5156708" y="1656207"/>
                  <a:pt x="5243322" y="1632204"/>
                  <a:pt x="5330063" y="1608201"/>
                </a:cubicBezTo>
                <a:cubicBezTo>
                  <a:pt x="5416423" y="1584325"/>
                  <a:pt x="5502783" y="1560449"/>
                  <a:pt x="5589270" y="1537589"/>
                </a:cubicBezTo>
                <a:cubicBezTo>
                  <a:pt x="5833745" y="1473073"/>
                  <a:pt x="6080633" y="1416431"/>
                  <a:pt x="6338824" y="1389507"/>
                </a:cubicBezTo>
                <a:lnTo>
                  <a:pt x="6339840" y="1399032"/>
                </a:lnTo>
                <a:lnTo>
                  <a:pt x="6338824" y="1389507"/>
                </a:lnTo>
                <a:cubicBezTo>
                  <a:pt x="6438392" y="1379093"/>
                  <a:pt x="6539992" y="1373505"/>
                  <a:pt x="6644259" y="1373632"/>
                </a:cubicBezTo>
                <a:lnTo>
                  <a:pt x="6644259" y="1383157"/>
                </a:lnTo>
                <a:lnTo>
                  <a:pt x="6644259" y="1373632"/>
                </a:lnTo>
                <a:cubicBezTo>
                  <a:pt x="7209917" y="1374013"/>
                  <a:pt x="7882001" y="1611757"/>
                  <a:pt x="8098790" y="2037588"/>
                </a:cubicBezTo>
                <a:cubicBezTo>
                  <a:pt x="8190992" y="2218817"/>
                  <a:pt x="8195437" y="2404618"/>
                  <a:pt x="8199882" y="2581275"/>
                </a:cubicBezTo>
                <a:cubicBezTo>
                  <a:pt x="8202041" y="2668651"/>
                  <a:pt x="8204200" y="2753741"/>
                  <a:pt x="8216519" y="2835783"/>
                </a:cubicBezTo>
                <a:lnTo>
                  <a:pt x="8207121" y="2837180"/>
                </a:lnTo>
                <a:lnTo>
                  <a:pt x="8216519" y="2835783"/>
                </a:lnTo>
                <a:cubicBezTo>
                  <a:pt x="8232267" y="2939796"/>
                  <a:pt x="8261604" y="3038602"/>
                  <a:pt x="8327517" y="3130804"/>
                </a:cubicBezTo>
                <a:cubicBezTo>
                  <a:pt x="8608568" y="3527171"/>
                  <a:pt x="9461754" y="3582162"/>
                  <a:pt x="10030460" y="3321939"/>
                </a:cubicBezTo>
                <a:lnTo>
                  <a:pt x="10034397" y="3330575"/>
                </a:lnTo>
                <a:lnTo>
                  <a:pt x="10030460" y="3321939"/>
                </a:lnTo>
                <a:cubicBezTo>
                  <a:pt x="10190226" y="3248787"/>
                  <a:pt x="10332720" y="3154299"/>
                  <a:pt x="10479151" y="3057017"/>
                </a:cubicBezTo>
                <a:cubicBezTo>
                  <a:pt x="10594213" y="2980690"/>
                  <a:pt x="10711688" y="2902712"/>
                  <a:pt x="10841482" y="2832608"/>
                </a:cubicBezTo>
                <a:cubicBezTo>
                  <a:pt x="11239119" y="2618740"/>
                  <a:pt x="11686794" y="2467610"/>
                  <a:pt x="12121134" y="2417445"/>
                </a:cubicBezTo>
                <a:cubicBezTo>
                  <a:pt x="12521438" y="2371344"/>
                  <a:pt x="12943459" y="2424938"/>
                  <a:pt x="13318617" y="2552319"/>
                </a:cubicBezTo>
                <a:lnTo>
                  <a:pt x="13315569" y="2561336"/>
                </a:lnTo>
                <a:lnTo>
                  <a:pt x="13318617" y="2552319"/>
                </a:lnTo>
                <a:cubicBezTo>
                  <a:pt x="13659359" y="2668016"/>
                  <a:pt x="13966444" y="2852674"/>
                  <a:pt x="14184885" y="3114675"/>
                </a:cubicBezTo>
                <a:lnTo>
                  <a:pt x="14177518" y="3120771"/>
                </a:lnTo>
                <a:lnTo>
                  <a:pt x="14184757" y="3114675"/>
                </a:lnTo>
                <a:cubicBezTo>
                  <a:pt x="14217777" y="3154045"/>
                  <a:pt x="14247876" y="3193923"/>
                  <a:pt x="14275943" y="3234055"/>
                </a:cubicBezTo>
                <a:lnTo>
                  <a:pt x="14268196" y="3239516"/>
                </a:lnTo>
                <a:lnTo>
                  <a:pt x="14275943" y="3234055"/>
                </a:lnTo>
                <a:cubicBezTo>
                  <a:pt x="14382496" y="3385947"/>
                  <a:pt x="14458823" y="3539109"/>
                  <a:pt x="14531848" y="3685667"/>
                </a:cubicBezTo>
                <a:cubicBezTo>
                  <a:pt x="14599666" y="3821811"/>
                  <a:pt x="14664689" y="3952240"/>
                  <a:pt x="14748763" y="4072001"/>
                </a:cubicBezTo>
                <a:cubicBezTo>
                  <a:pt x="14787118" y="4126738"/>
                  <a:pt x="14829537" y="4179189"/>
                  <a:pt x="14877923" y="4228846"/>
                </a:cubicBezTo>
                <a:cubicBezTo>
                  <a:pt x="15076551" y="4434586"/>
                  <a:pt x="15375382" y="4580255"/>
                  <a:pt x="15703931" y="4653534"/>
                </a:cubicBezTo>
                <a:cubicBezTo>
                  <a:pt x="15997682" y="4719066"/>
                  <a:pt x="16308070" y="4732147"/>
                  <a:pt x="16609313" y="4703318"/>
                </a:cubicBezTo>
                <a:lnTo>
                  <a:pt x="16610203" y="4712843"/>
                </a:lnTo>
                <a:lnTo>
                  <a:pt x="16609313" y="4703318"/>
                </a:lnTo>
                <a:cubicBezTo>
                  <a:pt x="17116171" y="4654677"/>
                  <a:pt x="17603724" y="4501007"/>
                  <a:pt x="18101438" y="4344162"/>
                </a:cubicBezTo>
                <a:cubicBezTo>
                  <a:pt x="18104866" y="4343146"/>
                  <a:pt x="18108168" y="4342003"/>
                  <a:pt x="18111597" y="4340987"/>
                </a:cubicBezTo>
                <a:lnTo>
                  <a:pt x="18114518" y="4350131"/>
                </a:lnTo>
                <a:lnTo>
                  <a:pt x="18111597" y="4341114"/>
                </a:lnTo>
                <a:cubicBezTo>
                  <a:pt x="18124805" y="4336923"/>
                  <a:pt x="18138014" y="4332732"/>
                  <a:pt x="18151094" y="4328541"/>
                </a:cubicBezTo>
                <a:cubicBezTo>
                  <a:pt x="18164175" y="4324350"/>
                  <a:pt x="18177511" y="4320159"/>
                  <a:pt x="18190718" y="4315841"/>
                </a:cubicBezTo>
                <a:cubicBezTo>
                  <a:pt x="18287873" y="4284853"/>
                  <a:pt x="18385410" y="4253865"/>
                  <a:pt x="18483199" y="4223258"/>
                </a:cubicBezTo>
                <a:lnTo>
                  <a:pt x="18485993" y="4232402"/>
                </a:lnTo>
                <a:lnTo>
                  <a:pt x="18483199" y="4223258"/>
                </a:lnTo>
                <a:cubicBezTo>
                  <a:pt x="20259039" y="3666871"/>
                  <a:pt x="22234652" y="3279394"/>
                  <a:pt x="24346281" y="3194431"/>
                </a:cubicBezTo>
                <a:lnTo>
                  <a:pt x="24347043" y="3213481"/>
                </a:lnTo>
                <a:cubicBezTo>
                  <a:pt x="22237192" y="3298444"/>
                  <a:pt x="20263359" y="3685540"/>
                  <a:pt x="18488915" y="4241546"/>
                </a:cubicBezTo>
                <a:cubicBezTo>
                  <a:pt x="18391124" y="4272153"/>
                  <a:pt x="18293589" y="4303141"/>
                  <a:pt x="18196434" y="4334129"/>
                </a:cubicBezTo>
                <a:cubicBezTo>
                  <a:pt x="18183225" y="4338320"/>
                  <a:pt x="18170018" y="4342511"/>
                  <a:pt x="18156810" y="4346829"/>
                </a:cubicBezTo>
                <a:cubicBezTo>
                  <a:pt x="18143601" y="4351147"/>
                  <a:pt x="18130393" y="4355211"/>
                  <a:pt x="18117313" y="4359402"/>
                </a:cubicBezTo>
                <a:cubicBezTo>
                  <a:pt x="18113884" y="4360418"/>
                  <a:pt x="18110581" y="4361561"/>
                  <a:pt x="18107152" y="4362577"/>
                </a:cubicBezTo>
                <a:cubicBezTo>
                  <a:pt x="17609820" y="4519295"/>
                  <a:pt x="17120363" y="4673600"/>
                  <a:pt x="16611092" y="4722495"/>
                </a:cubicBezTo>
                <a:cubicBezTo>
                  <a:pt x="16308197" y="4751578"/>
                  <a:pt x="15995650" y="4738370"/>
                  <a:pt x="15699741" y="4672330"/>
                </a:cubicBezTo>
                <a:lnTo>
                  <a:pt x="15701772" y="4663059"/>
                </a:lnTo>
                <a:lnTo>
                  <a:pt x="15699741" y="4672330"/>
                </a:lnTo>
                <a:cubicBezTo>
                  <a:pt x="15368778" y="4598416"/>
                  <a:pt x="15066265" y="4451477"/>
                  <a:pt x="14864207" y="4242308"/>
                </a:cubicBezTo>
                <a:lnTo>
                  <a:pt x="14871066" y="4235704"/>
                </a:lnTo>
                <a:lnTo>
                  <a:pt x="14864207" y="4242308"/>
                </a:lnTo>
                <a:cubicBezTo>
                  <a:pt x="14815059" y="4191762"/>
                  <a:pt x="14772005" y="4138549"/>
                  <a:pt x="14733143" y="4083050"/>
                </a:cubicBezTo>
                <a:cubicBezTo>
                  <a:pt x="14648180" y="3961892"/>
                  <a:pt x="14582521" y="3830193"/>
                  <a:pt x="14514830" y="3694303"/>
                </a:cubicBezTo>
                <a:cubicBezTo>
                  <a:pt x="14441678" y="3547491"/>
                  <a:pt x="14365987" y="3395599"/>
                  <a:pt x="14260322" y="3245104"/>
                </a:cubicBezTo>
                <a:cubicBezTo>
                  <a:pt x="14232637" y="3205353"/>
                  <a:pt x="14202791" y="3165983"/>
                  <a:pt x="14170152" y="3127121"/>
                </a:cubicBezTo>
                <a:cubicBezTo>
                  <a:pt x="13954506" y="2868549"/>
                  <a:pt x="13650722" y="2685415"/>
                  <a:pt x="13312394" y="2570607"/>
                </a:cubicBezTo>
                <a:cubicBezTo>
                  <a:pt x="12939649" y="2444115"/>
                  <a:pt x="12520549" y="2390902"/>
                  <a:pt x="12123293" y="2436622"/>
                </a:cubicBezTo>
                <a:lnTo>
                  <a:pt x="12122150" y="2427097"/>
                </a:lnTo>
                <a:lnTo>
                  <a:pt x="12123293" y="2436622"/>
                </a:lnTo>
                <a:cubicBezTo>
                  <a:pt x="11691747" y="2486406"/>
                  <a:pt x="11246358" y="2636774"/>
                  <a:pt x="10850499" y="2849626"/>
                </a:cubicBezTo>
                <a:lnTo>
                  <a:pt x="10845927" y="2841244"/>
                </a:lnTo>
                <a:lnTo>
                  <a:pt x="10850499" y="2849626"/>
                </a:lnTo>
                <a:cubicBezTo>
                  <a:pt x="10721594" y="2919222"/>
                  <a:pt x="10604881" y="2996692"/>
                  <a:pt x="10489692" y="3073146"/>
                </a:cubicBezTo>
                <a:cubicBezTo>
                  <a:pt x="10343388" y="3170301"/>
                  <a:pt x="10199624" y="3265678"/>
                  <a:pt x="10038334" y="3339465"/>
                </a:cubicBezTo>
                <a:cubicBezTo>
                  <a:pt x="9466834" y="3600958"/>
                  <a:pt x="8601202" y="3549904"/>
                  <a:pt x="8312023" y="3141980"/>
                </a:cubicBezTo>
                <a:lnTo>
                  <a:pt x="8319771" y="3136519"/>
                </a:lnTo>
                <a:lnTo>
                  <a:pt x="8312023" y="3142107"/>
                </a:lnTo>
                <a:cubicBezTo>
                  <a:pt x="8243698" y="3046603"/>
                  <a:pt x="8213725" y="2944495"/>
                  <a:pt x="8197723" y="2838831"/>
                </a:cubicBezTo>
                <a:cubicBezTo>
                  <a:pt x="8185150" y="2755519"/>
                  <a:pt x="8182991" y="2669286"/>
                  <a:pt x="8180832" y="2582037"/>
                </a:cubicBezTo>
                <a:cubicBezTo>
                  <a:pt x="8176387" y="2404872"/>
                  <a:pt x="8171688" y="2223262"/>
                  <a:pt x="8081773" y="2046478"/>
                </a:cubicBezTo>
                <a:lnTo>
                  <a:pt x="8090281" y="2042160"/>
                </a:lnTo>
                <a:lnTo>
                  <a:pt x="8081773" y="2046478"/>
                </a:lnTo>
                <a:cubicBezTo>
                  <a:pt x="7870063" y="1630553"/>
                  <a:pt x="7207759" y="1393444"/>
                  <a:pt x="6644260" y="1392936"/>
                </a:cubicBezTo>
                <a:cubicBezTo>
                  <a:pt x="6540627" y="1392809"/>
                  <a:pt x="6439662" y="1398397"/>
                  <a:pt x="6340729" y="1408684"/>
                </a:cubicBezTo>
                <a:cubicBezTo>
                  <a:pt x="6084062" y="1435354"/>
                  <a:pt x="5838190" y="1491742"/>
                  <a:pt x="5594096" y="1556258"/>
                </a:cubicBezTo>
                <a:cubicBezTo>
                  <a:pt x="5507609" y="1579118"/>
                  <a:pt x="5421503" y="1602867"/>
                  <a:pt x="5335016" y="1626743"/>
                </a:cubicBezTo>
                <a:cubicBezTo>
                  <a:pt x="5248402" y="1650746"/>
                  <a:pt x="5161534" y="1674749"/>
                  <a:pt x="5074285" y="1697736"/>
                </a:cubicBezTo>
                <a:lnTo>
                  <a:pt x="5071872" y="1688465"/>
                </a:lnTo>
                <a:lnTo>
                  <a:pt x="5074285" y="1697736"/>
                </a:lnTo>
                <a:cubicBezTo>
                  <a:pt x="4558538" y="1834134"/>
                  <a:pt x="3963289" y="1949069"/>
                  <a:pt x="3363341" y="1838579"/>
                </a:cubicBezTo>
                <a:lnTo>
                  <a:pt x="3365119" y="1829181"/>
                </a:lnTo>
                <a:lnTo>
                  <a:pt x="3363341" y="1838579"/>
                </a:lnTo>
                <a:cubicBezTo>
                  <a:pt x="3068066" y="1784350"/>
                  <a:pt x="2749423" y="1697863"/>
                  <a:pt x="2447544" y="1603121"/>
                </a:cubicBezTo>
                <a:lnTo>
                  <a:pt x="2450338" y="1593977"/>
                </a:lnTo>
                <a:lnTo>
                  <a:pt x="2447544" y="1603121"/>
                </a:lnTo>
                <a:cubicBezTo>
                  <a:pt x="2408809" y="1590929"/>
                  <a:pt x="2370328" y="1578991"/>
                  <a:pt x="2331847" y="1567180"/>
                </a:cubicBezTo>
                <a:cubicBezTo>
                  <a:pt x="2145665" y="1509649"/>
                  <a:pt x="1960372" y="1452372"/>
                  <a:pt x="1755013" y="1366901"/>
                </a:cubicBezTo>
                <a:lnTo>
                  <a:pt x="1758696" y="1358138"/>
                </a:lnTo>
                <a:lnTo>
                  <a:pt x="1755013" y="1366901"/>
                </a:lnTo>
                <a:cubicBezTo>
                  <a:pt x="1461897" y="1245108"/>
                  <a:pt x="1112012" y="1074547"/>
                  <a:pt x="814197" y="847979"/>
                </a:cubicBezTo>
                <a:lnTo>
                  <a:pt x="819912" y="840359"/>
                </a:lnTo>
                <a:lnTo>
                  <a:pt x="814197" y="847979"/>
                </a:lnTo>
                <a:cubicBezTo>
                  <a:pt x="449834" y="571119"/>
                  <a:pt x="159004" y="250063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27129" y="5258355"/>
            <a:ext cx="18255424" cy="3670363"/>
          </a:xfrm>
          <a:custGeom>
            <a:rect b="b" l="l" r="r" t="t"/>
            <a:pathLst>
              <a:path extrusionOk="0" h="4893818" w="24340566">
                <a:moveTo>
                  <a:pt x="15748" y="0"/>
                </a:moveTo>
                <a:cubicBezTo>
                  <a:pt x="171069" y="227965"/>
                  <a:pt x="450850" y="543560"/>
                  <a:pt x="800989" y="826770"/>
                </a:cubicBezTo>
                <a:cubicBezTo>
                  <a:pt x="1083437" y="1055243"/>
                  <a:pt x="1415415" y="1239266"/>
                  <a:pt x="1699768" y="1379728"/>
                </a:cubicBezTo>
                <a:lnTo>
                  <a:pt x="1695577" y="1388237"/>
                </a:lnTo>
                <a:lnTo>
                  <a:pt x="1699768" y="1379728"/>
                </a:lnTo>
                <a:cubicBezTo>
                  <a:pt x="1933067" y="1494917"/>
                  <a:pt x="2144141" y="1575816"/>
                  <a:pt x="2359406" y="1658239"/>
                </a:cubicBezTo>
                <a:cubicBezTo>
                  <a:pt x="2366010" y="1660779"/>
                  <a:pt x="2372614" y="1663319"/>
                  <a:pt x="2379345" y="1665859"/>
                </a:cubicBezTo>
                <a:cubicBezTo>
                  <a:pt x="2678938" y="1780667"/>
                  <a:pt x="2987929" y="1878330"/>
                  <a:pt x="3272663" y="1930400"/>
                </a:cubicBezTo>
                <a:cubicBezTo>
                  <a:pt x="3879215" y="2041652"/>
                  <a:pt x="4486021" y="1914652"/>
                  <a:pt x="5015357" y="1763395"/>
                </a:cubicBezTo>
                <a:lnTo>
                  <a:pt x="5018024" y="1772539"/>
                </a:lnTo>
                <a:lnTo>
                  <a:pt x="5015357" y="1763395"/>
                </a:lnTo>
                <a:cubicBezTo>
                  <a:pt x="5104638" y="1737868"/>
                  <a:pt x="5193411" y="1711325"/>
                  <a:pt x="5282184" y="1684909"/>
                </a:cubicBezTo>
                <a:cubicBezTo>
                  <a:pt x="5370703" y="1658493"/>
                  <a:pt x="5459349" y="1632077"/>
                  <a:pt x="5548122" y="1606677"/>
                </a:cubicBezTo>
                <a:cubicBezTo>
                  <a:pt x="5800598" y="1534541"/>
                  <a:pt x="6055995" y="1470533"/>
                  <a:pt x="6323076" y="1437767"/>
                </a:cubicBezTo>
                <a:cubicBezTo>
                  <a:pt x="6425819" y="1425194"/>
                  <a:pt x="6530721" y="1417447"/>
                  <a:pt x="6638036" y="1415796"/>
                </a:cubicBezTo>
                <a:lnTo>
                  <a:pt x="6638163" y="1425321"/>
                </a:lnTo>
                <a:lnTo>
                  <a:pt x="6638036" y="1415796"/>
                </a:lnTo>
                <a:cubicBezTo>
                  <a:pt x="7221347" y="1406525"/>
                  <a:pt x="7913243" y="1644269"/>
                  <a:pt x="8127873" y="2082165"/>
                </a:cubicBezTo>
                <a:lnTo>
                  <a:pt x="8119364" y="2086356"/>
                </a:lnTo>
                <a:lnTo>
                  <a:pt x="8127873" y="2082165"/>
                </a:lnTo>
                <a:cubicBezTo>
                  <a:pt x="8219567" y="2269363"/>
                  <a:pt x="8218170" y="2462403"/>
                  <a:pt x="8216773" y="2646934"/>
                </a:cubicBezTo>
                <a:cubicBezTo>
                  <a:pt x="8216138" y="2736596"/>
                  <a:pt x="8215503" y="2823972"/>
                  <a:pt x="8225282" y="2908681"/>
                </a:cubicBezTo>
                <a:lnTo>
                  <a:pt x="8215757" y="2909824"/>
                </a:lnTo>
                <a:lnTo>
                  <a:pt x="8225282" y="2908681"/>
                </a:lnTo>
                <a:cubicBezTo>
                  <a:pt x="8237855" y="3017520"/>
                  <a:pt x="8265033" y="3121406"/>
                  <a:pt x="8330692" y="3218561"/>
                </a:cubicBezTo>
                <a:cubicBezTo>
                  <a:pt x="8610346" y="3636772"/>
                  <a:pt x="9486265" y="3701415"/>
                  <a:pt x="10077196" y="3445637"/>
                </a:cubicBezTo>
                <a:lnTo>
                  <a:pt x="10081006" y="3454400"/>
                </a:lnTo>
                <a:lnTo>
                  <a:pt x="10077196" y="3445637"/>
                </a:lnTo>
                <a:cubicBezTo>
                  <a:pt x="10246741" y="3372231"/>
                  <a:pt x="10399014" y="3276346"/>
                  <a:pt x="10555478" y="3177667"/>
                </a:cubicBezTo>
                <a:cubicBezTo>
                  <a:pt x="10664444" y="3108960"/>
                  <a:pt x="10775442" y="3038983"/>
                  <a:pt x="10895330" y="2974848"/>
                </a:cubicBezTo>
                <a:cubicBezTo>
                  <a:pt x="11290300" y="2764409"/>
                  <a:pt x="11726545" y="2605151"/>
                  <a:pt x="12157964" y="2542032"/>
                </a:cubicBezTo>
                <a:lnTo>
                  <a:pt x="12159361" y="2551430"/>
                </a:lnTo>
                <a:lnTo>
                  <a:pt x="12157964" y="2542032"/>
                </a:lnTo>
                <a:cubicBezTo>
                  <a:pt x="12553823" y="2483993"/>
                  <a:pt x="12980289" y="2522347"/>
                  <a:pt x="13359003" y="2638425"/>
                </a:cubicBezTo>
                <a:lnTo>
                  <a:pt x="13356210" y="2647569"/>
                </a:lnTo>
                <a:lnTo>
                  <a:pt x="13359003" y="2638425"/>
                </a:lnTo>
                <a:cubicBezTo>
                  <a:pt x="13703936" y="2744089"/>
                  <a:pt x="14014323" y="2921762"/>
                  <a:pt x="14228063" y="3182112"/>
                </a:cubicBezTo>
                <a:lnTo>
                  <a:pt x="14220698" y="3188208"/>
                </a:lnTo>
                <a:lnTo>
                  <a:pt x="14228063" y="3182112"/>
                </a:lnTo>
                <a:cubicBezTo>
                  <a:pt x="14260322" y="3221228"/>
                  <a:pt x="14289532" y="3260979"/>
                  <a:pt x="14316456" y="3300984"/>
                </a:cubicBezTo>
                <a:lnTo>
                  <a:pt x="14308582" y="3306318"/>
                </a:lnTo>
                <a:lnTo>
                  <a:pt x="14316456" y="3300984"/>
                </a:lnTo>
                <a:cubicBezTo>
                  <a:pt x="14424786" y="3461639"/>
                  <a:pt x="14495653" y="3625342"/>
                  <a:pt x="14563725" y="3782695"/>
                </a:cubicBezTo>
                <a:cubicBezTo>
                  <a:pt x="14627352" y="3929888"/>
                  <a:pt x="14688566" y="4071112"/>
                  <a:pt x="14775814" y="4200398"/>
                </a:cubicBezTo>
                <a:cubicBezTo>
                  <a:pt x="14802104" y="4239387"/>
                  <a:pt x="14830679" y="4277233"/>
                  <a:pt x="14862429" y="4313809"/>
                </a:cubicBezTo>
                <a:cubicBezTo>
                  <a:pt x="15047468" y="4528439"/>
                  <a:pt x="15336901" y="4684776"/>
                  <a:pt x="15661512" y="4771517"/>
                </a:cubicBezTo>
                <a:cubicBezTo>
                  <a:pt x="15951073" y="4848860"/>
                  <a:pt x="16262731" y="4874768"/>
                  <a:pt x="16566642" y="4857750"/>
                </a:cubicBezTo>
                <a:lnTo>
                  <a:pt x="16567150" y="4867275"/>
                </a:lnTo>
                <a:lnTo>
                  <a:pt x="16566642" y="4857750"/>
                </a:lnTo>
                <a:cubicBezTo>
                  <a:pt x="17082388" y="4828921"/>
                  <a:pt x="17584038" y="4692269"/>
                  <a:pt x="18093944" y="4551426"/>
                </a:cubicBezTo>
                <a:lnTo>
                  <a:pt x="18096485" y="4560570"/>
                </a:lnTo>
                <a:lnTo>
                  <a:pt x="18093944" y="4551426"/>
                </a:lnTo>
                <a:cubicBezTo>
                  <a:pt x="18125060" y="4542790"/>
                  <a:pt x="18156301" y="4534027"/>
                  <a:pt x="18187543" y="4525264"/>
                </a:cubicBezTo>
                <a:cubicBezTo>
                  <a:pt x="18218786" y="4516501"/>
                  <a:pt x="18250154" y="4507738"/>
                  <a:pt x="18281523" y="4498975"/>
                </a:cubicBezTo>
                <a:cubicBezTo>
                  <a:pt x="18344769" y="4481322"/>
                  <a:pt x="18408142" y="4463669"/>
                  <a:pt x="18471642" y="4446270"/>
                </a:cubicBezTo>
                <a:lnTo>
                  <a:pt x="18474182" y="4455414"/>
                </a:lnTo>
                <a:lnTo>
                  <a:pt x="18471642" y="4446270"/>
                </a:lnTo>
                <a:cubicBezTo>
                  <a:pt x="20274026" y="3949573"/>
                  <a:pt x="22249892" y="3617468"/>
                  <a:pt x="24340057" y="3564128"/>
                </a:cubicBezTo>
                <a:lnTo>
                  <a:pt x="24340566" y="3583178"/>
                </a:lnTo>
                <a:cubicBezTo>
                  <a:pt x="22252178" y="3636391"/>
                  <a:pt x="20277835" y="3968369"/>
                  <a:pt x="18476722" y="4464685"/>
                </a:cubicBezTo>
                <a:cubicBezTo>
                  <a:pt x="18413222" y="4482084"/>
                  <a:pt x="18349849" y="4499737"/>
                  <a:pt x="18286603" y="4517390"/>
                </a:cubicBezTo>
                <a:cubicBezTo>
                  <a:pt x="18255233" y="4526153"/>
                  <a:pt x="18223864" y="4534916"/>
                  <a:pt x="18192623" y="4543679"/>
                </a:cubicBezTo>
                <a:cubicBezTo>
                  <a:pt x="18161381" y="4552442"/>
                  <a:pt x="18130138" y="4561078"/>
                  <a:pt x="18099024" y="4569841"/>
                </a:cubicBezTo>
                <a:cubicBezTo>
                  <a:pt x="17589373" y="4710684"/>
                  <a:pt x="17085945" y="4847844"/>
                  <a:pt x="16567784" y="4876800"/>
                </a:cubicBezTo>
                <a:cubicBezTo>
                  <a:pt x="16262096" y="4893818"/>
                  <a:pt x="15948406" y="4867910"/>
                  <a:pt x="15656686" y="4789932"/>
                </a:cubicBezTo>
                <a:lnTo>
                  <a:pt x="15659100" y="4780788"/>
                </a:lnTo>
                <a:lnTo>
                  <a:pt x="15656686" y="4789932"/>
                </a:lnTo>
                <a:cubicBezTo>
                  <a:pt x="15329788" y="4702556"/>
                  <a:pt x="15036419" y="4544695"/>
                  <a:pt x="14848078" y="4326255"/>
                </a:cubicBezTo>
                <a:lnTo>
                  <a:pt x="14855317" y="4320032"/>
                </a:lnTo>
                <a:lnTo>
                  <a:pt x="14848078" y="4326255"/>
                </a:lnTo>
                <a:cubicBezTo>
                  <a:pt x="14815820" y="4289044"/>
                  <a:pt x="14786736" y="4250563"/>
                  <a:pt x="14760067" y="4211066"/>
                </a:cubicBezTo>
                <a:cubicBezTo>
                  <a:pt x="14671802" y="4080002"/>
                  <a:pt x="14609953" y="3937127"/>
                  <a:pt x="14546326" y="3790188"/>
                </a:cubicBezTo>
                <a:cubicBezTo>
                  <a:pt x="14478127" y="3632708"/>
                  <a:pt x="14407896" y="3470529"/>
                  <a:pt x="14300834" y="3311525"/>
                </a:cubicBezTo>
                <a:cubicBezTo>
                  <a:pt x="14274292" y="3272028"/>
                  <a:pt x="14245335" y="3232785"/>
                  <a:pt x="14213585" y="3194177"/>
                </a:cubicBezTo>
                <a:cubicBezTo>
                  <a:pt x="14002766" y="2937637"/>
                  <a:pt x="13696187" y="2761615"/>
                  <a:pt x="13353669" y="2656713"/>
                </a:cubicBezTo>
                <a:cubicBezTo>
                  <a:pt x="12977368" y="2541397"/>
                  <a:pt x="12553823" y="2503424"/>
                  <a:pt x="12160885" y="2560955"/>
                </a:cubicBezTo>
                <a:cubicBezTo>
                  <a:pt x="11732133" y="2623693"/>
                  <a:pt x="11297920" y="2782189"/>
                  <a:pt x="10904474" y="2991739"/>
                </a:cubicBezTo>
                <a:lnTo>
                  <a:pt x="10900029" y="2983357"/>
                </a:lnTo>
                <a:lnTo>
                  <a:pt x="10904474" y="2991739"/>
                </a:lnTo>
                <a:cubicBezTo>
                  <a:pt x="10785221" y="3055620"/>
                  <a:pt x="10674858" y="3125216"/>
                  <a:pt x="10565764" y="3193923"/>
                </a:cubicBezTo>
                <a:cubicBezTo>
                  <a:pt x="10409555" y="3292475"/>
                  <a:pt x="10256139" y="3389122"/>
                  <a:pt x="10084943" y="3463290"/>
                </a:cubicBezTo>
                <a:cubicBezTo>
                  <a:pt x="9491345" y="3720211"/>
                  <a:pt x="8602599" y="3659505"/>
                  <a:pt x="8314944" y="3229356"/>
                </a:cubicBezTo>
                <a:lnTo>
                  <a:pt x="8322818" y="3224022"/>
                </a:lnTo>
                <a:lnTo>
                  <a:pt x="8314944" y="3229356"/>
                </a:lnTo>
                <a:cubicBezTo>
                  <a:pt x="8246999" y="3128645"/>
                  <a:pt x="8219186" y="3021584"/>
                  <a:pt x="8206359" y="2910967"/>
                </a:cubicBezTo>
                <a:cubicBezTo>
                  <a:pt x="8196452" y="2824988"/>
                  <a:pt x="8197088" y="2736342"/>
                  <a:pt x="8197723" y="2646934"/>
                </a:cubicBezTo>
                <a:cubicBezTo>
                  <a:pt x="8198993" y="2461895"/>
                  <a:pt x="8200263" y="2273300"/>
                  <a:pt x="8110727" y="2090801"/>
                </a:cubicBezTo>
                <a:cubicBezTo>
                  <a:pt x="7901177" y="1663319"/>
                  <a:pt x="7219569" y="1425956"/>
                  <a:pt x="6638289" y="1435100"/>
                </a:cubicBezTo>
                <a:cubicBezTo>
                  <a:pt x="6531610" y="1436624"/>
                  <a:pt x="6427470" y="1444371"/>
                  <a:pt x="6325362" y="1456944"/>
                </a:cubicBezTo>
                <a:lnTo>
                  <a:pt x="6324219" y="1447546"/>
                </a:lnTo>
                <a:lnTo>
                  <a:pt x="6325362" y="1456944"/>
                </a:lnTo>
                <a:cubicBezTo>
                  <a:pt x="6059678" y="1489456"/>
                  <a:pt x="5805424" y="1553210"/>
                  <a:pt x="5553329" y="1625219"/>
                </a:cubicBezTo>
                <a:cubicBezTo>
                  <a:pt x="5464556" y="1650619"/>
                  <a:pt x="5376164" y="1677035"/>
                  <a:pt x="5287518" y="1703451"/>
                </a:cubicBezTo>
                <a:cubicBezTo>
                  <a:pt x="5198745" y="1729994"/>
                  <a:pt x="5109845" y="1756537"/>
                  <a:pt x="5020437" y="1782064"/>
                </a:cubicBezTo>
                <a:cubicBezTo>
                  <a:pt x="4490466" y="1933575"/>
                  <a:pt x="3880104" y="2061591"/>
                  <a:pt x="3269107" y="1949450"/>
                </a:cubicBezTo>
                <a:lnTo>
                  <a:pt x="3270885" y="1940052"/>
                </a:lnTo>
                <a:lnTo>
                  <a:pt x="3269107" y="1949450"/>
                </a:lnTo>
                <a:cubicBezTo>
                  <a:pt x="2982849" y="1896999"/>
                  <a:pt x="2672588" y="1798955"/>
                  <a:pt x="2372360" y="1683893"/>
                </a:cubicBezTo>
                <a:lnTo>
                  <a:pt x="2375789" y="1675003"/>
                </a:lnTo>
                <a:lnTo>
                  <a:pt x="2372360" y="1683893"/>
                </a:lnTo>
                <a:cubicBezTo>
                  <a:pt x="2365756" y="1681353"/>
                  <a:pt x="2359152" y="1678813"/>
                  <a:pt x="2352421" y="1676273"/>
                </a:cubicBezTo>
                <a:cubicBezTo>
                  <a:pt x="2137156" y="1593850"/>
                  <a:pt x="1925447" y="1512697"/>
                  <a:pt x="1691259" y="1397000"/>
                </a:cubicBezTo>
                <a:cubicBezTo>
                  <a:pt x="1406525" y="1256030"/>
                  <a:pt x="1073023" y="1071372"/>
                  <a:pt x="789051" y="841502"/>
                </a:cubicBezTo>
                <a:lnTo>
                  <a:pt x="795020" y="834136"/>
                </a:lnTo>
                <a:lnTo>
                  <a:pt x="789051" y="841502"/>
                </a:lnTo>
                <a:cubicBezTo>
                  <a:pt x="437515" y="557276"/>
                  <a:pt x="156464" y="240411"/>
                  <a:pt x="0" y="1066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31779" y="5123764"/>
            <a:ext cx="18250377" cy="3776281"/>
          </a:xfrm>
          <a:custGeom>
            <a:rect b="b" l="l" r="r" t="t"/>
            <a:pathLst>
              <a:path extrusionOk="0" h="5035042" w="24333836">
                <a:moveTo>
                  <a:pt x="15494" y="0"/>
                </a:moveTo>
                <a:cubicBezTo>
                  <a:pt x="168529" y="218313"/>
                  <a:pt x="438912" y="530098"/>
                  <a:pt x="776224" y="820674"/>
                </a:cubicBezTo>
                <a:cubicBezTo>
                  <a:pt x="1045337" y="1052576"/>
                  <a:pt x="1360932" y="1250823"/>
                  <a:pt x="1637157" y="1410081"/>
                </a:cubicBezTo>
                <a:lnTo>
                  <a:pt x="1632458" y="1418336"/>
                </a:lnTo>
                <a:lnTo>
                  <a:pt x="1637157" y="1410081"/>
                </a:lnTo>
                <a:cubicBezTo>
                  <a:pt x="1871472" y="1545082"/>
                  <a:pt x="2087372" y="1647825"/>
                  <a:pt x="2305050" y="1746504"/>
                </a:cubicBezTo>
                <a:cubicBezTo>
                  <a:pt x="2602357" y="1881505"/>
                  <a:pt x="2903347" y="1990471"/>
                  <a:pt x="3178302" y="2040509"/>
                </a:cubicBezTo>
                <a:cubicBezTo>
                  <a:pt x="3795522" y="2153158"/>
                  <a:pt x="4417441" y="2013458"/>
                  <a:pt x="4960874" y="1847088"/>
                </a:cubicBezTo>
                <a:cubicBezTo>
                  <a:pt x="5052568" y="1819021"/>
                  <a:pt x="5143881" y="1789811"/>
                  <a:pt x="5235194" y="1760728"/>
                </a:cubicBezTo>
                <a:cubicBezTo>
                  <a:pt x="5326507" y="1731645"/>
                  <a:pt x="5417693" y="1702435"/>
                  <a:pt x="5509260" y="1674495"/>
                </a:cubicBezTo>
                <a:cubicBezTo>
                  <a:pt x="5768975" y="1594993"/>
                  <a:pt x="6031992" y="1523873"/>
                  <a:pt x="6307328" y="1485392"/>
                </a:cubicBezTo>
                <a:cubicBezTo>
                  <a:pt x="6413246" y="1470660"/>
                  <a:pt x="6521196" y="1460881"/>
                  <a:pt x="6631940" y="1457325"/>
                </a:cubicBezTo>
                <a:lnTo>
                  <a:pt x="6632194" y="1466850"/>
                </a:lnTo>
                <a:lnTo>
                  <a:pt x="6631940" y="1457325"/>
                </a:lnTo>
                <a:cubicBezTo>
                  <a:pt x="7232650" y="1438275"/>
                  <a:pt x="7944231" y="1676019"/>
                  <a:pt x="8156829" y="2125980"/>
                </a:cubicBezTo>
                <a:lnTo>
                  <a:pt x="8148193" y="2130044"/>
                </a:lnTo>
                <a:lnTo>
                  <a:pt x="8156829" y="2125980"/>
                </a:lnTo>
                <a:cubicBezTo>
                  <a:pt x="8248015" y="2318893"/>
                  <a:pt x="8240395" y="2518918"/>
                  <a:pt x="8233283" y="2711069"/>
                </a:cubicBezTo>
                <a:cubicBezTo>
                  <a:pt x="8229854" y="2803017"/>
                  <a:pt x="8226552" y="2893187"/>
                  <a:pt x="8233791" y="2980563"/>
                </a:cubicBezTo>
                <a:lnTo>
                  <a:pt x="8224266" y="2981325"/>
                </a:lnTo>
                <a:lnTo>
                  <a:pt x="8233791" y="2980563"/>
                </a:lnTo>
                <a:cubicBezTo>
                  <a:pt x="8243189" y="3094101"/>
                  <a:pt x="8268335" y="3202940"/>
                  <a:pt x="8333613" y="3305302"/>
                </a:cubicBezTo>
                <a:cubicBezTo>
                  <a:pt x="8611743" y="3745357"/>
                  <a:pt x="9510141" y="3819271"/>
                  <a:pt x="10123805" y="3568319"/>
                </a:cubicBezTo>
                <a:cubicBezTo>
                  <a:pt x="10305034" y="3494278"/>
                  <a:pt x="10468483" y="3396361"/>
                  <a:pt x="10636504" y="3295777"/>
                </a:cubicBezTo>
                <a:cubicBezTo>
                  <a:pt x="10737596" y="3235198"/>
                  <a:pt x="10840212" y="3173730"/>
                  <a:pt x="10948924" y="3116199"/>
                </a:cubicBezTo>
                <a:cubicBezTo>
                  <a:pt x="11341100" y="2909189"/>
                  <a:pt x="11766042" y="2741930"/>
                  <a:pt x="12194667" y="2665603"/>
                </a:cubicBezTo>
                <a:lnTo>
                  <a:pt x="12196318" y="2675001"/>
                </a:lnTo>
                <a:lnTo>
                  <a:pt x="12194667" y="2665603"/>
                </a:lnTo>
                <a:cubicBezTo>
                  <a:pt x="12586335" y="2595753"/>
                  <a:pt x="13016865" y="2618613"/>
                  <a:pt x="13399516" y="2723515"/>
                </a:cubicBezTo>
                <a:lnTo>
                  <a:pt x="13396976" y="2732659"/>
                </a:lnTo>
                <a:lnTo>
                  <a:pt x="13399516" y="2723515"/>
                </a:lnTo>
                <a:cubicBezTo>
                  <a:pt x="13748639" y="2819273"/>
                  <a:pt x="14062202" y="2989834"/>
                  <a:pt x="14271371" y="3248533"/>
                </a:cubicBezTo>
                <a:lnTo>
                  <a:pt x="14264005" y="3254502"/>
                </a:lnTo>
                <a:lnTo>
                  <a:pt x="14271371" y="3248533"/>
                </a:lnTo>
                <a:cubicBezTo>
                  <a:pt x="14302867" y="3287395"/>
                  <a:pt x="14331187" y="3326892"/>
                  <a:pt x="14356842" y="3366770"/>
                </a:cubicBezTo>
                <a:lnTo>
                  <a:pt x="14348841" y="3371977"/>
                </a:lnTo>
                <a:lnTo>
                  <a:pt x="14356842" y="3366770"/>
                </a:lnTo>
                <a:cubicBezTo>
                  <a:pt x="14465300" y="3534537"/>
                  <a:pt x="14528927" y="3707638"/>
                  <a:pt x="14590395" y="3874516"/>
                </a:cubicBezTo>
                <a:cubicBezTo>
                  <a:pt x="14648435" y="4032250"/>
                  <a:pt x="14704441" y="4184269"/>
                  <a:pt x="14794230" y="4323207"/>
                </a:cubicBezTo>
                <a:cubicBezTo>
                  <a:pt x="14810612" y="4348480"/>
                  <a:pt x="14828011" y="4373245"/>
                  <a:pt x="14846809" y="4397629"/>
                </a:cubicBezTo>
                <a:cubicBezTo>
                  <a:pt x="15018259" y="4621149"/>
                  <a:pt x="15298420" y="4788408"/>
                  <a:pt x="15618968" y="4888230"/>
                </a:cubicBezTo>
                <a:lnTo>
                  <a:pt x="15616174" y="4897374"/>
                </a:lnTo>
                <a:lnTo>
                  <a:pt x="15618968" y="4888230"/>
                </a:lnTo>
                <a:cubicBezTo>
                  <a:pt x="15904591" y="4977257"/>
                  <a:pt x="16217137" y="5016119"/>
                  <a:pt x="16523716" y="5010912"/>
                </a:cubicBezTo>
                <a:cubicBezTo>
                  <a:pt x="17045051" y="5002276"/>
                  <a:pt x="17557242" y="4884420"/>
                  <a:pt x="18076164" y="4760595"/>
                </a:cubicBezTo>
                <a:lnTo>
                  <a:pt x="18078323" y="4769866"/>
                </a:lnTo>
                <a:lnTo>
                  <a:pt x="18076036" y="4760595"/>
                </a:lnTo>
                <a:cubicBezTo>
                  <a:pt x="18111470" y="4752086"/>
                  <a:pt x="18146903" y="4743450"/>
                  <a:pt x="18182462" y="4734814"/>
                </a:cubicBezTo>
                <a:cubicBezTo>
                  <a:pt x="18218023" y="4726178"/>
                  <a:pt x="18253711" y="4717542"/>
                  <a:pt x="18289270" y="4708906"/>
                </a:cubicBezTo>
                <a:cubicBezTo>
                  <a:pt x="18346039" y="4695190"/>
                  <a:pt x="18402936" y="4681474"/>
                  <a:pt x="18459832" y="4667885"/>
                </a:cubicBezTo>
                <a:lnTo>
                  <a:pt x="18461990" y="4677156"/>
                </a:lnTo>
                <a:lnTo>
                  <a:pt x="18459832" y="4667885"/>
                </a:lnTo>
                <a:cubicBezTo>
                  <a:pt x="20288759" y="4230878"/>
                  <a:pt x="22264751" y="3954018"/>
                  <a:pt x="24333582" y="3932555"/>
                </a:cubicBezTo>
                <a:lnTo>
                  <a:pt x="24333836" y="3951605"/>
                </a:lnTo>
                <a:cubicBezTo>
                  <a:pt x="22266529" y="3973068"/>
                  <a:pt x="20292061" y="4249674"/>
                  <a:pt x="18464403" y="4686427"/>
                </a:cubicBezTo>
                <a:cubicBezTo>
                  <a:pt x="18407508" y="4700016"/>
                  <a:pt x="18350737" y="4713605"/>
                  <a:pt x="18293969" y="4727321"/>
                </a:cubicBezTo>
                <a:cubicBezTo>
                  <a:pt x="18258283" y="4735957"/>
                  <a:pt x="18222722" y="4744593"/>
                  <a:pt x="18187161" y="4753229"/>
                </a:cubicBezTo>
                <a:cubicBezTo>
                  <a:pt x="18151602" y="4761865"/>
                  <a:pt x="18116169" y="4770501"/>
                  <a:pt x="18080735" y="4779010"/>
                </a:cubicBezTo>
                <a:cubicBezTo>
                  <a:pt x="17561941" y="4902835"/>
                  <a:pt x="17047845" y="5021199"/>
                  <a:pt x="16524224" y="5029835"/>
                </a:cubicBezTo>
                <a:lnTo>
                  <a:pt x="16524097" y="5020310"/>
                </a:lnTo>
                <a:lnTo>
                  <a:pt x="16524224" y="5029835"/>
                </a:lnTo>
                <a:cubicBezTo>
                  <a:pt x="16215868" y="5035042"/>
                  <a:pt x="15901161" y="4995926"/>
                  <a:pt x="15613508" y="4906264"/>
                </a:cubicBezTo>
                <a:cubicBezTo>
                  <a:pt x="15290546" y="4805680"/>
                  <a:pt x="15006447" y="4636643"/>
                  <a:pt x="14831949" y="4409059"/>
                </a:cubicBezTo>
                <a:lnTo>
                  <a:pt x="14839569" y="4403217"/>
                </a:lnTo>
                <a:lnTo>
                  <a:pt x="14832076" y="4409059"/>
                </a:lnTo>
                <a:cubicBezTo>
                  <a:pt x="14812899" y="4384294"/>
                  <a:pt x="14795246" y="4359021"/>
                  <a:pt x="14778610" y="4333367"/>
                </a:cubicBezTo>
                <a:cubicBezTo>
                  <a:pt x="14687423" y="4192524"/>
                  <a:pt x="14630782" y="4038346"/>
                  <a:pt x="14572869" y="3880993"/>
                </a:cubicBezTo>
                <a:cubicBezTo>
                  <a:pt x="14511401" y="3713861"/>
                  <a:pt x="14448283" y="3542665"/>
                  <a:pt x="14341221" y="3376930"/>
                </a:cubicBezTo>
                <a:cubicBezTo>
                  <a:pt x="14315948" y="3337560"/>
                  <a:pt x="14288136" y="3298698"/>
                  <a:pt x="14257020" y="3260344"/>
                </a:cubicBezTo>
                <a:cubicBezTo>
                  <a:pt x="14051153" y="3005709"/>
                  <a:pt x="13741654" y="2836672"/>
                  <a:pt x="13394944" y="2741676"/>
                </a:cubicBezTo>
                <a:cubicBezTo>
                  <a:pt x="13014961" y="2637409"/>
                  <a:pt x="12587224" y="2614803"/>
                  <a:pt x="12198477" y="2684145"/>
                </a:cubicBezTo>
                <a:cubicBezTo>
                  <a:pt x="11772265" y="2760091"/>
                  <a:pt x="11349228" y="2926461"/>
                  <a:pt x="10958322" y="3132836"/>
                </a:cubicBezTo>
                <a:lnTo>
                  <a:pt x="10953877" y="3124454"/>
                </a:lnTo>
                <a:lnTo>
                  <a:pt x="10958322" y="3132836"/>
                </a:lnTo>
                <a:cubicBezTo>
                  <a:pt x="10850118" y="3190113"/>
                  <a:pt x="10747883" y="3251327"/>
                  <a:pt x="10646664" y="3311906"/>
                </a:cubicBezTo>
                <a:cubicBezTo>
                  <a:pt x="10478897" y="3412363"/>
                  <a:pt x="10314178" y="3511042"/>
                  <a:pt x="10131425" y="3585718"/>
                </a:cubicBezTo>
                <a:lnTo>
                  <a:pt x="10127869" y="3576955"/>
                </a:lnTo>
                <a:lnTo>
                  <a:pt x="10131425" y="3585718"/>
                </a:lnTo>
                <a:cubicBezTo>
                  <a:pt x="9515475" y="3837559"/>
                  <a:pt x="8603869" y="3767709"/>
                  <a:pt x="8317865" y="3315208"/>
                </a:cubicBezTo>
                <a:lnTo>
                  <a:pt x="8325866" y="3310128"/>
                </a:lnTo>
                <a:lnTo>
                  <a:pt x="8317865" y="3315208"/>
                </a:lnTo>
                <a:cubicBezTo>
                  <a:pt x="8250301" y="3209290"/>
                  <a:pt x="8224647" y="3097149"/>
                  <a:pt x="8215122" y="2981706"/>
                </a:cubicBezTo>
                <a:cubicBezTo>
                  <a:pt x="8207756" y="2892933"/>
                  <a:pt x="8211185" y="2801747"/>
                  <a:pt x="8214614" y="2709926"/>
                </a:cubicBezTo>
                <a:cubicBezTo>
                  <a:pt x="8221726" y="2517140"/>
                  <a:pt x="8228838" y="2321814"/>
                  <a:pt x="8139938" y="2133727"/>
                </a:cubicBezTo>
                <a:cubicBezTo>
                  <a:pt x="7932420" y="1694561"/>
                  <a:pt x="7231507" y="1457071"/>
                  <a:pt x="6632829" y="1475994"/>
                </a:cubicBezTo>
                <a:cubicBezTo>
                  <a:pt x="6522847" y="1479423"/>
                  <a:pt x="6415532" y="1489202"/>
                  <a:pt x="6310249" y="1503807"/>
                </a:cubicBezTo>
                <a:lnTo>
                  <a:pt x="6308979" y="1494409"/>
                </a:lnTo>
                <a:lnTo>
                  <a:pt x="6310249" y="1503807"/>
                </a:lnTo>
                <a:cubicBezTo>
                  <a:pt x="6036437" y="1542034"/>
                  <a:pt x="5774436" y="1612773"/>
                  <a:pt x="5515102" y="1692275"/>
                </a:cubicBezTo>
                <a:cubicBezTo>
                  <a:pt x="5423662" y="1720342"/>
                  <a:pt x="5332476" y="1749425"/>
                  <a:pt x="5241290" y="1778508"/>
                </a:cubicBezTo>
                <a:cubicBezTo>
                  <a:pt x="5150104" y="1807591"/>
                  <a:pt x="5058537" y="1836801"/>
                  <a:pt x="4966716" y="1864995"/>
                </a:cubicBezTo>
                <a:lnTo>
                  <a:pt x="4963922" y="1855851"/>
                </a:lnTo>
                <a:lnTo>
                  <a:pt x="4966716" y="1864995"/>
                </a:lnTo>
                <a:cubicBezTo>
                  <a:pt x="4422648" y="2031619"/>
                  <a:pt x="3797046" y="2172462"/>
                  <a:pt x="3175127" y="2059051"/>
                </a:cubicBezTo>
                <a:lnTo>
                  <a:pt x="3176778" y="2049653"/>
                </a:lnTo>
                <a:lnTo>
                  <a:pt x="3175127" y="2059051"/>
                </a:lnTo>
                <a:cubicBezTo>
                  <a:pt x="2898013" y="2008632"/>
                  <a:pt x="2595372" y="1898904"/>
                  <a:pt x="2297430" y="1763649"/>
                </a:cubicBezTo>
                <a:lnTo>
                  <a:pt x="2301367" y="1755013"/>
                </a:lnTo>
                <a:lnTo>
                  <a:pt x="2297430" y="1763649"/>
                </a:lnTo>
                <a:cubicBezTo>
                  <a:pt x="2079498" y="1664843"/>
                  <a:pt x="1862963" y="1561846"/>
                  <a:pt x="1627886" y="1426337"/>
                </a:cubicBezTo>
                <a:cubicBezTo>
                  <a:pt x="1351153" y="1267206"/>
                  <a:pt x="1034288" y="1068197"/>
                  <a:pt x="763778" y="835152"/>
                </a:cubicBezTo>
                <a:lnTo>
                  <a:pt x="770001" y="827913"/>
                </a:lnTo>
                <a:lnTo>
                  <a:pt x="763778" y="835152"/>
                </a:lnTo>
                <a:cubicBezTo>
                  <a:pt x="425323" y="543560"/>
                  <a:pt x="153924" y="230505"/>
                  <a:pt x="0" y="1092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36331" y="4989172"/>
            <a:ext cx="18246185" cy="3896963"/>
          </a:xfrm>
          <a:custGeom>
            <a:rect b="b" l="l" r="r" t="t"/>
            <a:pathLst>
              <a:path extrusionOk="0" h="5195951" w="24328247">
                <a:moveTo>
                  <a:pt x="15494" y="0"/>
                </a:moveTo>
                <a:cubicBezTo>
                  <a:pt x="166116" y="208661"/>
                  <a:pt x="427101" y="516509"/>
                  <a:pt x="751840" y="814832"/>
                </a:cubicBezTo>
                <a:cubicBezTo>
                  <a:pt x="1007745" y="1050036"/>
                  <a:pt x="1306703" y="1262507"/>
                  <a:pt x="1574927" y="1440688"/>
                </a:cubicBezTo>
                <a:lnTo>
                  <a:pt x="1569720" y="1448562"/>
                </a:lnTo>
                <a:lnTo>
                  <a:pt x="1574927" y="1440561"/>
                </a:lnTo>
                <a:cubicBezTo>
                  <a:pt x="1802765" y="1591691"/>
                  <a:pt x="2017522" y="1714754"/>
                  <a:pt x="2231263" y="1827403"/>
                </a:cubicBezTo>
                <a:lnTo>
                  <a:pt x="2226818" y="1835785"/>
                </a:lnTo>
                <a:lnTo>
                  <a:pt x="2231263" y="1827403"/>
                </a:lnTo>
                <a:cubicBezTo>
                  <a:pt x="2525649" y="1982470"/>
                  <a:pt x="2819146" y="2102866"/>
                  <a:pt x="3084322" y="2150999"/>
                </a:cubicBezTo>
                <a:cubicBezTo>
                  <a:pt x="3712464" y="2265172"/>
                  <a:pt x="4349369" y="2112645"/>
                  <a:pt x="4907026" y="1931035"/>
                </a:cubicBezTo>
                <a:lnTo>
                  <a:pt x="4909947" y="1940052"/>
                </a:lnTo>
                <a:lnTo>
                  <a:pt x="4907026" y="1931035"/>
                </a:lnTo>
                <a:cubicBezTo>
                  <a:pt x="5000752" y="1900555"/>
                  <a:pt x="5094097" y="1868932"/>
                  <a:pt x="5187569" y="1837182"/>
                </a:cubicBezTo>
                <a:cubicBezTo>
                  <a:pt x="5281041" y="1805432"/>
                  <a:pt x="5374513" y="1773809"/>
                  <a:pt x="5468493" y="1743329"/>
                </a:cubicBezTo>
                <a:cubicBezTo>
                  <a:pt x="5736336" y="1656080"/>
                  <a:pt x="6007862" y="1577594"/>
                  <a:pt x="6292342" y="1533271"/>
                </a:cubicBezTo>
                <a:lnTo>
                  <a:pt x="6293866" y="1542669"/>
                </a:lnTo>
                <a:lnTo>
                  <a:pt x="6292342" y="1533271"/>
                </a:lnTo>
                <a:cubicBezTo>
                  <a:pt x="6401308" y="1516253"/>
                  <a:pt x="6512687" y="1504315"/>
                  <a:pt x="6626733" y="1499235"/>
                </a:cubicBezTo>
                <a:lnTo>
                  <a:pt x="6627114" y="1508760"/>
                </a:lnTo>
                <a:lnTo>
                  <a:pt x="6626733" y="1499235"/>
                </a:lnTo>
                <a:cubicBezTo>
                  <a:pt x="7244842" y="1470406"/>
                  <a:pt x="7977378" y="1707896"/>
                  <a:pt x="8186801" y="2170303"/>
                </a:cubicBezTo>
                <a:lnTo>
                  <a:pt x="8178165" y="2174240"/>
                </a:lnTo>
                <a:lnTo>
                  <a:pt x="8186801" y="2170303"/>
                </a:lnTo>
                <a:cubicBezTo>
                  <a:pt x="8277352" y="2368042"/>
                  <a:pt x="8263763" y="2574163"/>
                  <a:pt x="8250682" y="2773299"/>
                </a:cubicBezTo>
                <a:cubicBezTo>
                  <a:pt x="8244459" y="2868549"/>
                  <a:pt x="8238363" y="2962021"/>
                  <a:pt x="8243443" y="3053207"/>
                </a:cubicBezTo>
                <a:cubicBezTo>
                  <a:pt x="8249412" y="3171571"/>
                  <a:pt x="8272780" y="3285363"/>
                  <a:pt x="8337550" y="3392932"/>
                </a:cubicBezTo>
                <a:cubicBezTo>
                  <a:pt x="8614283" y="3854704"/>
                  <a:pt x="9535033" y="3937254"/>
                  <a:pt x="10171430" y="3692017"/>
                </a:cubicBezTo>
                <a:cubicBezTo>
                  <a:pt x="10367899" y="3616325"/>
                  <a:pt x="10545953" y="3514852"/>
                  <a:pt x="10728579" y="3410839"/>
                </a:cubicBezTo>
                <a:cubicBezTo>
                  <a:pt x="10818241" y="3359658"/>
                  <a:pt x="10909046" y="3307969"/>
                  <a:pt x="11003534" y="3258566"/>
                </a:cubicBezTo>
                <a:cubicBezTo>
                  <a:pt x="11393043" y="3054985"/>
                  <a:pt x="11806682" y="2879852"/>
                  <a:pt x="12232513" y="2790317"/>
                </a:cubicBezTo>
                <a:lnTo>
                  <a:pt x="12234418" y="2799588"/>
                </a:lnTo>
                <a:lnTo>
                  <a:pt x="12232513" y="2790317"/>
                </a:lnTo>
                <a:cubicBezTo>
                  <a:pt x="12619990" y="2708783"/>
                  <a:pt x="13054710" y="2716022"/>
                  <a:pt x="13441045" y="2809621"/>
                </a:cubicBezTo>
                <a:cubicBezTo>
                  <a:pt x="13794360" y="2895346"/>
                  <a:pt x="14110970" y="3058795"/>
                  <a:pt x="14315694" y="3316097"/>
                </a:cubicBezTo>
                <a:lnTo>
                  <a:pt x="14308201" y="3322066"/>
                </a:lnTo>
                <a:lnTo>
                  <a:pt x="14315694" y="3316097"/>
                </a:lnTo>
                <a:cubicBezTo>
                  <a:pt x="14346428" y="3354705"/>
                  <a:pt x="14373859" y="3393948"/>
                  <a:pt x="14398371" y="3433826"/>
                </a:cubicBezTo>
                <a:lnTo>
                  <a:pt x="14390243" y="3438779"/>
                </a:lnTo>
                <a:lnTo>
                  <a:pt x="14398371" y="3433826"/>
                </a:lnTo>
                <a:cubicBezTo>
                  <a:pt x="14505685" y="3607435"/>
                  <a:pt x="14560804" y="3788664"/>
                  <a:pt x="14614271" y="3964432"/>
                </a:cubicBezTo>
                <a:cubicBezTo>
                  <a:pt x="14665452" y="4132453"/>
                  <a:pt x="14714983" y="4295267"/>
                  <a:pt x="14806803" y="4443730"/>
                </a:cubicBezTo>
                <a:cubicBezTo>
                  <a:pt x="14814932" y="4456811"/>
                  <a:pt x="14823312" y="4469765"/>
                  <a:pt x="14832076" y="4482592"/>
                </a:cubicBezTo>
                <a:cubicBezTo>
                  <a:pt x="14989684" y="4715002"/>
                  <a:pt x="15260701" y="4893056"/>
                  <a:pt x="15577184" y="5006213"/>
                </a:cubicBezTo>
                <a:lnTo>
                  <a:pt x="15574009" y="5015230"/>
                </a:lnTo>
                <a:lnTo>
                  <a:pt x="15577184" y="5006213"/>
                </a:lnTo>
                <a:cubicBezTo>
                  <a:pt x="15858744" y="5106797"/>
                  <a:pt x="16172308" y="5158613"/>
                  <a:pt x="16481807" y="5165344"/>
                </a:cubicBezTo>
                <a:cubicBezTo>
                  <a:pt x="17008602" y="5176901"/>
                  <a:pt x="17531460" y="5077841"/>
                  <a:pt x="18059273" y="4970907"/>
                </a:cubicBezTo>
                <a:lnTo>
                  <a:pt x="18061178" y="4980305"/>
                </a:lnTo>
                <a:lnTo>
                  <a:pt x="18059273" y="4971034"/>
                </a:lnTo>
                <a:cubicBezTo>
                  <a:pt x="18119725" y="4958715"/>
                  <a:pt x="18180177" y="4946269"/>
                  <a:pt x="18240757" y="4933696"/>
                </a:cubicBezTo>
                <a:cubicBezTo>
                  <a:pt x="18301334" y="4921123"/>
                  <a:pt x="18362041" y="4908677"/>
                  <a:pt x="18422747" y="4896231"/>
                </a:cubicBezTo>
                <a:cubicBezTo>
                  <a:pt x="18431509" y="4894453"/>
                  <a:pt x="18440400" y="4892675"/>
                  <a:pt x="18449162" y="4890897"/>
                </a:cubicBezTo>
                <a:cubicBezTo>
                  <a:pt x="20304379" y="4513580"/>
                  <a:pt x="22280880" y="4291965"/>
                  <a:pt x="24328247" y="4302506"/>
                </a:cubicBezTo>
                <a:lnTo>
                  <a:pt x="24328120" y="4321556"/>
                </a:lnTo>
                <a:cubicBezTo>
                  <a:pt x="22282277" y="4311015"/>
                  <a:pt x="20307046" y="4532503"/>
                  <a:pt x="18452973" y="4909566"/>
                </a:cubicBezTo>
                <a:lnTo>
                  <a:pt x="18451068" y="4900295"/>
                </a:lnTo>
                <a:lnTo>
                  <a:pt x="18452973" y="4909566"/>
                </a:lnTo>
                <a:cubicBezTo>
                  <a:pt x="18444211" y="4911344"/>
                  <a:pt x="18435320" y="4913122"/>
                  <a:pt x="18426558" y="4914900"/>
                </a:cubicBezTo>
                <a:cubicBezTo>
                  <a:pt x="18365851" y="4927346"/>
                  <a:pt x="18305272" y="4939792"/>
                  <a:pt x="18244566" y="4952238"/>
                </a:cubicBezTo>
                <a:cubicBezTo>
                  <a:pt x="18183861" y="4964684"/>
                  <a:pt x="18123536" y="4977130"/>
                  <a:pt x="18063084" y="4989576"/>
                </a:cubicBezTo>
                <a:cubicBezTo>
                  <a:pt x="17535398" y="5096383"/>
                  <a:pt x="17010635" y="5195951"/>
                  <a:pt x="16481425" y="5184394"/>
                </a:cubicBezTo>
                <a:lnTo>
                  <a:pt x="16481679" y="5174869"/>
                </a:lnTo>
                <a:lnTo>
                  <a:pt x="16481425" y="5184394"/>
                </a:lnTo>
                <a:cubicBezTo>
                  <a:pt x="16170148" y="5177663"/>
                  <a:pt x="15854553" y="5125466"/>
                  <a:pt x="15570836" y="5024120"/>
                </a:cubicBezTo>
                <a:cubicBezTo>
                  <a:pt x="15252066" y="4910201"/>
                  <a:pt x="14977111" y="4730242"/>
                  <a:pt x="14816455" y="4493260"/>
                </a:cubicBezTo>
                <a:lnTo>
                  <a:pt x="14824329" y="4487926"/>
                </a:lnTo>
                <a:lnTo>
                  <a:pt x="14816455" y="4493260"/>
                </a:lnTo>
                <a:cubicBezTo>
                  <a:pt x="14807566" y="4480179"/>
                  <a:pt x="14798929" y="4466971"/>
                  <a:pt x="14790674" y="4453636"/>
                </a:cubicBezTo>
                <a:cubicBezTo>
                  <a:pt x="14697329" y="4302633"/>
                  <a:pt x="14647165" y="4137533"/>
                  <a:pt x="14596111" y="3969893"/>
                </a:cubicBezTo>
                <a:cubicBezTo>
                  <a:pt x="14542516" y="3793871"/>
                  <a:pt x="14488034" y="3614928"/>
                  <a:pt x="14382116" y="3443732"/>
                </a:cubicBezTo>
                <a:cubicBezTo>
                  <a:pt x="14357986" y="3404489"/>
                  <a:pt x="14331189" y="3365881"/>
                  <a:pt x="14300836" y="3327908"/>
                </a:cubicBezTo>
                <a:cubicBezTo>
                  <a:pt x="14099541" y="3075051"/>
                  <a:pt x="13787374" y="2913253"/>
                  <a:pt x="13436600" y="2828163"/>
                </a:cubicBezTo>
                <a:lnTo>
                  <a:pt x="13438887" y="2818892"/>
                </a:lnTo>
                <a:lnTo>
                  <a:pt x="13436600" y="2828163"/>
                </a:lnTo>
                <a:cubicBezTo>
                  <a:pt x="13053061" y="2735199"/>
                  <a:pt x="12621134" y="2727960"/>
                  <a:pt x="12236577" y="2808986"/>
                </a:cubicBezTo>
                <a:cubicBezTo>
                  <a:pt x="11813159" y="2898013"/>
                  <a:pt x="11401172" y="3072384"/>
                  <a:pt x="11012551" y="3275457"/>
                </a:cubicBezTo>
                <a:lnTo>
                  <a:pt x="11008107" y="3267075"/>
                </a:lnTo>
                <a:lnTo>
                  <a:pt x="11012551" y="3275457"/>
                </a:lnTo>
                <a:cubicBezTo>
                  <a:pt x="10918445" y="3324733"/>
                  <a:pt x="10828021" y="3376295"/>
                  <a:pt x="10738232" y="3427476"/>
                </a:cubicBezTo>
                <a:cubicBezTo>
                  <a:pt x="10555859" y="3531362"/>
                  <a:pt x="10376535" y="3633597"/>
                  <a:pt x="10178542" y="3709924"/>
                </a:cubicBezTo>
                <a:lnTo>
                  <a:pt x="10175113" y="3701034"/>
                </a:lnTo>
                <a:lnTo>
                  <a:pt x="10178542" y="3709924"/>
                </a:lnTo>
                <a:cubicBezTo>
                  <a:pt x="9540113" y="3955923"/>
                  <a:pt x="8605901" y="3877437"/>
                  <a:pt x="8321422" y="3402838"/>
                </a:cubicBezTo>
                <a:lnTo>
                  <a:pt x="8329549" y="3397885"/>
                </a:lnTo>
                <a:lnTo>
                  <a:pt x="8321422" y="3402838"/>
                </a:lnTo>
                <a:cubicBezTo>
                  <a:pt x="8254492" y="3291713"/>
                  <a:pt x="8230744" y="3174492"/>
                  <a:pt x="8224648" y="3054350"/>
                </a:cubicBezTo>
                <a:lnTo>
                  <a:pt x="8234173" y="3053842"/>
                </a:lnTo>
                <a:lnTo>
                  <a:pt x="8224648" y="3054350"/>
                </a:lnTo>
                <a:cubicBezTo>
                  <a:pt x="8219567" y="2961894"/>
                  <a:pt x="8225663" y="2867152"/>
                  <a:pt x="8231886" y="2772156"/>
                </a:cubicBezTo>
                <a:cubicBezTo>
                  <a:pt x="8244967" y="2572385"/>
                  <a:pt x="8257922" y="2371090"/>
                  <a:pt x="8169657" y="2178431"/>
                </a:cubicBezTo>
                <a:cubicBezTo>
                  <a:pt x="7965440" y="1727327"/>
                  <a:pt x="7244080" y="1489837"/>
                  <a:pt x="6627876" y="1518539"/>
                </a:cubicBezTo>
                <a:cubicBezTo>
                  <a:pt x="6514592" y="1523746"/>
                  <a:pt x="6403976" y="1535430"/>
                  <a:pt x="6295644" y="1552448"/>
                </a:cubicBezTo>
                <a:cubicBezTo>
                  <a:pt x="6012688" y="1596517"/>
                  <a:pt x="5742305" y="1674622"/>
                  <a:pt x="5474716" y="1761744"/>
                </a:cubicBezTo>
                <a:cubicBezTo>
                  <a:pt x="5380863" y="1792351"/>
                  <a:pt x="5287519" y="1823974"/>
                  <a:pt x="5194046" y="1855597"/>
                </a:cubicBezTo>
                <a:cubicBezTo>
                  <a:pt x="5100575" y="1887220"/>
                  <a:pt x="5007229" y="1918843"/>
                  <a:pt x="4913376" y="1949450"/>
                </a:cubicBezTo>
                <a:cubicBezTo>
                  <a:pt x="4355084" y="2131187"/>
                  <a:pt x="3714496" y="2285111"/>
                  <a:pt x="3081401" y="2170049"/>
                </a:cubicBezTo>
                <a:lnTo>
                  <a:pt x="3083052" y="2160651"/>
                </a:lnTo>
                <a:lnTo>
                  <a:pt x="3081401" y="2170049"/>
                </a:lnTo>
                <a:cubicBezTo>
                  <a:pt x="2813431" y="2121408"/>
                  <a:pt x="2518029" y="2000123"/>
                  <a:pt x="2222881" y="1844548"/>
                </a:cubicBezTo>
                <a:cubicBezTo>
                  <a:pt x="2008632" y="1731645"/>
                  <a:pt x="1793494" y="1608328"/>
                  <a:pt x="1564894" y="1456690"/>
                </a:cubicBezTo>
                <a:cubicBezTo>
                  <a:pt x="1296289" y="1278382"/>
                  <a:pt x="996442" y="1065149"/>
                  <a:pt x="739394" y="829056"/>
                </a:cubicBezTo>
                <a:lnTo>
                  <a:pt x="745871" y="822071"/>
                </a:lnTo>
                <a:lnTo>
                  <a:pt x="739394" y="829056"/>
                </a:lnTo>
                <a:cubicBezTo>
                  <a:pt x="413258" y="529717"/>
                  <a:pt x="151384" y="220853"/>
                  <a:pt x="0" y="1117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40981" y="4854473"/>
            <a:ext cx="18240946" cy="4027647"/>
          </a:xfrm>
          <a:custGeom>
            <a:rect b="b" l="l" r="r" t="t"/>
            <a:pathLst>
              <a:path extrusionOk="0" h="5370195" w="24321262">
                <a:moveTo>
                  <a:pt x="15240" y="0"/>
                </a:moveTo>
                <a:cubicBezTo>
                  <a:pt x="163576" y="198882"/>
                  <a:pt x="415544" y="502793"/>
                  <a:pt x="727075" y="808863"/>
                </a:cubicBezTo>
                <a:cubicBezTo>
                  <a:pt x="969899" y="1047369"/>
                  <a:pt x="1251712" y="1274318"/>
                  <a:pt x="1512316" y="1471041"/>
                </a:cubicBezTo>
                <a:cubicBezTo>
                  <a:pt x="1733677" y="1638300"/>
                  <a:pt x="1946910" y="1781810"/>
                  <a:pt x="2157095" y="1908175"/>
                </a:cubicBezTo>
                <a:lnTo>
                  <a:pt x="2152142" y="1916303"/>
                </a:lnTo>
                <a:lnTo>
                  <a:pt x="2157095" y="1908175"/>
                </a:lnTo>
                <a:cubicBezTo>
                  <a:pt x="2448052" y="2083181"/>
                  <a:pt x="2734691" y="2214626"/>
                  <a:pt x="2990088" y="2261362"/>
                </a:cubicBezTo>
                <a:lnTo>
                  <a:pt x="2988437" y="2270760"/>
                </a:lnTo>
                <a:lnTo>
                  <a:pt x="2990088" y="2261362"/>
                </a:lnTo>
                <a:cubicBezTo>
                  <a:pt x="3629533" y="2376170"/>
                  <a:pt x="4280408" y="2211070"/>
                  <a:pt x="4852797" y="2014982"/>
                </a:cubicBezTo>
                <a:lnTo>
                  <a:pt x="4855845" y="2023999"/>
                </a:lnTo>
                <a:lnTo>
                  <a:pt x="4852797" y="2014982"/>
                </a:lnTo>
                <a:cubicBezTo>
                  <a:pt x="4946142" y="1982724"/>
                  <a:pt x="5039233" y="1949450"/>
                  <a:pt x="5132451" y="1916176"/>
                </a:cubicBezTo>
                <a:cubicBezTo>
                  <a:pt x="5225669" y="1882902"/>
                  <a:pt x="5319141" y="1849374"/>
                  <a:pt x="5412994" y="1816989"/>
                </a:cubicBezTo>
                <a:cubicBezTo>
                  <a:pt x="5693410" y="1720215"/>
                  <a:pt x="5978144" y="1632331"/>
                  <a:pt x="6276594" y="1581277"/>
                </a:cubicBezTo>
                <a:lnTo>
                  <a:pt x="6278245" y="1590675"/>
                </a:lnTo>
                <a:lnTo>
                  <a:pt x="6276594" y="1581277"/>
                </a:lnTo>
                <a:cubicBezTo>
                  <a:pt x="6388862" y="1562100"/>
                  <a:pt x="6503416" y="1548257"/>
                  <a:pt x="6620383" y="1541145"/>
                </a:cubicBezTo>
                <a:lnTo>
                  <a:pt x="6621018" y="1550670"/>
                </a:lnTo>
                <a:lnTo>
                  <a:pt x="6620383" y="1541145"/>
                </a:lnTo>
                <a:cubicBezTo>
                  <a:pt x="7256018" y="1502664"/>
                  <a:pt x="8008239" y="1740154"/>
                  <a:pt x="8215503" y="2214626"/>
                </a:cubicBezTo>
                <a:lnTo>
                  <a:pt x="8206740" y="2218436"/>
                </a:lnTo>
                <a:lnTo>
                  <a:pt x="8215503" y="2214626"/>
                </a:lnTo>
                <a:cubicBezTo>
                  <a:pt x="8305292" y="2418080"/>
                  <a:pt x="8285734" y="2631059"/>
                  <a:pt x="8266938" y="2837815"/>
                </a:cubicBezTo>
                <a:cubicBezTo>
                  <a:pt x="8258048" y="2935478"/>
                  <a:pt x="8249285" y="3031744"/>
                  <a:pt x="8251825" y="3125724"/>
                </a:cubicBezTo>
                <a:cubicBezTo>
                  <a:pt x="8254619" y="3248787"/>
                  <a:pt x="8275955" y="3367659"/>
                  <a:pt x="8340344" y="3480308"/>
                </a:cubicBezTo>
                <a:cubicBezTo>
                  <a:pt x="8615680" y="3963924"/>
                  <a:pt x="9558782" y="4054602"/>
                  <a:pt x="10217912" y="3815461"/>
                </a:cubicBezTo>
                <a:cubicBezTo>
                  <a:pt x="10435590" y="3736594"/>
                  <a:pt x="10633202" y="3629025"/>
                  <a:pt x="10835640" y="3518916"/>
                </a:cubicBezTo>
                <a:cubicBezTo>
                  <a:pt x="10908538" y="3479292"/>
                  <a:pt x="10981944" y="3439414"/>
                  <a:pt x="11057001" y="3400425"/>
                </a:cubicBezTo>
                <a:cubicBezTo>
                  <a:pt x="11443716" y="3200146"/>
                  <a:pt x="11846306" y="3017266"/>
                  <a:pt x="12268962" y="2914396"/>
                </a:cubicBezTo>
                <a:cubicBezTo>
                  <a:pt x="12652375" y="2821051"/>
                  <a:pt x="13091159" y="2812796"/>
                  <a:pt x="13481050" y="2895346"/>
                </a:cubicBezTo>
                <a:cubicBezTo>
                  <a:pt x="13838556" y="2971038"/>
                  <a:pt x="14158341" y="3127502"/>
                  <a:pt x="14358493" y="3383153"/>
                </a:cubicBezTo>
                <a:lnTo>
                  <a:pt x="14351000" y="3388995"/>
                </a:lnTo>
                <a:lnTo>
                  <a:pt x="14358493" y="3383153"/>
                </a:lnTo>
                <a:cubicBezTo>
                  <a:pt x="14388592" y="3421507"/>
                  <a:pt x="14414755" y="3460623"/>
                  <a:pt x="14438249" y="3500247"/>
                </a:cubicBezTo>
                <a:cubicBezTo>
                  <a:pt x="14543406" y="3678428"/>
                  <a:pt x="14589125" y="3866896"/>
                  <a:pt x="14633575" y="4050792"/>
                </a:cubicBezTo>
                <a:cubicBezTo>
                  <a:pt x="14676756" y="4228973"/>
                  <a:pt x="14718919" y="4402582"/>
                  <a:pt x="14812391" y="4560951"/>
                </a:cubicBezTo>
                <a:cubicBezTo>
                  <a:pt x="14813533" y="4562983"/>
                  <a:pt x="14814805" y="4565015"/>
                  <a:pt x="14816074" y="4567047"/>
                </a:cubicBezTo>
                <a:cubicBezTo>
                  <a:pt x="14960092" y="4808220"/>
                  <a:pt x="15221839" y="4997069"/>
                  <a:pt x="15534258" y="5123561"/>
                </a:cubicBezTo>
                <a:cubicBezTo>
                  <a:pt x="15811882" y="5235956"/>
                  <a:pt x="16126332" y="5300472"/>
                  <a:pt x="16438499" y="5319268"/>
                </a:cubicBezTo>
                <a:lnTo>
                  <a:pt x="16437991" y="5328793"/>
                </a:lnTo>
                <a:lnTo>
                  <a:pt x="16438499" y="5319268"/>
                </a:lnTo>
                <a:cubicBezTo>
                  <a:pt x="16970755" y="5351018"/>
                  <a:pt x="17504157" y="5270754"/>
                  <a:pt x="18040984" y="5180838"/>
                </a:cubicBezTo>
                <a:lnTo>
                  <a:pt x="18042508" y="5190236"/>
                </a:lnTo>
                <a:lnTo>
                  <a:pt x="18040857" y="5180838"/>
                </a:lnTo>
                <a:cubicBezTo>
                  <a:pt x="18097500" y="5171186"/>
                  <a:pt x="18154142" y="5161534"/>
                  <a:pt x="18210910" y="5151882"/>
                </a:cubicBezTo>
                <a:cubicBezTo>
                  <a:pt x="18267681" y="5142230"/>
                  <a:pt x="18324449" y="5132451"/>
                  <a:pt x="18381218" y="5122799"/>
                </a:cubicBezTo>
                <a:cubicBezTo>
                  <a:pt x="18399759" y="5119624"/>
                  <a:pt x="18418302" y="5116576"/>
                  <a:pt x="18436844" y="5113401"/>
                </a:cubicBezTo>
                <a:lnTo>
                  <a:pt x="18438368" y="5122799"/>
                </a:lnTo>
                <a:lnTo>
                  <a:pt x="18436844" y="5113401"/>
                </a:lnTo>
                <a:cubicBezTo>
                  <a:pt x="20318603" y="4795647"/>
                  <a:pt x="22295357" y="4629404"/>
                  <a:pt x="24321262" y="4671822"/>
                </a:cubicBezTo>
                <a:lnTo>
                  <a:pt x="24320880" y="4690872"/>
                </a:lnTo>
                <a:cubicBezTo>
                  <a:pt x="22296374" y="4648581"/>
                  <a:pt x="20320762" y="4814697"/>
                  <a:pt x="18440019" y="5132197"/>
                </a:cubicBezTo>
                <a:cubicBezTo>
                  <a:pt x="18421477" y="5135372"/>
                  <a:pt x="18402934" y="5138420"/>
                  <a:pt x="18384393" y="5141595"/>
                </a:cubicBezTo>
                <a:cubicBezTo>
                  <a:pt x="18327624" y="5151247"/>
                  <a:pt x="18270856" y="5160899"/>
                  <a:pt x="18214085" y="5170678"/>
                </a:cubicBezTo>
                <a:cubicBezTo>
                  <a:pt x="18157317" y="5180457"/>
                  <a:pt x="18100675" y="5190109"/>
                  <a:pt x="18044032" y="5199634"/>
                </a:cubicBezTo>
                <a:cubicBezTo>
                  <a:pt x="17507330" y="5289550"/>
                  <a:pt x="16972026" y="5370195"/>
                  <a:pt x="16437355" y="5338318"/>
                </a:cubicBezTo>
                <a:cubicBezTo>
                  <a:pt x="16123412" y="5319522"/>
                  <a:pt x="15806928" y="5254498"/>
                  <a:pt x="15527147" y="5141341"/>
                </a:cubicBezTo>
                <a:lnTo>
                  <a:pt x="15530703" y="5132451"/>
                </a:lnTo>
                <a:lnTo>
                  <a:pt x="15527147" y="5141341"/>
                </a:lnTo>
                <a:cubicBezTo>
                  <a:pt x="15212441" y="5013960"/>
                  <a:pt x="14946631" y="4822952"/>
                  <a:pt x="14799691" y="4576953"/>
                </a:cubicBezTo>
                <a:lnTo>
                  <a:pt x="14807819" y="4572127"/>
                </a:lnTo>
                <a:lnTo>
                  <a:pt x="14799691" y="4577080"/>
                </a:lnTo>
                <a:cubicBezTo>
                  <a:pt x="14798421" y="4575048"/>
                  <a:pt x="14797151" y="4572889"/>
                  <a:pt x="14796007" y="4570857"/>
                </a:cubicBezTo>
                <a:cubicBezTo>
                  <a:pt x="14700757" y="4409567"/>
                  <a:pt x="14658085" y="4233164"/>
                  <a:pt x="14615032" y="4055491"/>
                </a:cubicBezTo>
                <a:cubicBezTo>
                  <a:pt x="14570455" y="3871341"/>
                  <a:pt x="14525371" y="3685540"/>
                  <a:pt x="14421739" y="3510153"/>
                </a:cubicBezTo>
                <a:lnTo>
                  <a:pt x="14429994" y="3505327"/>
                </a:lnTo>
                <a:lnTo>
                  <a:pt x="14421866" y="3510153"/>
                </a:lnTo>
                <a:cubicBezTo>
                  <a:pt x="14398752" y="3471164"/>
                  <a:pt x="14372971" y="3432683"/>
                  <a:pt x="14343506" y="3395091"/>
                </a:cubicBezTo>
                <a:cubicBezTo>
                  <a:pt x="14147165" y="3144139"/>
                  <a:pt x="13832078" y="2989326"/>
                  <a:pt x="13477113" y="2914142"/>
                </a:cubicBezTo>
                <a:lnTo>
                  <a:pt x="13479145" y="2904871"/>
                </a:lnTo>
                <a:lnTo>
                  <a:pt x="13477113" y="2914142"/>
                </a:lnTo>
                <a:cubicBezTo>
                  <a:pt x="13090017" y="2832227"/>
                  <a:pt x="12654153" y="2840355"/>
                  <a:pt x="12273407" y="2933065"/>
                </a:cubicBezTo>
                <a:lnTo>
                  <a:pt x="12271121" y="2923794"/>
                </a:lnTo>
                <a:lnTo>
                  <a:pt x="12273407" y="2933065"/>
                </a:lnTo>
                <a:cubicBezTo>
                  <a:pt x="11852910" y="3035554"/>
                  <a:pt x="11451971" y="3217418"/>
                  <a:pt x="11065764" y="3417570"/>
                </a:cubicBezTo>
                <a:lnTo>
                  <a:pt x="11061319" y="3409061"/>
                </a:lnTo>
                <a:lnTo>
                  <a:pt x="11065764" y="3417570"/>
                </a:lnTo>
                <a:cubicBezTo>
                  <a:pt x="10990834" y="3456432"/>
                  <a:pt x="10917555" y="3496310"/>
                  <a:pt x="10844657" y="3535934"/>
                </a:cubicBezTo>
                <a:cubicBezTo>
                  <a:pt x="10642473" y="3645916"/>
                  <a:pt x="10443591" y="3754120"/>
                  <a:pt x="10224389" y="3833622"/>
                </a:cubicBezTo>
                <a:lnTo>
                  <a:pt x="10221087" y="3824605"/>
                </a:lnTo>
                <a:lnTo>
                  <a:pt x="10224389" y="3833622"/>
                </a:lnTo>
                <a:cubicBezTo>
                  <a:pt x="9563608" y="4073525"/>
                  <a:pt x="8606536" y="3986784"/>
                  <a:pt x="8323707" y="3490087"/>
                </a:cubicBezTo>
                <a:lnTo>
                  <a:pt x="8331962" y="3485388"/>
                </a:lnTo>
                <a:lnTo>
                  <a:pt x="8323707" y="3490087"/>
                </a:lnTo>
                <a:cubicBezTo>
                  <a:pt x="8257159" y="3373755"/>
                  <a:pt x="8235569" y="3251454"/>
                  <a:pt x="8232775" y="3126486"/>
                </a:cubicBezTo>
                <a:lnTo>
                  <a:pt x="8242300" y="3126232"/>
                </a:lnTo>
                <a:lnTo>
                  <a:pt x="8232775" y="3126486"/>
                </a:lnTo>
                <a:cubicBezTo>
                  <a:pt x="8230235" y="3031109"/>
                  <a:pt x="8239125" y="2933827"/>
                  <a:pt x="8247888" y="2836291"/>
                </a:cubicBezTo>
                <a:cubicBezTo>
                  <a:pt x="8266811" y="2628773"/>
                  <a:pt x="8285480" y="2420747"/>
                  <a:pt x="8198104" y="2222627"/>
                </a:cubicBezTo>
                <a:cubicBezTo>
                  <a:pt x="7995920" y="1759966"/>
                  <a:pt x="7255510" y="1522095"/>
                  <a:pt x="6621653" y="1560576"/>
                </a:cubicBezTo>
                <a:cubicBezTo>
                  <a:pt x="6505321" y="1567561"/>
                  <a:pt x="6391529" y="1581404"/>
                  <a:pt x="6279896" y="1600454"/>
                </a:cubicBezTo>
                <a:cubicBezTo>
                  <a:pt x="5983097" y="1651254"/>
                  <a:pt x="5699506" y="1738757"/>
                  <a:pt x="5419344" y="1835404"/>
                </a:cubicBezTo>
                <a:cubicBezTo>
                  <a:pt x="5325618" y="1867789"/>
                  <a:pt x="5232273" y="1901190"/>
                  <a:pt x="5138928" y="1934464"/>
                </a:cubicBezTo>
                <a:cubicBezTo>
                  <a:pt x="5045710" y="1967738"/>
                  <a:pt x="4952619" y="2001139"/>
                  <a:pt x="4859147" y="2033397"/>
                </a:cubicBezTo>
                <a:cubicBezTo>
                  <a:pt x="4286123" y="2229739"/>
                  <a:pt x="3631311" y="2396236"/>
                  <a:pt x="2986913" y="2280539"/>
                </a:cubicBezTo>
                <a:cubicBezTo>
                  <a:pt x="2728214" y="2233295"/>
                  <a:pt x="2439289" y="2100580"/>
                  <a:pt x="2147443" y="1924939"/>
                </a:cubicBezTo>
                <a:cubicBezTo>
                  <a:pt x="1936750" y="1798193"/>
                  <a:pt x="1722882" y="1654302"/>
                  <a:pt x="1501013" y="1486662"/>
                </a:cubicBezTo>
                <a:lnTo>
                  <a:pt x="1506728" y="1479042"/>
                </a:lnTo>
                <a:lnTo>
                  <a:pt x="1501013" y="1486662"/>
                </a:lnTo>
                <a:cubicBezTo>
                  <a:pt x="1240028" y="1289304"/>
                  <a:pt x="957326" y="1061847"/>
                  <a:pt x="713740" y="822452"/>
                </a:cubicBezTo>
                <a:lnTo>
                  <a:pt x="720471" y="815721"/>
                </a:lnTo>
                <a:lnTo>
                  <a:pt x="713740" y="822579"/>
                </a:lnTo>
                <a:cubicBezTo>
                  <a:pt x="401447" y="515747"/>
                  <a:pt x="148844" y="210947"/>
                  <a:pt x="0" y="1143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45771" y="4719880"/>
            <a:ext cx="18236184" cy="4158615"/>
          </a:xfrm>
          <a:custGeom>
            <a:rect b="b" l="l" r="r" t="t"/>
            <a:pathLst>
              <a:path extrusionOk="0" h="5544820" w="24314912">
                <a:moveTo>
                  <a:pt x="14986" y="0"/>
                </a:moveTo>
                <a:cubicBezTo>
                  <a:pt x="161036" y="189103"/>
                  <a:pt x="404368" y="489331"/>
                  <a:pt x="702310" y="802894"/>
                </a:cubicBezTo>
                <a:lnTo>
                  <a:pt x="695452" y="809498"/>
                </a:lnTo>
                <a:lnTo>
                  <a:pt x="702310" y="802894"/>
                </a:lnTo>
                <a:cubicBezTo>
                  <a:pt x="932180" y="1044702"/>
                  <a:pt x="1197102" y="1285875"/>
                  <a:pt x="1449578" y="1501521"/>
                </a:cubicBezTo>
                <a:lnTo>
                  <a:pt x="1443355" y="1508760"/>
                </a:lnTo>
                <a:lnTo>
                  <a:pt x="1449578" y="1501521"/>
                </a:lnTo>
                <a:cubicBezTo>
                  <a:pt x="1664462" y="1684909"/>
                  <a:pt x="1875790" y="1848485"/>
                  <a:pt x="2082800" y="1989074"/>
                </a:cubicBezTo>
                <a:lnTo>
                  <a:pt x="2077466" y="1996948"/>
                </a:lnTo>
                <a:lnTo>
                  <a:pt x="2082800" y="1989074"/>
                </a:lnTo>
                <a:cubicBezTo>
                  <a:pt x="2370201" y="2184146"/>
                  <a:pt x="2650109" y="2327148"/>
                  <a:pt x="2895854" y="2371598"/>
                </a:cubicBezTo>
                <a:lnTo>
                  <a:pt x="2894203" y="2380996"/>
                </a:lnTo>
                <a:lnTo>
                  <a:pt x="2895854" y="2371598"/>
                </a:lnTo>
                <a:cubicBezTo>
                  <a:pt x="3546094" y="2487930"/>
                  <a:pt x="4212209" y="2310130"/>
                  <a:pt x="4798695" y="2098802"/>
                </a:cubicBezTo>
                <a:lnTo>
                  <a:pt x="4801870" y="2107819"/>
                </a:lnTo>
                <a:lnTo>
                  <a:pt x="4798568" y="2098802"/>
                </a:lnTo>
                <a:cubicBezTo>
                  <a:pt x="4894961" y="2063877"/>
                  <a:pt x="4991227" y="2027809"/>
                  <a:pt x="5087493" y="1991741"/>
                </a:cubicBezTo>
                <a:cubicBezTo>
                  <a:pt x="5184013" y="1955546"/>
                  <a:pt x="5280660" y="1919224"/>
                  <a:pt x="5377815" y="1884045"/>
                </a:cubicBezTo>
                <a:cubicBezTo>
                  <a:pt x="5664454" y="1780286"/>
                  <a:pt x="5955665" y="1685671"/>
                  <a:pt x="6261100" y="1629029"/>
                </a:cubicBezTo>
                <a:cubicBezTo>
                  <a:pt x="6376543" y="1607693"/>
                  <a:pt x="6494145" y="1591564"/>
                  <a:pt x="6614668" y="1582801"/>
                </a:cubicBezTo>
                <a:lnTo>
                  <a:pt x="6615303" y="1592326"/>
                </a:lnTo>
                <a:lnTo>
                  <a:pt x="6614541" y="1582801"/>
                </a:lnTo>
                <a:cubicBezTo>
                  <a:pt x="7267575" y="1534541"/>
                  <a:pt x="8039354" y="1772285"/>
                  <a:pt x="8244967" y="2258568"/>
                </a:cubicBezTo>
                <a:lnTo>
                  <a:pt x="8236204" y="2262251"/>
                </a:lnTo>
                <a:lnTo>
                  <a:pt x="8244967" y="2258568"/>
                </a:lnTo>
                <a:cubicBezTo>
                  <a:pt x="8333867" y="2467610"/>
                  <a:pt x="8308340" y="2687320"/>
                  <a:pt x="8283575" y="2901442"/>
                </a:cubicBezTo>
                <a:cubicBezTo>
                  <a:pt x="8272018" y="3001645"/>
                  <a:pt x="8260588" y="3100578"/>
                  <a:pt x="8260715" y="3197606"/>
                </a:cubicBezTo>
                <a:cubicBezTo>
                  <a:pt x="8260588" y="3325368"/>
                  <a:pt x="8279511" y="3449447"/>
                  <a:pt x="8343646" y="3567049"/>
                </a:cubicBezTo>
                <a:cubicBezTo>
                  <a:pt x="8617585" y="4072509"/>
                  <a:pt x="9583039" y="4170807"/>
                  <a:pt x="10265029" y="3938270"/>
                </a:cubicBezTo>
                <a:cubicBezTo>
                  <a:pt x="10512552" y="3853942"/>
                  <a:pt x="10737469" y="3736467"/>
                  <a:pt x="10966958" y="3616579"/>
                </a:cubicBezTo>
                <a:cubicBezTo>
                  <a:pt x="11014710" y="3591687"/>
                  <a:pt x="11062589" y="3566668"/>
                  <a:pt x="11110976" y="3541776"/>
                </a:cubicBezTo>
                <a:cubicBezTo>
                  <a:pt x="11495024" y="3344799"/>
                  <a:pt x="11886311" y="3154299"/>
                  <a:pt x="12306046" y="3038094"/>
                </a:cubicBezTo>
                <a:lnTo>
                  <a:pt x="12308586" y="3047238"/>
                </a:lnTo>
                <a:lnTo>
                  <a:pt x="12306046" y="3038094"/>
                </a:lnTo>
                <a:cubicBezTo>
                  <a:pt x="12685522" y="2933065"/>
                  <a:pt x="13128244" y="2909062"/>
                  <a:pt x="13521817" y="2980563"/>
                </a:cubicBezTo>
                <a:lnTo>
                  <a:pt x="13520166" y="2989961"/>
                </a:lnTo>
                <a:lnTo>
                  <a:pt x="13521817" y="2980563"/>
                </a:lnTo>
                <a:cubicBezTo>
                  <a:pt x="13883513" y="3046349"/>
                  <a:pt x="14206601" y="3195447"/>
                  <a:pt x="14402055" y="3449828"/>
                </a:cubicBezTo>
                <a:lnTo>
                  <a:pt x="14394561" y="3455670"/>
                </a:lnTo>
                <a:lnTo>
                  <a:pt x="14402055" y="3449828"/>
                </a:lnTo>
                <a:cubicBezTo>
                  <a:pt x="14431391" y="3487928"/>
                  <a:pt x="14456664" y="3526790"/>
                  <a:pt x="14478889" y="3566541"/>
                </a:cubicBezTo>
                <a:lnTo>
                  <a:pt x="14470633" y="3571240"/>
                </a:lnTo>
                <a:lnTo>
                  <a:pt x="14478889" y="3566541"/>
                </a:lnTo>
                <a:cubicBezTo>
                  <a:pt x="14580997" y="3748278"/>
                  <a:pt x="14616304" y="3943096"/>
                  <a:pt x="14651101" y="4134358"/>
                </a:cubicBezTo>
                <a:cubicBezTo>
                  <a:pt x="14683740" y="4313555"/>
                  <a:pt x="14715744" y="4489323"/>
                  <a:pt x="14800581" y="4651375"/>
                </a:cubicBezTo>
                <a:cubicBezTo>
                  <a:pt x="14931136" y="4901438"/>
                  <a:pt x="15183993" y="5100701"/>
                  <a:pt x="15491968" y="5240782"/>
                </a:cubicBezTo>
                <a:lnTo>
                  <a:pt x="15488032" y="5249418"/>
                </a:lnTo>
                <a:lnTo>
                  <a:pt x="15491968" y="5240782"/>
                </a:lnTo>
                <a:cubicBezTo>
                  <a:pt x="15766033" y="5364480"/>
                  <a:pt x="16080867" y="5442839"/>
                  <a:pt x="16395828" y="5472938"/>
                </a:cubicBezTo>
                <a:cubicBezTo>
                  <a:pt x="16933418" y="5525643"/>
                  <a:pt x="17477867" y="5463159"/>
                  <a:pt x="18023458" y="5390388"/>
                </a:cubicBezTo>
                <a:lnTo>
                  <a:pt x="18024730" y="5399786"/>
                </a:lnTo>
                <a:lnTo>
                  <a:pt x="18023458" y="5390388"/>
                </a:lnTo>
                <a:cubicBezTo>
                  <a:pt x="18098135" y="5380355"/>
                  <a:pt x="18172938" y="5370068"/>
                  <a:pt x="18247614" y="5359781"/>
                </a:cubicBezTo>
                <a:cubicBezTo>
                  <a:pt x="18306923" y="5351653"/>
                  <a:pt x="18366233" y="5343525"/>
                  <a:pt x="18425414" y="5335524"/>
                </a:cubicBezTo>
                <a:cubicBezTo>
                  <a:pt x="20333462" y="5077460"/>
                  <a:pt x="22310853" y="4966589"/>
                  <a:pt x="24314912" y="5040757"/>
                </a:cubicBezTo>
                <a:lnTo>
                  <a:pt x="24314150" y="5059807"/>
                </a:lnTo>
                <a:cubicBezTo>
                  <a:pt x="22311232" y="4985639"/>
                  <a:pt x="20334986" y="5096510"/>
                  <a:pt x="18427828" y="5354447"/>
                </a:cubicBezTo>
                <a:lnTo>
                  <a:pt x="18426558" y="5345049"/>
                </a:lnTo>
                <a:lnTo>
                  <a:pt x="18427828" y="5354447"/>
                </a:lnTo>
                <a:cubicBezTo>
                  <a:pt x="18368645" y="5362448"/>
                  <a:pt x="18309336" y="5370576"/>
                  <a:pt x="18250028" y="5378704"/>
                </a:cubicBezTo>
                <a:cubicBezTo>
                  <a:pt x="18175224" y="5388991"/>
                  <a:pt x="18100548" y="5399278"/>
                  <a:pt x="18025745" y="5409311"/>
                </a:cubicBezTo>
                <a:cubicBezTo>
                  <a:pt x="17480154" y="5482082"/>
                  <a:pt x="16933799" y="5544820"/>
                  <a:pt x="16393795" y="5491861"/>
                </a:cubicBezTo>
                <a:lnTo>
                  <a:pt x="16394683" y="5482336"/>
                </a:lnTo>
                <a:lnTo>
                  <a:pt x="16393795" y="5491861"/>
                </a:lnTo>
                <a:cubicBezTo>
                  <a:pt x="16077058" y="5461635"/>
                  <a:pt x="15760065" y="5382768"/>
                  <a:pt x="15483967" y="5258181"/>
                </a:cubicBezTo>
                <a:cubicBezTo>
                  <a:pt x="15173832" y="5117084"/>
                  <a:pt x="14916785" y="4915408"/>
                  <a:pt x="14783562" y="4660138"/>
                </a:cubicBezTo>
                <a:lnTo>
                  <a:pt x="14791944" y="4655693"/>
                </a:lnTo>
                <a:lnTo>
                  <a:pt x="14783562" y="4660138"/>
                </a:lnTo>
                <a:cubicBezTo>
                  <a:pt x="14697203" y="4495165"/>
                  <a:pt x="14664690" y="4316349"/>
                  <a:pt x="14632306" y="4137660"/>
                </a:cubicBezTo>
                <a:cubicBezTo>
                  <a:pt x="14597508" y="3946017"/>
                  <a:pt x="14562456" y="3754247"/>
                  <a:pt x="14462253" y="3575812"/>
                </a:cubicBezTo>
                <a:cubicBezTo>
                  <a:pt x="14440407" y="3536823"/>
                  <a:pt x="14415643" y="3498850"/>
                  <a:pt x="14386941" y="3461385"/>
                </a:cubicBezTo>
                <a:cubicBezTo>
                  <a:pt x="14195425" y="3212211"/>
                  <a:pt x="13877544" y="3064637"/>
                  <a:pt x="13518388" y="2999232"/>
                </a:cubicBezTo>
                <a:cubicBezTo>
                  <a:pt x="13127736" y="2928239"/>
                  <a:pt x="12687935" y="2951988"/>
                  <a:pt x="12311126" y="3056382"/>
                </a:cubicBezTo>
                <a:cubicBezTo>
                  <a:pt x="11893423" y="3172079"/>
                  <a:pt x="11503533" y="3361817"/>
                  <a:pt x="11119612" y="3558667"/>
                </a:cubicBezTo>
                <a:lnTo>
                  <a:pt x="11115294" y="3550158"/>
                </a:lnTo>
                <a:lnTo>
                  <a:pt x="11119612" y="3558667"/>
                </a:lnTo>
                <a:cubicBezTo>
                  <a:pt x="11071352" y="3583432"/>
                  <a:pt x="11023473" y="3608451"/>
                  <a:pt x="10975721" y="3633343"/>
                </a:cubicBezTo>
                <a:cubicBezTo>
                  <a:pt x="10746486" y="3753104"/>
                  <a:pt x="10520172" y="3871214"/>
                  <a:pt x="10271125" y="3956177"/>
                </a:cubicBezTo>
                <a:lnTo>
                  <a:pt x="10268077" y="3947160"/>
                </a:lnTo>
                <a:lnTo>
                  <a:pt x="10271125" y="3956177"/>
                </a:lnTo>
                <a:cubicBezTo>
                  <a:pt x="9587865" y="4189222"/>
                  <a:pt x="8608060" y="4094988"/>
                  <a:pt x="8326882" y="3576066"/>
                </a:cubicBezTo>
                <a:lnTo>
                  <a:pt x="8335264" y="3571494"/>
                </a:lnTo>
                <a:lnTo>
                  <a:pt x="8326882" y="3576066"/>
                </a:lnTo>
                <a:cubicBezTo>
                  <a:pt x="8260842" y="3454654"/>
                  <a:pt x="8241538" y="3327146"/>
                  <a:pt x="8241665" y="3197479"/>
                </a:cubicBezTo>
                <a:lnTo>
                  <a:pt x="8251190" y="3197479"/>
                </a:lnTo>
                <a:lnTo>
                  <a:pt x="8241665" y="3197479"/>
                </a:lnTo>
                <a:cubicBezTo>
                  <a:pt x="8241665" y="3099181"/>
                  <a:pt x="8253095" y="2999105"/>
                  <a:pt x="8264652" y="2899156"/>
                </a:cubicBezTo>
                <a:cubicBezTo>
                  <a:pt x="8289417" y="2684145"/>
                  <a:pt x="8313928" y="2469515"/>
                  <a:pt x="8227441" y="2265807"/>
                </a:cubicBezTo>
                <a:cubicBezTo>
                  <a:pt x="8027035" y="1791589"/>
                  <a:pt x="7267448" y="1553464"/>
                  <a:pt x="6616065" y="1601724"/>
                </a:cubicBezTo>
                <a:cubicBezTo>
                  <a:pt x="6496304" y="1610487"/>
                  <a:pt x="6379464" y="1626362"/>
                  <a:pt x="6264656" y="1647698"/>
                </a:cubicBezTo>
                <a:lnTo>
                  <a:pt x="6262878" y="1638300"/>
                </a:lnTo>
                <a:lnTo>
                  <a:pt x="6264656" y="1647698"/>
                </a:lnTo>
                <a:cubicBezTo>
                  <a:pt x="5960872" y="1704086"/>
                  <a:pt x="5670677" y="1798320"/>
                  <a:pt x="5384419" y="1901952"/>
                </a:cubicBezTo>
                <a:cubicBezTo>
                  <a:pt x="5287391" y="1937131"/>
                  <a:pt x="5190871" y="1973326"/>
                  <a:pt x="5094351" y="2009521"/>
                </a:cubicBezTo>
                <a:cubicBezTo>
                  <a:pt x="4998085" y="2045589"/>
                  <a:pt x="4901819" y="2081784"/>
                  <a:pt x="4805172" y="2116709"/>
                </a:cubicBezTo>
                <a:cubicBezTo>
                  <a:pt x="4218051" y="2328291"/>
                  <a:pt x="3547872" y="2507615"/>
                  <a:pt x="2892552" y="2390394"/>
                </a:cubicBezTo>
                <a:cubicBezTo>
                  <a:pt x="2642870" y="2345182"/>
                  <a:pt x="2360295" y="2200402"/>
                  <a:pt x="2072132" y="2004949"/>
                </a:cubicBezTo>
                <a:cubicBezTo>
                  <a:pt x="1864487" y="1863979"/>
                  <a:pt x="1652651" y="1699895"/>
                  <a:pt x="1437259" y="1516126"/>
                </a:cubicBezTo>
                <a:cubicBezTo>
                  <a:pt x="1184402" y="1300226"/>
                  <a:pt x="918972" y="1058545"/>
                  <a:pt x="688467" y="816102"/>
                </a:cubicBezTo>
                <a:cubicBezTo>
                  <a:pt x="390017" y="501777"/>
                  <a:pt x="146177" y="201041"/>
                  <a:pt x="0" y="116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50323" y="4585288"/>
            <a:ext cx="18231707" cy="4289203"/>
          </a:xfrm>
          <a:custGeom>
            <a:rect b="b" l="l" r="r" t="t"/>
            <a:pathLst>
              <a:path extrusionOk="0" h="5718937" w="24308943">
                <a:moveTo>
                  <a:pt x="14986" y="0"/>
                </a:moveTo>
                <a:cubicBezTo>
                  <a:pt x="24638" y="12065"/>
                  <a:pt x="34671" y="24638"/>
                  <a:pt x="45212" y="37846"/>
                </a:cubicBezTo>
                <a:cubicBezTo>
                  <a:pt x="56515" y="52070"/>
                  <a:pt x="68326" y="66802"/>
                  <a:pt x="80645" y="82169"/>
                </a:cubicBezTo>
                <a:cubicBezTo>
                  <a:pt x="225298" y="263017"/>
                  <a:pt x="433197" y="520700"/>
                  <a:pt x="677672" y="796925"/>
                </a:cubicBezTo>
                <a:lnTo>
                  <a:pt x="670560" y="803275"/>
                </a:lnTo>
                <a:lnTo>
                  <a:pt x="677672" y="796925"/>
                </a:lnTo>
                <a:cubicBezTo>
                  <a:pt x="894842" y="1042162"/>
                  <a:pt x="1141730" y="1297813"/>
                  <a:pt x="1387221" y="1532128"/>
                </a:cubicBezTo>
                <a:cubicBezTo>
                  <a:pt x="1595120" y="1731772"/>
                  <a:pt x="1804924" y="1915287"/>
                  <a:pt x="2008886" y="2069973"/>
                </a:cubicBezTo>
                <a:lnTo>
                  <a:pt x="2003171" y="2077593"/>
                </a:lnTo>
                <a:lnTo>
                  <a:pt x="2008886" y="2069973"/>
                </a:lnTo>
                <a:cubicBezTo>
                  <a:pt x="2292350" y="2284857"/>
                  <a:pt x="2565781" y="2439543"/>
                  <a:pt x="2801747" y="2481961"/>
                </a:cubicBezTo>
                <a:lnTo>
                  <a:pt x="2800096" y="2491359"/>
                </a:lnTo>
                <a:lnTo>
                  <a:pt x="2801747" y="2481961"/>
                </a:lnTo>
                <a:cubicBezTo>
                  <a:pt x="3462909" y="2600071"/>
                  <a:pt x="4143883" y="2409444"/>
                  <a:pt x="4744720" y="2182622"/>
                </a:cubicBezTo>
                <a:lnTo>
                  <a:pt x="4748022" y="2191512"/>
                </a:lnTo>
                <a:lnTo>
                  <a:pt x="4744593" y="2182622"/>
                </a:lnTo>
                <a:cubicBezTo>
                  <a:pt x="4843780" y="2145030"/>
                  <a:pt x="4942713" y="2106295"/>
                  <a:pt x="5041900" y="2067433"/>
                </a:cubicBezTo>
                <a:cubicBezTo>
                  <a:pt x="5141341" y="2028444"/>
                  <a:pt x="5240909" y="1989455"/>
                  <a:pt x="5341112" y="1951609"/>
                </a:cubicBezTo>
                <a:cubicBezTo>
                  <a:pt x="5634355" y="1840611"/>
                  <a:pt x="5932678" y="1739138"/>
                  <a:pt x="6245606" y="1676781"/>
                </a:cubicBezTo>
                <a:lnTo>
                  <a:pt x="6247511" y="1686179"/>
                </a:lnTo>
                <a:lnTo>
                  <a:pt x="6245606" y="1676781"/>
                </a:lnTo>
                <a:cubicBezTo>
                  <a:pt x="6364351" y="1653159"/>
                  <a:pt x="6485128" y="1635125"/>
                  <a:pt x="6608826" y="1624457"/>
                </a:cubicBezTo>
                <a:lnTo>
                  <a:pt x="6609588" y="1633982"/>
                </a:lnTo>
                <a:lnTo>
                  <a:pt x="6608826" y="1624457"/>
                </a:lnTo>
                <a:cubicBezTo>
                  <a:pt x="7279259" y="1566545"/>
                  <a:pt x="8070596" y="1804162"/>
                  <a:pt x="8274304" y="2302637"/>
                </a:cubicBezTo>
                <a:lnTo>
                  <a:pt x="8265541" y="2306193"/>
                </a:lnTo>
                <a:lnTo>
                  <a:pt x="8274304" y="2302637"/>
                </a:lnTo>
                <a:cubicBezTo>
                  <a:pt x="8362188" y="2517013"/>
                  <a:pt x="8330819" y="2743073"/>
                  <a:pt x="8300212" y="2964561"/>
                </a:cubicBezTo>
                <a:cubicBezTo>
                  <a:pt x="8285988" y="3067558"/>
                  <a:pt x="8272018" y="3169666"/>
                  <a:pt x="8269605" y="3269869"/>
                </a:cubicBezTo>
                <a:cubicBezTo>
                  <a:pt x="8266430" y="3402584"/>
                  <a:pt x="8283194" y="3531489"/>
                  <a:pt x="8346948" y="3654425"/>
                </a:cubicBezTo>
                <a:cubicBezTo>
                  <a:pt x="8619363" y="4181602"/>
                  <a:pt x="9607296" y="4287266"/>
                  <a:pt x="10312019" y="4061714"/>
                </a:cubicBezTo>
                <a:cubicBezTo>
                  <a:pt x="10605897" y="3967734"/>
                  <a:pt x="10872089" y="3832606"/>
                  <a:pt x="11142345" y="3695446"/>
                </a:cubicBezTo>
                <a:cubicBezTo>
                  <a:pt x="11149965" y="3691636"/>
                  <a:pt x="11157458" y="3687699"/>
                  <a:pt x="11165078" y="3683889"/>
                </a:cubicBezTo>
                <a:lnTo>
                  <a:pt x="11169396" y="3692398"/>
                </a:lnTo>
                <a:lnTo>
                  <a:pt x="11165078" y="3683889"/>
                </a:lnTo>
                <a:cubicBezTo>
                  <a:pt x="11186668" y="3672967"/>
                  <a:pt x="11208385" y="3661918"/>
                  <a:pt x="11229975" y="3650869"/>
                </a:cubicBezTo>
                <a:cubicBezTo>
                  <a:pt x="11251565" y="3639820"/>
                  <a:pt x="11273282" y="3628898"/>
                  <a:pt x="11294872" y="3617849"/>
                </a:cubicBezTo>
                <a:cubicBezTo>
                  <a:pt x="11633073" y="3446145"/>
                  <a:pt x="11973941" y="3277108"/>
                  <a:pt x="12343384" y="3162300"/>
                </a:cubicBezTo>
                <a:lnTo>
                  <a:pt x="12346178" y="3171444"/>
                </a:lnTo>
                <a:lnTo>
                  <a:pt x="12343384" y="3162300"/>
                </a:lnTo>
                <a:cubicBezTo>
                  <a:pt x="12718796" y="3045460"/>
                  <a:pt x="13165456" y="3005455"/>
                  <a:pt x="13562711" y="3066288"/>
                </a:cubicBezTo>
                <a:lnTo>
                  <a:pt x="13561314" y="3075686"/>
                </a:lnTo>
                <a:lnTo>
                  <a:pt x="13562711" y="3066288"/>
                </a:lnTo>
                <a:cubicBezTo>
                  <a:pt x="13928598" y="3121660"/>
                  <a:pt x="14254861" y="3264027"/>
                  <a:pt x="14445742" y="3516884"/>
                </a:cubicBezTo>
                <a:cubicBezTo>
                  <a:pt x="14474317" y="3554730"/>
                  <a:pt x="14498701" y="3593465"/>
                  <a:pt x="14519782" y="3632962"/>
                </a:cubicBezTo>
                <a:cubicBezTo>
                  <a:pt x="14618207" y="3817493"/>
                  <a:pt x="14642719" y="4017772"/>
                  <a:pt x="14667104" y="4215765"/>
                </a:cubicBezTo>
                <a:cubicBezTo>
                  <a:pt x="14689074" y="4394454"/>
                  <a:pt x="14710918" y="4571238"/>
                  <a:pt x="14785467" y="4735830"/>
                </a:cubicBezTo>
                <a:cubicBezTo>
                  <a:pt x="14902433" y="4994783"/>
                  <a:pt x="15145893" y="5205095"/>
                  <a:pt x="15449805" y="5358257"/>
                </a:cubicBezTo>
                <a:lnTo>
                  <a:pt x="15445486" y="5366766"/>
                </a:lnTo>
                <a:lnTo>
                  <a:pt x="15449805" y="5358257"/>
                </a:lnTo>
                <a:cubicBezTo>
                  <a:pt x="15719680" y="5493639"/>
                  <a:pt x="16035401" y="5584698"/>
                  <a:pt x="16353408" y="5626862"/>
                </a:cubicBezTo>
                <a:cubicBezTo>
                  <a:pt x="16896333" y="5699633"/>
                  <a:pt x="17451579" y="5656072"/>
                  <a:pt x="18006060" y="5600319"/>
                </a:cubicBezTo>
                <a:lnTo>
                  <a:pt x="18007076" y="5609844"/>
                </a:lnTo>
                <a:lnTo>
                  <a:pt x="18006060" y="5600319"/>
                </a:lnTo>
                <a:cubicBezTo>
                  <a:pt x="18076037" y="5593207"/>
                  <a:pt x="18145887" y="5585968"/>
                  <a:pt x="18215864" y="5578602"/>
                </a:cubicBezTo>
                <a:cubicBezTo>
                  <a:pt x="18282032" y="5571744"/>
                  <a:pt x="18348071" y="5564759"/>
                  <a:pt x="18414111" y="5558028"/>
                </a:cubicBezTo>
                <a:lnTo>
                  <a:pt x="18415128" y="5567553"/>
                </a:lnTo>
                <a:lnTo>
                  <a:pt x="18414111" y="5558028"/>
                </a:lnTo>
                <a:cubicBezTo>
                  <a:pt x="20348703" y="5359654"/>
                  <a:pt x="22326346" y="5303901"/>
                  <a:pt x="24308943" y="5409946"/>
                </a:cubicBezTo>
                <a:lnTo>
                  <a:pt x="24307928" y="5428996"/>
                </a:lnTo>
                <a:cubicBezTo>
                  <a:pt x="22326346" y="5322951"/>
                  <a:pt x="20349591" y="5378704"/>
                  <a:pt x="18416016" y="5577078"/>
                </a:cubicBezTo>
                <a:cubicBezTo>
                  <a:pt x="18349976" y="5583809"/>
                  <a:pt x="18283936" y="5590667"/>
                  <a:pt x="18217769" y="5597652"/>
                </a:cubicBezTo>
                <a:cubicBezTo>
                  <a:pt x="18147919" y="5604891"/>
                  <a:pt x="18077942" y="5612257"/>
                  <a:pt x="18007965" y="5619369"/>
                </a:cubicBezTo>
                <a:cubicBezTo>
                  <a:pt x="17453484" y="5675122"/>
                  <a:pt x="16896208" y="5718937"/>
                  <a:pt x="16350869" y="5645785"/>
                </a:cubicBezTo>
                <a:lnTo>
                  <a:pt x="16352139" y="5636387"/>
                </a:lnTo>
                <a:lnTo>
                  <a:pt x="16350869" y="5645785"/>
                </a:lnTo>
                <a:cubicBezTo>
                  <a:pt x="16031084" y="5603494"/>
                  <a:pt x="15713203" y="5511927"/>
                  <a:pt x="15441168" y="5375402"/>
                </a:cubicBezTo>
                <a:cubicBezTo>
                  <a:pt x="15134971" y="5221097"/>
                  <a:pt x="14887448" y="5008245"/>
                  <a:pt x="14768068" y="4743831"/>
                </a:cubicBezTo>
                <a:lnTo>
                  <a:pt x="14776705" y="4739894"/>
                </a:lnTo>
                <a:lnTo>
                  <a:pt x="14768068" y="4743831"/>
                </a:lnTo>
                <a:cubicBezTo>
                  <a:pt x="14692249" y="4576191"/>
                  <a:pt x="14670151" y="4396486"/>
                  <a:pt x="14648181" y="4218305"/>
                </a:cubicBezTo>
                <a:cubicBezTo>
                  <a:pt x="14623669" y="4019804"/>
                  <a:pt x="14599412" y="3822954"/>
                  <a:pt x="14502892" y="3642106"/>
                </a:cubicBezTo>
                <a:lnTo>
                  <a:pt x="14511274" y="3637661"/>
                </a:lnTo>
                <a:lnTo>
                  <a:pt x="14502892" y="3642106"/>
                </a:lnTo>
                <a:cubicBezTo>
                  <a:pt x="14482191" y="3603498"/>
                  <a:pt x="14458442" y="3565525"/>
                  <a:pt x="14430503" y="3528568"/>
                </a:cubicBezTo>
                <a:lnTo>
                  <a:pt x="14438122" y="3522853"/>
                </a:lnTo>
                <a:lnTo>
                  <a:pt x="14430503" y="3528568"/>
                </a:lnTo>
                <a:cubicBezTo>
                  <a:pt x="14243812" y="3281299"/>
                  <a:pt x="13923264" y="3140329"/>
                  <a:pt x="13559790" y="3085338"/>
                </a:cubicBezTo>
                <a:cubicBezTo>
                  <a:pt x="13165583" y="3024886"/>
                  <a:pt x="12721718" y="3064637"/>
                  <a:pt x="12348972" y="3180715"/>
                </a:cubicBezTo>
                <a:cubicBezTo>
                  <a:pt x="11981307" y="3295015"/>
                  <a:pt x="11641709" y="3463290"/>
                  <a:pt x="11303508" y="3634994"/>
                </a:cubicBezTo>
                <a:cubicBezTo>
                  <a:pt x="11281919" y="3645916"/>
                  <a:pt x="11260201" y="3656965"/>
                  <a:pt x="11238611" y="3668014"/>
                </a:cubicBezTo>
                <a:cubicBezTo>
                  <a:pt x="11217021" y="3679063"/>
                  <a:pt x="11195305" y="3689985"/>
                  <a:pt x="11173715" y="3701034"/>
                </a:cubicBezTo>
                <a:cubicBezTo>
                  <a:pt x="11166094" y="3704844"/>
                  <a:pt x="11158601" y="3708781"/>
                  <a:pt x="11150981" y="3712591"/>
                </a:cubicBezTo>
                <a:cubicBezTo>
                  <a:pt x="10880980" y="3849624"/>
                  <a:pt x="10613391" y="3985514"/>
                  <a:pt x="10317861" y="4080002"/>
                </a:cubicBezTo>
                <a:lnTo>
                  <a:pt x="10314941" y="4070985"/>
                </a:lnTo>
                <a:lnTo>
                  <a:pt x="10317861" y="4080002"/>
                </a:lnTo>
                <a:cubicBezTo>
                  <a:pt x="9612249" y="4305935"/>
                  <a:pt x="8609711" y="4204335"/>
                  <a:pt x="8330057" y="3663315"/>
                </a:cubicBezTo>
                <a:lnTo>
                  <a:pt x="8338567" y="3658997"/>
                </a:lnTo>
                <a:lnTo>
                  <a:pt x="8330057" y="3663315"/>
                </a:lnTo>
                <a:cubicBezTo>
                  <a:pt x="8264398" y="3536569"/>
                  <a:pt x="8247380" y="3404108"/>
                  <a:pt x="8250682" y="3269488"/>
                </a:cubicBezTo>
                <a:lnTo>
                  <a:pt x="8260207" y="3269742"/>
                </a:lnTo>
                <a:lnTo>
                  <a:pt x="8250682" y="3269488"/>
                </a:lnTo>
                <a:cubicBezTo>
                  <a:pt x="8253095" y="3168015"/>
                  <a:pt x="8267319" y="3064764"/>
                  <a:pt x="8281417" y="2962021"/>
                </a:cubicBezTo>
                <a:cubicBezTo>
                  <a:pt x="8312023" y="2739644"/>
                  <a:pt x="8342249" y="2518664"/>
                  <a:pt x="8256651" y="2309876"/>
                </a:cubicBezTo>
                <a:cubicBezTo>
                  <a:pt x="8058150" y="1823974"/>
                  <a:pt x="7279386" y="1585722"/>
                  <a:pt x="6610478" y="1643507"/>
                </a:cubicBezTo>
                <a:cubicBezTo>
                  <a:pt x="6487541" y="1654175"/>
                  <a:pt x="6367399" y="1671955"/>
                  <a:pt x="6249416" y="1695450"/>
                </a:cubicBezTo>
                <a:cubicBezTo>
                  <a:pt x="5938012" y="1757426"/>
                  <a:pt x="5640832" y="1858518"/>
                  <a:pt x="5347971" y="1969389"/>
                </a:cubicBezTo>
                <a:cubicBezTo>
                  <a:pt x="5247894" y="2007235"/>
                  <a:pt x="5148453" y="2046224"/>
                  <a:pt x="5049012" y="2085213"/>
                </a:cubicBezTo>
                <a:cubicBezTo>
                  <a:pt x="4949825" y="2124075"/>
                  <a:pt x="4850765" y="2162810"/>
                  <a:pt x="4751578" y="2200402"/>
                </a:cubicBezTo>
                <a:cubicBezTo>
                  <a:pt x="4150234" y="2427351"/>
                  <a:pt x="3465068" y="2619629"/>
                  <a:pt x="2798572" y="2500630"/>
                </a:cubicBezTo>
                <a:cubicBezTo>
                  <a:pt x="2558034" y="2457323"/>
                  <a:pt x="2281682" y="2300351"/>
                  <a:pt x="1997583" y="2084959"/>
                </a:cubicBezTo>
                <a:cubicBezTo>
                  <a:pt x="1792859" y="1929638"/>
                  <a:pt x="1582547" y="1745615"/>
                  <a:pt x="1374267" y="1545717"/>
                </a:cubicBezTo>
                <a:lnTo>
                  <a:pt x="1380871" y="1538859"/>
                </a:lnTo>
                <a:lnTo>
                  <a:pt x="1374267" y="1545717"/>
                </a:lnTo>
                <a:cubicBezTo>
                  <a:pt x="1128141" y="1311148"/>
                  <a:pt x="880999" y="1055243"/>
                  <a:pt x="663448" y="809498"/>
                </a:cubicBezTo>
                <a:cubicBezTo>
                  <a:pt x="418592" y="532892"/>
                  <a:pt x="210566" y="274955"/>
                  <a:pt x="65659" y="93980"/>
                </a:cubicBezTo>
                <a:cubicBezTo>
                  <a:pt x="53340" y="78613"/>
                  <a:pt x="41529" y="63881"/>
                  <a:pt x="30226" y="49657"/>
                </a:cubicBezTo>
                <a:cubicBezTo>
                  <a:pt x="19812" y="36576"/>
                  <a:pt x="9779" y="24003"/>
                  <a:pt x="0" y="1193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54972" y="4450696"/>
            <a:ext cx="18226945" cy="4429221"/>
          </a:xfrm>
          <a:custGeom>
            <a:rect b="b" l="l" r="r" t="t"/>
            <a:pathLst>
              <a:path extrusionOk="0" h="5905627" w="24302593">
                <a:moveTo>
                  <a:pt x="14732" y="0"/>
                </a:moveTo>
                <a:cubicBezTo>
                  <a:pt x="79502" y="77851"/>
                  <a:pt x="162306" y="181610"/>
                  <a:pt x="259080" y="302768"/>
                </a:cubicBezTo>
                <a:cubicBezTo>
                  <a:pt x="395224" y="473329"/>
                  <a:pt x="558927" y="678561"/>
                  <a:pt x="739394" y="895350"/>
                </a:cubicBezTo>
                <a:cubicBezTo>
                  <a:pt x="1351153" y="1630426"/>
                  <a:pt x="2149983" y="2492756"/>
                  <a:pt x="2707640" y="2592197"/>
                </a:cubicBezTo>
                <a:cubicBezTo>
                  <a:pt x="3379470" y="2711958"/>
                  <a:pt x="4075684" y="2508631"/>
                  <a:pt x="4690618" y="2266442"/>
                </a:cubicBezTo>
                <a:cubicBezTo>
                  <a:pt x="4792726" y="2226183"/>
                  <a:pt x="4894707" y="2184654"/>
                  <a:pt x="4996815" y="2143125"/>
                </a:cubicBezTo>
                <a:cubicBezTo>
                  <a:pt x="5099304" y="2101342"/>
                  <a:pt x="5202047" y="2059432"/>
                  <a:pt x="5305425" y="2018792"/>
                </a:cubicBezTo>
                <a:cubicBezTo>
                  <a:pt x="5719191" y="1855851"/>
                  <a:pt x="6143117" y="1711452"/>
                  <a:pt x="6602984" y="1666113"/>
                </a:cubicBezTo>
                <a:cubicBezTo>
                  <a:pt x="7290816" y="1598295"/>
                  <a:pt x="8101711" y="1836166"/>
                  <a:pt x="8303514" y="2346579"/>
                </a:cubicBezTo>
                <a:lnTo>
                  <a:pt x="8294624" y="2350135"/>
                </a:lnTo>
                <a:lnTo>
                  <a:pt x="8303514" y="2346579"/>
                </a:lnTo>
                <a:cubicBezTo>
                  <a:pt x="8390509" y="2566416"/>
                  <a:pt x="8353171" y="2799207"/>
                  <a:pt x="8316722" y="3028061"/>
                </a:cubicBezTo>
                <a:cubicBezTo>
                  <a:pt x="8280273" y="3256661"/>
                  <a:pt x="8244713" y="3481451"/>
                  <a:pt x="8328025" y="3691763"/>
                </a:cubicBezTo>
                <a:cubicBezTo>
                  <a:pt x="8334629" y="3708400"/>
                  <a:pt x="8341868" y="3724910"/>
                  <a:pt x="8349996" y="3741420"/>
                </a:cubicBezTo>
                <a:cubicBezTo>
                  <a:pt x="8621141" y="4290441"/>
                  <a:pt x="9631680" y="4402582"/>
                  <a:pt x="10358882" y="4184777"/>
                </a:cubicBezTo>
                <a:lnTo>
                  <a:pt x="10361676" y="4193921"/>
                </a:lnTo>
                <a:lnTo>
                  <a:pt x="10358882" y="4184777"/>
                </a:lnTo>
                <a:cubicBezTo>
                  <a:pt x="10745724" y="4068953"/>
                  <a:pt x="11091418" y="3891661"/>
                  <a:pt x="11438382" y="3713607"/>
                </a:cubicBezTo>
                <a:cubicBezTo>
                  <a:pt x="11742166" y="3557778"/>
                  <a:pt x="12046966" y="3401441"/>
                  <a:pt x="12380215" y="3286379"/>
                </a:cubicBezTo>
                <a:lnTo>
                  <a:pt x="12383263" y="3295396"/>
                </a:lnTo>
                <a:lnTo>
                  <a:pt x="12380215" y="3286379"/>
                </a:lnTo>
                <a:cubicBezTo>
                  <a:pt x="13092811" y="3040126"/>
                  <a:pt x="14101572" y="3060827"/>
                  <a:pt x="14489049" y="3583813"/>
                </a:cubicBezTo>
                <a:cubicBezTo>
                  <a:pt x="14648561" y="3799205"/>
                  <a:pt x="14664817" y="4047744"/>
                  <a:pt x="14681201" y="4295013"/>
                </a:cubicBezTo>
                <a:cubicBezTo>
                  <a:pt x="14693138" y="4474083"/>
                  <a:pt x="14704949" y="4652518"/>
                  <a:pt x="14769719" y="4820158"/>
                </a:cubicBezTo>
                <a:cubicBezTo>
                  <a:pt x="14964918" y="5326126"/>
                  <a:pt x="15626969" y="5665216"/>
                  <a:pt x="16310484" y="5780532"/>
                </a:cubicBezTo>
                <a:cubicBezTo>
                  <a:pt x="16937990" y="5886450"/>
                  <a:pt x="17588611" y="5839206"/>
                  <a:pt x="18232120" y="5792470"/>
                </a:cubicBezTo>
                <a:cubicBezTo>
                  <a:pt x="18288889" y="5788406"/>
                  <a:pt x="18345659" y="5784215"/>
                  <a:pt x="18402301" y="5780278"/>
                </a:cubicBezTo>
                <a:cubicBezTo>
                  <a:pt x="20363434" y="5641594"/>
                  <a:pt x="22341460" y="5641086"/>
                  <a:pt x="24302593" y="5779008"/>
                </a:cubicBezTo>
                <a:lnTo>
                  <a:pt x="24301196" y="5798058"/>
                </a:lnTo>
                <a:cubicBezTo>
                  <a:pt x="22340952" y="5660263"/>
                  <a:pt x="20363815" y="5660644"/>
                  <a:pt x="18403570" y="5799328"/>
                </a:cubicBezTo>
                <a:lnTo>
                  <a:pt x="18402935" y="5789803"/>
                </a:lnTo>
                <a:lnTo>
                  <a:pt x="18403570" y="5799328"/>
                </a:lnTo>
                <a:cubicBezTo>
                  <a:pt x="18346929" y="5803392"/>
                  <a:pt x="18290159" y="5807456"/>
                  <a:pt x="18233390" y="5811520"/>
                </a:cubicBezTo>
                <a:cubicBezTo>
                  <a:pt x="17590389" y="5858256"/>
                  <a:pt x="16937356" y="5905627"/>
                  <a:pt x="16307182" y="5799328"/>
                </a:cubicBezTo>
                <a:lnTo>
                  <a:pt x="16308706" y="5789930"/>
                </a:lnTo>
                <a:lnTo>
                  <a:pt x="16307182" y="5799328"/>
                </a:lnTo>
                <a:cubicBezTo>
                  <a:pt x="15622016" y="5683631"/>
                  <a:pt x="14950821" y="5342890"/>
                  <a:pt x="14751812" y="4827016"/>
                </a:cubicBezTo>
                <a:lnTo>
                  <a:pt x="14760703" y="4823587"/>
                </a:lnTo>
                <a:lnTo>
                  <a:pt x="14751812" y="4827016"/>
                </a:lnTo>
                <a:cubicBezTo>
                  <a:pt x="14685899" y="4656201"/>
                  <a:pt x="14673961" y="4474845"/>
                  <a:pt x="14662023" y="4296283"/>
                </a:cubicBezTo>
                <a:cubicBezTo>
                  <a:pt x="14645513" y="4048252"/>
                  <a:pt x="14629258" y="3805428"/>
                  <a:pt x="14473556" y="3595243"/>
                </a:cubicBezTo>
                <a:lnTo>
                  <a:pt x="14481176" y="3589528"/>
                </a:lnTo>
                <a:lnTo>
                  <a:pt x="14473556" y="3595243"/>
                </a:lnTo>
                <a:cubicBezTo>
                  <a:pt x="14094207" y="3083179"/>
                  <a:pt x="13097637" y="3058668"/>
                  <a:pt x="12386310" y="3304413"/>
                </a:cubicBezTo>
                <a:cubicBezTo>
                  <a:pt x="12054586" y="3419094"/>
                  <a:pt x="11750929" y="3574796"/>
                  <a:pt x="11446891" y="3730625"/>
                </a:cubicBezTo>
                <a:cubicBezTo>
                  <a:pt x="11100181" y="3908425"/>
                  <a:pt x="10752836" y="4086606"/>
                  <a:pt x="10364089" y="4203065"/>
                </a:cubicBezTo>
                <a:cubicBezTo>
                  <a:pt x="9636252" y="4421124"/>
                  <a:pt x="8610727" y="4313174"/>
                  <a:pt x="8332724" y="3749929"/>
                </a:cubicBezTo>
                <a:lnTo>
                  <a:pt x="8341233" y="3745738"/>
                </a:lnTo>
                <a:lnTo>
                  <a:pt x="8332724" y="3749929"/>
                </a:lnTo>
                <a:cubicBezTo>
                  <a:pt x="8324342" y="3733038"/>
                  <a:pt x="8316849" y="3716020"/>
                  <a:pt x="8310118" y="3698875"/>
                </a:cubicBezTo>
                <a:cubicBezTo>
                  <a:pt x="8224647" y="3482848"/>
                  <a:pt x="8261477" y="3252724"/>
                  <a:pt x="8297799" y="3025140"/>
                </a:cubicBezTo>
                <a:cubicBezTo>
                  <a:pt x="8334375" y="2795270"/>
                  <a:pt x="8370443" y="2567813"/>
                  <a:pt x="8285607" y="2353564"/>
                </a:cubicBezTo>
                <a:cubicBezTo>
                  <a:pt x="8089011" y="1856105"/>
                  <a:pt x="7291070" y="1617345"/>
                  <a:pt x="6604635" y="1685036"/>
                </a:cubicBezTo>
                <a:lnTo>
                  <a:pt x="6603746" y="1675511"/>
                </a:lnTo>
                <a:lnTo>
                  <a:pt x="6604635" y="1685036"/>
                </a:lnTo>
                <a:cubicBezTo>
                  <a:pt x="6147562" y="1730121"/>
                  <a:pt x="5725541" y="1873758"/>
                  <a:pt x="5312283" y="2036445"/>
                </a:cubicBezTo>
                <a:cubicBezTo>
                  <a:pt x="5209032" y="2077085"/>
                  <a:pt x="5106416" y="2118995"/>
                  <a:pt x="5003800" y="2160778"/>
                </a:cubicBezTo>
                <a:cubicBezTo>
                  <a:pt x="4901692" y="2202434"/>
                  <a:pt x="4799584" y="2243963"/>
                  <a:pt x="4697349" y="2284222"/>
                </a:cubicBezTo>
                <a:lnTo>
                  <a:pt x="4693920" y="2275332"/>
                </a:lnTo>
                <a:lnTo>
                  <a:pt x="4697349" y="2284222"/>
                </a:lnTo>
                <a:cubicBezTo>
                  <a:pt x="4081907" y="2526665"/>
                  <a:pt x="3381375" y="2731770"/>
                  <a:pt x="2703957" y="2610993"/>
                </a:cubicBezTo>
                <a:lnTo>
                  <a:pt x="2705608" y="2601595"/>
                </a:lnTo>
                <a:lnTo>
                  <a:pt x="2703957" y="2610993"/>
                </a:lnTo>
                <a:cubicBezTo>
                  <a:pt x="2137791" y="2510028"/>
                  <a:pt x="1334135" y="1640205"/>
                  <a:pt x="724408" y="907669"/>
                </a:cubicBezTo>
                <a:cubicBezTo>
                  <a:pt x="544195" y="690626"/>
                  <a:pt x="380238" y="485267"/>
                  <a:pt x="244094" y="314706"/>
                </a:cubicBezTo>
                <a:cubicBezTo>
                  <a:pt x="147320" y="193421"/>
                  <a:pt x="64770" y="89916"/>
                  <a:pt x="0" y="1219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"/>
          <p:cNvSpPr/>
          <p:nvPr/>
        </p:nvSpPr>
        <p:spPr>
          <a:xfrm>
            <a:off x="1705088" y="1634625"/>
            <a:ext cx="14804554" cy="7017734"/>
          </a:xfrm>
          <a:custGeom>
            <a:rect b="b" l="l" r="r" t="t"/>
            <a:pathLst>
              <a:path extrusionOk="0" h="9356979" w="19739406">
                <a:moveTo>
                  <a:pt x="0" y="331089"/>
                </a:moveTo>
                <a:cubicBezTo>
                  <a:pt x="0" y="148209"/>
                  <a:pt x="211062" y="0"/>
                  <a:pt x="471497" y="0"/>
                </a:cubicBezTo>
                <a:lnTo>
                  <a:pt x="19267911" y="0"/>
                </a:lnTo>
                <a:cubicBezTo>
                  <a:pt x="19528346" y="0"/>
                  <a:pt x="19739406" y="148209"/>
                  <a:pt x="19739406" y="331089"/>
                </a:cubicBezTo>
                <a:lnTo>
                  <a:pt x="19739406" y="9025890"/>
                </a:lnTo>
                <a:cubicBezTo>
                  <a:pt x="19739406" y="9208770"/>
                  <a:pt x="19528346" y="9356979"/>
                  <a:pt x="19267911" y="9356979"/>
                </a:cubicBezTo>
                <a:lnTo>
                  <a:pt x="471497" y="9356979"/>
                </a:lnTo>
                <a:cubicBezTo>
                  <a:pt x="211062" y="9356979"/>
                  <a:pt x="0" y="9208770"/>
                  <a:pt x="0" y="902589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1908594" y="17997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466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2274354" y="17997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FB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2640114" y="17997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1CC5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"/>
          <p:cNvSpPr txBox="1"/>
          <p:nvPr/>
        </p:nvSpPr>
        <p:spPr>
          <a:xfrm>
            <a:off x="2640114" y="2767931"/>
            <a:ext cx="9257357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00" u="none" cap="none" strike="noStrike">
                <a:solidFill>
                  <a:srgbClr val="B9D4B4"/>
                </a:solidFill>
                <a:latin typeface="Roboto"/>
                <a:ea typeface="Roboto"/>
                <a:cs typeface="Roboto"/>
                <a:sym typeface="Roboto"/>
              </a:rPr>
              <a:t>HELLO!</a:t>
            </a:r>
            <a:r>
              <a:rPr b="0" i="0" lang="en-US" sz="6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We’re team 4…</a:t>
            </a:r>
            <a:endParaRPr/>
          </a:p>
        </p:txBody>
      </p:sp>
      <p:sp>
        <p:nvSpPr>
          <p:cNvPr id="188" name="Google Shape;188;p2"/>
          <p:cNvSpPr txBox="1"/>
          <p:nvPr/>
        </p:nvSpPr>
        <p:spPr>
          <a:xfrm>
            <a:off x="2385054" y="4160286"/>
            <a:ext cx="9337600" cy="32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739" u="none" cap="none" strike="noStrike">
                <a:solidFill>
                  <a:srgbClr val="B9D4B4"/>
                </a:solidFill>
                <a:latin typeface="Roboto Mono"/>
                <a:ea typeface="Roboto Mono"/>
                <a:cs typeface="Roboto Mono"/>
                <a:sym typeface="Roboto Mono"/>
              </a:rPr>
              <a:t>Bùi Nam Việt           </a:t>
            </a:r>
            <a:r>
              <a:rPr b="1" i="0" lang="en-US" sz="3739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21522789</a:t>
            </a:r>
            <a:endParaRPr/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739" u="none" cap="none" strike="noStrike">
                <a:solidFill>
                  <a:srgbClr val="B9D4B4"/>
                </a:solidFill>
                <a:latin typeface="Roboto Mono"/>
                <a:ea typeface="Roboto Mono"/>
                <a:cs typeface="Roboto Mono"/>
                <a:sym typeface="Roboto Mono"/>
              </a:rPr>
              <a:t>Tạ Quách Chánh         </a:t>
            </a:r>
            <a:r>
              <a:rPr b="1" i="0" lang="en-US" sz="3739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21521884</a:t>
            </a:r>
            <a:endParaRPr/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739" u="none" cap="none" strike="noStrike">
                <a:solidFill>
                  <a:srgbClr val="B9D4B4"/>
                </a:solidFill>
                <a:latin typeface="Roboto Mono"/>
                <a:ea typeface="Roboto Mono"/>
                <a:cs typeface="Roboto Mono"/>
                <a:sym typeface="Roboto Mono"/>
              </a:rPr>
              <a:t>Nguyễn Thành Đạt       </a:t>
            </a:r>
            <a:r>
              <a:rPr b="1" i="0" lang="en-US" sz="3739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21521939</a:t>
            </a:r>
            <a:endParaRPr/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739" u="none" cap="none" strike="noStrike">
                <a:solidFill>
                  <a:srgbClr val="B9D4B4"/>
                </a:solidFill>
                <a:latin typeface="Roboto Mono"/>
                <a:ea typeface="Roboto Mono"/>
                <a:cs typeface="Roboto Mono"/>
                <a:sym typeface="Roboto Mono"/>
              </a:rPr>
              <a:t>Đinh Tuấn Trung        </a:t>
            </a:r>
            <a:r>
              <a:rPr b="1" i="0" lang="en-US" sz="3739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21521588</a:t>
            </a:r>
            <a:endParaRPr/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739" u="none" cap="none" strike="noStrike">
                <a:solidFill>
                  <a:srgbClr val="B9D4B4"/>
                </a:solidFill>
                <a:latin typeface="Roboto Mono"/>
                <a:ea typeface="Roboto Mono"/>
                <a:cs typeface="Roboto Mono"/>
                <a:sym typeface="Roboto Mono"/>
              </a:rPr>
              <a:t>Nguyễn Hùng Vĩ         </a:t>
            </a:r>
            <a:r>
              <a:rPr b="1" i="0" lang="en-US" sz="3739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21521780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242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/>
          <p:nvPr/>
        </p:nvSpPr>
        <p:spPr>
          <a:xfrm rot="5400000">
            <a:off x="-694415" y="9178846"/>
            <a:ext cx="1697451" cy="172498"/>
          </a:xfrm>
          <a:custGeom>
            <a:rect b="b" l="l" r="r" t="t"/>
            <a:pathLst>
              <a:path extrusionOk="0" h="229997" w="2263267">
                <a:moveTo>
                  <a:pt x="1617091" y="192151"/>
                </a:moveTo>
                <a:cubicBezTo>
                  <a:pt x="1621536" y="192024"/>
                  <a:pt x="1625981" y="193929"/>
                  <a:pt x="1629029" y="197358"/>
                </a:cubicBezTo>
                <a:cubicBezTo>
                  <a:pt x="1632077" y="200787"/>
                  <a:pt x="1633982" y="205232"/>
                  <a:pt x="1633982" y="210058"/>
                </a:cubicBezTo>
                <a:cubicBezTo>
                  <a:pt x="1633982" y="214884"/>
                  <a:pt x="1632204" y="219583"/>
                  <a:pt x="1629029" y="223012"/>
                </a:cubicBezTo>
                <a:cubicBezTo>
                  <a:pt x="1625854" y="226441"/>
                  <a:pt x="1621536" y="228346"/>
                  <a:pt x="1617091" y="228219"/>
                </a:cubicBezTo>
                <a:cubicBezTo>
                  <a:pt x="1612646" y="228346"/>
                  <a:pt x="1608201" y="226441"/>
                  <a:pt x="1605153" y="223012"/>
                </a:cubicBezTo>
                <a:cubicBezTo>
                  <a:pt x="1602105" y="219583"/>
                  <a:pt x="1600200" y="214884"/>
                  <a:pt x="1600200" y="210058"/>
                </a:cubicBezTo>
                <a:cubicBezTo>
                  <a:pt x="1600073" y="205232"/>
                  <a:pt x="1601851" y="200660"/>
                  <a:pt x="1605153" y="197358"/>
                </a:cubicBezTo>
                <a:cubicBezTo>
                  <a:pt x="1608455" y="194056"/>
                  <a:pt x="1612646" y="192024"/>
                  <a:pt x="1617091" y="192151"/>
                </a:cubicBezTo>
                <a:close/>
                <a:moveTo>
                  <a:pt x="1926336" y="81280"/>
                </a:moveTo>
                <a:cubicBezTo>
                  <a:pt x="1910715" y="81153"/>
                  <a:pt x="1895729" y="88011"/>
                  <a:pt x="1885061" y="100203"/>
                </a:cubicBezTo>
                <a:cubicBezTo>
                  <a:pt x="1873758" y="112141"/>
                  <a:pt x="1867408" y="128524"/>
                  <a:pt x="1867662" y="145542"/>
                </a:cubicBezTo>
                <a:cubicBezTo>
                  <a:pt x="1867662" y="156845"/>
                  <a:pt x="1870329" y="167894"/>
                  <a:pt x="1875663" y="177673"/>
                </a:cubicBezTo>
                <a:cubicBezTo>
                  <a:pt x="1880616" y="187325"/>
                  <a:pt x="1887982" y="195453"/>
                  <a:pt x="1896999" y="200787"/>
                </a:cubicBezTo>
                <a:cubicBezTo>
                  <a:pt x="1906016" y="206121"/>
                  <a:pt x="1916049" y="208788"/>
                  <a:pt x="1926336" y="208788"/>
                </a:cubicBezTo>
                <a:cubicBezTo>
                  <a:pt x="1936623" y="208788"/>
                  <a:pt x="1946656" y="206121"/>
                  <a:pt x="1955673" y="200787"/>
                </a:cubicBezTo>
                <a:cubicBezTo>
                  <a:pt x="1964563" y="195199"/>
                  <a:pt x="1971929" y="187198"/>
                  <a:pt x="1977009" y="177673"/>
                </a:cubicBezTo>
                <a:cubicBezTo>
                  <a:pt x="1982216" y="167894"/>
                  <a:pt x="1984883" y="156718"/>
                  <a:pt x="1984756" y="145542"/>
                </a:cubicBezTo>
                <a:cubicBezTo>
                  <a:pt x="1985010" y="128524"/>
                  <a:pt x="1978787" y="112141"/>
                  <a:pt x="1967357" y="100203"/>
                </a:cubicBezTo>
                <a:cubicBezTo>
                  <a:pt x="1956816" y="87884"/>
                  <a:pt x="1941957" y="81026"/>
                  <a:pt x="1926336" y="81280"/>
                </a:cubicBezTo>
                <a:close/>
                <a:moveTo>
                  <a:pt x="307086" y="81026"/>
                </a:moveTo>
                <a:cubicBezTo>
                  <a:pt x="296672" y="80899"/>
                  <a:pt x="286512" y="83820"/>
                  <a:pt x="277622" y="89535"/>
                </a:cubicBezTo>
                <a:cubicBezTo>
                  <a:pt x="268605" y="95123"/>
                  <a:pt x="261112" y="103251"/>
                  <a:pt x="256032" y="112903"/>
                </a:cubicBezTo>
                <a:cubicBezTo>
                  <a:pt x="250698" y="122682"/>
                  <a:pt x="247904" y="133731"/>
                  <a:pt x="247777" y="145034"/>
                </a:cubicBezTo>
                <a:cubicBezTo>
                  <a:pt x="247904" y="156337"/>
                  <a:pt x="250698" y="167386"/>
                  <a:pt x="256032" y="177165"/>
                </a:cubicBezTo>
                <a:cubicBezTo>
                  <a:pt x="261112" y="186944"/>
                  <a:pt x="268732" y="195199"/>
                  <a:pt x="277876" y="200787"/>
                </a:cubicBezTo>
                <a:cubicBezTo>
                  <a:pt x="286766" y="206502"/>
                  <a:pt x="296799" y="209550"/>
                  <a:pt x="307213" y="209550"/>
                </a:cubicBezTo>
                <a:cubicBezTo>
                  <a:pt x="317627" y="209550"/>
                  <a:pt x="327914" y="206502"/>
                  <a:pt x="336931" y="201041"/>
                </a:cubicBezTo>
                <a:cubicBezTo>
                  <a:pt x="345948" y="195580"/>
                  <a:pt x="353568" y="187706"/>
                  <a:pt x="358775" y="178181"/>
                </a:cubicBezTo>
                <a:cubicBezTo>
                  <a:pt x="363982" y="168275"/>
                  <a:pt x="366649" y="156972"/>
                  <a:pt x="366522" y="145542"/>
                </a:cubicBezTo>
                <a:cubicBezTo>
                  <a:pt x="366903" y="128397"/>
                  <a:pt x="360680" y="111760"/>
                  <a:pt x="349377" y="99441"/>
                </a:cubicBezTo>
                <a:cubicBezTo>
                  <a:pt x="338582" y="87630"/>
                  <a:pt x="323723" y="81026"/>
                  <a:pt x="308102" y="81026"/>
                </a:cubicBezTo>
                <a:close/>
                <a:moveTo>
                  <a:pt x="499110" y="80772"/>
                </a:moveTo>
                <a:cubicBezTo>
                  <a:pt x="485140" y="80518"/>
                  <a:pt x="471678" y="85979"/>
                  <a:pt x="461391" y="96012"/>
                </a:cubicBezTo>
                <a:cubicBezTo>
                  <a:pt x="452755" y="105029"/>
                  <a:pt x="446659" y="116332"/>
                  <a:pt x="443865" y="128905"/>
                </a:cubicBezTo>
                <a:lnTo>
                  <a:pt x="555371" y="128905"/>
                </a:lnTo>
                <a:cubicBezTo>
                  <a:pt x="553466" y="119380"/>
                  <a:pt x="549656" y="110490"/>
                  <a:pt x="544068" y="102743"/>
                </a:cubicBezTo>
                <a:cubicBezTo>
                  <a:pt x="538861" y="95885"/>
                  <a:pt x="532257" y="90424"/>
                  <a:pt x="524637" y="86741"/>
                </a:cubicBezTo>
                <a:cubicBezTo>
                  <a:pt x="516636" y="82804"/>
                  <a:pt x="507873" y="80772"/>
                  <a:pt x="499110" y="80772"/>
                </a:cubicBezTo>
                <a:close/>
                <a:moveTo>
                  <a:pt x="1476883" y="80264"/>
                </a:moveTo>
                <a:cubicBezTo>
                  <a:pt x="1466469" y="80137"/>
                  <a:pt x="1456309" y="83058"/>
                  <a:pt x="1447419" y="88773"/>
                </a:cubicBezTo>
                <a:cubicBezTo>
                  <a:pt x="1438402" y="94361"/>
                  <a:pt x="1430909" y="102489"/>
                  <a:pt x="1425829" y="112141"/>
                </a:cubicBezTo>
                <a:cubicBezTo>
                  <a:pt x="1420495" y="121920"/>
                  <a:pt x="1417701" y="132969"/>
                  <a:pt x="1417574" y="144272"/>
                </a:cubicBezTo>
                <a:cubicBezTo>
                  <a:pt x="1417701" y="155575"/>
                  <a:pt x="1420495" y="166624"/>
                  <a:pt x="1425829" y="176403"/>
                </a:cubicBezTo>
                <a:cubicBezTo>
                  <a:pt x="1430909" y="186182"/>
                  <a:pt x="1438529" y="194437"/>
                  <a:pt x="1447673" y="200025"/>
                </a:cubicBezTo>
                <a:cubicBezTo>
                  <a:pt x="1456563" y="205740"/>
                  <a:pt x="1466596" y="208788"/>
                  <a:pt x="1477010" y="208788"/>
                </a:cubicBezTo>
                <a:cubicBezTo>
                  <a:pt x="1487424" y="208788"/>
                  <a:pt x="1497711" y="205740"/>
                  <a:pt x="1506728" y="200279"/>
                </a:cubicBezTo>
                <a:cubicBezTo>
                  <a:pt x="1515745" y="194818"/>
                  <a:pt x="1523365" y="186944"/>
                  <a:pt x="1528572" y="177419"/>
                </a:cubicBezTo>
                <a:cubicBezTo>
                  <a:pt x="1533779" y="167513"/>
                  <a:pt x="1536446" y="156210"/>
                  <a:pt x="1536319" y="144780"/>
                </a:cubicBezTo>
                <a:cubicBezTo>
                  <a:pt x="1536700" y="127635"/>
                  <a:pt x="1530477" y="110998"/>
                  <a:pt x="1519174" y="98679"/>
                </a:cubicBezTo>
                <a:cubicBezTo>
                  <a:pt x="1507998" y="86868"/>
                  <a:pt x="1492758" y="80518"/>
                  <a:pt x="1477010" y="81026"/>
                </a:cubicBezTo>
                <a:close/>
                <a:moveTo>
                  <a:pt x="1058291" y="81026"/>
                </a:moveTo>
                <a:cubicBezTo>
                  <a:pt x="1047877" y="80899"/>
                  <a:pt x="1037590" y="83820"/>
                  <a:pt x="1028573" y="89535"/>
                </a:cubicBezTo>
                <a:cubicBezTo>
                  <a:pt x="1019556" y="95250"/>
                  <a:pt x="1012063" y="103251"/>
                  <a:pt x="1006983" y="112903"/>
                </a:cubicBezTo>
                <a:cubicBezTo>
                  <a:pt x="1001776" y="122682"/>
                  <a:pt x="998982" y="133731"/>
                  <a:pt x="998982" y="145034"/>
                </a:cubicBezTo>
                <a:cubicBezTo>
                  <a:pt x="998982" y="156337"/>
                  <a:pt x="1001649" y="167386"/>
                  <a:pt x="1006983" y="177165"/>
                </a:cubicBezTo>
                <a:cubicBezTo>
                  <a:pt x="1012317" y="186944"/>
                  <a:pt x="1019683" y="195199"/>
                  <a:pt x="1028827" y="200787"/>
                </a:cubicBezTo>
                <a:cubicBezTo>
                  <a:pt x="1037717" y="206502"/>
                  <a:pt x="1047750" y="209550"/>
                  <a:pt x="1058164" y="209550"/>
                </a:cubicBezTo>
                <a:cubicBezTo>
                  <a:pt x="1068705" y="209423"/>
                  <a:pt x="1078992" y="206502"/>
                  <a:pt x="1088136" y="201041"/>
                </a:cubicBezTo>
                <a:cubicBezTo>
                  <a:pt x="1097280" y="195580"/>
                  <a:pt x="1104646" y="187706"/>
                  <a:pt x="1109726" y="178181"/>
                </a:cubicBezTo>
                <a:cubicBezTo>
                  <a:pt x="1114933" y="168275"/>
                  <a:pt x="1117600" y="156972"/>
                  <a:pt x="1117473" y="145542"/>
                </a:cubicBezTo>
                <a:cubicBezTo>
                  <a:pt x="1117854" y="128397"/>
                  <a:pt x="1111631" y="111760"/>
                  <a:pt x="1100328" y="99441"/>
                </a:cubicBezTo>
                <a:cubicBezTo>
                  <a:pt x="1089025" y="87376"/>
                  <a:pt x="1073404" y="81026"/>
                  <a:pt x="1057402" y="81788"/>
                </a:cubicBezTo>
                <a:close/>
                <a:moveTo>
                  <a:pt x="176530" y="65405"/>
                </a:moveTo>
                <a:lnTo>
                  <a:pt x="196469" y="65405"/>
                </a:lnTo>
                <a:lnTo>
                  <a:pt x="196469" y="224282"/>
                </a:lnTo>
                <a:lnTo>
                  <a:pt x="177292" y="224282"/>
                </a:lnTo>
                <a:close/>
                <a:moveTo>
                  <a:pt x="1345311" y="223520"/>
                </a:moveTo>
                <a:lnTo>
                  <a:pt x="1364488" y="223520"/>
                </a:lnTo>
                <a:lnTo>
                  <a:pt x="1345311" y="223520"/>
                </a:lnTo>
                <a:close/>
                <a:moveTo>
                  <a:pt x="497840" y="61849"/>
                </a:moveTo>
                <a:cubicBezTo>
                  <a:pt x="521589" y="60960"/>
                  <a:pt x="544322" y="72390"/>
                  <a:pt x="558800" y="92456"/>
                </a:cubicBezTo>
                <a:cubicBezTo>
                  <a:pt x="569976" y="107950"/>
                  <a:pt x="575945" y="127127"/>
                  <a:pt x="575437" y="146812"/>
                </a:cubicBezTo>
                <a:lnTo>
                  <a:pt x="440817" y="146812"/>
                </a:lnTo>
                <a:cubicBezTo>
                  <a:pt x="440563" y="163703"/>
                  <a:pt x="446532" y="179959"/>
                  <a:pt x="457454" y="192151"/>
                </a:cubicBezTo>
                <a:cubicBezTo>
                  <a:pt x="467741" y="203962"/>
                  <a:pt x="482219" y="210439"/>
                  <a:pt x="497332" y="210058"/>
                </a:cubicBezTo>
                <a:cubicBezTo>
                  <a:pt x="504825" y="210058"/>
                  <a:pt x="512318" y="208534"/>
                  <a:pt x="519303" y="205867"/>
                </a:cubicBezTo>
                <a:cubicBezTo>
                  <a:pt x="526034" y="203200"/>
                  <a:pt x="532257" y="199390"/>
                  <a:pt x="537845" y="194691"/>
                </a:cubicBezTo>
                <a:cubicBezTo>
                  <a:pt x="544322" y="187833"/>
                  <a:pt x="549910" y="180086"/>
                  <a:pt x="554228" y="171577"/>
                </a:cubicBezTo>
                <a:lnTo>
                  <a:pt x="570357" y="180848"/>
                </a:lnTo>
                <a:cubicBezTo>
                  <a:pt x="565658" y="190881"/>
                  <a:pt x="559435" y="199898"/>
                  <a:pt x="551815" y="207518"/>
                </a:cubicBezTo>
                <a:cubicBezTo>
                  <a:pt x="544957" y="214249"/>
                  <a:pt x="537083" y="219583"/>
                  <a:pt x="528447" y="223266"/>
                </a:cubicBezTo>
                <a:cubicBezTo>
                  <a:pt x="518922" y="226949"/>
                  <a:pt x="509016" y="228727"/>
                  <a:pt x="498983" y="228473"/>
                </a:cubicBezTo>
                <a:cubicBezTo>
                  <a:pt x="477393" y="229997"/>
                  <a:pt x="456184" y="220853"/>
                  <a:pt x="441833" y="203581"/>
                </a:cubicBezTo>
                <a:cubicBezTo>
                  <a:pt x="428498" y="187833"/>
                  <a:pt x="421132" y="167259"/>
                  <a:pt x="421259" y="146050"/>
                </a:cubicBezTo>
                <a:cubicBezTo>
                  <a:pt x="421132" y="126492"/>
                  <a:pt x="427228" y="107569"/>
                  <a:pt x="438658" y="92202"/>
                </a:cubicBezTo>
                <a:cubicBezTo>
                  <a:pt x="452501" y="72390"/>
                  <a:pt x="474726" y="61087"/>
                  <a:pt x="497967" y="62103"/>
                </a:cubicBezTo>
                <a:close/>
                <a:moveTo>
                  <a:pt x="1926590" y="61595"/>
                </a:moveTo>
                <a:cubicBezTo>
                  <a:pt x="1948434" y="60960"/>
                  <a:pt x="1969262" y="70612"/>
                  <a:pt x="1983740" y="88011"/>
                </a:cubicBezTo>
                <a:cubicBezTo>
                  <a:pt x="1997329" y="103632"/>
                  <a:pt x="2004695" y="124206"/>
                  <a:pt x="2004314" y="145542"/>
                </a:cubicBezTo>
                <a:cubicBezTo>
                  <a:pt x="2004568" y="167132"/>
                  <a:pt x="1996694" y="188087"/>
                  <a:pt x="1982470" y="203581"/>
                </a:cubicBezTo>
                <a:cubicBezTo>
                  <a:pt x="1968119" y="220091"/>
                  <a:pt x="1947672" y="229235"/>
                  <a:pt x="1926463" y="228473"/>
                </a:cubicBezTo>
                <a:cubicBezTo>
                  <a:pt x="1905254" y="229235"/>
                  <a:pt x="1884680" y="220218"/>
                  <a:pt x="1870202" y="203581"/>
                </a:cubicBezTo>
                <a:cubicBezTo>
                  <a:pt x="1855978" y="188087"/>
                  <a:pt x="1848231" y="167132"/>
                  <a:pt x="1848358" y="145542"/>
                </a:cubicBezTo>
                <a:cubicBezTo>
                  <a:pt x="1848104" y="124333"/>
                  <a:pt x="1855470" y="103886"/>
                  <a:pt x="1868932" y="88265"/>
                </a:cubicBezTo>
                <a:cubicBezTo>
                  <a:pt x="1883410" y="70866"/>
                  <a:pt x="1904492" y="61087"/>
                  <a:pt x="1926336" y="61595"/>
                </a:cubicBezTo>
                <a:close/>
                <a:moveTo>
                  <a:pt x="1751076" y="61595"/>
                </a:moveTo>
                <a:cubicBezTo>
                  <a:pt x="1760728" y="61468"/>
                  <a:pt x="1770380" y="63119"/>
                  <a:pt x="1779651" y="66294"/>
                </a:cubicBezTo>
                <a:cubicBezTo>
                  <a:pt x="1788033" y="69088"/>
                  <a:pt x="1796034" y="73406"/>
                  <a:pt x="1803019" y="78994"/>
                </a:cubicBezTo>
                <a:cubicBezTo>
                  <a:pt x="1809369" y="84455"/>
                  <a:pt x="1814703" y="91059"/>
                  <a:pt x="1818767" y="98679"/>
                </a:cubicBezTo>
                <a:lnTo>
                  <a:pt x="1803527" y="108585"/>
                </a:lnTo>
                <a:cubicBezTo>
                  <a:pt x="1791081" y="90297"/>
                  <a:pt x="1770888" y="79883"/>
                  <a:pt x="1749679" y="80645"/>
                </a:cubicBezTo>
                <a:cubicBezTo>
                  <a:pt x="1732788" y="80137"/>
                  <a:pt x="1716405" y="86868"/>
                  <a:pt x="1704213" y="99314"/>
                </a:cubicBezTo>
                <a:cubicBezTo>
                  <a:pt x="1692529" y="111125"/>
                  <a:pt x="1685925" y="127508"/>
                  <a:pt x="1686179" y="144653"/>
                </a:cubicBezTo>
                <a:cubicBezTo>
                  <a:pt x="1686179" y="156083"/>
                  <a:pt x="1689100" y="167386"/>
                  <a:pt x="1694561" y="177292"/>
                </a:cubicBezTo>
                <a:cubicBezTo>
                  <a:pt x="1699895" y="187833"/>
                  <a:pt x="1708023" y="196469"/>
                  <a:pt x="1717929" y="202184"/>
                </a:cubicBezTo>
                <a:cubicBezTo>
                  <a:pt x="1727835" y="207899"/>
                  <a:pt x="1739011" y="210693"/>
                  <a:pt x="1750314" y="210693"/>
                </a:cubicBezTo>
                <a:cubicBezTo>
                  <a:pt x="1771396" y="211074"/>
                  <a:pt x="1791462" y="200660"/>
                  <a:pt x="1804162" y="182753"/>
                </a:cubicBezTo>
                <a:lnTo>
                  <a:pt x="1819402" y="193167"/>
                </a:lnTo>
                <a:cubicBezTo>
                  <a:pt x="1812163" y="204597"/>
                  <a:pt x="1802257" y="213868"/>
                  <a:pt x="1790573" y="219837"/>
                </a:cubicBezTo>
                <a:cubicBezTo>
                  <a:pt x="1777746" y="226314"/>
                  <a:pt x="1763522" y="229489"/>
                  <a:pt x="1749298" y="229362"/>
                </a:cubicBezTo>
                <a:cubicBezTo>
                  <a:pt x="1727454" y="229870"/>
                  <a:pt x="1706245" y="220853"/>
                  <a:pt x="1690751" y="204470"/>
                </a:cubicBezTo>
                <a:cubicBezTo>
                  <a:pt x="1675511" y="189484"/>
                  <a:pt x="1667002" y="168275"/>
                  <a:pt x="1667383" y="146177"/>
                </a:cubicBezTo>
                <a:cubicBezTo>
                  <a:pt x="1667383" y="131064"/>
                  <a:pt x="1671193" y="116332"/>
                  <a:pt x="1678432" y="103378"/>
                </a:cubicBezTo>
                <a:cubicBezTo>
                  <a:pt x="1685671" y="90424"/>
                  <a:pt x="1695958" y="79629"/>
                  <a:pt x="1708404" y="72517"/>
                </a:cubicBezTo>
                <a:cubicBezTo>
                  <a:pt x="1721485" y="65151"/>
                  <a:pt x="1736217" y="61341"/>
                  <a:pt x="1751076" y="61595"/>
                </a:cubicBezTo>
                <a:close/>
                <a:moveTo>
                  <a:pt x="645668" y="60960"/>
                </a:moveTo>
                <a:cubicBezTo>
                  <a:pt x="661289" y="62357"/>
                  <a:pt x="675894" y="70231"/>
                  <a:pt x="686181" y="82931"/>
                </a:cubicBezTo>
                <a:lnTo>
                  <a:pt x="673989" y="96393"/>
                </a:lnTo>
                <a:cubicBezTo>
                  <a:pt x="666242" y="87122"/>
                  <a:pt x="655447" y="81534"/>
                  <a:pt x="643763" y="80645"/>
                </a:cubicBezTo>
                <a:cubicBezTo>
                  <a:pt x="637794" y="80518"/>
                  <a:pt x="631952" y="82804"/>
                  <a:pt x="627634" y="87122"/>
                </a:cubicBezTo>
                <a:cubicBezTo>
                  <a:pt x="623443" y="90932"/>
                  <a:pt x="621157" y="96520"/>
                  <a:pt x="621030" y="102362"/>
                </a:cubicBezTo>
                <a:cubicBezTo>
                  <a:pt x="621284" y="107823"/>
                  <a:pt x="623062" y="113157"/>
                  <a:pt x="626364" y="117348"/>
                </a:cubicBezTo>
                <a:cubicBezTo>
                  <a:pt x="633222" y="124333"/>
                  <a:pt x="641096" y="129921"/>
                  <a:pt x="649732" y="133985"/>
                </a:cubicBezTo>
                <a:cubicBezTo>
                  <a:pt x="660781" y="139319"/>
                  <a:pt x="670814" y="147066"/>
                  <a:pt x="679069" y="156591"/>
                </a:cubicBezTo>
                <a:cubicBezTo>
                  <a:pt x="683895" y="163830"/>
                  <a:pt x="686562" y="172593"/>
                  <a:pt x="686562" y="181483"/>
                </a:cubicBezTo>
                <a:cubicBezTo>
                  <a:pt x="686689" y="193929"/>
                  <a:pt x="681990" y="205867"/>
                  <a:pt x="673735" y="214630"/>
                </a:cubicBezTo>
                <a:cubicBezTo>
                  <a:pt x="665099" y="223520"/>
                  <a:pt x="653415" y="228473"/>
                  <a:pt x="641350" y="228092"/>
                </a:cubicBezTo>
                <a:cubicBezTo>
                  <a:pt x="632714" y="228092"/>
                  <a:pt x="624332" y="226060"/>
                  <a:pt x="616458" y="222123"/>
                </a:cubicBezTo>
                <a:cubicBezTo>
                  <a:pt x="608838" y="218313"/>
                  <a:pt x="602234" y="212725"/>
                  <a:pt x="597027" y="205740"/>
                </a:cubicBezTo>
                <a:lnTo>
                  <a:pt x="609219" y="191008"/>
                </a:lnTo>
                <a:cubicBezTo>
                  <a:pt x="616585" y="201549"/>
                  <a:pt x="628015" y="208026"/>
                  <a:pt x="640334" y="208661"/>
                </a:cubicBezTo>
                <a:cubicBezTo>
                  <a:pt x="647573" y="208915"/>
                  <a:pt x="654685" y="206121"/>
                  <a:pt x="660019" y="200914"/>
                </a:cubicBezTo>
                <a:cubicBezTo>
                  <a:pt x="665099" y="196215"/>
                  <a:pt x="668147" y="189484"/>
                  <a:pt x="668274" y="182245"/>
                </a:cubicBezTo>
                <a:cubicBezTo>
                  <a:pt x="668274" y="176530"/>
                  <a:pt x="666369" y="170942"/>
                  <a:pt x="662940" y="166497"/>
                </a:cubicBezTo>
                <a:cubicBezTo>
                  <a:pt x="656082" y="159512"/>
                  <a:pt x="648081" y="153924"/>
                  <a:pt x="639572" y="149606"/>
                </a:cubicBezTo>
                <a:cubicBezTo>
                  <a:pt x="628904" y="144653"/>
                  <a:pt x="619506" y="137287"/>
                  <a:pt x="611886" y="127889"/>
                </a:cubicBezTo>
                <a:cubicBezTo>
                  <a:pt x="606933" y="120650"/>
                  <a:pt x="604393" y="111887"/>
                  <a:pt x="604647" y="102997"/>
                </a:cubicBezTo>
                <a:cubicBezTo>
                  <a:pt x="604393" y="91694"/>
                  <a:pt x="608584" y="80645"/>
                  <a:pt x="616331" y="72898"/>
                </a:cubicBezTo>
                <a:cubicBezTo>
                  <a:pt x="624205" y="64897"/>
                  <a:pt x="634746" y="60579"/>
                  <a:pt x="645668" y="60960"/>
                </a:cubicBezTo>
                <a:close/>
                <a:moveTo>
                  <a:pt x="48895" y="60960"/>
                </a:moveTo>
                <a:cubicBezTo>
                  <a:pt x="64516" y="62484"/>
                  <a:pt x="78867" y="70358"/>
                  <a:pt x="89154" y="82931"/>
                </a:cubicBezTo>
                <a:lnTo>
                  <a:pt x="76708" y="96266"/>
                </a:lnTo>
                <a:cubicBezTo>
                  <a:pt x="69088" y="87122"/>
                  <a:pt x="58293" y="81407"/>
                  <a:pt x="46736" y="80645"/>
                </a:cubicBezTo>
                <a:cubicBezTo>
                  <a:pt x="40767" y="80518"/>
                  <a:pt x="34925" y="82804"/>
                  <a:pt x="30607" y="87122"/>
                </a:cubicBezTo>
                <a:cubicBezTo>
                  <a:pt x="26416" y="90932"/>
                  <a:pt x="24130" y="96520"/>
                  <a:pt x="24003" y="102362"/>
                </a:cubicBezTo>
                <a:cubicBezTo>
                  <a:pt x="24257" y="107823"/>
                  <a:pt x="26035" y="113157"/>
                  <a:pt x="29337" y="117348"/>
                </a:cubicBezTo>
                <a:cubicBezTo>
                  <a:pt x="36195" y="124333"/>
                  <a:pt x="44069" y="129921"/>
                  <a:pt x="52705" y="133985"/>
                </a:cubicBezTo>
                <a:cubicBezTo>
                  <a:pt x="63754" y="139319"/>
                  <a:pt x="73660" y="147066"/>
                  <a:pt x="81788" y="156591"/>
                </a:cubicBezTo>
                <a:cubicBezTo>
                  <a:pt x="86868" y="163830"/>
                  <a:pt x="89535" y="172593"/>
                  <a:pt x="89535" y="181483"/>
                </a:cubicBezTo>
                <a:cubicBezTo>
                  <a:pt x="89662" y="193929"/>
                  <a:pt x="84963" y="205994"/>
                  <a:pt x="76454" y="214630"/>
                </a:cubicBezTo>
                <a:cubicBezTo>
                  <a:pt x="67945" y="223647"/>
                  <a:pt x="56388" y="228473"/>
                  <a:pt x="44323" y="228092"/>
                </a:cubicBezTo>
                <a:cubicBezTo>
                  <a:pt x="35687" y="228092"/>
                  <a:pt x="27178" y="226060"/>
                  <a:pt x="19431" y="222123"/>
                </a:cubicBezTo>
                <a:cubicBezTo>
                  <a:pt x="11811" y="218313"/>
                  <a:pt x="5207" y="212725"/>
                  <a:pt x="0" y="205740"/>
                </a:cubicBezTo>
                <a:lnTo>
                  <a:pt x="12192" y="191008"/>
                </a:lnTo>
                <a:cubicBezTo>
                  <a:pt x="19558" y="201549"/>
                  <a:pt x="30988" y="208026"/>
                  <a:pt x="43307" y="208661"/>
                </a:cubicBezTo>
                <a:cubicBezTo>
                  <a:pt x="50546" y="208915"/>
                  <a:pt x="57658" y="206121"/>
                  <a:pt x="62992" y="200914"/>
                </a:cubicBezTo>
                <a:cubicBezTo>
                  <a:pt x="68199" y="196215"/>
                  <a:pt x="71120" y="189484"/>
                  <a:pt x="71247" y="182245"/>
                </a:cubicBezTo>
                <a:cubicBezTo>
                  <a:pt x="71247" y="176530"/>
                  <a:pt x="69342" y="170942"/>
                  <a:pt x="65913" y="166497"/>
                </a:cubicBezTo>
                <a:cubicBezTo>
                  <a:pt x="59055" y="159512"/>
                  <a:pt x="51054" y="153797"/>
                  <a:pt x="42545" y="149606"/>
                </a:cubicBezTo>
                <a:cubicBezTo>
                  <a:pt x="32004" y="144526"/>
                  <a:pt x="22733" y="137160"/>
                  <a:pt x="15113" y="127889"/>
                </a:cubicBezTo>
                <a:cubicBezTo>
                  <a:pt x="10160" y="120650"/>
                  <a:pt x="7620" y="111887"/>
                  <a:pt x="7874" y="102997"/>
                </a:cubicBezTo>
                <a:cubicBezTo>
                  <a:pt x="7493" y="91567"/>
                  <a:pt x="11811" y="80645"/>
                  <a:pt x="19558" y="72898"/>
                </a:cubicBezTo>
                <a:cubicBezTo>
                  <a:pt x="27432" y="64897"/>
                  <a:pt x="37973" y="60579"/>
                  <a:pt x="48895" y="60960"/>
                </a:cubicBezTo>
                <a:close/>
                <a:moveTo>
                  <a:pt x="2110105" y="60706"/>
                </a:moveTo>
                <a:cubicBezTo>
                  <a:pt x="2117217" y="60706"/>
                  <a:pt x="2124202" y="62230"/>
                  <a:pt x="2130679" y="65151"/>
                </a:cubicBezTo>
                <a:cubicBezTo>
                  <a:pt x="2136775" y="67818"/>
                  <a:pt x="2142236" y="71882"/>
                  <a:pt x="2146554" y="77089"/>
                </a:cubicBezTo>
                <a:cubicBezTo>
                  <a:pt x="2151507" y="83439"/>
                  <a:pt x="2155190" y="90805"/>
                  <a:pt x="2157349" y="98806"/>
                </a:cubicBezTo>
                <a:cubicBezTo>
                  <a:pt x="2162683" y="87376"/>
                  <a:pt x="2170811" y="77597"/>
                  <a:pt x="2180717" y="70358"/>
                </a:cubicBezTo>
                <a:cubicBezTo>
                  <a:pt x="2189988" y="64008"/>
                  <a:pt x="2200656" y="60579"/>
                  <a:pt x="2211705" y="60706"/>
                </a:cubicBezTo>
                <a:cubicBezTo>
                  <a:pt x="2221357" y="60452"/>
                  <a:pt x="2231009" y="63373"/>
                  <a:pt x="2239137" y="68961"/>
                </a:cubicBezTo>
                <a:cubicBezTo>
                  <a:pt x="2247138" y="74549"/>
                  <a:pt x="2253234" y="82677"/>
                  <a:pt x="2256663" y="92075"/>
                </a:cubicBezTo>
                <a:cubicBezTo>
                  <a:pt x="2261235" y="106553"/>
                  <a:pt x="2263267" y="121666"/>
                  <a:pt x="2262505" y="136906"/>
                </a:cubicBezTo>
                <a:lnTo>
                  <a:pt x="2262505" y="223647"/>
                </a:lnTo>
                <a:lnTo>
                  <a:pt x="2242947" y="223647"/>
                </a:lnTo>
                <a:lnTo>
                  <a:pt x="2242947" y="136906"/>
                </a:lnTo>
                <a:cubicBezTo>
                  <a:pt x="2243582" y="125095"/>
                  <a:pt x="2242439" y="113157"/>
                  <a:pt x="2239391" y="101727"/>
                </a:cubicBezTo>
                <a:cubicBezTo>
                  <a:pt x="2237232" y="95377"/>
                  <a:pt x="2233168" y="89916"/>
                  <a:pt x="2227707" y="86233"/>
                </a:cubicBezTo>
                <a:cubicBezTo>
                  <a:pt x="2221865" y="82169"/>
                  <a:pt x="2215007" y="80137"/>
                  <a:pt x="2208022" y="80518"/>
                </a:cubicBezTo>
                <a:cubicBezTo>
                  <a:pt x="2198878" y="80391"/>
                  <a:pt x="2189861" y="83439"/>
                  <a:pt x="2182495" y="89281"/>
                </a:cubicBezTo>
                <a:cubicBezTo>
                  <a:pt x="2174748" y="94996"/>
                  <a:pt x="2168906" y="103124"/>
                  <a:pt x="2165604" y="112395"/>
                </a:cubicBezTo>
                <a:cubicBezTo>
                  <a:pt x="2161159" y="128524"/>
                  <a:pt x="2159381" y="145415"/>
                  <a:pt x="2160270" y="162179"/>
                </a:cubicBezTo>
                <a:lnTo>
                  <a:pt x="2160270" y="224409"/>
                </a:lnTo>
                <a:lnTo>
                  <a:pt x="2141347" y="224409"/>
                </a:lnTo>
                <a:lnTo>
                  <a:pt x="2141347" y="143129"/>
                </a:lnTo>
                <a:cubicBezTo>
                  <a:pt x="2141855" y="130048"/>
                  <a:pt x="2140839" y="116967"/>
                  <a:pt x="2138045" y="104267"/>
                </a:cubicBezTo>
                <a:cubicBezTo>
                  <a:pt x="2135886" y="97536"/>
                  <a:pt x="2131822" y="91694"/>
                  <a:pt x="2126361" y="87630"/>
                </a:cubicBezTo>
                <a:cubicBezTo>
                  <a:pt x="2120392" y="83566"/>
                  <a:pt x="2113534" y="81407"/>
                  <a:pt x="2106422" y="81661"/>
                </a:cubicBezTo>
                <a:cubicBezTo>
                  <a:pt x="2097405" y="81661"/>
                  <a:pt x="2088642" y="84582"/>
                  <a:pt x="2081403" y="90170"/>
                </a:cubicBezTo>
                <a:cubicBezTo>
                  <a:pt x="2073656" y="95885"/>
                  <a:pt x="2067687" y="103759"/>
                  <a:pt x="2064258" y="113030"/>
                </a:cubicBezTo>
                <a:cubicBezTo>
                  <a:pt x="2059940" y="127381"/>
                  <a:pt x="2058035" y="142367"/>
                  <a:pt x="2058670" y="157353"/>
                </a:cubicBezTo>
                <a:lnTo>
                  <a:pt x="2058670" y="224663"/>
                </a:lnTo>
                <a:lnTo>
                  <a:pt x="2039493" y="224663"/>
                </a:lnTo>
                <a:lnTo>
                  <a:pt x="2039747" y="64770"/>
                </a:lnTo>
                <a:lnTo>
                  <a:pt x="2058924" y="64770"/>
                </a:lnTo>
                <a:lnTo>
                  <a:pt x="2058924" y="92075"/>
                </a:lnTo>
                <a:cubicBezTo>
                  <a:pt x="2064385" y="83439"/>
                  <a:pt x="2071497" y="75819"/>
                  <a:pt x="2079498" y="69850"/>
                </a:cubicBezTo>
                <a:cubicBezTo>
                  <a:pt x="2088769" y="63881"/>
                  <a:pt x="2099310" y="60706"/>
                  <a:pt x="2110232" y="60579"/>
                </a:cubicBezTo>
                <a:close/>
                <a:moveTo>
                  <a:pt x="790829" y="60579"/>
                </a:moveTo>
                <a:cubicBezTo>
                  <a:pt x="797941" y="60579"/>
                  <a:pt x="804926" y="62103"/>
                  <a:pt x="811403" y="65024"/>
                </a:cubicBezTo>
                <a:cubicBezTo>
                  <a:pt x="817499" y="67691"/>
                  <a:pt x="822960" y="71755"/>
                  <a:pt x="827278" y="76962"/>
                </a:cubicBezTo>
                <a:cubicBezTo>
                  <a:pt x="832104" y="83439"/>
                  <a:pt x="835787" y="90805"/>
                  <a:pt x="838073" y="98679"/>
                </a:cubicBezTo>
                <a:cubicBezTo>
                  <a:pt x="843407" y="87249"/>
                  <a:pt x="851535" y="77470"/>
                  <a:pt x="861441" y="70231"/>
                </a:cubicBezTo>
                <a:cubicBezTo>
                  <a:pt x="870712" y="63881"/>
                  <a:pt x="881380" y="60452"/>
                  <a:pt x="892429" y="60579"/>
                </a:cubicBezTo>
                <a:cubicBezTo>
                  <a:pt x="902081" y="60452"/>
                  <a:pt x="911606" y="63246"/>
                  <a:pt x="919861" y="68834"/>
                </a:cubicBezTo>
                <a:cubicBezTo>
                  <a:pt x="927735" y="74549"/>
                  <a:pt x="933831" y="82677"/>
                  <a:pt x="937387" y="91948"/>
                </a:cubicBezTo>
                <a:cubicBezTo>
                  <a:pt x="941705" y="106426"/>
                  <a:pt x="943610" y="121539"/>
                  <a:pt x="942975" y="136779"/>
                </a:cubicBezTo>
                <a:lnTo>
                  <a:pt x="942975" y="223520"/>
                </a:lnTo>
                <a:lnTo>
                  <a:pt x="923544" y="223520"/>
                </a:lnTo>
                <a:lnTo>
                  <a:pt x="923544" y="136906"/>
                </a:lnTo>
                <a:cubicBezTo>
                  <a:pt x="924179" y="125095"/>
                  <a:pt x="923036" y="113157"/>
                  <a:pt x="919988" y="101727"/>
                </a:cubicBezTo>
                <a:cubicBezTo>
                  <a:pt x="917702" y="95377"/>
                  <a:pt x="913638" y="89916"/>
                  <a:pt x="908304" y="86233"/>
                </a:cubicBezTo>
                <a:cubicBezTo>
                  <a:pt x="902462" y="82296"/>
                  <a:pt x="895604" y="80264"/>
                  <a:pt x="888619" y="80518"/>
                </a:cubicBezTo>
                <a:cubicBezTo>
                  <a:pt x="879475" y="80391"/>
                  <a:pt x="870458" y="83439"/>
                  <a:pt x="863092" y="89281"/>
                </a:cubicBezTo>
                <a:cubicBezTo>
                  <a:pt x="855345" y="94996"/>
                  <a:pt x="849503" y="103124"/>
                  <a:pt x="846201" y="112395"/>
                </a:cubicBezTo>
                <a:cubicBezTo>
                  <a:pt x="841629" y="128524"/>
                  <a:pt x="839851" y="145415"/>
                  <a:pt x="840867" y="162179"/>
                </a:cubicBezTo>
                <a:lnTo>
                  <a:pt x="840867" y="224409"/>
                </a:lnTo>
                <a:lnTo>
                  <a:pt x="821690" y="224409"/>
                </a:lnTo>
                <a:lnTo>
                  <a:pt x="821690" y="143129"/>
                </a:lnTo>
                <a:cubicBezTo>
                  <a:pt x="822325" y="130048"/>
                  <a:pt x="821182" y="116967"/>
                  <a:pt x="818134" y="104267"/>
                </a:cubicBezTo>
                <a:cubicBezTo>
                  <a:pt x="816102" y="97409"/>
                  <a:pt x="811911" y="91567"/>
                  <a:pt x="806450" y="87630"/>
                </a:cubicBezTo>
                <a:cubicBezTo>
                  <a:pt x="800481" y="83566"/>
                  <a:pt x="793623" y="81407"/>
                  <a:pt x="786511" y="81661"/>
                </a:cubicBezTo>
                <a:cubicBezTo>
                  <a:pt x="777621" y="81661"/>
                  <a:pt x="768858" y="84582"/>
                  <a:pt x="761619" y="90170"/>
                </a:cubicBezTo>
                <a:cubicBezTo>
                  <a:pt x="753872" y="95885"/>
                  <a:pt x="747903" y="103759"/>
                  <a:pt x="744474" y="113030"/>
                </a:cubicBezTo>
                <a:cubicBezTo>
                  <a:pt x="740156" y="127381"/>
                  <a:pt x="738251" y="142367"/>
                  <a:pt x="738886" y="157353"/>
                </a:cubicBezTo>
                <a:lnTo>
                  <a:pt x="738886" y="224663"/>
                </a:lnTo>
                <a:lnTo>
                  <a:pt x="719709" y="224663"/>
                </a:lnTo>
                <a:lnTo>
                  <a:pt x="720217" y="64643"/>
                </a:lnTo>
                <a:lnTo>
                  <a:pt x="739394" y="64643"/>
                </a:lnTo>
                <a:lnTo>
                  <a:pt x="739394" y="92075"/>
                </a:lnTo>
                <a:cubicBezTo>
                  <a:pt x="744855" y="83439"/>
                  <a:pt x="751967" y="75819"/>
                  <a:pt x="759968" y="69850"/>
                </a:cubicBezTo>
                <a:cubicBezTo>
                  <a:pt x="769239" y="63754"/>
                  <a:pt x="779780" y="60579"/>
                  <a:pt x="790702" y="60579"/>
                </a:cubicBezTo>
                <a:close/>
                <a:moveTo>
                  <a:pt x="1251331" y="60071"/>
                </a:moveTo>
                <a:cubicBezTo>
                  <a:pt x="1261872" y="59817"/>
                  <a:pt x="1272286" y="62992"/>
                  <a:pt x="1281049" y="69088"/>
                </a:cubicBezTo>
                <a:cubicBezTo>
                  <a:pt x="1289685" y="75184"/>
                  <a:pt x="1296416" y="83820"/>
                  <a:pt x="1300226" y="93980"/>
                </a:cubicBezTo>
                <a:cubicBezTo>
                  <a:pt x="1304925" y="109347"/>
                  <a:pt x="1307084" y="125603"/>
                  <a:pt x="1306322" y="141859"/>
                </a:cubicBezTo>
                <a:lnTo>
                  <a:pt x="1306322" y="223520"/>
                </a:lnTo>
                <a:lnTo>
                  <a:pt x="1287145" y="223520"/>
                </a:lnTo>
                <a:lnTo>
                  <a:pt x="1287145" y="148844"/>
                </a:lnTo>
                <a:cubicBezTo>
                  <a:pt x="1287526" y="136652"/>
                  <a:pt x="1286891" y="124333"/>
                  <a:pt x="1284986" y="112268"/>
                </a:cubicBezTo>
                <a:cubicBezTo>
                  <a:pt x="1283589" y="102616"/>
                  <a:pt x="1279017" y="93726"/>
                  <a:pt x="1272159" y="87376"/>
                </a:cubicBezTo>
                <a:cubicBezTo>
                  <a:pt x="1265047" y="81788"/>
                  <a:pt x="1256411" y="78994"/>
                  <a:pt x="1247521" y="79375"/>
                </a:cubicBezTo>
                <a:cubicBezTo>
                  <a:pt x="1235964" y="79248"/>
                  <a:pt x="1224788" y="83693"/>
                  <a:pt x="1216152" y="91821"/>
                </a:cubicBezTo>
                <a:cubicBezTo>
                  <a:pt x="1207262" y="99441"/>
                  <a:pt x="1200912" y="110109"/>
                  <a:pt x="1198118" y="121920"/>
                </a:cubicBezTo>
                <a:cubicBezTo>
                  <a:pt x="1195832" y="136271"/>
                  <a:pt x="1194816" y="150749"/>
                  <a:pt x="1195324" y="165227"/>
                </a:cubicBezTo>
                <a:lnTo>
                  <a:pt x="1195324" y="223520"/>
                </a:lnTo>
                <a:lnTo>
                  <a:pt x="1176147" y="223520"/>
                </a:lnTo>
                <a:lnTo>
                  <a:pt x="1176147" y="64643"/>
                </a:lnTo>
                <a:lnTo>
                  <a:pt x="1195324" y="64643"/>
                </a:lnTo>
                <a:lnTo>
                  <a:pt x="1195324" y="93091"/>
                </a:lnTo>
                <a:cubicBezTo>
                  <a:pt x="1202055" y="82931"/>
                  <a:pt x="1210818" y="74422"/>
                  <a:pt x="1220851" y="68199"/>
                </a:cubicBezTo>
                <a:cubicBezTo>
                  <a:pt x="1230249" y="62865"/>
                  <a:pt x="1240663" y="60198"/>
                  <a:pt x="1251331" y="60198"/>
                </a:cubicBezTo>
                <a:close/>
                <a:moveTo>
                  <a:pt x="1474216" y="59690"/>
                </a:moveTo>
                <a:cubicBezTo>
                  <a:pt x="1485773" y="59563"/>
                  <a:pt x="1497203" y="62357"/>
                  <a:pt x="1507490" y="67945"/>
                </a:cubicBezTo>
                <a:cubicBezTo>
                  <a:pt x="1517904" y="74041"/>
                  <a:pt x="1526794" y="82550"/>
                  <a:pt x="1533525" y="92837"/>
                </a:cubicBezTo>
                <a:lnTo>
                  <a:pt x="1533525" y="64643"/>
                </a:lnTo>
                <a:lnTo>
                  <a:pt x="1552702" y="64643"/>
                </a:lnTo>
                <a:lnTo>
                  <a:pt x="1552702" y="223520"/>
                </a:lnTo>
                <a:lnTo>
                  <a:pt x="1533779" y="223520"/>
                </a:lnTo>
                <a:lnTo>
                  <a:pt x="1533779" y="196215"/>
                </a:lnTo>
                <a:cubicBezTo>
                  <a:pt x="1526540" y="205994"/>
                  <a:pt x="1517269" y="213995"/>
                  <a:pt x="1506855" y="219583"/>
                </a:cubicBezTo>
                <a:cubicBezTo>
                  <a:pt x="1496568" y="225044"/>
                  <a:pt x="1485265" y="227838"/>
                  <a:pt x="1473835" y="227584"/>
                </a:cubicBezTo>
                <a:cubicBezTo>
                  <a:pt x="1453261" y="227711"/>
                  <a:pt x="1433703" y="218694"/>
                  <a:pt x="1419733" y="202692"/>
                </a:cubicBezTo>
                <a:cubicBezTo>
                  <a:pt x="1404620" y="187071"/>
                  <a:pt x="1396111" y="165608"/>
                  <a:pt x="1396365" y="143129"/>
                </a:cubicBezTo>
                <a:cubicBezTo>
                  <a:pt x="1396238" y="121031"/>
                  <a:pt x="1404620" y="99822"/>
                  <a:pt x="1419733" y="84582"/>
                </a:cubicBezTo>
                <a:cubicBezTo>
                  <a:pt x="1433830" y="68453"/>
                  <a:pt x="1453642" y="59436"/>
                  <a:pt x="1474343" y="59690"/>
                </a:cubicBezTo>
                <a:close/>
                <a:moveTo>
                  <a:pt x="1055370" y="59690"/>
                </a:moveTo>
                <a:cubicBezTo>
                  <a:pt x="1066927" y="59563"/>
                  <a:pt x="1078357" y="62357"/>
                  <a:pt x="1088644" y="67945"/>
                </a:cubicBezTo>
                <a:cubicBezTo>
                  <a:pt x="1099058" y="74041"/>
                  <a:pt x="1107948" y="82550"/>
                  <a:pt x="1114679" y="92837"/>
                </a:cubicBezTo>
                <a:lnTo>
                  <a:pt x="1114679" y="64643"/>
                </a:lnTo>
                <a:lnTo>
                  <a:pt x="1133856" y="64643"/>
                </a:lnTo>
                <a:lnTo>
                  <a:pt x="1133856" y="223520"/>
                </a:lnTo>
                <a:lnTo>
                  <a:pt x="1114806" y="223520"/>
                </a:lnTo>
                <a:lnTo>
                  <a:pt x="1114806" y="196215"/>
                </a:lnTo>
                <a:cubicBezTo>
                  <a:pt x="1107567" y="205994"/>
                  <a:pt x="1098296" y="213995"/>
                  <a:pt x="1087882" y="219583"/>
                </a:cubicBezTo>
                <a:cubicBezTo>
                  <a:pt x="1077595" y="225044"/>
                  <a:pt x="1066292" y="227838"/>
                  <a:pt x="1054862" y="227584"/>
                </a:cubicBezTo>
                <a:cubicBezTo>
                  <a:pt x="1034288" y="227711"/>
                  <a:pt x="1014730" y="218694"/>
                  <a:pt x="1000760" y="202692"/>
                </a:cubicBezTo>
                <a:cubicBezTo>
                  <a:pt x="985647" y="187071"/>
                  <a:pt x="977138" y="165608"/>
                  <a:pt x="977392" y="143129"/>
                </a:cubicBezTo>
                <a:cubicBezTo>
                  <a:pt x="977265" y="121031"/>
                  <a:pt x="985774" y="99822"/>
                  <a:pt x="1000760" y="84582"/>
                </a:cubicBezTo>
                <a:cubicBezTo>
                  <a:pt x="1014857" y="68453"/>
                  <a:pt x="1034669" y="59436"/>
                  <a:pt x="1055370" y="59690"/>
                </a:cubicBezTo>
                <a:close/>
                <a:moveTo>
                  <a:pt x="120269" y="4064"/>
                </a:moveTo>
                <a:lnTo>
                  <a:pt x="139446" y="4064"/>
                </a:lnTo>
                <a:lnTo>
                  <a:pt x="139446" y="224282"/>
                </a:lnTo>
                <a:lnTo>
                  <a:pt x="120269" y="224282"/>
                </a:lnTo>
                <a:close/>
                <a:moveTo>
                  <a:pt x="364744" y="3175"/>
                </a:moveTo>
                <a:lnTo>
                  <a:pt x="383921" y="4191"/>
                </a:lnTo>
                <a:lnTo>
                  <a:pt x="383921" y="224282"/>
                </a:lnTo>
                <a:lnTo>
                  <a:pt x="364998" y="224282"/>
                </a:lnTo>
                <a:lnTo>
                  <a:pt x="364998" y="196850"/>
                </a:lnTo>
                <a:cubicBezTo>
                  <a:pt x="357759" y="206629"/>
                  <a:pt x="348488" y="214630"/>
                  <a:pt x="338074" y="220218"/>
                </a:cubicBezTo>
                <a:cubicBezTo>
                  <a:pt x="327787" y="225679"/>
                  <a:pt x="316484" y="228473"/>
                  <a:pt x="305054" y="228219"/>
                </a:cubicBezTo>
                <a:cubicBezTo>
                  <a:pt x="284480" y="228346"/>
                  <a:pt x="264922" y="219329"/>
                  <a:pt x="250952" y="203327"/>
                </a:cubicBezTo>
                <a:cubicBezTo>
                  <a:pt x="235839" y="187706"/>
                  <a:pt x="227330" y="166243"/>
                  <a:pt x="227584" y="143764"/>
                </a:cubicBezTo>
                <a:cubicBezTo>
                  <a:pt x="227457" y="121666"/>
                  <a:pt x="235966" y="100457"/>
                  <a:pt x="250952" y="85217"/>
                </a:cubicBezTo>
                <a:cubicBezTo>
                  <a:pt x="265049" y="69088"/>
                  <a:pt x="284861" y="60071"/>
                  <a:pt x="305562" y="60325"/>
                </a:cubicBezTo>
                <a:cubicBezTo>
                  <a:pt x="317119" y="60198"/>
                  <a:pt x="328549" y="62992"/>
                  <a:pt x="338836" y="68580"/>
                </a:cubicBezTo>
                <a:cubicBezTo>
                  <a:pt x="349250" y="74676"/>
                  <a:pt x="358140" y="83185"/>
                  <a:pt x="364871" y="93472"/>
                </a:cubicBezTo>
                <a:close/>
                <a:moveTo>
                  <a:pt x="1354201" y="127"/>
                </a:moveTo>
                <a:cubicBezTo>
                  <a:pt x="1358519" y="0"/>
                  <a:pt x="1362583" y="1778"/>
                  <a:pt x="1365504" y="5080"/>
                </a:cubicBezTo>
                <a:cubicBezTo>
                  <a:pt x="1368552" y="8255"/>
                  <a:pt x="1370203" y="12573"/>
                  <a:pt x="1370203" y="17018"/>
                </a:cubicBezTo>
                <a:cubicBezTo>
                  <a:pt x="1370203" y="21463"/>
                  <a:pt x="1368552" y="25654"/>
                  <a:pt x="1365504" y="28702"/>
                </a:cubicBezTo>
                <a:cubicBezTo>
                  <a:pt x="1362583" y="31877"/>
                  <a:pt x="1358519" y="33782"/>
                  <a:pt x="1354201" y="33655"/>
                </a:cubicBezTo>
                <a:cubicBezTo>
                  <a:pt x="1349883" y="33528"/>
                  <a:pt x="1346073" y="31877"/>
                  <a:pt x="1343152" y="28702"/>
                </a:cubicBezTo>
                <a:cubicBezTo>
                  <a:pt x="1340231" y="25527"/>
                  <a:pt x="1338453" y="21463"/>
                  <a:pt x="1338453" y="17018"/>
                </a:cubicBezTo>
                <a:cubicBezTo>
                  <a:pt x="1338453" y="12573"/>
                  <a:pt x="1340104" y="8255"/>
                  <a:pt x="1343152" y="5080"/>
                </a:cubicBezTo>
                <a:cubicBezTo>
                  <a:pt x="1345946" y="1778"/>
                  <a:pt x="1350010" y="0"/>
                  <a:pt x="1354201" y="127"/>
                </a:cubicBezTo>
                <a:close/>
                <a:moveTo>
                  <a:pt x="186182" y="127"/>
                </a:moveTo>
                <a:cubicBezTo>
                  <a:pt x="190500" y="0"/>
                  <a:pt x="194564" y="1778"/>
                  <a:pt x="197485" y="5080"/>
                </a:cubicBezTo>
                <a:cubicBezTo>
                  <a:pt x="200533" y="8255"/>
                  <a:pt x="202184" y="12573"/>
                  <a:pt x="202184" y="17018"/>
                </a:cubicBezTo>
                <a:cubicBezTo>
                  <a:pt x="202184" y="21463"/>
                  <a:pt x="200533" y="25654"/>
                  <a:pt x="197485" y="28702"/>
                </a:cubicBezTo>
                <a:cubicBezTo>
                  <a:pt x="194564" y="31877"/>
                  <a:pt x="190500" y="33782"/>
                  <a:pt x="186182" y="33655"/>
                </a:cubicBezTo>
                <a:cubicBezTo>
                  <a:pt x="181864" y="33528"/>
                  <a:pt x="178054" y="31877"/>
                  <a:pt x="175133" y="28702"/>
                </a:cubicBezTo>
                <a:cubicBezTo>
                  <a:pt x="172212" y="25527"/>
                  <a:pt x="170434" y="21463"/>
                  <a:pt x="170434" y="17018"/>
                </a:cubicBezTo>
                <a:cubicBezTo>
                  <a:pt x="170434" y="12573"/>
                  <a:pt x="172085" y="8255"/>
                  <a:pt x="175133" y="5080"/>
                </a:cubicBezTo>
                <a:cubicBezTo>
                  <a:pt x="177927" y="1778"/>
                  <a:pt x="181991" y="0"/>
                  <a:pt x="186182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"/>
          <p:cNvSpPr txBox="1"/>
          <p:nvPr/>
        </p:nvSpPr>
        <p:spPr>
          <a:xfrm>
            <a:off x="1028700" y="1019175"/>
            <a:ext cx="16230600" cy="12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TABLE OF </a:t>
            </a:r>
            <a:r>
              <a:rPr b="0" i="0" lang="en-US" sz="8000" u="none" cap="none" strike="noStrike">
                <a:solidFill>
                  <a:srgbClr val="BA94E9"/>
                </a:solidFill>
                <a:latin typeface="Roboto"/>
                <a:ea typeface="Roboto"/>
                <a:cs typeface="Roboto"/>
                <a:sym typeface="Roboto"/>
              </a:rPr>
              <a:t>CONTENTS.</a:t>
            </a:r>
            <a:endParaRPr/>
          </a:p>
        </p:txBody>
      </p:sp>
      <p:sp>
        <p:nvSpPr>
          <p:cNvPr id="199" name="Google Shape;199;p3"/>
          <p:cNvSpPr/>
          <p:nvPr/>
        </p:nvSpPr>
        <p:spPr>
          <a:xfrm>
            <a:off x="-289614" y="5333274"/>
            <a:ext cx="18377535" cy="6068091"/>
          </a:xfrm>
          <a:custGeom>
            <a:rect b="b" l="l" r="r" t="t"/>
            <a:pathLst>
              <a:path extrusionOk="0" h="8090789" w="24503380">
                <a:moveTo>
                  <a:pt x="17272" y="5665851"/>
                </a:moveTo>
                <a:cubicBezTo>
                  <a:pt x="233426" y="6138418"/>
                  <a:pt x="776478" y="6524244"/>
                  <a:pt x="1417701" y="6647434"/>
                </a:cubicBezTo>
                <a:lnTo>
                  <a:pt x="1415923" y="6656832"/>
                </a:lnTo>
                <a:lnTo>
                  <a:pt x="1417701" y="6647434"/>
                </a:lnTo>
                <a:cubicBezTo>
                  <a:pt x="2058924" y="6770624"/>
                  <a:pt x="2776474" y="6633337"/>
                  <a:pt x="3263900" y="6294882"/>
                </a:cubicBezTo>
                <a:cubicBezTo>
                  <a:pt x="3506470" y="6126480"/>
                  <a:pt x="3688207" y="5917819"/>
                  <a:pt x="3871341" y="5707761"/>
                </a:cubicBezTo>
                <a:cubicBezTo>
                  <a:pt x="3985895" y="5576189"/>
                  <a:pt x="4101084" y="5444109"/>
                  <a:pt x="4231513" y="5321681"/>
                </a:cubicBezTo>
                <a:lnTo>
                  <a:pt x="4237990" y="5328666"/>
                </a:lnTo>
                <a:lnTo>
                  <a:pt x="4231513" y="5321681"/>
                </a:lnTo>
                <a:cubicBezTo>
                  <a:pt x="4570222" y="5003546"/>
                  <a:pt x="5101717" y="4735576"/>
                  <a:pt x="5625211" y="4840224"/>
                </a:cubicBezTo>
                <a:cubicBezTo>
                  <a:pt x="6212459" y="4957826"/>
                  <a:pt x="6473825" y="5457063"/>
                  <a:pt x="6698234" y="5884418"/>
                </a:cubicBezTo>
                <a:cubicBezTo>
                  <a:pt x="6703695" y="5894959"/>
                  <a:pt x="6709283" y="5905373"/>
                  <a:pt x="6714744" y="5915787"/>
                </a:cubicBezTo>
                <a:lnTo>
                  <a:pt x="6706362" y="5920232"/>
                </a:lnTo>
                <a:lnTo>
                  <a:pt x="6714744" y="5915787"/>
                </a:lnTo>
                <a:cubicBezTo>
                  <a:pt x="6943090" y="6349873"/>
                  <a:pt x="7387336" y="6832092"/>
                  <a:pt x="7991983" y="6767068"/>
                </a:cubicBezTo>
                <a:cubicBezTo>
                  <a:pt x="8450961" y="6717792"/>
                  <a:pt x="8740267" y="6367272"/>
                  <a:pt x="8902446" y="6034913"/>
                </a:cubicBezTo>
                <a:lnTo>
                  <a:pt x="8910955" y="6039104"/>
                </a:lnTo>
                <a:lnTo>
                  <a:pt x="8902446" y="6034913"/>
                </a:lnTo>
                <a:cubicBezTo>
                  <a:pt x="8929497" y="5979414"/>
                  <a:pt x="8955405" y="5922899"/>
                  <a:pt x="8981440" y="5866003"/>
                </a:cubicBezTo>
                <a:cubicBezTo>
                  <a:pt x="9007602" y="5808726"/>
                  <a:pt x="9034018" y="5750941"/>
                  <a:pt x="9061831" y="5693918"/>
                </a:cubicBezTo>
                <a:cubicBezTo>
                  <a:pt x="9172067" y="5467858"/>
                  <a:pt x="9305798" y="5250434"/>
                  <a:pt x="9546717" y="5096637"/>
                </a:cubicBezTo>
                <a:lnTo>
                  <a:pt x="9551797" y="5104638"/>
                </a:lnTo>
                <a:lnTo>
                  <a:pt x="9546717" y="5096637"/>
                </a:lnTo>
                <a:cubicBezTo>
                  <a:pt x="10008362" y="4801870"/>
                  <a:pt x="10728706" y="4857369"/>
                  <a:pt x="11229721" y="5108829"/>
                </a:cubicBezTo>
                <a:lnTo>
                  <a:pt x="11225403" y="5117338"/>
                </a:lnTo>
                <a:lnTo>
                  <a:pt x="11229721" y="5108829"/>
                </a:lnTo>
                <a:cubicBezTo>
                  <a:pt x="11731117" y="5360416"/>
                  <a:pt x="12057761" y="5765546"/>
                  <a:pt x="12339447" y="6166612"/>
                </a:cubicBezTo>
                <a:cubicBezTo>
                  <a:pt x="12375261" y="6217539"/>
                  <a:pt x="12410694" y="6268720"/>
                  <a:pt x="12446127" y="6320028"/>
                </a:cubicBezTo>
                <a:cubicBezTo>
                  <a:pt x="12481687" y="6371463"/>
                  <a:pt x="12517247" y="6422898"/>
                  <a:pt x="12553315" y="6474079"/>
                </a:cubicBezTo>
                <a:cubicBezTo>
                  <a:pt x="12764262" y="6774434"/>
                  <a:pt x="12988798" y="7067931"/>
                  <a:pt x="13301473" y="7307834"/>
                </a:cubicBezTo>
                <a:lnTo>
                  <a:pt x="13295630" y="7315327"/>
                </a:lnTo>
                <a:lnTo>
                  <a:pt x="13301473" y="7307834"/>
                </a:lnTo>
                <a:cubicBezTo>
                  <a:pt x="14178025" y="7980553"/>
                  <a:pt x="15720823" y="8070469"/>
                  <a:pt x="16722472" y="7506716"/>
                </a:cubicBezTo>
                <a:cubicBezTo>
                  <a:pt x="17569942" y="7029958"/>
                  <a:pt x="17937225" y="6243828"/>
                  <a:pt x="18298160" y="5470906"/>
                </a:cubicBezTo>
                <a:cubicBezTo>
                  <a:pt x="18376138" y="5303901"/>
                  <a:pt x="18453862" y="5137404"/>
                  <a:pt x="18536031" y="4975098"/>
                </a:cubicBezTo>
                <a:lnTo>
                  <a:pt x="18544540" y="4979416"/>
                </a:lnTo>
                <a:lnTo>
                  <a:pt x="18536031" y="4975098"/>
                </a:lnTo>
                <a:cubicBezTo>
                  <a:pt x="19632168" y="2808986"/>
                  <a:pt x="21686266" y="909320"/>
                  <a:pt x="24497538" y="0"/>
                </a:cubicBezTo>
                <a:lnTo>
                  <a:pt x="24503380" y="18161"/>
                </a:lnTo>
                <a:cubicBezTo>
                  <a:pt x="21696934" y="925957"/>
                  <a:pt x="19646774" y="2822067"/>
                  <a:pt x="18552923" y="4983734"/>
                </a:cubicBezTo>
                <a:cubicBezTo>
                  <a:pt x="18470880" y="5145786"/>
                  <a:pt x="18393283" y="5311902"/>
                  <a:pt x="18315305" y="5479034"/>
                </a:cubicBezTo>
                <a:cubicBezTo>
                  <a:pt x="17954626" y="6251321"/>
                  <a:pt x="17585182" y="7043293"/>
                  <a:pt x="16731615" y="7523480"/>
                </a:cubicBezTo>
                <a:lnTo>
                  <a:pt x="16726916" y="7515225"/>
                </a:lnTo>
                <a:lnTo>
                  <a:pt x="16731615" y="7523480"/>
                </a:lnTo>
                <a:cubicBezTo>
                  <a:pt x="15723616" y="8090789"/>
                  <a:pt x="14172565" y="8000619"/>
                  <a:pt x="13289661" y="7323074"/>
                </a:cubicBezTo>
                <a:cubicBezTo>
                  <a:pt x="12974701" y="7081266"/>
                  <a:pt x="12748641" y="6785737"/>
                  <a:pt x="12537567" y="6485128"/>
                </a:cubicBezTo>
                <a:cubicBezTo>
                  <a:pt x="12501499" y="6433820"/>
                  <a:pt x="12465939" y="6382258"/>
                  <a:pt x="12430379" y="6330950"/>
                </a:cubicBezTo>
                <a:cubicBezTo>
                  <a:pt x="12394819" y="6279642"/>
                  <a:pt x="12359513" y="6228461"/>
                  <a:pt x="12323826" y="6177661"/>
                </a:cubicBezTo>
                <a:lnTo>
                  <a:pt x="12331573" y="6172200"/>
                </a:lnTo>
                <a:lnTo>
                  <a:pt x="12323826" y="6177661"/>
                </a:lnTo>
                <a:cubicBezTo>
                  <a:pt x="12042521" y="5777103"/>
                  <a:pt x="11718036" y="5375275"/>
                  <a:pt x="11221085" y="5125847"/>
                </a:cubicBezTo>
                <a:cubicBezTo>
                  <a:pt x="10723880" y="4876292"/>
                  <a:pt x="10011029" y="4822698"/>
                  <a:pt x="9556877" y="5112639"/>
                </a:cubicBezTo>
                <a:cubicBezTo>
                  <a:pt x="9320403" y="5263515"/>
                  <a:pt x="9188704" y="5477129"/>
                  <a:pt x="9078849" y="5702173"/>
                </a:cubicBezTo>
                <a:cubicBezTo>
                  <a:pt x="9051163" y="5758942"/>
                  <a:pt x="9024874" y="5816473"/>
                  <a:pt x="8998585" y="5873750"/>
                </a:cubicBezTo>
                <a:cubicBezTo>
                  <a:pt x="8972550" y="5930646"/>
                  <a:pt x="8946642" y="5987415"/>
                  <a:pt x="8919464" y="6043168"/>
                </a:cubicBezTo>
                <a:cubicBezTo>
                  <a:pt x="8756142" y="6377940"/>
                  <a:pt x="8462518" y="6735572"/>
                  <a:pt x="7993888" y="6785991"/>
                </a:cubicBezTo>
                <a:lnTo>
                  <a:pt x="7992873" y="6776466"/>
                </a:lnTo>
                <a:lnTo>
                  <a:pt x="7993888" y="6785991"/>
                </a:lnTo>
                <a:cubicBezTo>
                  <a:pt x="7377049" y="6852285"/>
                  <a:pt x="6927088" y="6360541"/>
                  <a:pt x="6697853" y="5924677"/>
                </a:cubicBezTo>
                <a:cubicBezTo>
                  <a:pt x="6692392" y="5914263"/>
                  <a:pt x="6686931" y="5903849"/>
                  <a:pt x="6681343" y="5893308"/>
                </a:cubicBezTo>
                <a:cubicBezTo>
                  <a:pt x="6456299" y="5464429"/>
                  <a:pt x="6198616" y="4974463"/>
                  <a:pt x="5621528" y="4859020"/>
                </a:cubicBezTo>
                <a:lnTo>
                  <a:pt x="5623433" y="4849622"/>
                </a:lnTo>
                <a:lnTo>
                  <a:pt x="5621528" y="4859020"/>
                </a:lnTo>
                <a:cubicBezTo>
                  <a:pt x="5106543" y="4756023"/>
                  <a:pt x="4580890" y="5019802"/>
                  <a:pt x="4244594" y="5335651"/>
                </a:cubicBezTo>
                <a:cubicBezTo>
                  <a:pt x="4114927" y="5457444"/>
                  <a:pt x="4000373" y="5588762"/>
                  <a:pt x="3885692" y="5720461"/>
                </a:cubicBezTo>
                <a:cubicBezTo>
                  <a:pt x="3702812" y="5930392"/>
                  <a:pt x="3519551" y="6140831"/>
                  <a:pt x="3274822" y="6310757"/>
                </a:cubicBezTo>
                <a:lnTo>
                  <a:pt x="3269361" y="6302883"/>
                </a:lnTo>
                <a:lnTo>
                  <a:pt x="3274822" y="6310757"/>
                </a:lnTo>
                <a:cubicBezTo>
                  <a:pt x="2782697" y="6652387"/>
                  <a:pt x="2059813" y="6790309"/>
                  <a:pt x="1414145" y="6666356"/>
                </a:cubicBezTo>
                <a:cubicBezTo>
                  <a:pt x="768350" y="6542024"/>
                  <a:pt x="219329" y="6153277"/>
                  <a:pt x="0" y="567372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"/>
          <p:cNvSpPr/>
          <p:nvPr/>
        </p:nvSpPr>
        <p:spPr>
          <a:xfrm>
            <a:off x="-285062" y="5475346"/>
            <a:ext cx="18372773" cy="5708524"/>
          </a:xfrm>
          <a:custGeom>
            <a:rect b="b" l="l" r="r" t="t"/>
            <a:pathLst>
              <a:path extrusionOk="0" h="7611364" w="24497030">
                <a:moveTo>
                  <a:pt x="17272" y="5297043"/>
                </a:moveTo>
                <a:cubicBezTo>
                  <a:pt x="231013" y="5759958"/>
                  <a:pt x="763397" y="6143625"/>
                  <a:pt x="1392936" y="6272276"/>
                </a:cubicBezTo>
                <a:lnTo>
                  <a:pt x="1391031" y="6281547"/>
                </a:lnTo>
                <a:lnTo>
                  <a:pt x="1392936" y="6272276"/>
                </a:lnTo>
                <a:cubicBezTo>
                  <a:pt x="2019808" y="6400419"/>
                  <a:pt x="2721737" y="6275451"/>
                  <a:pt x="3201162" y="5955919"/>
                </a:cubicBezTo>
                <a:cubicBezTo>
                  <a:pt x="3438906" y="5797931"/>
                  <a:pt x="3617976" y="5600700"/>
                  <a:pt x="3798316" y="5401945"/>
                </a:cubicBezTo>
                <a:cubicBezTo>
                  <a:pt x="3912362" y="5276215"/>
                  <a:pt x="4027043" y="5149850"/>
                  <a:pt x="4157091" y="5033137"/>
                </a:cubicBezTo>
                <a:lnTo>
                  <a:pt x="4163441" y="5040249"/>
                </a:lnTo>
                <a:lnTo>
                  <a:pt x="4157091" y="5033137"/>
                </a:lnTo>
                <a:cubicBezTo>
                  <a:pt x="4492625" y="4731893"/>
                  <a:pt x="5017008" y="4479036"/>
                  <a:pt x="5531104" y="4581652"/>
                </a:cubicBezTo>
                <a:lnTo>
                  <a:pt x="5529199" y="4591050"/>
                </a:lnTo>
                <a:lnTo>
                  <a:pt x="5531104" y="4581652"/>
                </a:lnTo>
                <a:cubicBezTo>
                  <a:pt x="5881370" y="4651248"/>
                  <a:pt x="6126988" y="4833747"/>
                  <a:pt x="6318758" y="5053838"/>
                </a:cubicBezTo>
                <a:lnTo>
                  <a:pt x="6311519" y="5060061"/>
                </a:lnTo>
                <a:lnTo>
                  <a:pt x="6318631" y="5053838"/>
                </a:lnTo>
                <a:cubicBezTo>
                  <a:pt x="6458077" y="5212588"/>
                  <a:pt x="6570726" y="5391023"/>
                  <a:pt x="6677787" y="5560568"/>
                </a:cubicBezTo>
                <a:cubicBezTo>
                  <a:pt x="6684899" y="5571744"/>
                  <a:pt x="6691884" y="5582920"/>
                  <a:pt x="6698996" y="5594096"/>
                </a:cubicBezTo>
                <a:lnTo>
                  <a:pt x="6690995" y="5599176"/>
                </a:lnTo>
                <a:lnTo>
                  <a:pt x="6698996" y="5594096"/>
                </a:lnTo>
                <a:cubicBezTo>
                  <a:pt x="6724650" y="5634609"/>
                  <a:pt x="6752336" y="5675630"/>
                  <a:pt x="6782181" y="5716905"/>
                </a:cubicBezTo>
                <a:cubicBezTo>
                  <a:pt x="6943725" y="5940552"/>
                  <a:pt x="7167245" y="6171692"/>
                  <a:pt x="7421118" y="6321171"/>
                </a:cubicBezTo>
                <a:lnTo>
                  <a:pt x="7416292" y="6329426"/>
                </a:lnTo>
                <a:lnTo>
                  <a:pt x="7421118" y="6321171"/>
                </a:lnTo>
                <a:cubicBezTo>
                  <a:pt x="7596124" y="6423279"/>
                  <a:pt x="7786243" y="6482969"/>
                  <a:pt x="8001381" y="6470396"/>
                </a:cubicBezTo>
                <a:cubicBezTo>
                  <a:pt x="8087233" y="6465570"/>
                  <a:pt x="8167624" y="6449695"/>
                  <a:pt x="8243697" y="6425057"/>
                </a:cubicBezTo>
                <a:cubicBezTo>
                  <a:pt x="8560689" y="6322695"/>
                  <a:pt x="8805291" y="6057138"/>
                  <a:pt x="8949436" y="5789168"/>
                </a:cubicBezTo>
                <a:cubicBezTo>
                  <a:pt x="8984488" y="5724017"/>
                  <a:pt x="9017254" y="5657215"/>
                  <a:pt x="9050274" y="5589905"/>
                </a:cubicBezTo>
                <a:cubicBezTo>
                  <a:pt x="9083421" y="5522214"/>
                  <a:pt x="9116949" y="5454015"/>
                  <a:pt x="9152890" y="5387213"/>
                </a:cubicBezTo>
                <a:cubicBezTo>
                  <a:pt x="9258427" y="5191379"/>
                  <a:pt x="9386824" y="5005578"/>
                  <a:pt x="9600565" y="4869815"/>
                </a:cubicBezTo>
                <a:cubicBezTo>
                  <a:pt x="10059670" y="4578477"/>
                  <a:pt x="10768584" y="4625340"/>
                  <a:pt x="11266678" y="4864100"/>
                </a:cubicBezTo>
                <a:cubicBezTo>
                  <a:pt x="11763883" y="5103495"/>
                  <a:pt x="12094464" y="5493639"/>
                  <a:pt x="12380087" y="5883402"/>
                </a:cubicBezTo>
                <a:lnTo>
                  <a:pt x="12372340" y="5888990"/>
                </a:lnTo>
                <a:lnTo>
                  <a:pt x="12379960" y="5883402"/>
                </a:lnTo>
                <a:cubicBezTo>
                  <a:pt x="12422632" y="5941441"/>
                  <a:pt x="12464796" y="5999988"/>
                  <a:pt x="12506960" y="6058535"/>
                </a:cubicBezTo>
                <a:cubicBezTo>
                  <a:pt x="12549378" y="6117336"/>
                  <a:pt x="12591796" y="6176264"/>
                  <a:pt x="12634849" y="6235065"/>
                </a:cubicBezTo>
                <a:cubicBezTo>
                  <a:pt x="12798679" y="6458077"/>
                  <a:pt x="12971526" y="6677152"/>
                  <a:pt x="13184632" y="6872351"/>
                </a:cubicBezTo>
                <a:lnTo>
                  <a:pt x="13178155" y="6879336"/>
                </a:lnTo>
                <a:lnTo>
                  <a:pt x="13184632" y="6872351"/>
                </a:lnTo>
                <a:cubicBezTo>
                  <a:pt x="13234798" y="6918198"/>
                  <a:pt x="13286867" y="6962648"/>
                  <a:pt x="13341731" y="7005574"/>
                </a:cubicBezTo>
                <a:lnTo>
                  <a:pt x="13335889" y="7013067"/>
                </a:lnTo>
                <a:lnTo>
                  <a:pt x="13341731" y="7005574"/>
                </a:lnTo>
                <a:cubicBezTo>
                  <a:pt x="13835634" y="7391400"/>
                  <a:pt x="14534388" y="7592695"/>
                  <a:pt x="15232253" y="7592060"/>
                </a:cubicBezTo>
                <a:cubicBezTo>
                  <a:pt x="15746223" y="7591806"/>
                  <a:pt x="16259176" y="7481062"/>
                  <a:pt x="16679673" y="7255256"/>
                </a:cubicBezTo>
                <a:lnTo>
                  <a:pt x="16684117" y="7263638"/>
                </a:lnTo>
                <a:lnTo>
                  <a:pt x="16679546" y="7255256"/>
                </a:lnTo>
                <a:cubicBezTo>
                  <a:pt x="17066260" y="7047103"/>
                  <a:pt x="17355948" y="6774053"/>
                  <a:pt x="17591913" y="6466332"/>
                </a:cubicBezTo>
                <a:cubicBezTo>
                  <a:pt x="17868774" y="6105906"/>
                  <a:pt x="18071847" y="5698617"/>
                  <a:pt x="18273396" y="5294249"/>
                </a:cubicBezTo>
                <a:cubicBezTo>
                  <a:pt x="18353659" y="5133213"/>
                  <a:pt x="18433669" y="4972812"/>
                  <a:pt x="18517998" y="4816094"/>
                </a:cubicBezTo>
                <a:lnTo>
                  <a:pt x="18526379" y="4820666"/>
                </a:lnTo>
                <a:lnTo>
                  <a:pt x="18517998" y="4816094"/>
                </a:lnTo>
                <a:cubicBezTo>
                  <a:pt x="18591657" y="4678934"/>
                  <a:pt x="18669381" y="4543044"/>
                  <a:pt x="18750788" y="4408170"/>
                </a:cubicBezTo>
                <a:cubicBezTo>
                  <a:pt x="19918173" y="2478024"/>
                  <a:pt x="21884894" y="818134"/>
                  <a:pt x="24491315" y="0"/>
                </a:cubicBezTo>
                <a:lnTo>
                  <a:pt x="24497030" y="18161"/>
                </a:lnTo>
                <a:cubicBezTo>
                  <a:pt x="21895054" y="834898"/>
                  <a:pt x="19932142" y="2491740"/>
                  <a:pt x="18767299" y="4417568"/>
                </a:cubicBezTo>
                <a:lnTo>
                  <a:pt x="18759171" y="4412615"/>
                </a:lnTo>
                <a:lnTo>
                  <a:pt x="18767299" y="4417568"/>
                </a:lnTo>
                <a:cubicBezTo>
                  <a:pt x="18686018" y="4552061"/>
                  <a:pt x="18608422" y="4687824"/>
                  <a:pt x="18534888" y="4824603"/>
                </a:cubicBezTo>
                <a:cubicBezTo>
                  <a:pt x="18450814" y="4980940"/>
                  <a:pt x="18370931" y="5141214"/>
                  <a:pt x="18290540" y="5302250"/>
                </a:cubicBezTo>
                <a:cubicBezTo>
                  <a:pt x="18089118" y="5706364"/>
                  <a:pt x="17885156" y="6115304"/>
                  <a:pt x="17607027" y="6477508"/>
                </a:cubicBezTo>
                <a:lnTo>
                  <a:pt x="17599533" y="6471666"/>
                </a:lnTo>
                <a:lnTo>
                  <a:pt x="17607153" y="6477508"/>
                </a:lnTo>
                <a:cubicBezTo>
                  <a:pt x="17369917" y="6786880"/>
                  <a:pt x="17078326" y="7061962"/>
                  <a:pt x="16688689" y="7271639"/>
                </a:cubicBezTo>
                <a:cubicBezTo>
                  <a:pt x="16264890" y="7499223"/>
                  <a:pt x="15748889" y="7610348"/>
                  <a:pt x="15232380" y="7610729"/>
                </a:cubicBezTo>
                <a:lnTo>
                  <a:pt x="15232380" y="7601204"/>
                </a:lnTo>
                <a:lnTo>
                  <a:pt x="15232380" y="7610729"/>
                </a:lnTo>
                <a:cubicBezTo>
                  <a:pt x="14531340" y="7611364"/>
                  <a:pt x="13828141" y="7409180"/>
                  <a:pt x="13330175" y="7020179"/>
                </a:cubicBezTo>
                <a:cubicBezTo>
                  <a:pt x="13274930" y="6976999"/>
                  <a:pt x="13222352" y="6932168"/>
                  <a:pt x="13171932" y="6886067"/>
                </a:cubicBezTo>
                <a:cubicBezTo>
                  <a:pt x="12957556" y="6689598"/>
                  <a:pt x="12783693" y="6469380"/>
                  <a:pt x="12619736" y="6245987"/>
                </a:cubicBezTo>
                <a:cubicBezTo>
                  <a:pt x="12576556" y="6187186"/>
                  <a:pt x="12534138" y="6128258"/>
                  <a:pt x="12491721" y="6069330"/>
                </a:cubicBezTo>
                <a:cubicBezTo>
                  <a:pt x="12449556" y="6010656"/>
                  <a:pt x="12407392" y="5952236"/>
                  <a:pt x="12364847" y="5894324"/>
                </a:cubicBezTo>
                <a:cubicBezTo>
                  <a:pt x="12079733" y="5505069"/>
                  <a:pt x="11751310" y="5118227"/>
                  <a:pt x="11258550" y="4880991"/>
                </a:cubicBezTo>
                <a:lnTo>
                  <a:pt x="11262741" y="4872355"/>
                </a:lnTo>
                <a:lnTo>
                  <a:pt x="11258677" y="4880991"/>
                </a:lnTo>
                <a:cubicBezTo>
                  <a:pt x="10764266" y="4644136"/>
                  <a:pt x="10062846" y="4598797"/>
                  <a:pt x="9610979" y="4885690"/>
                </a:cubicBezTo>
                <a:lnTo>
                  <a:pt x="9605899" y="4877689"/>
                </a:lnTo>
                <a:lnTo>
                  <a:pt x="9610979" y="4885690"/>
                </a:lnTo>
                <a:cubicBezTo>
                  <a:pt x="9401175" y="5018913"/>
                  <a:pt x="9274810" y="5201412"/>
                  <a:pt x="9169909" y="5396103"/>
                </a:cubicBezTo>
                <a:cubicBezTo>
                  <a:pt x="9134094" y="5462651"/>
                  <a:pt x="9100821" y="5530469"/>
                  <a:pt x="9067546" y="5598160"/>
                </a:cubicBezTo>
                <a:cubicBezTo>
                  <a:pt x="9034526" y="5665470"/>
                  <a:pt x="9001634" y="5732653"/>
                  <a:pt x="8966327" y="5798058"/>
                </a:cubicBezTo>
                <a:lnTo>
                  <a:pt x="8957946" y="5793486"/>
                </a:lnTo>
                <a:lnTo>
                  <a:pt x="8966327" y="5798058"/>
                </a:lnTo>
                <a:cubicBezTo>
                  <a:pt x="8820659" y="6068568"/>
                  <a:pt x="8572754" y="6338570"/>
                  <a:pt x="8249666" y="6442964"/>
                </a:cubicBezTo>
                <a:lnTo>
                  <a:pt x="8246746" y="6433947"/>
                </a:lnTo>
                <a:lnTo>
                  <a:pt x="8249666" y="6442964"/>
                </a:lnTo>
                <a:cubicBezTo>
                  <a:pt x="8172069" y="6468110"/>
                  <a:pt x="8090027" y="6484239"/>
                  <a:pt x="8002524" y="6489192"/>
                </a:cubicBezTo>
                <a:lnTo>
                  <a:pt x="8002016" y="6479667"/>
                </a:lnTo>
                <a:lnTo>
                  <a:pt x="8002524" y="6489192"/>
                </a:lnTo>
                <a:cubicBezTo>
                  <a:pt x="7782814" y="6502019"/>
                  <a:pt x="7589012" y="6440932"/>
                  <a:pt x="7411466" y="6337427"/>
                </a:cubicBezTo>
                <a:cubicBezTo>
                  <a:pt x="7154672" y="6186297"/>
                  <a:pt x="6929374" y="5953125"/>
                  <a:pt x="6766814" y="5727954"/>
                </a:cubicBezTo>
                <a:lnTo>
                  <a:pt x="6774561" y="5722366"/>
                </a:lnTo>
                <a:lnTo>
                  <a:pt x="6766814" y="5727954"/>
                </a:lnTo>
                <a:cubicBezTo>
                  <a:pt x="6736715" y="5686298"/>
                  <a:pt x="6708902" y="5644896"/>
                  <a:pt x="6682994" y="5604129"/>
                </a:cubicBezTo>
                <a:cubicBezTo>
                  <a:pt x="6676009" y="5592953"/>
                  <a:pt x="6668897" y="5581904"/>
                  <a:pt x="6661785" y="5570601"/>
                </a:cubicBezTo>
                <a:cubicBezTo>
                  <a:pt x="6554597" y="5400802"/>
                  <a:pt x="6442710" y="5223764"/>
                  <a:pt x="6304407" y="5066284"/>
                </a:cubicBezTo>
                <a:cubicBezTo>
                  <a:pt x="6114542" y="4848479"/>
                  <a:pt x="5872480" y="4668901"/>
                  <a:pt x="5527294" y="4600194"/>
                </a:cubicBezTo>
                <a:cubicBezTo>
                  <a:pt x="5021453" y="4499229"/>
                  <a:pt x="4502785" y="4748149"/>
                  <a:pt x="4169791" y="5047234"/>
                </a:cubicBezTo>
                <a:cubicBezTo>
                  <a:pt x="4040505" y="5163312"/>
                  <a:pt x="3926459" y="5288915"/>
                  <a:pt x="3812286" y="5414772"/>
                </a:cubicBezTo>
                <a:cubicBezTo>
                  <a:pt x="3632073" y="5613400"/>
                  <a:pt x="3451606" y="5812282"/>
                  <a:pt x="3211576" y="5971794"/>
                </a:cubicBezTo>
                <a:lnTo>
                  <a:pt x="3206242" y="5963920"/>
                </a:lnTo>
                <a:lnTo>
                  <a:pt x="3211576" y="5971794"/>
                </a:lnTo>
                <a:cubicBezTo>
                  <a:pt x="2727579" y="6294374"/>
                  <a:pt x="2020316" y="6419977"/>
                  <a:pt x="1388999" y="6290945"/>
                </a:cubicBezTo>
                <a:cubicBezTo>
                  <a:pt x="755142" y="6161278"/>
                  <a:pt x="216916" y="5774690"/>
                  <a:pt x="0" y="530504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"/>
          <p:cNvSpPr/>
          <p:nvPr/>
        </p:nvSpPr>
        <p:spPr>
          <a:xfrm>
            <a:off x="-280366" y="5617716"/>
            <a:ext cx="18367725" cy="5500687"/>
          </a:xfrm>
          <a:custGeom>
            <a:rect b="b" l="l" r="r" t="t"/>
            <a:pathLst>
              <a:path extrusionOk="0" h="7334250" w="24490300">
                <a:moveTo>
                  <a:pt x="17272" y="4927854"/>
                </a:moveTo>
                <a:cubicBezTo>
                  <a:pt x="228600" y="5380863"/>
                  <a:pt x="750316" y="5762498"/>
                  <a:pt x="1368425" y="5896864"/>
                </a:cubicBezTo>
                <a:cubicBezTo>
                  <a:pt x="1980692" y="6030087"/>
                  <a:pt x="2667254" y="5917057"/>
                  <a:pt x="3138551" y="5616829"/>
                </a:cubicBezTo>
                <a:cubicBezTo>
                  <a:pt x="3371469" y="5469128"/>
                  <a:pt x="3547618" y="5283327"/>
                  <a:pt x="3725291" y="5095875"/>
                </a:cubicBezTo>
                <a:cubicBezTo>
                  <a:pt x="3838829" y="4975987"/>
                  <a:pt x="3953129" y="4855464"/>
                  <a:pt x="4083050" y="4744339"/>
                </a:cubicBezTo>
                <a:lnTo>
                  <a:pt x="4089273" y="4751578"/>
                </a:lnTo>
                <a:lnTo>
                  <a:pt x="4083050" y="4744339"/>
                </a:lnTo>
                <a:cubicBezTo>
                  <a:pt x="4415409" y="4459986"/>
                  <a:pt x="4932680" y="4221988"/>
                  <a:pt x="5437124" y="4322826"/>
                </a:cubicBezTo>
                <a:lnTo>
                  <a:pt x="5435219" y="4332224"/>
                </a:lnTo>
                <a:lnTo>
                  <a:pt x="5437124" y="4322826"/>
                </a:lnTo>
                <a:cubicBezTo>
                  <a:pt x="5797804" y="4394073"/>
                  <a:pt x="6057519" y="4563872"/>
                  <a:pt x="6264402" y="4767961"/>
                </a:cubicBezTo>
                <a:lnTo>
                  <a:pt x="6257671" y="4774692"/>
                </a:lnTo>
                <a:lnTo>
                  <a:pt x="6264402" y="4767961"/>
                </a:lnTo>
                <a:cubicBezTo>
                  <a:pt x="6416929" y="4918456"/>
                  <a:pt x="6543802" y="5086731"/>
                  <a:pt x="6666484" y="5249418"/>
                </a:cubicBezTo>
                <a:cubicBezTo>
                  <a:pt x="6672199" y="5256911"/>
                  <a:pt x="6677787" y="5264404"/>
                  <a:pt x="6683375" y="5271897"/>
                </a:cubicBezTo>
                <a:cubicBezTo>
                  <a:pt x="6712077" y="5310251"/>
                  <a:pt x="6743065" y="5349240"/>
                  <a:pt x="6776212" y="5388737"/>
                </a:cubicBezTo>
                <a:cubicBezTo>
                  <a:pt x="6955282" y="5602859"/>
                  <a:pt x="7197598" y="5835269"/>
                  <a:pt x="7450709" y="5995797"/>
                </a:cubicBezTo>
                <a:cubicBezTo>
                  <a:pt x="7623556" y="6105652"/>
                  <a:pt x="7803388" y="6173597"/>
                  <a:pt x="8010906" y="6172835"/>
                </a:cubicBezTo>
                <a:cubicBezTo>
                  <a:pt x="8093710" y="6172581"/>
                  <a:pt x="8171815" y="6161659"/>
                  <a:pt x="8247634" y="6142355"/>
                </a:cubicBezTo>
                <a:lnTo>
                  <a:pt x="8250047" y="6151626"/>
                </a:lnTo>
                <a:lnTo>
                  <a:pt x="8247634" y="6142355"/>
                </a:lnTo>
                <a:cubicBezTo>
                  <a:pt x="8562721" y="6061202"/>
                  <a:pt x="8838819" y="5810504"/>
                  <a:pt x="8996680" y="5542661"/>
                </a:cubicBezTo>
                <a:cubicBezTo>
                  <a:pt x="9039225" y="5470398"/>
                  <a:pt x="9078214" y="5395722"/>
                  <a:pt x="9117457" y="5320538"/>
                </a:cubicBezTo>
                <a:cubicBezTo>
                  <a:pt x="9156827" y="5244973"/>
                  <a:pt x="9196578" y="5168900"/>
                  <a:pt x="9240266" y="5094859"/>
                </a:cubicBezTo>
                <a:cubicBezTo>
                  <a:pt x="9341104" y="4923790"/>
                  <a:pt x="9463532" y="4763008"/>
                  <a:pt x="9654921" y="4642231"/>
                </a:cubicBezTo>
                <a:cubicBezTo>
                  <a:pt x="10111359" y="4354195"/>
                  <a:pt x="10809605" y="4391914"/>
                  <a:pt x="11304397" y="4618736"/>
                </a:cubicBezTo>
                <a:lnTo>
                  <a:pt x="11300460" y="4627372"/>
                </a:lnTo>
                <a:lnTo>
                  <a:pt x="11304397" y="4618736"/>
                </a:lnTo>
                <a:cubicBezTo>
                  <a:pt x="11797919" y="4845050"/>
                  <a:pt x="12132056" y="5221224"/>
                  <a:pt x="12421362" y="5599684"/>
                </a:cubicBezTo>
                <a:lnTo>
                  <a:pt x="12413742" y="5605526"/>
                </a:lnTo>
                <a:lnTo>
                  <a:pt x="12421235" y="5599684"/>
                </a:lnTo>
                <a:cubicBezTo>
                  <a:pt x="12472162" y="5665978"/>
                  <a:pt x="12522454" y="5732907"/>
                  <a:pt x="12572746" y="5800090"/>
                </a:cubicBezTo>
                <a:cubicBezTo>
                  <a:pt x="12623419" y="5867654"/>
                  <a:pt x="12674219" y="5935472"/>
                  <a:pt x="12726035" y="6002782"/>
                </a:cubicBezTo>
                <a:cubicBezTo>
                  <a:pt x="12877800" y="6200013"/>
                  <a:pt x="13037948" y="6393815"/>
                  <a:pt x="13228448" y="6569964"/>
                </a:cubicBezTo>
                <a:lnTo>
                  <a:pt x="13221971" y="6576949"/>
                </a:lnTo>
                <a:lnTo>
                  <a:pt x="13228448" y="6569964"/>
                </a:lnTo>
                <a:cubicBezTo>
                  <a:pt x="13277851" y="6615430"/>
                  <a:pt x="13329031" y="6659880"/>
                  <a:pt x="13382499" y="6702425"/>
                </a:cubicBezTo>
                <a:lnTo>
                  <a:pt x="13376529" y="6709918"/>
                </a:lnTo>
                <a:lnTo>
                  <a:pt x="13382499" y="6702425"/>
                </a:lnTo>
                <a:cubicBezTo>
                  <a:pt x="13865860" y="7086854"/>
                  <a:pt x="14537690" y="7295134"/>
                  <a:pt x="15216886" y="7306564"/>
                </a:cubicBezTo>
                <a:cubicBezTo>
                  <a:pt x="15717266" y="7315200"/>
                  <a:pt x="16220567" y="7215759"/>
                  <a:pt x="16637254" y="7002907"/>
                </a:cubicBezTo>
                <a:lnTo>
                  <a:pt x="16641573" y="7011416"/>
                </a:lnTo>
                <a:lnTo>
                  <a:pt x="16637254" y="7002907"/>
                </a:lnTo>
                <a:cubicBezTo>
                  <a:pt x="17020032" y="6806692"/>
                  <a:pt x="17310481" y="6546215"/>
                  <a:pt x="17549114" y="6250432"/>
                </a:cubicBezTo>
                <a:cubicBezTo>
                  <a:pt x="17830419" y="5903595"/>
                  <a:pt x="18040478" y="5509006"/>
                  <a:pt x="18249138" y="5116703"/>
                </a:cubicBezTo>
                <a:cubicBezTo>
                  <a:pt x="18331561" y="4961763"/>
                  <a:pt x="18413857" y="4807204"/>
                  <a:pt x="18500217" y="4656201"/>
                </a:cubicBezTo>
                <a:lnTo>
                  <a:pt x="18508473" y="4660900"/>
                </a:lnTo>
                <a:lnTo>
                  <a:pt x="18500217" y="4656201"/>
                </a:lnTo>
                <a:cubicBezTo>
                  <a:pt x="18576036" y="4523359"/>
                  <a:pt x="18655792" y="4391533"/>
                  <a:pt x="18739104" y="4260977"/>
                </a:cubicBezTo>
                <a:lnTo>
                  <a:pt x="18747105" y="4266057"/>
                </a:lnTo>
                <a:lnTo>
                  <a:pt x="18739104" y="4260977"/>
                </a:lnTo>
                <a:cubicBezTo>
                  <a:pt x="19932904" y="2390902"/>
                  <a:pt x="21899753" y="786511"/>
                  <a:pt x="24484711" y="0"/>
                </a:cubicBezTo>
                <a:lnTo>
                  <a:pt x="24490300" y="18288"/>
                </a:lnTo>
                <a:cubicBezTo>
                  <a:pt x="21909786" y="803402"/>
                  <a:pt x="19946621" y="2404999"/>
                  <a:pt x="18755233" y="4271264"/>
                </a:cubicBezTo>
                <a:cubicBezTo>
                  <a:pt x="18672049" y="4401439"/>
                  <a:pt x="18592419" y="4533138"/>
                  <a:pt x="18516855" y="4665726"/>
                </a:cubicBezTo>
                <a:cubicBezTo>
                  <a:pt x="18430749" y="4816348"/>
                  <a:pt x="18348580" y="4970780"/>
                  <a:pt x="18266156" y="5125720"/>
                </a:cubicBezTo>
                <a:cubicBezTo>
                  <a:pt x="18057496" y="5517769"/>
                  <a:pt x="17846803" y="5914009"/>
                  <a:pt x="17564101" y="6262497"/>
                </a:cubicBezTo>
                <a:lnTo>
                  <a:pt x="17556734" y="6256528"/>
                </a:lnTo>
                <a:lnTo>
                  <a:pt x="17564101" y="6262497"/>
                </a:lnTo>
                <a:cubicBezTo>
                  <a:pt x="17323943" y="6559931"/>
                  <a:pt x="17031589" y="6822313"/>
                  <a:pt x="16646017" y="7019925"/>
                </a:cubicBezTo>
                <a:cubicBezTo>
                  <a:pt x="16226029" y="7234428"/>
                  <a:pt x="15719426" y="7334250"/>
                  <a:pt x="15216632" y="7325614"/>
                </a:cubicBezTo>
                <a:lnTo>
                  <a:pt x="15216759" y="7316089"/>
                </a:lnTo>
                <a:lnTo>
                  <a:pt x="15216632" y="7325614"/>
                </a:lnTo>
                <a:cubicBezTo>
                  <a:pt x="14534134" y="7314057"/>
                  <a:pt x="13857859" y="7104888"/>
                  <a:pt x="13370687" y="6717284"/>
                </a:cubicBezTo>
                <a:cubicBezTo>
                  <a:pt x="13316839" y="6674358"/>
                  <a:pt x="13265151" y="6629654"/>
                  <a:pt x="13215493" y="6583934"/>
                </a:cubicBezTo>
                <a:cubicBezTo>
                  <a:pt x="13023851" y="6406642"/>
                  <a:pt x="12862814" y="6211951"/>
                  <a:pt x="12710923" y="6014339"/>
                </a:cubicBezTo>
                <a:cubicBezTo>
                  <a:pt x="12658979" y="5946902"/>
                  <a:pt x="12608179" y="5878957"/>
                  <a:pt x="12557506" y="5811393"/>
                </a:cubicBezTo>
                <a:cubicBezTo>
                  <a:pt x="12507087" y="5744210"/>
                  <a:pt x="12456922" y="5677281"/>
                  <a:pt x="12406122" y="5611114"/>
                </a:cubicBezTo>
                <a:cubicBezTo>
                  <a:pt x="12117197" y="5233289"/>
                  <a:pt x="11785473" y="4860290"/>
                  <a:pt x="11296269" y="4636008"/>
                </a:cubicBezTo>
                <a:cubicBezTo>
                  <a:pt x="10805287" y="4410837"/>
                  <a:pt x="10114153" y="4374769"/>
                  <a:pt x="9664827" y="4658360"/>
                </a:cubicBezTo>
                <a:lnTo>
                  <a:pt x="9659747" y="4650359"/>
                </a:lnTo>
                <a:lnTo>
                  <a:pt x="9664827" y="4658360"/>
                </a:lnTo>
                <a:cubicBezTo>
                  <a:pt x="9476994" y="4776978"/>
                  <a:pt x="9356471" y="4934839"/>
                  <a:pt x="9256396" y="5104638"/>
                </a:cubicBezTo>
                <a:cubicBezTo>
                  <a:pt x="9213088" y="5178171"/>
                  <a:pt x="9173591" y="5253863"/>
                  <a:pt x="9134094" y="5329555"/>
                </a:cubicBezTo>
                <a:cubicBezTo>
                  <a:pt x="9094851" y="5404739"/>
                  <a:pt x="9055735" y="5479923"/>
                  <a:pt x="9012809" y="5552567"/>
                </a:cubicBezTo>
                <a:lnTo>
                  <a:pt x="9004554" y="5547741"/>
                </a:lnTo>
                <a:lnTo>
                  <a:pt x="9012809" y="5552567"/>
                </a:lnTo>
                <a:cubicBezTo>
                  <a:pt x="8853043" y="5823712"/>
                  <a:pt x="8573262" y="6078347"/>
                  <a:pt x="8252079" y="6161024"/>
                </a:cubicBezTo>
                <a:cubicBezTo>
                  <a:pt x="8174863" y="6180836"/>
                  <a:pt x="8095234" y="6191885"/>
                  <a:pt x="8010652" y="6192139"/>
                </a:cubicBezTo>
                <a:lnTo>
                  <a:pt x="8010652" y="6182614"/>
                </a:lnTo>
                <a:lnTo>
                  <a:pt x="8010652" y="6192139"/>
                </a:lnTo>
                <a:cubicBezTo>
                  <a:pt x="7798562" y="6193028"/>
                  <a:pt x="7615174" y="6123305"/>
                  <a:pt x="7440168" y="6012180"/>
                </a:cubicBezTo>
                <a:lnTo>
                  <a:pt x="7445248" y="6004179"/>
                </a:lnTo>
                <a:lnTo>
                  <a:pt x="7440168" y="6012180"/>
                </a:lnTo>
                <a:cubicBezTo>
                  <a:pt x="7184898" y="5850382"/>
                  <a:pt x="6941185" y="5616448"/>
                  <a:pt x="6761226" y="5401310"/>
                </a:cubicBezTo>
                <a:lnTo>
                  <a:pt x="6768592" y="5395214"/>
                </a:lnTo>
                <a:lnTo>
                  <a:pt x="6761353" y="5401310"/>
                </a:lnTo>
                <a:cubicBezTo>
                  <a:pt x="6728079" y="5361559"/>
                  <a:pt x="6696837" y="5322316"/>
                  <a:pt x="6667881" y="5283708"/>
                </a:cubicBezTo>
                <a:lnTo>
                  <a:pt x="6675501" y="5277993"/>
                </a:lnTo>
                <a:lnTo>
                  <a:pt x="6667881" y="5283708"/>
                </a:lnTo>
                <a:cubicBezTo>
                  <a:pt x="6662293" y="5276215"/>
                  <a:pt x="6656578" y="5268722"/>
                  <a:pt x="6650863" y="5261229"/>
                </a:cubicBezTo>
                <a:cubicBezTo>
                  <a:pt x="6528054" y="5098415"/>
                  <a:pt x="6401943" y="4931283"/>
                  <a:pt x="6250559" y="4781931"/>
                </a:cubicBezTo>
                <a:cubicBezTo>
                  <a:pt x="6045835" y="4579874"/>
                  <a:pt x="5789422" y="4412361"/>
                  <a:pt x="5433060" y="4341876"/>
                </a:cubicBezTo>
                <a:cubicBezTo>
                  <a:pt x="4936490" y="4242689"/>
                  <a:pt x="4424934" y="4477004"/>
                  <a:pt x="4095115" y="4759198"/>
                </a:cubicBezTo>
                <a:cubicBezTo>
                  <a:pt x="3966210" y="4869561"/>
                  <a:pt x="3852545" y="4989449"/>
                  <a:pt x="3738880" y="5109337"/>
                </a:cubicBezTo>
                <a:cubicBezTo>
                  <a:pt x="3561334" y="5296662"/>
                  <a:pt x="3383661" y="5484114"/>
                  <a:pt x="3148584" y="5633339"/>
                </a:cubicBezTo>
                <a:lnTo>
                  <a:pt x="3143504" y="5625338"/>
                </a:lnTo>
                <a:lnTo>
                  <a:pt x="3148584" y="5633339"/>
                </a:lnTo>
                <a:cubicBezTo>
                  <a:pt x="2672715" y="5936615"/>
                  <a:pt x="1980946" y="6050026"/>
                  <a:pt x="1364234" y="5915914"/>
                </a:cubicBezTo>
                <a:lnTo>
                  <a:pt x="1366266" y="5906643"/>
                </a:lnTo>
                <a:lnTo>
                  <a:pt x="1364234" y="5915914"/>
                </a:lnTo>
                <a:cubicBezTo>
                  <a:pt x="741807" y="5780151"/>
                  <a:pt x="214376" y="5395468"/>
                  <a:pt x="0" y="493585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-275813" y="5760112"/>
            <a:ext cx="18362772" cy="5293422"/>
          </a:xfrm>
          <a:custGeom>
            <a:rect b="b" l="l" r="r" t="t"/>
            <a:pathLst>
              <a:path extrusionOk="0" h="7057897" w="24483696">
                <a:moveTo>
                  <a:pt x="17272" y="4558538"/>
                </a:moveTo>
                <a:cubicBezTo>
                  <a:pt x="226187" y="5001641"/>
                  <a:pt x="737235" y="5381117"/>
                  <a:pt x="1343660" y="5521325"/>
                </a:cubicBezTo>
                <a:cubicBezTo>
                  <a:pt x="1941322" y="5659374"/>
                  <a:pt x="2612644" y="5558663"/>
                  <a:pt x="3075813" y="5277485"/>
                </a:cubicBezTo>
                <a:cubicBezTo>
                  <a:pt x="3304032" y="5139944"/>
                  <a:pt x="3477260" y="4965446"/>
                  <a:pt x="3652393" y="4789043"/>
                </a:cubicBezTo>
                <a:cubicBezTo>
                  <a:pt x="3765423" y="4675251"/>
                  <a:pt x="3879215" y="4560570"/>
                  <a:pt x="4008628" y="4455287"/>
                </a:cubicBezTo>
                <a:lnTo>
                  <a:pt x="4014597" y="4462653"/>
                </a:lnTo>
                <a:lnTo>
                  <a:pt x="4008628" y="4455287"/>
                </a:lnTo>
                <a:cubicBezTo>
                  <a:pt x="4337685" y="4187571"/>
                  <a:pt x="4847971" y="3965067"/>
                  <a:pt x="5343017" y="4063619"/>
                </a:cubicBezTo>
                <a:lnTo>
                  <a:pt x="5341112" y="4073017"/>
                </a:lnTo>
                <a:lnTo>
                  <a:pt x="5342890" y="4063619"/>
                </a:lnTo>
                <a:cubicBezTo>
                  <a:pt x="5714111" y="4136390"/>
                  <a:pt x="5988304" y="4293489"/>
                  <a:pt x="6209792" y="4481830"/>
                </a:cubicBezTo>
                <a:lnTo>
                  <a:pt x="6203569" y="4489069"/>
                </a:lnTo>
                <a:lnTo>
                  <a:pt x="6209792" y="4481830"/>
                </a:lnTo>
                <a:cubicBezTo>
                  <a:pt x="6380861" y="4627118"/>
                  <a:pt x="6525133" y="4789551"/>
                  <a:pt x="6667119" y="4949317"/>
                </a:cubicBezTo>
                <a:cubicBezTo>
                  <a:pt x="6667246" y="4949444"/>
                  <a:pt x="6667246" y="4949444"/>
                  <a:pt x="6667373" y="4949571"/>
                </a:cubicBezTo>
                <a:cubicBezTo>
                  <a:pt x="6699377" y="4985639"/>
                  <a:pt x="6733540" y="5022723"/>
                  <a:pt x="6769735" y="5060442"/>
                </a:cubicBezTo>
                <a:lnTo>
                  <a:pt x="6762877" y="5067046"/>
                </a:lnTo>
                <a:lnTo>
                  <a:pt x="6769735" y="5060442"/>
                </a:lnTo>
                <a:cubicBezTo>
                  <a:pt x="6966458" y="5265039"/>
                  <a:pt x="7227824" y="5498084"/>
                  <a:pt x="7479919" y="5670423"/>
                </a:cubicBezTo>
                <a:lnTo>
                  <a:pt x="7474585" y="5678297"/>
                </a:lnTo>
                <a:lnTo>
                  <a:pt x="7479919" y="5670423"/>
                </a:lnTo>
                <a:cubicBezTo>
                  <a:pt x="7651115" y="5787517"/>
                  <a:pt x="7820406" y="5864479"/>
                  <a:pt x="8019923" y="5875274"/>
                </a:cubicBezTo>
                <a:lnTo>
                  <a:pt x="8019415" y="5884799"/>
                </a:lnTo>
                <a:lnTo>
                  <a:pt x="8019923" y="5875274"/>
                </a:lnTo>
                <a:cubicBezTo>
                  <a:pt x="8099806" y="5879592"/>
                  <a:pt x="8175625" y="5873877"/>
                  <a:pt x="8250809" y="5859526"/>
                </a:cubicBezTo>
                <a:lnTo>
                  <a:pt x="8252587" y="5868924"/>
                </a:lnTo>
                <a:lnTo>
                  <a:pt x="8250809" y="5859526"/>
                </a:lnTo>
                <a:cubicBezTo>
                  <a:pt x="8564372" y="5799836"/>
                  <a:pt x="8870950" y="5564378"/>
                  <a:pt x="9043035" y="5295900"/>
                </a:cubicBezTo>
                <a:cubicBezTo>
                  <a:pt x="9092819" y="5218303"/>
                  <a:pt x="9137523" y="5137277"/>
                  <a:pt x="9182481" y="5055743"/>
                </a:cubicBezTo>
                <a:cubicBezTo>
                  <a:pt x="9227693" y="4973828"/>
                  <a:pt x="9273159" y="4891278"/>
                  <a:pt x="9324213" y="4811776"/>
                </a:cubicBezTo>
                <a:cubicBezTo>
                  <a:pt x="9420352" y="4661916"/>
                  <a:pt x="9536303" y="4522089"/>
                  <a:pt x="9708134" y="4414266"/>
                </a:cubicBezTo>
                <a:cubicBezTo>
                  <a:pt x="10161905" y="4129659"/>
                  <a:pt x="10849229" y="4158361"/>
                  <a:pt x="11340973" y="4372991"/>
                </a:cubicBezTo>
                <a:lnTo>
                  <a:pt x="11337163" y="4381754"/>
                </a:lnTo>
                <a:lnTo>
                  <a:pt x="11340973" y="4372991"/>
                </a:lnTo>
                <a:cubicBezTo>
                  <a:pt x="11830685" y="4586732"/>
                  <a:pt x="12168505" y="4948301"/>
                  <a:pt x="12461875" y="5315458"/>
                </a:cubicBezTo>
                <a:lnTo>
                  <a:pt x="12454383" y="5321427"/>
                </a:lnTo>
                <a:lnTo>
                  <a:pt x="12461748" y="5315458"/>
                </a:lnTo>
                <a:cubicBezTo>
                  <a:pt x="12522073" y="5390261"/>
                  <a:pt x="12581255" y="5466334"/>
                  <a:pt x="12640818" y="5542661"/>
                </a:cubicBezTo>
                <a:cubicBezTo>
                  <a:pt x="12700889" y="5619623"/>
                  <a:pt x="12761087" y="5696839"/>
                  <a:pt x="12822809" y="5773547"/>
                </a:cubicBezTo>
                <a:cubicBezTo>
                  <a:pt x="12960223" y="5944235"/>
                  <a:pt x="13105130" y="6111875"/>
                  <a:pt x="13271501" y="6267323"/>
                </a:cubicBezTo>
                <a:lnTo>
                  <a:pt x="13265024" y="6274308"/>
                </a:lnTo>
                <a:lnTo>
                  <a:pt x="13271501" y="6267323"/>
                </a:lnTo>
                <a:cubicBezTo>
                  <a:pt x="13320141" y="6312535"/>
                  <a:pt x="13370179" y="6356604"/>
                  <a:pt x="13422757" y="6399276"/>
                </a:cubicBezTo>
                <a:lnTo>
                  <a:pt x="13416788" y="6406642"/>
                </a:lnTo>
                <a:lnTo>
                  <a:pt x="13422757" y="6399276"/>
                </a:lnTo>
                <a:cubicBezTo>
                  <a:pt x="13895325" y="6782308"/>
                  <a:pt x="14540611" y="6997573"/>
                  <a:pt x="15201138" y="7021195"/>
                </a:cubicBezTo>
                <a:cubicBezTo>
                  <a:pt x="15687803" y="7038848"/>
                  <a:pt x="16181959" y="6950456"/>
                  <a:pt x="16594455" y="6750812"/>
                </a:cubicBezTo>
                <a:lnTo>
                  <a:pt x="16598647" y="6759448"/>
                </a:lnTo>
                <a:lnTo>
                  <a:pt x="16594455" y="6750939"/>
                </a:lnTo>
                <a:cubicBezTo>
                  <a:pt x="16973042" y="6566662"/>
                  <a:pt x="17264634" y="6318631"/>
                  <a:pt x="17505934" y="6035040"/>
                </a:cubicBezTo>
                <a:cubicBezTo>
                  <a:pt x="17791938" y="5701411"/>
                  <a:pt x="18009108" y="5319395"/>
                  <a:pt x="18225262" y="4938903"/>
                </a:cubicBezTo>
                <a:cubicBezTo>
                  <a:pt x="18309717" y="4790186"/>
                  <a:pt x="18394046" y="4641850"/>
                  <a:pt x="18482310" y="4496816"/>
                </a:cubicBezTo>
                <a:lnTo>
                  <a:pt x="18490438" y="4501769"/>
                </a:lnTo>
                <a:lnTo>
                  <a:pt x="18482310" y="4496816"/>
                </a:lnTo>
                <a:cubicBezTo>
                  <a:pt x="18560415" y="4368165"/>
                  <a:pt x="18642075" y="4240657"/>
                  <a:pt x="18727293" y="4114165"/>
                </a:cubicBezTo>
                <a:lnTo>
                  <a:pt x="18735167" y="4119499"/>
                </a:lnTo>
                <a:lnTo>
                  <a:pt x="18727293" y="4114165"/>
                </a:lnTo>
                <a:cubicBezTo>
                  <a:pt x="19947509" y="2303653"/>
                  <a:pt x="21914993" y="754507"/>
                  <a:pt x="24478361" y="0"/>
                </a:cubicBezTo>
                <a:lnTo>
                  <a:pt x="24483696" y="18288"/>
                </a:lnTo>
                <a:cubicBezTo>
                  <a:pt x="21924518" y="771525"/>
                  <a:pt x="19960717" y="2317877"/>
                  <a:pt x="18743041" y="4124579"/>
                </a:cubicBezTo>
                <a:cubicBezTo>
                  <a:pt x="18657952" y="4250817"/>
                  <a:pt x="18576417" y="4378071"/>
                  <a:pt x="18498566" y="4506468"/>
                </a:cubicBezTo>
                <a:cubicBezTo>
                  <a:pt x="18410555" y="4651248"/>
                  <a:pt x="18326354" y="4799330"/>
                  <a:pt x="18241900" y="4948047"/>
                </a:cubicBezTo>
                <a:cubicBezTo>
                  <a:pt x="18025873" y="5328158"/>
                  <a:pt x="17807940" y="5711825"/>
                  <a:pt x="17520539" y="6047105"/>
                </a:cubicBezTo>
                <a:lnTo>
                  <a:pt x="17513301" y="6040882"/>
                </a:lnTo>
                <a:lnTo>
                  <a:pt x="17520539" y="6047105"/>
                </a:lnTo>
                <a:cubicBezTo>
                  <a:pt x="17277715" y="6332474"/>
                  <a:pt x="16984218" y="6582156"/>
                  <a:pt x="16602837" y="6767830"/>
                </a:cubicBezTo>
                <a:cubicBezTo>
                  <a:pt x="16187039" y="6969125"/>
                  <a:pt x="15689834" y="7057897"/>
                  <a:pt x="15200503" y="7040118"/>
                </a:cubicBezTo>
                <a:lnTo>
                  <a:pt x="15200884" y="7030593"/>
                </a:lnTo>
                <a:lnTo>
                  <a:pt x="15200503" y="7040118"/>
                </a:lnTo>
                <a:cubicBezTo>
                  <a:pt x="14536548" y="7016496"/>
                  <a:pt x="13887069" y="6800088"/>
                  <a:pt x="13410819" y="6414008"/>
                </a:cubicBezTo>
                <a:cubicBezTo>
                  <a:pt x="13357860" y="6371082"/>
                  <a:pt x="13307441" y="6326759"/>
                  <a:pt x="13258547" y="6281166"/>
                </a:cubicBezTo>
                <a:cubicBezTo>
                  <a:pt x="13091160" y="6124956"/>
                  <a:pt x="12945746" y="5956427"/>
                  <a:pt x="12808077" y="5785485"/>
                </a:cubicBezTo>
                <a:cubicBezTo>
                  <a:pt x="12746228" y="5708650"/>
                  <a:pt x="12685903" y="5631307"/>
                  <a:pt x="12625833" y="5554345"/>
                </a:cubicBezTo>
                <a:cubicBezTo>
                  <a:pt x="12566396" y="5478018"/>
                  <a:pt x="12507087" y="5402199"/>
                  <a:pt x="12447016" y="5327396"/>
                </a:cubicBezTo>
                <a:cubicBezTo>
                  <a:pt x="12154154" y="4960874"/>
                  <a:pt x="11818747" y="4602226"/>
                  <a:pt x="11333480" y="4390517"/>
                </a:cubicBezTo>
                <a:cubicBezTo>
                  <a:pt x="10845546" y="4177538"/>
                  <a:pt x="10165334" y="4150233"/>
                  <a:pt x="9718421" y="4430522"/>
                </a:cubicBezTo>
                <a:lnTo>
                  <a:pt x="9713341" y="4422394"/>
                </a:lnTo>
                <a:lnTo>
                  <a:pt x="9718421" y="4430522"/>
                </a:lnTo>
                <a:cubicBezTo>
                  <a:pt x="9549765" y="4536440"/>
                  <a:pt x="9435592" y="4673727"/>
                  <a:pt x="9340469" y="4822190"/>
                </a:cubicBezTo>
                <a:cubicBezTo>
                  <a:pt x="9289796" y="4901057"/>
                  <a:pt x="9244711" y="4983099"/>
                  <a:pt x="9199372" y="5065014"/>
                </a:cubicBezTo>
                <a:cubicBezTo>
                  <a:pt x="9154414" y="5146548"/>
                  <a:pt x="9109456" y="5228082"/>
                  <a:pt x="9059291" y="5306314"/>
                </a:cubicBezTo>
                <a:lnTo>
                  <a:pt x="9051290" y="5301234"/>
                </a:lnTo>
                <a:lnTo>
                  <a:pt x="9059291" y="5306314"/>
                </a:lnTo>
                <a:cubicBezTo>
                  <a:pt x="8884921" y="5578348"/>
                  <a:pt x="8574151" y="5817489"/>
                  <a:pt x="8254492" y="5878322"/>
                </a:cubicBezTo>
                <a:cubicBezTo>
                  <a:pt x="8177911" y="5892800"/>
                  <a:pt x="8100441" y="5898642"/>
                  <a:pt x="8019034" y="5894324"/>
                </a:cubicBezTo>
                <a:cubicBezTo>
                  <a:pt x="7814818" y="5883275"/>
                  <a:pt x="7642225" y="5804408"/>
                  <a:pt x="7469378" y="5686171"/>
                </a:cubicBezTo>
                <a:cubicBezTo>
                  <a:pt x="7216013" y="5512816"/>
                  <a:pt x="6953759" y="5278882"/>
                  <a:pt x="6756273" y="5073650"/>
                </a:cubicBezTo>
                <a:cubicBezTo>
                  <a:pt x="6719951" y="5035677"/>
                  <a:pt x="6685534" y="4998466"/>
                  <a:pt x="6653403" y="4962144"/>
                </a:cubicBezTo>
                <a:lnTo>
                  <a:pt x="6660515" y="4955794"/>
                </a:lnTo>
                <a:lnTo>
                  <a:pt x="6653403" y="4962144"/>
                </a:lnTo>
                <a:cubicBezTo>
                  <a:pt x="6653276" y="4962017"/>
                  <a:pt x="6653276" y="4962017"/>
                  <a:pt x="6653149" y="4961890"/>
                </a:cubicBezTo>
                <a:cubicBezTo>
                  <a:pt x="6511036" y="4801997"/>
                  <a:pt x="6367526" y="4640580"/>
                  <a:pt x="6197727" y="4496308"/>
                </a:cubicBezTo>
                <a:cubicBezTo>
                  <a:pt x="5978398" y="4309872"/>
                  <a:pt x="5706999" y="4154424"/>
                  <a:pt x="5339461" y="4082288"/>
                </a:cubicBezTo>
                <a:cubicBezTo>
                  <a:pt x="4852035" y="3985260"/>
                  <a:pt x="4347464" y="4204589"/>
                  <a:pt x="4020820" y="4470146"/>
                </a:cubicBezTo>
                <a:cubicBezTo>
                  <a:pt x="3892296" y="4574667"/>
                  <a:pt x="3779139" y="4688586"/>
                  <a:pt x="3665982" y="4802505"/>
                </a:cubicBezTo>
                <a:cubicBezTo>
                  <a:pt x="3491103" y="4978654"/>
                  <a:pt x="3316224" y="5154803"/>
                  <a:pt x="3085719" y="5293741"/>
                </a:cubicBezTo>
                <a:lnTo>
                  <a:pt x="3080766" y="5285613"/>
                </a:lnTo>
                <a:lnTo>
                  <a:pt x="3085719" y="5293741"/>
                </a:lnTo>
                <a:cubicBezTo>
                  <a:pt x="2617851" y="5577713"/>
                  <a:pt x="1941449" y="5678932"/>
                  <a:pt x="1339342" y="5539867"/>
                </a:cubicBezTo>
                <a:lnTo>
                  <a:pt x="1341501" y="5530596"/>
                </a:lnTo>
                <a:lnTo>
                  <a:pt x="1339342" y="5539867"/>
                </a:lnTo>
                <a:cubicBezTo>
                  <a:pt x="728599" y="5398770"/>
                  <a:pt x="211963" y="5016373"/>
                  <a:pt x="0" y="456666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"/>
          <p:cNvSpPr/>
          <p:nvPr/>
        </p:nvSpPr>
        <p:spPr>
          <a:xfrm>
            <a:off x="-75780" y="4444658"/>
            <a:ext cx="18358485" cy="5086256"/>
          </a:xfrm>
          <a:custGeom>
            <a:rect b="b" l="l" r="r" t="t"/>
            <a:pathLst>
              <a:path extrusionOk="0" h="6781673" w="24477981">
                <a:moveTo>
                  <a:pt x="17272" y="4189349"/>
                </a:moveTo>
                <a:cubicBezTo>
                  <a:pt x="223647" y="4622800"/>
                  <a:pt x="724154" y="4999990"/>
                  <a:pt x="1319022" y="5145786"/>
                </a:cubicBezTo>
                <a:cubicBezTo>
                  <a:pt x="1902079" y="5288661"/>
                  <a:pt x="2557272" y="5199507"/>
                  <a:pt x="3013202" y="4938014"/>
                </a:cubicBezTo>
                <a:cubicBezTo>
                  <a:pt x="3235960" y="4810252"/>
                  <a:pt x="3406394" y="4647184"/>
                  <a:pt x="3578860" y="4482338"/>
                </a:cubicBezTo>
                <a:cubicBezTo>
                  <a:pt x="3691636" y="4374388"/>
                  <a:pt x="3805301" y="4265676"/>
                  <a:pt x="3934587" y="4166235"/>
                </a:cubicBezTo>
                <a:lnTo>
                  <a:pt x="3940429" y="4173728"/>
                </a:lnTo>
                <a:lnTo>
                  <a:pt x="3934587" y="4166235"/>
                </a:lnTo>
                <a:cubicBezTo>
                  <a:pt x="4260723" y="3915283"/>
                  <a:pt x="4763262" y="3708908"/>
                  <a:pt x="5249164" y="3804539"/>
                </a:cubicBezTo>
                <a:cubicBezTo>
                  <a:pt x="5630799" y="3879723"/>
                  <a:pt x="5919851" y="4023487"/>
                  <a:pt x="6155817" y="4195826"/>
                </a:cubicBezTo>
                <a:lnTo>
                  <a:pt x="6150229" y="4203573"/>
                </a:lnTo>
                <a:lnTo>
                  <a:pt x="6155817" y="4195826"/>
                </a:lnTo>
                <a:cubicBezTo>
                  <a:pt x="6338570" y="4329176"/>
                  <a:pt x="6495796" y="4477385"/>
                  <a:pt x="6652133" y="4627499"/>
                </a:cubicBezTo>
                <a:cubicBezTo>
                  <a:pt x="6687312" y="4661408"/>
                  <a:pt x="6724650" y="4696460"/>
                  <a:pt x="6764274" y="4732401"/>
                </a:cubicBezTo>
                <a:cubicBezTo>
                  <a:pt x="6978650" y="4927346"/>
                  <a:pt x="7259320" y="5161026"/>
                  <a:pt x="7510272" y="5345430"/>
                </a:cubicBezTo>
                <a:cubicBezTo>
                  <a:pt x="7679817" y="5470017"/>
                  <a:pt x="7838821" y="5555996"/>
                  <a:pt x="8030337" y="5578348"/>
                </a:cubicBezTo>
                <a:cubicBezTo>
                  <a:pt x="8107172" y="5587365"/>
                  <a:pt x="8180705" y="5586603"/>
                  <a:pt x="8255508" y="5577459"/>
                </a:cubicBezTo>
                <a:cubicBezTo>
                  <a:pt x="8567801" y="5539359"/>
                  <a:pt x="8904351" y="5319141"/>
                  <a:pt x="9090914" y="5050028"/>
                </a:cubicBezTo>
                <a:cubicBezTo>
                  <a:pt x="9147429" y="4968494"/>
                  <a:pt x="9197340" y="4882642"/>
                  <a:pt x="9247632" y="4796282"/>
                </a:cubicBezTo>
                <a:cubicBezTo>
                  <a:pt x="9298051" y="4709414"/>
                  <a:pt x="9348978" y="4622038"/>
                  <a:pt x="9406890" y="4538472"/>
                </a:cubicBezTo>
                <a:cubicBezTo>
                  <a:pt x="9498330" y="4406519"/>
                  <a:pt x="9607931" y="4283837"/>
                  <a:pt x="9762998" y="4187063"/>
                </a:cubicBezTo>
                <a:cubicBezTo>
                  <a:pt x="10214102" y="3905885"/>
                  <a:pt x="10890377" y="3925697"/>
                  <a:pt x="11379073" y="4127881"/>
                </a:cubicBezTo>
                <a:cubicBezTo>
                  <a:pt x="11864848" y="4328795"/>
                  <a:pt x="12205462" y="4676775"/>
                  <a:pt x="12503531" y="5031994"/>
                </a:cubicBezTo>
                <a:cubicBezTo>
                  <a:pt x="12571095" y="5112512"/>
                  <a:pt x="12637516" y="5194554"/>
                  <a:pt x="12704191" y="5276977"/>
                </a:cubicBezTo>
                <a:cubicBezTo>
                  <a:pt x="12771755" y="5360416"/>
                  <a:pt x="12839573" y="5444236"/>
                  <a:pt x="12909423" y="5527421"/>
                </a:cubicBezTo>
                <a:cubicBezTo>
                  <a:pt x="13035534" y="5677789"/>
                  <a:pt x="13167996" y="5825871"/>
                  <a:pt x="13315824" y="5965317"/>
                </a:cubicBezTo>
                <a:lnTo>
                  <a:pt x="13309347" y="5972302"/>
                </a:lnTo>
                <a:lnTo>
                  <a:pt x="13315824" y="5965317"/>
                </a:lnTo>
                <a:cubicBezTo>
                  <a:pt x="13363701" y="6010275"/>
                  <a:pt x="13412850" y="6054217"/>
                  <a:pt x="13464286" y="6096508"/>
                </a:cubicBezTo>
                <a:cubicBezTo>
                  <a:pt x="13926312" y="6478270"/>
                  <a:pt x="14544676" y="6700393"/>
                  <a:pt x="15186406" y="6736080"/>
                </a:cubicBezTo>
                <a:cubicBezTo>
                  <a:pt x="15659226" y="6762750"/>
                  <a:pt x="16144240" y="6685534"/>
                  <a:pt x="16552800" y="6498844"/>
                </a:cubicBezTo>
                <a:lnTo>
                  <a:pt x="16556736" y="6507480"/>
                </a:lnTo>
                <a:lnTo>
                  <a:pt x="16552800" y="6498844"/>
                </a:lnTo>
                <a:cubicBezTo>
                  <a:pt x="16927450" y="6326378"/>
                  <a:pt x="17219675" y="6090920"/>
                  <a:pt x="17464150" y="5819394"/>
                </a:cubicBezTo>
                <a:cubicBezTo>
                  <a:pt x="17754981" y="5498846"/>
                  <a:pt x="17979390" y="5129149"/>
                  <a:pt x="18203164" y="4760341"/>
                </a:cubicBezTo>
                <a:cubicBezTo>
                  <a:pt x="18289398" y="4618101"/>
                  <a:pt x="18375630" y="4476115"/>
                  <a:pt x="18465419" y="4337177"/>
                </a:cubicBezTo>
                <a:lnTo>
                  <a:pt x="18473421" y="4342384"/>
                </a:lnTo>
                <a:lnTo>
                  <a:pt x="18465419" y="4337177"/>
                </a:lnTo>
                <a:cubicBezTo>
                  <a:pt x="18545556" y="4212844"/>
                  <a:pt x="18629250" y="4089273"/>
                  <a:pt x="18716499" y="3967226"/>
                </a:cubicBezTo>
                <a:lnTo>
                  <a:pt x="18724246" y="3972814"/>
                </a:lnTo>
                <a:lnTo>
                  <a:pt x="18716499" y="3967226"/>
                </a:lnTo>
                <a:cubicBezTo>
                  <a:pt x="19963003" y="2216277"/>
                  <a:pt x="21930868" y="722503"/>
                  <a:pt x="24472774" y="0"/>
                </a:cubicBezTo>
                <a:lnTo>
                  <a:pt x="24477981" y="18288"/>
                </a:lnTo>
                <a:cubicBezTo>
                  <a:pt x="21940266" y="739648"/>
                  <a:pt x="19976084" y="2230882"/>
                  <a:pt x="18731865" y="3978021"/>
                </a:cubicBezTo>
                <a:cubicBezTo>
                  <a:pt x="18644871" y="4099941"/>
                  <a:pt x="18561305" y="4223258"/>
                  <a:pt x="18481294" y="4347210"/>
                </a:cubicBezTo>
                <a:cubicBezTo>
                  <a:pt x="18391633" y="4485767"/>
                  <a:pt x="18305527" y="4627626"/>
                  <a:pt x="18219293" y="4769866"/>
                </a:cubicBezTo>
                <a:cubicBezTo>
                  <a:pt x="17995647" y="5138420"/>
                  <a:pt x="17770476" y="5509641"/>
                  <a:pt x="17478122" y="5831840"/>
                </a:cubicBezTo>
                <a:lnTo>
                  <a:pt x="17471009" y="5825490"/>
                </a:lnTo>
                <a:lnTo>
                  <a:pt x="17478122" y="5831840"/>
                </a:lnTo>
                <a:cubicBezTo>
                  <a:pt x="17232250" y="6105017"/>
                  <a:pt x="16937990" y="6342126"/>
                  <a:pt x="16560674" y="6515862"/>
                </a:cubicBezTo>
                <a:cubicBezTo>
                  <a:pt x="16148939" y="6703949"/>
                  <a:pt x="15660752" y="6781673"/>
                  <a:pt x="15185263" y="6754749"/>
                </a:cubicBezTo>
                <a:lnTo>
                  <a:pt x="15185772" y="6745224"/>
                </a:lnTo>
                <a:lnTo>
                  <a:pt x="15185263" y="6754749"/>
                </a:lnTo>
                <a:cubicBezTo>
                  <a:pt x="14539977" y="6718935"/>
                  <a:pt x="13917677" y="6495669"/>
                  <a:pt x="13451967" y="6110859"/>
                </a:cubicBezTo>
                <a:lnTo>
                  <a:pt x="13458063" y="6103493"/>
                </a:lnTo>
                <a:lnTo>
                  <a:pt x="13451967" y="6110859"/>
                </a:lnTo>
                <a:cubicBezTo>
                  <a:pt x="13400152" y="6068187"/>
                  <a:pt x="13350749" y="6023991"/>
                  <a:pt x="13302615" y="5978779"/>
                </a:cubicBezTo>
                <a:cubicBezTo>
                  <a:pt x="13153899" y="5838571"/>
                  <a:pt x="13021057" y="5689854"/>
                  <a:pt x="12894692" y="5539232"/>
                </a:cubicBezTo>
                <a:cubicBezTo>
                  <a:pt x="12824715" y="5455920"/>
                  <a:pt x="12756769" y="5371973"/>
                  <a:pt x="12689333" y="5288534"/>
                </a:cubicBezTo>
                <a:cubicBezTo>
                  <a:pt x="12622530" y="5206111"/>
                  <a:pt x="12556237" y="5124196"/>
                  <a:pt x="12488800" y="5043805"/>
                </a:cubicBezTo>
                <a:lnTo>
                  <a:pt x="12496039" y="5037709"/>
                </a:lnTo>
                <a:lnTo>
                  <a:pt x="12488800" y="5043805"/>
                </a:lnTo>
                <a:cubicBezTo>
                  <a:pt x="12191239" y="4689221"/>
                  <a:pt x="11853038" y="4344289"/>
                  <a:pt x="11371580" y="4145026"/>
                </a:cubicBezTo>
                <a:lnTo>
                  <a:pt x="11375264" y="4136263"/>
                </a:lnTo>
                <a:lnTo>
                  <a:pt x="11371580" y="4145026"/>
                </a:lnTo>
                <a:cubicBezTo>
                  <a:pt x="10886694" y="3944493"/>
                  <a:pt x="10217151" y="3925697"/>
                  <a:pt x="9772778" y="4202811"/>
                </a:cubicBezTo>
                <a:lnTo>
                  <a:pt x="9767698" y="4194683"/>
                </a:lnTo>
                <a:lnTo>
                  <a:pt x="9772778" y="4202811"/>
                </a:lnTo>
                <a:cubicBezTo>
                  <a:pt x="9620631" y="4297807"/>
                  <a:pt x="9512809" y="4418330"/>
                  <a:pt x="9422258" y="4548886"/>
                </a:cubicBezTo>
                <a:cubicBezTo>
                  <a:pt x="9364727" y="4631817"/>
                  <a:pt x="9314308" y="4718558"/>
                  <a:pt x="9263762" y="4805426"/>
                </a:cubicBezTo>
                <a:cubicBezTo>
                  <a:pt x="9213597" y="4891786"/>
                  <a:pt x="9163304" y="4978273"/>
                  <a:pt x="9106281" y="5060442"/>
                </a:cubicBezTo>
                <a:lnTo>
                  <a:pt x="9098408" y="5054981"/>
                </a:lnTo>
                <a:lnTo>
                  <a:pt x="9106281" y="5060442"/>
                </a:lnTo>
                <a:cubicBezTo>
                  <a:pt x="8916925" y="5333492"/>
                  <a:pt x="8575803" y="5557139"/>
                  <a:pt x="8257540" y="5596001"/>
                </a:cubicBezTo>
                <a:lnTo>
                  <a:pt x="8256398" y="5586603"/>
                </a:lnTo>
                <a:lnTo>
                  <a:pt x="8257540" y="5596001"/>
                </a:lnTo>
                <a:cubicBezTo>
                  <a:pt x="8181340" y="5605272"/>
                  <a:pt x="8106156" y="5606034"/>
                  <a:pt x="8027798" y="5596890"/>
                </a:cubicBezTo>
                <a:lnTo>
                  <a:pt x="8028940" y="5587492"/>
                </a:lnTo>
                <a:lnTo>
                  <a:pt x="8027798" y="5596890"/>
                </a:lnTo>
                <a:cubicBezTo>
                  <a:pt x="7831583" y="5574030"/>
                  <a:pt x="7669403" y="5485892"/>
                  <a:pt x="7498715" y="5360416"/>
                </a:cubicBezTo>
                <a:lnTo>
                  <a:pt x="7504303" y="5352796"/>
                </a:lnTo>
                <a:lnTo>
                  <a:pt x="7498715" y="5360416"/>
                </a:lnTo>
                <a:cubicBezTo>
                  <a:pt x="7247255" y="5175631"/>
                  <a:pt x="6965951" y="4941570"/>
                  <a:pt x="6751193" y="4746117"/>
                </a:cubicBezTo>
                <a:lnTo>
                  <a:pt x="6757543" y="4739132"/>
                </a:lnTo>
                <a:lnTo>
                  <a:pt x="6751193" y="4746244"/>
                </a:lnTo>
                <a:cubicBezTo>
                  <a:pt x="6711442" y="4710176"/>
                  <a:pt x="6673978" y="4674997"/>
                  <a:pt x="6638672" y="4640961"/>
                </a:cubicBezTo>
                <a:lnTo>
                  <a:pt x="6645276" y="4634103"/>
                </a:lnTo>
                <a:lnTo>
                  <a:pt x="6638672" y="4640961"/>
                </a:lnTo>
                <a:cubicBezTo>
                  <a:pt x="6482335" y="4490847"/>
                  <a:pt x="6325871" y="4343527"/>
                  <a:pt x="6144261" y="4210939"/>
                </a:cubicBezTo>
                <a:cubicBezTo>
                  <a:pt x="5910454" y="4040124"/>
                  <a:pt x="5623942" y="3897630"/>
                  <a:pt x="5245228" y="3822954"/>
                </a:cubicBezTo>
                <a:lnTo>
                  <a:pt x="5247006" y="3813556"/>
                </a:lnTo>
                <a:lnTo>
                  <a:pt x="5245228" y="3822954"/>
                </a:lnTo>
                <a:cubicBezTo>
                  <a:pt x="4766565" y="3728720"/>
                  <a:pt x="4269487" y="3932174"/>
                  <a:pt x="3945891" y="4181094"/>
                </a:cubicBezTo>
                <a:cubicBezTo>
                  <a:pt x="3817621" y="4279773"/>
                  <a:pt x="3704718" y="4387850"/>
                  <a:pt x="3591815" y="4495800"/>
                </a:cubicBezTo>
                <a:cubicBezTo>
                  <a:pt x="3419603" y="4660519"/>
                  <a:pt x="3247518" y="4825238"/>
                  <a:pt x="3022474" y="4954270"/>
                </a:cubicBezTo>
                <a:lnTo>
                  <a:pt x="3017775" y="4946015"/>
                </a:lnTo>
                <a:lnTo>
                  <a:pt x="3022474" y="4954270"/>
                </a:lnTo>
                <a:cubicBezTo>
                  <a:pt x="2561972" y="5218303"/>
                  <a:pt x="1901699" y="5307965"/>
                  <a:pt x="1314324" y="5163947"/>
                </a:cubicBezTo>
                <a:lnTo>
                  <a:pt x="1316610" y="5154676"/>
                </a:lnTo>
                <a:lnTo>
                  <a:pt x="1314324" y="5163947"/>
                </a:lnTo>
                <a:cubicBezTo>
                  <a:pt x="715264" y="5017516"/>
                  <a:pt x="209423" y="4637278"/>
                  <a:pt x="0" y="419760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"/>
          <p:cNvSpPr/>
          <p:nvPr/>
        </p:nvSpPr>
        <p:spPr>
          <a:xfrm>
            <a:off x="-71085" y="4587041"/>
            <a:ext cx="18353247" cy="4879371"/>
          </a:xfrm>
          <a:custGeom>
            <a:rect b="b" l="l" r="r" t="t"/>
            <a:pathLst>
              <a:path extrusionOk="0" h="6505829" w="24470996">
                <a:moveTo>
                  <a:pt x="17272" y="3820160"/>
                </a:moveTo>
                <a:cubicBezTo>
                  <a:pt x="221234" y="4243705"/>
                  <a:pt x="710946" y="4618736"/>
                  <a:pt x="1294257" y="4770501"/>
                </a:cubicBezTo>
                <a:lnTo>
                  <a:pt x="1291844" y="4779772"/>
                </a:lnTo>
                <a:lnTo>
                  <a:pt x="1294257" y="4770501"/>
                </a:lnTo>
                <a:cubicBezTo>
                  <a:pt x="1862709" y="4918329"/>
                  <a:pt x="2502408" y="4840986"/>
                  <a:pt x="2950337" y="4598924"/>
                </a:cubicBezTo>
                <a:lnTo>
                  <a:pt x="2954909" y="4607306"/>
                </a:lnTo>
                <a:lnTo>
                  <a:pt x="2950337" y="4598924"/>
                </a:lnTo>
                <a:cubicBezTo>
                  <a:pt x="3168142" y="4481068"/>
                  <a:pt x="3335909" y="4329176"/>
                  <a:pt x="3505581" y="4175506"/>
                </a:cubicBezTo>
                <a:cubicBezTo>
                  <a:pt x="3617976" y="4073652"/>
                  <a:pt x="3731260" y="3971036"/>
                  <a:pt x="3860165" y="3877564"/>
                </a:cubicBezTo>
                <a:lnTo>
                  <a:pt x="3865753" y="3885311"/>
                </a:lnTo>
                <a:lnTo>
                  <a:pt x="3860165" y="3877564"/>
                </a:lnTo>
                <a:cubicBezTo>
                  <a:pt x="4183253" y="3643249"/>
                  <a:pt x="4678553" y="3452241"/>
                  <a:pt x="5154803" y="3545586"/>
                </a:cubicBezTo>
                <a:cubicBezTo>
                  <a:pt x="5546979" y="3622548"/>
                  <a:pt x="5851017" y="3753485"/>
                  <a:pt x="6101080" y="3909949"/>
                </a:cubicBezTo>
                <a:lnTo>
                  <a:pt x="6096000" y="3918077"/>
                </a:lnTo>
                <a:lnTo>
                  <a:pt x="6101080" y="3909949"/>
                </a:lnTo>
                <a:cubicBezTo>
                  <a:pt x="6295263" y="4031361"/>
                  <a:pt x="6465443" y="4165092"/>
                  <a:pt x="6636131" y="4305427"/>
                </a:cubicBezTo>
                <a:cubicBezTo>
                  <a:pt x="6674612" y="4337050"/>
                  <a:pt x="6715252" y="4370197"/>
                  <a:pt x="6757797" y="4404487"/>
                </a:cubicBezTo>
                <a:lnTo>
                  <a:pt x="6751828" y="4411853"/>
                </a:lnTo>
                <a:lnTo>
                  <a:pt x="6757797" y="4404360"/>
                </a:lnTo>
                <a:cubicBezTo>
                  <a:pt x="6932422" y="4543933"/>
                  <a:pt x="7145655" y="4711192"/>
                  <a:pt x="7346823" y="4868926"/>
                </a:cubicBezTo>
                <a:cubicBezTo>
                  <a:pt x="7412863" y="4920742"/>
                  <a:pt x="7477633" y="4971542"/>
                  <a:pt x="7539355" y="5020056"/>
                </a:cubicBezTo>
                <a:lnTo>
                  <a:pt x="7533513" y="5027549"/>
                </a:lnTo>
                <a:lnTo>
                  <a:pt x="7539355" y="5020056"/>
                </a:lnTo>
                <a:cubicBezTo>
                  <a:pt x="7707376" y="5152009"/>
                  <a:pt x="7855712" y="5247005"/>
                  <a:pt x="8039227" y="5280787"/>
                </a:cubicBezTo>
                <a:lnTo>
                  <a:pt x="8037449" y="5290185"/>
                </a:lnTo>
                <a:lnTo>
                  <a:pt x="8039227" y="5280787"/>
                </a:lnTo>
                <a:cubicBezTo>
                  <a:pt x="8113014" y="5294376"/>
                  <a:pt x="8184388" y="5298694"/>
                  <a:pt x="8258810" y="5294757"/>
                </a:cubicBezTo>
                <a:cubicBezTo>
                  <a:pt x="8569579" y="5278247"/>
                  <a:pt x="8935847" y="5073396"/>
                  <a:pt x="9137396" y="4803394"/>
                </a:cubicBezTo>
                <a:cubicBezTo>
                  <a:pt x="9200388" y="4719066"/>
                  <a:pt x="9255125" y="4629531"/>
                  <a:pt x="9310370" y="4539234"/>
                </a:cubicBezTo>
                <a:cubicBezTo>
                  <a:pt x="9365869" y="4448429"/>
                  <a:pt x="9421749" y="4356989"/>
                  <a:pt x="9486646" y="4270248"/>
                </a:cubicBezTo>
                <a:cubicBezTo>
                  <a:pt x="9573514" y="4154043"/>
                  <a:pt x="9676511" y="4046220"/>
                  <a:pt x="9816338" y="3959352"/>
                </a:cubicBezTo>
                <a:cubicBezTo>
                  <a:pt x="10264902" y="3681476"/>
                  <a:pt x="10929874" y="3692525"/>
                  <a:pt x="11415522" y="3882390"/>
                </a:cubicBezTo>
                <a:cubicBezTo>
                  <a:pt x="11897233" y="4070731"/>
                  <a:pt x="12241276" y="4404233"/>
                  <a:pt x="12543663" y="4748022"/>
                </a:cubicBezTo>
                <a:cubicBezTo>
                  <a:pt x="12623292" y="4838573"/>
                  <a:pt x="12701270" y="4931410"/>
                  <a:pt x="12779756" y="5024755"/>
                </a:cubicBezTo>
                <a:cubicBezTo>
                  <a:pt x="12859512" y="5119624"/>
                  <a:pt x="12939776" y="5215128"/>
                  <a:pt x="13022961" y="5309743"/>
                </a:cubicBezTo>
                <a:cubicBezTo>
                  <a:pt x="13128751" y="5430139"/>
                  <a:pt x="13239115" y="5548884"/>
                  <a:pt x="13358750" y="5662676"/>
                </a:cubicBezTo>
                <a:lnTo>
                  <a:pt x="13352146" y="5669534"/>
                </a:lnTo>
                <a:lnTo>
                  <a:pt x="13358750" y="5662676"/>
                </a:lnTo>
                <a:cubicBezTo>
                  <a:pt x="13405866" y="5707380"/>
                  <a:pt x="13454125" y="5751068"/>
                  <a:pt x="13504291" y="5793359"/>
                </a:cubicBezTo>
                <a:lnTo>
                  <a:pt x="13498196" y="5800598"/>
                </a:lnTo>
                <a:lnTo>
                  <a:pt x="13504291" y="5793359"/>
                </a:lnTo>
                <a:cubicBezTo>
                  <a:pt x="13955650" y="6173851"/>
                  <a:pt x="14547088" y="6402832"/>
                  <a:pt x="15170404" y="6450584"/>
                </a:cubicBezTo>
                <a:cubicBezTo>
                  <a:pt x="15629509" y="6486398"/>
                  <a:pt x="16105886" y="6420866"/>
                  <a:pt x="16509874" y="6246495"/>
                </a:cubicBezTo>
                <a:cubicBezTo>
                  <a:pt x="16880967" y="6086475"/>
                  <a:pt x="17172813" y="5862447"/>
                  <a:pt x="17420844" y="5603494"/>
                </a:cubicBezTo>
                <a:lnTo>
                  <a:pt x="17427703" y="5610098"/>
                </a:lnTo>
                <a:lnTo>
                  <a:pt x="17420844" y="5603494"/>
                </a:lnTo>
                <a:cubicBezTo>
                  <a:pt x="17716374" y="5294757"/>
                  <a:pt x="17948910" y="4936744"/>
                  <a:pt x="18181193" y="4578985"/>
                </a:cubicBezTo>
                <a:cubicBezTo>
                  <a:pt x="18268824" y="4444111"/>
                  <a:pt x="18356327" y="4309237"/>
                  <a:pt x="18447131" y="4177284"/>
                </a:cubicBezTo>
                <a:lnTo>
                  <a:pt x="18455005" y="4182745"/>
                </a:lnTo>
                <a:lnTo>
                  <a:pt x="18447131" y="4177411"/>
                </a:lnTo>
                <a:cubicBezTo>
                  <a:pt x="18529301" y="4057269"/>
                  <a:pt x="18615153" y="3938016"/>
                  <a:pt x="18704053" y="3820033"/>
                </a:cubicBezTo>
                <a:cubicBezTo>
                  <a:pt x="19977099" y="2129028"/>
                  <a:pt x="21945474" y="690626"/>
                  <a:pt x="24465915" y="0"/>
                </a:cubicBezTo>
                <a:lnTo>
                  <a:pt x="24470996" y="18415"/>
                </a:lnTo>
                <a:cubicBezTo>
                  <a:pt x="21954617" y="707898"/>
                  <a:pt x="19989801" y="2143887"/>
                  <a:pt x="18719292" y="3831590"/>
                </a:cubicBezTo>
                <a:lnTo>
                  <a:pt x="18711673" y="3825875"/>
                </a:lnTo>
                <a:lnTo>
                  <a:pt x="18719292" y="3831590"/>
                </a:lnTo>
                <a:cubicBezTo>
                  <a:pt x="18630647" y="3949446"/>
                  <a:pt x="18544922" y="4068445"/>
                  <a:pt x="18462879" y="4188333"/>
                </a:cubicBezTo>
                <a:cubicBezTo>
                  <a:pt x="18372200" y="4320032"/>
                  <a:pt x="18284826" y="4454652"/>
                  <a:pt x="18197196" y="4589526"/>
                </a:cubicBezTo>
                <a:cubicBezTo>
                  <a:pt x="17965039" y="4947031"/>
                  <a:pt x="17731613" y="5306695"/>
                  <a:pt x="17434560" y="5616956"/>
                </a:cubicBezTo>
                <a:cubicBezTo>
                  <a:pt x="17185132" y="5877433"/>
                  <a:pt x="16891254" y="6103112"/>
                  <a:pt x="16517366" y="6264275"/>
                </a:cubicBezTo>
                <a:lnTo>
                  <a:pt x="16513556" y="6255512"/>
                </a:lnTo>
                <a:lnTo>
                  <a:pt x="16517366" y="6264275"/>
                </a:lnTo>
                <a:cubicBezTo>
                  <a:pt x="16110076" y="6440043"/>
                  <a:pt x="15630651" y="6505829"/>
                  <a:pt x="15168880" y="6469888"/>
                </a:cubicBezTo>
                <a:lnTo>
                  <a:pt x="15169642" y="6460363"/>
                </a:lnTo>
                <a:lnTo>
                  <a:pt x="15168880" y="6469888"/>
                </a:lnTo>
                <a:cubicBezTo>
                  <a:pt x="14542008" y="6421882"/>
                  <a:pt x="13946632" y="6191504"/>
                  <a:pt x="13491973" y="5808218"/>
                </a:cubicBezTo>
                <a:cubicBezTo>
                  <a:pt x="13441553" y="5765546"/>
                  <a:pt x="13393039" y="5721731"/>
                  <a:pt x="13345668" y="5676773"/>
                </a:cubicBezTo>
                <a:cubicBezTo>
                  <a:pt x="13225525" y="5562473"/>
                  <a:pt x="13114782" y="5443220"/>
                  <a:pt x="13008737" y="5322570"/>
                </a:cubicBezTo>
                <a:cubicBezTo>
                  <a:pt x="12925425" y="5227828"/>
                  <a:pt x="12845034" y="5132070"/>
                  <a:pt x="12765278" y="5037201"/>
                </a:cubicBezTo>
                <a:cubicBezTo>
                  <a:pt x="12686792" y="4943729"/>
                  <a:pt x="12608814" y="4851146"/>
                  <a:pt x="12529439" y="4760722"/>
                </a:cubicBezTo>
                <a:lnTo>
                  <a:pt x="12536551" y="4754372"/>
                </a:lnTo>
                <a:lnTo>
                  <a:pt x="12529439" y="4760722"/>
                </a:lnTo>
                <a:cubicBezTo>
                  <a:pt x="12227687" y="4417568"/>
                  <a:pt x="11886184" y="4086860"/>
                  <a:pt x="11408664" y="3900170"/>
                </a:cubicBezTo>
                <a:lnTo>
                  <a:pt x="11412093" y="3891280"/>
                </a:lnTo>
                <a:lnTo>
                  <a:pt x="11408664" y="3900170"/>
                </a:lnTo>
                <a:cubicBezTo>
                  <a:pt x="10926826" y="3711829"/>
                  <a:pt x="10268458" y="3701796"/>
                  <a:pt x="9826371" y="3975608"/>
                </a:cubicBezTo>
                <a:lnTo>
                  <a:pt x="9821418" y="3967480"/>
                </a:lnTo>
                <a:lnTo>
                  <a:pt x="9826498" y="3975608"/>
                </a:lnTo>
                <a:cubicBezTo>
                  <a:pt x="9689211" y="4060952"/>
                  <a:pt x="9587865" y="4166870"/>
                  <a:pt x="9502013" y="4281805"/>
                </a:cubicBezTo>
                <a:cubicBezTo>
                  <a:pt x="9437878" y="4367657"/>
                  <a:pt x="9382379" y="4458462"/>
                  <a:pt x="9326753" y="4549267"/>
                </a:cubicBezTo>
                <a:cubicBezTo>
                  <a:pt x="9271635" y="4639437"/>
                  <a:pt x="9216390" y="4729861"/>
                  <a:pt x="9152763" y="4814951"/>
                </a:cubicBezTo>
                <a:lnTo>
                  <a:pt x="9145143" y="4809236"/>
                </a:lnTo>
                <a:lnTo>
                  <a:pt x="9152763" y="4814951"/>
                </a:lnTo>
                <a:cubicBezTo>
                  <a:pt x="8948039" y="5089144"/>
                  <a:pt x="8576691" y="5297043"/>
                  <a:pt x="8259826" y="5313934"/>
                </a:cubicBezTo>
                <a:lnTo>
                  <a:pt x="8259318" y="5304409"/>
                </a:lnTo>
                <a:lnTo>
                  <a:pt x="8259826" y="5313934"/>
                </a:lnTo>
                <a:cubicBezTo>
                  <a:pt x="8184008" y="5317998"/>
                  <a:pt x="8111109" y="5313553"/>
                  <a:pt x="8035798" y="5299710"/>
                </a:cubicBezTo>
                <a:cubicBezTo>
                  <a:pt x="7847458" y="5265166"/>
                  <a:pt x="7696073" y="5167757"/>
                  <a:pt x="7527544" y="5035296"/>
                </a:cubicBezTo>
                <a:cubicBezTo>
                  <a:pt x="7465822" y="4986782"/>
                  <a:pt x="7401052" y="4935982"/>
                  <a:pt x="7335012" y="4884166"/>
                </a:cubicBezTo>
                <a:cubicBezTo>
                  <a:pt x="7133844" y="4726432"/>
                  <a:pt x="6920611" y="4559173"/>
                  <a:pt x="6745859" y="4419473"/>
                </a:cubicBezTo>
                <a:cubicBezTo>
                  <a:pt x="6703187" y="4385183"/>
                  <a:pt x="6662547" y="4352036"/>
                  <a:pt x="6623939" y="4320286"/>
                </a:cubicBezTo>
                <a:lnTo>
                  <a:pt x="6630035" y="4312920"/>
                </a:lnTo>
                <a:lnTo>
                  <a:pt x="6623939" y="4320286"/>
                </a:lnTo>
                <a:cubicBezTo>
                  <a:pt x="6453505" y="4180078"/>
                  <a:pt x="6284087" y="4046982"/>
                  <a:pt x="6090920" y="3926205"/>
                </a:cubicBezTo>
                <a:cubicBezTo>
                  <a:pt x="5842762" y="3771011"/>
                  <a:pt x="5540883" y="3640963"/>
                  <a:pt x="5151120" y="3564382"/>
                </a:cubicBezTo>
                <a:lnTo>
                  <a:pt x="5152898" y="3554984"/>
                </a:lnTo>
                <a:lnTo>
                  <a:pt x="5151120" y="3564382"/>
                </a:lnTo>
                <a:cubicBezTo>
                  <a:pt x="4681855" y="3472307"/>
                  <a:pt x="4191762" y="3660648"/>
                  <a:pt x="3871341" y="3893058"/>
                </a:cubicBezTo>
                <a:cubicBezTo>
                  <a:pt x="3743325" y="3985768"/>
                  <a:pt x="3630803" y="4087749"/>
                  <a:pt x="3518281" y="4189730"/>
                </a:cubicBezTo>
                <a:cubicBezTo>
                  <a:pt x="3348736" y="4343400"/>
                  <a:pt x="3179318" y="4496816"/>
                  <a:pt x="2959227" y="4615815"/>
                </a:cubicBezTo>
                <a:cubicBezTo>
                  <a:pt x="2506726" y="4860290"/>
                  <a:pt x="1862074" y="4938014"/>
                  <a:pt x="1289304" y="4789043"/>
                </a:cubicBezTo>
                <a:cubicBezTo>
                  <a:pt x="701929" y="4636135"/>
                  <a:pt x="207010" y="4258183"/>
                  <a:pt x="0" y="382841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"/>
          <p:cNvSpPr/>
          <p:nvPr/>
        </p:nvSpPr>
        <p:spPr>
          <a:xfrm>
            <a:off x="-66436" y="4729327"/>
            <a:ext cx="18348580" cy="4672012"/>
          </a:xfrm>
          <a:custGeom>
            <a:rect b="b" l="l" r="r" t="t"/>
            <a:pathLst>
              <a:path extrusionOk="0" h="6229350" w="24464773">
                <a:moveTo>
                  <a:pt x="17018" y="3451098"/>
                </a:moveTo>
                <a:cubicBezTo>
                  <a:pt x="218567" y="3864864"/>
                  <a:pt x="697484" y="4237736"/>
                  <a:pt x="1269492" y="4395216"/>
                </a:cubicBezTo>
                <a:cubicBezTo>
                  <a:pt x="1823339" y="4547743"/>
                  <a:pt x="2447544" y="4482592"/>
                  <a:pt x="2887599" y="4259834"/>
                </a:cubicBezTo>
                <a:cubicBezTo>
                  <a:pt x="3100705" y="4151884"/>
                  <a:pt x="3265678" y="4010914"/>
                  <a:pt x="3432810" y="3868039"/>
                </a:cubicBezTo>
                <a:cubicBezTo>
                  <a:pt x="3544697" y="3772408"/>
                  <a:pt x="3657473" y="3676015"/>
                  <a:pt x="3785997" y="3588766"/>
                </a:cubicBezTo>
                <a:lnTo>
                  <a:pt x="3791331" y="3596640"/>
                </a:lnTo>
                <a:lnTo>
                  <a:pt x="3785997" y="3588766"/>
                </a:lnTo>
                <a:cubicBezTo>
                  <a:pt x="4106291" y="3371088"/>
                  <a:pt x="4594098" y="3195574"/>
                  <a:pt x="5060823" y="3286887"/>
                </a:cubicBezTo>
                <a:lnTo>
                  <a:pt x="5059045" y="3296285"/>
                </a:lnTo>
                <a:lnTo>
                  <a:pt x="5060823" y="3286887"/>
                </a:lnTo>
                <a:cubicBezTo>
                  <a:pt x="5463540" y="3365500"/>
                  <a:pt x="5782310" y="3483991"/>
                  <a:pt x="6046724" y="3624453"/>
                </a:cubicBezTo>
                <a:cubicBezTo>
                  <a:pt x="6252718" y="3733927"/>
                  <a:pt x="6435471" y="3853307"/>
                  <a:pt x="6620256" y="3983863"/>
                </a:cubicBezTo>
                <a:cubicBezTo>
                  <a:pt x="6635496" y="3994658"/>
                  <a:pt x="6651117" y="4005707"/>
                  <a:pt x="6666992" y="4016883"/>
                </a:cubicBezTo>
                <a:cubicBezTo>
                  <a:pt x="6683375" y="4028567"/>
                  <a:pt x="6700139" y="4040378"/>
                  <a:pt x="6717157" y="4052443"/>
                </a:cubicBezTo>
                <a:cubicBezTo>
                  <a:pt x="6728587" y="4060444"/>
                  <a:pt x="6740017" y="4068699"/>
                  <a:pt x="6751701" y="4076827"/>
                </a:cubicBezTo>
                <a:lnTo>
                  <a:pt x="6746240" y="4084574"/>
                </a:lnTo>
                <a:lnTo>
                  <a:pt x="6751701" y="4076827"/>
                </a:lnTo>
                <a:cubicBezTo>
                  <a:pt x="7001510" y="4252595"/>
                  <a:pt x="7320661" y="4487418"/>
                  <a:pt x="7568819" y="4695444"/>
                </a:cubicBezTo>
                <a:cubicBezTo>
                  <a:pt x="7735189" y="4834890"/>
                  <a:pt x="7873238" y="4939030"/>
                  <a:pt x="8048879" y="4984242"/>
                </a:cubicBezTo>
                <a:cubicBezTo>
                  <a:pt x="8119618" y="5002530"/>
                  <a:pt x="8188706" y="5011928"/>
                  <a:pt x="8262747" y="5013071"/>
                </a:cubicBezTo>
                <a:cubicBezTo>
                  <a:pt x="8571992" y="5018024"/>
                  <a:pt x="8967343" y="4828667"/>
                  <a:pt x="9184513" y="4557776"/>
                </a:cubicBezTo>
                <a:lnTo>
                  <a:pt x="9192006" y="4563745"/>
                </a:lnTo>
                <a:lnTo>
                  <a:pt x="9184513" y="4557776"/>
                </a:lnTo>
                <a:cubicBezTo>
                  <a:pt x="9253474" y="4471670"/>
                  <a:pt x="9312783" y="4379341"/>
                  <a:pt x="9372473" y="4286123"/>
                </a:cubicBezTo>
                <a:cubicBezTo>
                  <a:pt x="9432544" y="4192397"/>
                  <a:pt x="9493250" y="4097782"/>
                  <a:pt x="9564497" y="4008882"/>
                </a:cubicBezTo>
                <a:cubicBezTo>
                  <a:pt x="9646920" y="3906012"/>
                  <a:pt x="9743567" y="3810635"/>
                  <a:pt x="9870440" y="3732403"/>
                </a:cubicBezTo>
                <a:cubicBezTo>
                  <a:pt x="10316210" y="3457956"/>
                  <a:pt x="10970133" y="3460115"/>
                  <a:pt x="11452987" y="3637534"/>
                </a:cubicBezTo>
                <a:cubicBezTo>
                  <a:pt x="11930761" y="3813302"/>
                  <a:pt x="12278360" y="4132326"/>
                  <a:pt x="12584684" y="4464685"/>
                </a:cubicBezTo>
                <a:cubicBezTo>
                  <a:pt x="12678664" y="4566793"/>
                  <a:pt x="12770612" y="4672203"/>
                  <a:pt x="12863195" y="4778502"/>
                </a:cubicBezTo>
                <a:cubicBezTo>
                  <a:pt x="12957683" y="4886960"/>
                  <a:pt x="13053060" y="4996434"/>
                  <a:pt x="13152628" y="5104511"/>
                </a:cubicBezTo>
                <a:cubicBezTo>
                  <a:pt x="13232638" y="5191379"/>
                  <a:pt x="13315315" y="5277231"/>
                  <a:pt x="13402310" y="5360924"/>
                </a:cubicBezTo>
                <a:lnTo>
                  <a:pt x="13395706" y="5367782"/>
                </a:lnTo>
                <a:lnTo>
                  <a:pt x="13402310" y="5360924"/>
                </a:lnTo>
                <a:cubicBezTo>
                  <a:pt x="13448665" y="5405374"/>
                  <a:pt x="13496036" y="5448681"/>
                  <a:pt x="13544931" y="5490972"/>
                </a:cubicBezTo>
                <a:lnTo>
                  <a:pt x="13538708" y="5498211"/>
                </a:lnTo>
                <a:lnTo>
                  <a:pt x="13544931" y="5490972"/>
                </a:lnTo>
                <a:cubicBezTo>
                  <a:pt x="13985747" y="5870067"/>
                  <a:pt x="14550390" y="6106160"/>
                  <a:pt x="15154910" y="6165850"/>
                </a:cubicBezTo>
                <a:cubicBezTo>
                  <a:pt x="15600298" y="6210554"/>
                  <a:pt x="16067405" y="6156198"/>
                  <a:pt x="16467201" y="5994908"/>
                </a:cubicBezTo>
                <a:lnTo>
                  <a:pt x="16470757" y="6003798"/>
                </a:lnTo>
                <a:lnTo>
                  <a:pt x="16467201" y="5994908"/>
                </a:lnTo>
                <a:cubicBezTo>
                  <a:pt x="16834231" y="5846826"/>
                  <a:pt x="17126966" y="5635244"/>
                  <a:pt x="17377919" y="5388356"/>
                </a:cubicBezTo>
                <a:cubicBezTo>
                  <a:pt x="17678781" y="5092573"/>
                  <a:pt x="17918938" y="4746752"/>
                  <a:pt x="18159221" y="4400423"/>
                </a:cubicBezTo>
                <a:cubicBezTo>
                  <a:pt x="18248248" y="4272153"/>
                  <a:pt x="18337276" y="4143756"/>
                  <a:pt x="18429478" y="4018153"/>
                </a:cubicBezTo>
                <a:lnTo>
                  <a:pt x="18437097" y="4023741"/>
                </a:lnTo>
                <a:lnTo>
                  <a:pt x="18429351" y="4018153"/>
                </a:lnTo>
                <a:cubicBezTo>
                  <a:pt x="18513806" y="3902329"/>
                  <a:pt x="18601563" y="3787140"/>
                  <a:pt x="18692369" y="3673475"/>
                </a:cubicBezTo>
                <a:lnTo>
                  <a:pt x="18699861" y="3679444"/>
                </a:lnTo>
                <a:lnTo>
                  <a:pt x="18692369" y="3673475"/>
                </a:lnTo>
                <a:cubicBezTo>
                  <a:pt x="19992340" y="2041906"/>
                  <a:pt x="21960967" y="658876"/>
                  <a:pt x="24459947" y="0"/>
                </a:cubicBezTo>
                <a:lnTo>
                  <a:pt x="24464773" y="18415"/>
                </a:lnTo>
                <a:cubicBezTo>
                  <a:pt x="21969731" y="676148"/>
                  <a:pt x="20004659" y="2056892"/>
                  <a:pt x="18707482" y="3685032"/>
                </a:cubicBezTo>
                <a:cubicBezTo>
                  <a:pt x="18616931" y="3798570"/>
                  <a:pt x="18529301" y="3913505"/>
                  <a:pt x="18444973" y="4029075"/>
                </a:cubicBezTo>
                <a:cubicBezTo>
                  <a:pt x="18353025" y="4154551"/>
                  <a:pt x="18264125" y="4282694"/>
                  <a:pt x="18175098" y="4410964"/>
                </a:cubicBezTo>
                <a:cubicBezTo>
                  <a:pt x="17934940" y="4757039"/>
                  <a:pt x="17693895" y="5104384"/>
                  <a:pt x="17391508" y="5401564"/>
                </a:cubicBezTo>
                <a:lnTo>
                  <a:pt x="17384777" y="5394833"/>
                </a:lnTo>
                <a:lnTo>
                  <a:pt x="17391508" y="5401564"/>
                </a:lnTo>
                <a:cubicBezTo>
                  <a:pt x="17139032" y="5649849"/>
                  <a:pt x="16844264" y="5862955"/>
                  <a:pt x="16474567" y="6012180"/>
                </a:cubicBezTo>
                <a:cubicBezTo>
                  <a:pt x="16071470" y="6174740"/>
                  <a:pt x="15601315" y="6229350"/>
                  <a:pt x="15153261" y="6184392"/>
                </a:cubicBezTo>
                <a:lnTo>
                  <a:pt x="15154149" y="6174867"/>
                </a:lnTo>
                <a:lnTo>
                  <a:pt x="15153261" y="6184392"/>
                </a:lnTo>
                <a:cubicBezTo>
                  <a:pt x="14545057" y="6124321"/>
                  <a:pt x="13976732" y="5886704"/>
                  <a:pt x="13532739" y="5505069"/>
                </a:cubicBezTo>
                <a:cubicBezTo>
                  <a:pt x="13483463" y="5462651"/>
                  <a:pt x="13435965" y="5418963"/>
                  <a:pt x="13389357" y="5374386"/>
                </a:cubicBezTo>
                <a:cubicBezTo>
                  <a:pt x="13301981" y="5290439"/>
                  <a:pt x="13219050" y="5204206"/>
                  <a:pt x="13138787" y="5117211"/>
                </a:cubicBezTo>
                <a:cubicBezTo>
                  <a:pt x="13039090" y="5008880"/>
                  <a:pt x="12943460" y="4899279"/>
                  <a:pt x="12849099" y="4790821"/>
                </a:cubicBezTo>
                <a:cubicBezTo>
                  <a:pt x="12756389" y="4684395"/>
                  <a:pt x="12664822" y="4579239"/>
                  <a:pt x="12570969" y="4477385"/>
                </a:cubicBezTo>
                <a:lnTo>
                  <a:pt x="12577954" y="4470908"/>
                </a:lnTo>
                <a:lnTo>
                  <a:pt x="12570969" y="4477385"/>
                </a:lnTo>
                <a:cubicBezTo>
                  <a:pt x="12265280" y="4145661"/>
                  <a:pt x="11920094" y="3829431"/>
                  <a:pt x="11446638" y="3655187"/>
                </a:cubicBezTo>
                <a:lnTo>
                  <a:pt x="11449940" y="3646297"/>
                </a:lnTo>
                <a:lnTo>
                  <a:pt x="11446638" y="3655187"/>
                </a:lnTo>
                <a:cubicBezTo>
                  <a:pt x="10967594" y="3479165"/>
                  <a:pt x="10320148" y="3477768"/>
                  <a:pt x="9880728" y="3748405"/>
                </a:cubicBezTo>
                <a:lnTo>
                  <a:pt x="9875775" y="3740277"/>
                </a:lnTo>
                <a:lnTo>
                  <a:pt x="9880728" y="3748405"/>
                </a:lnTo>
                <a:cubicBezTo>
                  <a:pt x="9756141" y="3825240"/>
                  <a:pt x="9661018" y="3919093"/>
                  <a:pt x="9579611" y="4020693"/>
                </a:cubicBezTo>
                <a:cubicBezTo>
                  <a:pt x="9509126" y="4108704"/>
                  <a:pt x="9448928" y="4202430"/>
                  <a:pt x="9388730" y="4296283"/>
                </a:cubicBezTo>
                <a:cubicBezTo>
                  <a:pt x="9329040" y="4389374"/>
                  <a:pt x="9269223" y="4482592"/>
                  <a:pt x="9199627" y="4569460"/>
                </a:cubicBezTo>
                <a:cubicBezTo>
                  <a:pt x="8979028" y="4844669"/>
                  <a:pt x="8578216" y="5037074"/>
                  <a:pt x="8262621" y="5031994"/>
                </a:cubicBezTo>
                <a:lnTo>
                  <a:pt x="8262748" y="5022469"/>
                </a:lnTo>
                <a:lnTo>
                  <a:pt x="8262621" y="5031994"/>
                </a:lnTo>
                <a:cubicBezTo>
                  <a:pt x="8187056" y="5030851"/>
                  <a:pt x="8116571" y="5021199"/>
                  <a:pt x="8044308" y="5002657"/>
                </a:cubicBezTo>
                <a:lnTo>
                  <a:pt x="8046721" y="4993386"/>
                </a:lnTo>
                <a:lnTo>
                  <a:pt x="8044308" y="5002657"/>
                </a:lnTo>
                <a:cubicBezTo>
                  <a:pt x="7864095" y="4956302"/>
                  <a:pt x="7723125" y="4849495"/>
                  <a:pt x="7556755" y="4710049"/>
                </a:cubicBezTo>
                <a:lnTo>
                  <a:pt x="7562851" y="4702810"/>
                </a:lnTo>
                <a:lnTo>
                  <a:pt x="7556755" y="4710049"/>
                </a:lnTo>
                <a:cubicBezTo>
                  <a:pt x="7309105" y="4502531"/>
                  <a:pt x="6990462" y="4268089"/>
                  <a:pt x="6740907" y="4092448"/>
                </a:cubicBezTo>
                <a:cubicBezTo>
                  <a:pt x="6729223" y="4084193"/>
                  <a:pt x="6717666" y="4076065"/>
                  <a:pt x="6706363" y="4068064"/>
                </a:cubicBezTo>
                <a:cubicBezTo>
                  <a:pt x="6689345" y="4055999"/>
                  <a:pt x="6672581" y="4044188"/>
                  <a:pt x="6656198" y="4032504"/>
                </a:cubicBezTo>
                <a:cubicBezTo>
                  <a:pt x="6640323" y="4021328"/>
                  <a:pt x="6624829" y="4010279"/>
                  <a:pt x="6609462" y="3999484"/>
                </a:cubicBezTo>
                <a:lnTo>
                  <a:pt x="6614923" y="3991737"/>
                </a:lnTo>
                <a:lnTo>
                  <a:pt x="6609462" y="3999484"/>
                </a:lnTo>
                <a:cubicBezTo>
                  <a:pt x="6425058" y="3869055"/>
                  <a:pt x="6242940" y="3750183"/>
                  <a:pt x="6037962" y="3641344"/>
                </a:cubicBezTo>
                <a:lnTo>
                  <a:pt x="6042407" y="3632962"/>
                </a:lnTo>
                <a:lnTo>
                  <a:pt x="6037962" y="3641344"/>
                </a:lnTo>
                <a:cubicBezTo>
                  <a:pt x="5775326" y="3501771"/>
                  <a:pt x="5458334" y="3384042"/>
                  <a:pt x="5057268" y="3305683"/>
                </a:cubicBezTo>
                <a:cubicBezTo>
                  <a:pt x="4597020" y="3215767"/>
                  <a:pt x="4114420" y="3388868"/>
                  <a:pt x="3796793" y="3604641"/>
                </a:cubicBezTo>
                <a:cubicBezTo>
                  <a:pt x="3669412" y="3691255"/>
                  <a:pt x="3557271" y="3787013"/>
                  <a:pt x="3445384" y="3882644"/>
                </a:cubicBezTo>
                <a:cubicBezTo>
                  <a:pt x="3278379" y="4025392"/>
                  <a:pt x="3111755" y="4167759"/>
                  <a:pt x="2896363" y="4276852"/>
                </a:cubicBezTo>
                <a:lnTo>
                  <a:pt x="2892045" y="4268343"/>
                </a:lnTo>
                <a:lnTo>
                  <a:pt x="2896363" y="4276852"/>
                </a:lnTo>
                <a:cubicBezTo>
                  <a:pt x="2451863" y="4502023"/>
                  <a:pt x="1822832" y="4567301"/>
                  <a:pt x="1264667" y="4413631"/>
                </a:cubicBezTo>
                <a:lnTo>
                  <a:pt x="1267207" y="4404487"/>
                </a:lnTo>
                <a:lnTo>
                  <a:pt x="1264667" y="4413631"/>
                </a:lnTo>
                <a:cubicBezTo>
                  <a:pt x="688467" y="4255008"/>
                  <a:pt x="204343" y="3879088"/>
                  <a:pt x="0" y="345948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"/>
          <p:cNvSpPr/>
          <p:nvPr/>
        </p:nvSpPr>
        <p:spPr>
          <a:xfrm>
            <a:off x="-61883" y="4871494"/>
            <a:ext cx="18343626" cy="4464939"/>
          </a:xfrm>
          <a:custGeom>
            <a:rect b="b" l="l" r="r" t="t"/>
            <a:pathLst>
              <a:path extrusionOk="0" h="5953252" w="24458168">
                <a:moveTo>
                  <a:pt x="17017" y="3082163"/>
                </a:moveTo>
                <a:cubicBezTo>
                  <a:pt x="216153" y="3486150"/>
                  <a:pt x="684275" y="3856609"/>
                  <a:pt x="1244853" y="4019931"/>
                </a:cubicBezTo>
                <a:cubicBezTo>
                  <a:pt x="1784222" y="4177157"/>
                  <a:pt x="2393060" y="4124071"/>
                  <a:pt x="2824860" y="3920617"/>
                </a:cubicBezTo>
                <a:cubicBezTo>
                  <a:pt x="3033267" y="3822446"/>
                  <a:pt x="3195573" y="3692271"/>
                  <a:pt x="3360165" y="3560318"/>
                </a:cubicBezTo>
                <a:cubicBezTo>
                  <a:pt x="3471417" y="3471037"/>
                  <a:pt x="3583812" y="3380994"/>
                  <a:pt x="3711574" y="3299968"/>
                </a:cubicBezTo>
                <a:cubicBezTo>
                  <a:pt x="4029201" y="3098927"/>
                  <a:pt x="4509388" y="2938780"/>
                  <a:pt x="4966461" y="3028061"/>
                </a:cubicBezTo>
                <a:lnTo>
                  <a:pt x="4964683" y="3037459"/>
                </a:lnTo>
                <a:lnTo>
                  <a:pt x="4966461" y="3028061"/>
                </a:lnTo>
                <a:cubicBezTo>
                  <a:pt x="5379719" y="3108579"/>
                  <a:pt x="5713729" y="3214243"/>
                  <a:pt x="5991986" y="3338703"/>
                </a:cubicBezTo>
                <a:cubicBezTo>
                  <a:pt x="6209664" y="3436112"/>
                  <a:pt x="6404990" y="3541141"/>
                  <a:pt x="6604253" y="3662045"/>
                </a:cubicBezTo>
                <a:cubicBezTo>
                  <a:pt x="6649211" y="3689477"/>
                  <a:pt x="6696201" y="3718433"/>
                  <a:pt x="6745477" y="3749040"/>
                </a:cubicBezTo>
                <a:lnTo>
                  <a:pt x="6740397" y="3757168"/>
                </a:lnTo>
                <a:lnTo>
                  <a:pt x="6745477" y="3749040"/>
                </a:lnTo>
                <a:cubicBezTo>
                  <a:pt x="7012812" y="3915156"/>
                  <a:pt x="7351394" y="4150360"/>
                  <a:pt x="7598409" y="4370451"/>
                </a:cubicBezTo>
                <a:cubicBezTo>
                  <a:pt x="7763255" y="4517390"/>
                  <a:pt x="7890763" y="4630547"/>
                  <a:pt x="8058403" y="4687189"/>
                </a:cubicBezTo>
                <a:cubicBezTo>
                  <a:pt x="8126221" y="4710176"/>
                  <a:pt x="8193023" y="4724527"/>
                  <a:pt x="8266302" y="4730750"/>
                </a:cubicBezTo>
                <a:cubicBezTo>
                  <a:pt x="8574150" y="4757420"/>
                  <a:pt x="8998076" y="4583557"/>
                  <a:pt x="9231248" y="4311396"/>
                </a:cubicBezTo>
                <a:lnTo>
                  <a:pt x="9238487" y="4317619"/>
                </a:lnTo>
                <a:lnTo>
                  <a:pt x="9231248" y="4311396"/>
                </a:lnTo>
                <a:cubicBezTo>
                  <a:pt x="9305924" y="4224147"/>
                  <a:pt x="9369551" y="4129659"/>
                  <a:pt x="9433686" y="4034155"/>
                </a:cubicBezTo>
                <a:cubicBezTo>
                  <a:pt x="9498330" y="3937889"/>
                  <a:pt x="9563734" y="3840734"/>
                  <a:pt x="9641331" y="3750056"/>
                </a:cubicBezTo>
                <a:cubicBezTo>
                  <a:pt x="9719055" y="3659251"/>
                  <a:pt x="9809352" y="3575050"/>
                  <a:pt x="9924033" y="3504692"/>
                </a:cubicBezTo>
                <a:cubicBezTo>
                  <a:pt x="10367263" y="3233420"/>
                  <a:pt x="11009883" y="3226689"/>
                  <a:pt x="11489816" y="3392043"/>
                </a:cubicBezTo>
                <a:lnTo>
                  <a:pt x="11486768" y="3401060"/>
                </a:lnTo>
                <a:lnTo>
                  <a:pt x="11489816" y="3392043"/>
                </a:lnTo>
                <a:cubicBezTo>
                  <a:pt x="11963526" y="3555111"/>
                  <a:pt x="12315062" y="3859911"/>
                  <a:pt x="12625196" y="4180713"/>
                </a:cubicBezTo>
                <a:lnTo>
                  <a:pt x="12618338" y="4187317"/>
                </a:lnTo>
                <a:lnTo>
                  <a:pt x="12625196" y="4180713"/>
                </a:lnTo>
                <a:cubicBezTo>
                  <a:pt x="12737083" y="4296410"/>
                  <a:pt x="12845669" y="4417060"/>
                  <a:pt x="12955523" y="4538980"/>
                </a:cubicBezTo>
                <a:cubicBezTo>
                  <a:pt x="13068173" y="4663948"/>
                  <a:pt x="13182091" y="4790440"/>
                  <a:pt x="13302106" y="4914646"/>
                </a:cubicBezTo>
                <a:cubicBezTo>
                  <a:pt x="13348843" y="4963033"/>
                  <a:pt x="13396468" y="5011039"/>
                  <a:pt x="13445362" y="5058410"/>
                </a:cubicBezTo>
                <a:lnTo>
                  <a:pt x="13438758" y="5065268"/>
                </a:lnTo>
                <a:lnTo>
                  <a:pt x="13445362" y="5058410"/>
                </a:lnTo>
                <a:cubicBezTo>
                  <a:pt x="13490955" y="5102606"/>
                  <a:pt x="13537310" y="5145786"/>
                  <a:pt x="13585189" y="5187823"/>
                </a:cubicBezTo>
                <a:lnTo>
                  <a:pt x="13578839" y="5194935"/>
                </a:lnTo>
                <a:lnTo>
                  <a:pt x="13585062" y="5187823"/>
                </a:lnTo>
                <a:cubicBezTo>
                  <a:pt x="14015211" y="5565648"/>
                  <a:pt x="14553183" y="5808599"/>
                  <a:pt x="15139034" y="5880354"/>
                </a:cubicBezTo>
                <a:cubicBezTo>
                  <a:pt x="15570834" y="5934075"/>
                  <a:pt x="16028543" y="5890895"/>
                  <a:pt x="16424401" y="5742559"/>
                </a:cubicBezTo>
                <a:cubicBezTo>
                  <a:pt x="16787495" y="5606542"/>
                  <a:pt x="17080864" y="5407152"/>
                  <a:pt x="17334737" y="5172456"/>
                </a:cubicBezTo>
                <a:cubicBezTo>
                  <a:pt x="17641824" y="4888865"/>
                  <a:pt x="17890362" y="4553966"/>
                  <a:pt x="18139663" y="4218178"/>
                </a:cubicBezTo>
                <a:cubicBezTo>
                  <a:pt x="18229199" y="4097528"/>
                  <a:pt x="18318860" y="3976751"/>
                  <a:pt x="18411316" y="3858260"/>
                </a:cubicBezTo>
                <a:lnTo>
                  <a:pt x="18418809" y="3864102"/>
                </a:lnTo>
                <a:lnTo>
                  <a:pt x="18411316" y="3858260"/>
                </a:lnTo>
                <a:cubicBezTo>
                  <a:pt x="18497930" y="3746627"/>
                  <a:pt x="18587720" y="3635756"/>
                  <a:pt x="18680429" y="3526028"/>
                </a:cubicBezTo>
                <a:lnTo>
                  <a:pt x="18687669" y="3532124"/>
                </a:lnTo>
                <a:lnTo>
                  <a:pt x="18680429" y="3526028"/>
                </a:lnTo>
                <a:cubicBezTo>
                  <a:pt x="20007070" y="1954784"/>
                  <a:pt x="21976079" y="626999"/>
                  <a:pt x="24453469" y="0"/>
                </a:cubicBezTo>
                <a:lnTo>
                  <a:pt x="24458168" y="18415"/>
                </a:lnTo>
                <a:cubicBezTo>
                  <a:pt x="21984715" y="644398"/>
                  <a:pt x="20019136" y="1970024"/>
                  <a:pt x="18695543" y="3538474"/>
                </a:cubicBezTo>
                <a:cubicBezTo>
                  <a:pt x="18603086" y="3647948"/>
                  <a:pt x="18513425" y="3758692"/>
                  <a:pt x="18426937" y="3870071"/>
                </a:cubicBezTo>
                <a:cubicBezTo>
                  <a:pt x="18334735" y="3988308"/>
                  <a:pt x="18245201" y="4108831"/>
                  <a:pt x="18155538" y="4229608"/>
                </a:cubicBezTo>
                <a:cubicBezTo>
                  <a:pt x="17906491" y="4565142"/>
                  <a:pt x="17656809" y="4901565"/>
                  <a:pt x="17348327" y="5186553"/>
                </a:cubicBezTo>
                <a:lnTo>
                  <a:pt x="17341850" y="5179568"/>
                </a:lnTo>
                <a:lnTo>
                  <a:pt x="17348327" y="5186553"/>
                </a:lnTo>
                <a:cubicBezTo>
                  <a:pt x="17092930" y="5422646"/>
                  <a:pt x="16797528" y="5623433"/>
                  <a:pt x="16431768" y="5760466"/>
                </a:cubicBezTo>
                <a:lnTo>
                  <a:pt x="16428465" y="5751576"/>
                </a:lnTo>
                <a:lnTo>
                  <a:pt x="16431768" y="5760466"/>
                </a:lnTo>
                <a:cubicBezTo>
                  <a:pt x="16032733" y="5909945"/>
                  <a:pt x="15571851" y="5953252"/>
                  <a:pt x="15137383" y="5899277"/>
                </a:cubicBezTo>
                <a:lnTo>
                  <a:pt x="15138527" y="5889879"/>
                </a:lnTo>
                <a:lnTo>
                  <a:pt x="15137383" y="5899277"/>
                </a:lnTo>
                <a:cubicBezTo>
                  <a:pt x="14547723" y="5827014"/>
                  <a:pt x="14006195" y="5582539"/>
                  <a:pt x="13573252" y="5202174"/>
                </a:cubicBezTo>
                <a:cubicBezTo>
                  <a:pt x="13525119" y="5159883"/>
                  <a:pt x="13478509" y="5116449"/>
                  <a:pt x="13432662" y="5072126"/>
                </a:cubicBezTo>
                <a:cubicBezTo>
                  <a:pt x="13383640" y="5024501"/>
                  <a:pt x="13335761" y="4976368"/>
                  <a:pt x="13288899" y="4927981"/>
                </a:cubicBezTo>
                <a:cubicBezTo>
                  <a:pt x="13168503" y="4803521"/>
                  <a:pt x="13054456" y="4676775"/>
                  <a:pt x="12941808" y="4551807"/>
                </a:cubicBezTo>
                <a:cubicBezTo>
                  <a:pt x="12831952" y="4429760"/>
                  <a:pt x="12723495" y="4309364"/>
                  <a:pt x="12611862" y="4194048"/>
                </a:cubicBezTo>
                <a:cubicBezTo>
                  <a:pt x="12302362" y="3873881"/>
                  <a:pt x="11953494" y="3571748"/>
                  <a:pt x="11483975" y="3410077"/>
                </a:cubicBezTo>
                <a:cubicBezTo>
                  <a:pt x="11007851" y="3246120"/>
                  <a:pt x="10371455" y="3253486"/>
                  <a:pt x="9934321" y="3520948"/>
                </a:cubicBezTo>
                <a:lnTo>
                  <a:pt x="9929368" y="3512820"/>
                </a:lnTo>
                <a:lnTo>
                  <a:pt x="9934321" y="3520948"/>
                </a:lnTo>
                <a:cubicBezTo>
                  <a:pt x="9821672" y="3590036"/>
                  <a:pt x="9732899" y="3672840"/>
                  <a:pt x="9656190" y="3762375"/>
                </a:cubicBezTo>
                <a:cubicBezTo>
                  <a:pt x="9579483" y="3851910"/>
                  <a:pt x="9514713" y="3948303"/>
                  <a:pt x="9449943" y="4044696"/>
                </a:cubicBezTo>
                <a:cubicBezTo>
                  <a:pt x="9385808" y="4140073"/>
                  <a:pt x="9321673" y="4235577"/>
                  <a:pt x="9246108" y="4323715"/>
                </a:cubicBezTo>
                <a:cubicBezTo>
                  <a:pt x="9009252" y="4600067"/>
                  <a:pt x="8579485" y="4776851"/>
                  <a:pt x="8265033" y="4749673"/>
                </a:cubicBezTo>
                <a:lnTo>
                  <a:pt x="8265795" y="4740148"/>
                </a:lnTo>
                <a:lnTo>
                  <a:pt x="8265033" y="4749673"/>
                </a:lnTo>
                <a:cubicBezTo>
                  <a:pt x="8190102" y="4743323"/>
                  <a:pt x="8121776" y="4728591"/>
                  <a:pt x="8052562" y="4705096"/>
                </a:cubicBezTo>
                <a:lnTo>
                  <a:pt x="8055610" y="4696079"/>
                </a:lnTo>
                <a:lnTo>
                  <a:pt x="8052562" y="4705096"/>
                </a:lnTo>
                <a:cubicBezTo>
                  <a:pt x="7880603" y="4647057"/>
                  <a:pt x="7750175" y="4530979"/>
                  <a:pt x="7585964" y="4384548"/>
                </a:cubicBezTo>
                <a:lnTo>
                  <a:pt x="7592314" y="4377436"/>
                </a:lnTo>
                <a:lnTo>
                  <a:pt x="7585964" y="4384548"/>
                </a:lnTo>
                <a:cubicBezTo>
                  <a:pt x="7340091" y="4165473"/>
                  <a:pt x="7002526" y="3930904"/>
                  <a:pt x="6735699" y="3765169"/>
                </a:cubicBezTo>
                <a:cubicBezTo>
                  <a:pt x="6686423" y="3734435"/>
                  <a:pt x="6639560" y="3705606"/>
                  <a:pt x="6594602" y="3678174"/>
                </a:cubicBezTo>
                <a:lnTo>
                  <a:pt x="6599555" y="3670046"/>
                </a:lnTo>
                <a:lnTo>
                  <a:pt x="6594602" y="3678174"/>
                </a:lnTo>
                <a:cubicBezTo>
                  <a:pt x="6395847" y="3557651"/>
                  <a:pt x="6201156" y="3453003"/>
                  <a:pt x="5984367" y="3355975"/>
                </a:cubicBezTo>
                <a:lnTo>
                  <a:pt x="5988304" y="3347339"/>
                </a:lnTo>
                <a:lnTo>
                  <a:pt x="5984367" y="3355975"/>
                </a:lnTo>
                <a:cubicBezTo>
                  <a:pt x="5707634" y="3232150"/>
                  <a:pt x="5375021" y="3126867"/>
                  <a:pt x="4962906" y="3046603"/>
                </a:cubicBezTo>
                <a:cubicBezTo>
                  <a:pt x="4512056" y="2958592"/>
                  <a:pt x="4036822" y="3116580"/>
                  <a:pt x="3721862" y="3315970"/>
                </a:cubicBezTo>
                <a:lnTo>
                  <a:pt x="3716782" y="3307969"/>
                </a:lnTo>
                <a:lnTo>
                  <a:pt x="3721862" y="3315970"/>
                </a:lnTo>
                <a:cubicBezTo>
                  <a:pt x="3594989" y="3396234"/>
                  <a:pt x="3483483" y="3485769"/>
                  <a:pt x="3372104" y="3575050"/>
                </a:cubicBezTo>
                <a:cubicBezTo>
                  <a:pt x="3207639" y="3706876"/>
                  <a:pt x="3043682" y="3838575"/>
                  <a:pt x="2832989" y="3937762"/>
                </a:cubicBezTo>
                <a:lnTo>
                  <a:pt x="2828925" y="3929126"/>
                </a:lnTo>
                <a:lnTo>
                  <a:pt x="2832989" y="3937762"/>
                </a:lnTo>
                <a:cubicBezTo>
                  <a:pt x="2396744" y="4143375"/>
                  <a:pt x="1783080" y="4196588"/>
                  <a:pt x="1239520" y="4038092"/>
                </a:cubicBezTo>
                <a:lnTo>
                  <a:pt x="1242187" y="4028948"/>
                </a:lnTo>
                <a:lnTo>
                  <a:pt x="1239520" y="4038092"/>
                </a:lnTo>
                <a:cubicBezTo>
                  <a:pt x="675005" y="3873627"/>
                  <a:pt x="201930" y="3500247"/>
                  <a:pt x="0" y="309041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"/>
          <p:cNvSpPr/>
          <p:nvPr/>
        </p:nvSpPr>
        <p:spPr>
          <a:xfrm>
            <a:off x="-57331" y="5013876"/>
            <a:ext cx="18338483" cy="4257960"/>
          </a:xfrm>
          <a:custGeom>
            <a:rect b="b" l="l" r="r" t="t"/>
            <a:pathLst>
              <a:path extrusionOk="0" h="5677281" w="24451310">
                <a:moveTo>
                  <a:pt x="17018" y="2712974"/>
                </a:moveTo>
                <a:cubicBezTo>
                  <a:pt x="213741" y="3107182"/>
                  <a:pt x="671195" y="3475101"/>
                  <a:pt x="1220089" y="3644519"/>
                </a:cubicBezTo>
                <a:lnTo>
                  <a:pt x="1217295" y="3653663"/>
                </a:lnTo>
                <a:lnTo>
                  <a:pt x="1220089" y="3644519"/>
                </a:lnTo>
                <a:cubicBezTo>
                  <a:pt x="1744853" y="3806317"/>
                  <a:pt x="2338197" y="3765677"/>
                  <a:pt x="2762123" y="3581527"/>
                </a:cubicBezTo>
                <a:lnTo>
                  <a:pt x="2765933" y="3590290"/>
                </a:lnTo>
                <a:lnTo>
                  <a:pt x="2762123" y="3581527"/>
                </a:lnTo>
                <a:cubicBezTo>
                  <a:pt x="2965958" y="3493008"/>
                  <a:pt x="3125724" y="3373501"/>
                  <a:pt x="3287776" y="3252216"/>
                </a:cubicBezTo>
                <a:cubicBezTo>
                  <a:pt x="3398393" y="3169412"/>
                  <a:pt x="3510280" y="3085719"/>
                  <a:pt x="3637407" y="3011297"/>
                </a:cubicBezTo>
                <a:lnTo>
                  <a:pt x="3642233" y="3019552"/>
                </a:lnTo>
                <a:lnTo>
                  <a:pt x="3637407" y="3011297"/>
                </a:lnTo>
                <a:cubicBezTo>
                  <a:pt x="3952367" y="2826766"/>
                  <a:pt x="4424553" y="2682367"/>
                  <a:pt x="4872482" y="2769235"/>
                </a:cubicBezTo>
                <a:cubicBezTo>
                  <a:pt x="5296408" y="2851531"/>
                  <a:pt x="5645531" y="2944368"/>
                  <a:pt x="5937758" y="3053080"/>
                </a:cubicBezTo>
                <a:cubicBezTo>
                  <a:pt x="6167247" y="3138424"/>
                  <a:pt x="6375146" y="3229229"/>
                  <a:pt x="6588633" y="3340354"/>
                </a:cubicBezTo>
                <a:cubicBezTo>
                  <a:pt x="6636766" y="3365500"/>
                  <a:pt x="6687058" y="3392551"/>
                  <a:pt x="6739509" y="3421380"/>
                </a:cubicBezTo>
                <a:lnTo>
                  <a:pt x="6734937" y="3429762"/>
                </a:lnTo>
                <a:lnTo>
                  <a:pt x="6739509" y="3421380"/>
                </a:lnTo>
                <a:cubicBezTo>
                  <a:pt x="7024497" y="3577844"/>
                  <a:pt x="7382510" y="3813429"/>
                  <a:pt x="7628001" y="4045331"/>
                </a:cubicBezTo>
                <a:cubicBezTo>
                  <a:pt x="7646670" y="4062984"/>
                  <a:pt x="7664831" y="4080256"/>
                  <a:pt x="7682484" y="4097147"/>
                </a:cubicBezTo>
                <a:cubicBezTo>
                  <a:pt x="7699248" y="4113149"/>
                  <a:pt x="7715631" y="4128770"/>
                  <a:pt x="7731760" y="4144010"/>
                </a:cubicBezTo>
                <a:cubicBezTo>
                  <a:pt x="7846060" y="4251960"/>
                  <a:pt x="7944358" y="4337558"/>
                  <a:pt x="8068183" y="4390263"/>
                </a:cubicBezTo>
                <a:cubicBezTo>
                  <a:pt x="8132953" y="4417949"/>
                  <a:pt x="8197469" y="4437253"/>
                  <a:pt x="8270494" y="4448810"/>
                </a:cubicBezTo>
                <a:lnTo>
                  <a:pt x="8268970" y="4458208"/>
                </a:lnTo>
                <a:lnTo>
                  <a:pt x="8270494" y="4448810"/>
                </a:lnTo>
                <a:cubicBezTo>
                  <a:pt x="8576945" y="4496943"/>
                  <a:pt x="9029065" y="4338701"/>
                  <a:pt x="9278620" y="4065524"/>
                </a:cubicBezTo>
                <a:lnTo>
                  <a:pt x="9285605" y="4072001"/>
                </a:lnTo>
                <a:lnTo>
                  <a:pt x="9278620" y="4065524"/>
                </a:lnTo>
                <a:cubicBezTo>
                  <a:pt x="9358630" y="3977894"/>
                  <a:pt x="9426194" y="3882009"/>
                  <a:pt x="9494393" y="3784981"/>
                </a:cubicBezTo>
                <a:cubicBezTo>
                  <a:pt x="9563354" y="3687064"/>
                  <a:pt x="9633077" y="3587877"/>
                  <a:pt x="9716643" y="3496310"/>
                </a:cubicBezTo>
                <a:cubicBezTo>
                  <a:pt x="9790049" y="3415919"/>
                  <a:pt x="9874250" y="3341116"/>
                  <a:pt x="9978390" y="3277616"/>
                </a:cubicBezTo>
                <a:cubicBezTo>
                  <a:pt x="10418826" y="3009773"/>
                  <a:pt x="11050270" y="2994279"/>
                  <a:pt x="11527282" y="3147060"/>
                </a:cubicBezTo>
                <a:cubicBezTo>
                  <a:pt x="11997055" y="3297555"/>
                  <a:pt x="12352147" y="3587877"/>
                  <a:pt x="12666345" y="3897376"/>
                </a:cubicBezTo>
                <a:lnTo>
                  <a:pt x="12659614" y="3904107"/>
                </a:lnTo>
                <a:lnTo>
                  <a:pt x="12666345" y="3897376"/>
                </a:lnTo>
                <a:cubicBezTo>
                  <a:pt x="12800076" y="4029075"/>
                  <a:pt x="12929235" y="4168140"/>
                  <a:pt x="13060298" y="4309110"/>
                </a:cubicBezTo>
                <a:cubicBezTo>
                  <a:pt x="13195427" y="4454525"/>
                  <a:pt x="13332460" y="4602099"/>
                  <a:pt x="13478637" y="4746117"/>
                </a:cubicBezTo>
                <a:cubicBezTo>
                  <a:pt x="13482194" y="4749546"/>
                  <a:pt x="13485748" y="4753102"/>
                  <a:pt x="13489305" y="4756531"/>
                </a:cubicBezTo>
                <a:lnTo>
                  <a:pt x="13482573" y="4763389"/>
                </a:lnTo>
                <a:lnTo>
                  <a:pt x="13489178" y="4756531"/>
                </a:lnTo>
                <a:cubicBezTo>
                  <a:pt x="13534009" y="4800346"/>
                  <a:pt x="13579474" y="4843399"/>
                  <a:pt x="13626084" y="4885309"/>
                </a:cubicBezTo>
                <a:lnTo>
                  <a:pt x="13619734" y="4892421"/>
                </a:lnTo>
                <a:lnTo>
                  <a:pt x="13626084" y="4885309"/>
                </a:lnTo>
                <a:cubicBezTo>
                  <a:pt x="14045692" y="5261737"/>
                  <a:pt x="14556867" y="5511673"/>
                  <a:pt x="15123796" y="5595493"/>
                </a:cubicBezTo>
                <a:cubicBezTo>
                  <a:pt x="15541879" y="5658231"/>
                  <a:pt x="15990571" y="5626354"/>
                  <a:pt x="16382238" y="5490845"/>
                </a:cubicBezTo>
                <a:cubicBezTo>
                  <a:pt x="16741395" y="5366766"/>
                  <a:pt x="17035526" y="5179695"/>
                  <a:pt x="17292446" y="4957191"/>
                </a:cubicBezTo>
                <a:cubicBezTo>
                  <a:pt x="17605756" y="4685919"/>
                  <a:pt x="17862931" y="4362196"/>
                  <a:pt x="18121121" y="4037076"/>
                </a:cubicBezTo>
                <a:cubicBezTo>
                  <a:pt x="18211165" y="3923792"/>
                  <a:pt x="18301335" y="3810254"/>
                  <a:pt x="18393919" y="3698875"/>
                </a:cubicBezTo>
                <a:lnTo>
                  <a:pt x="18401284" y="3704971"/>
                </a:lnTo>
                <a:lnTo>
                  <a:pt x="18393919" y="3698875"/>
                </a:lnTo>
                <a:cubicBezTo>
                  <a:pt x="18482819" y="3591560"/>
                  <a:pt x="18574512" y="3484753"/>
                  <a:pt x="18668999" y="3379216"/>
                </a:cubicBezTo>
                <a:lnTo>
                  <a:pt x="18676112" y="3385566"/>
                </a:lnTo>
                <a:lnTo>
                  <a:pt x="18668999" y="3379216"/>
                </a:lnTo>
                <a:cubicBezTo>
                  <a:pt x="20021422" y="1867535"/>
                  <a:pt x="21991066" y="595122"/>
                  <a:pt x="24446865" y="0"/>
                </a:cubicBezTo>
                <a:lnTo>
                  <a:pt x="24451310" y="18542"/>
                </a:lnTo>
                <a:cubicBezTo>
                  <a:pt x="21999322" y="612648"/>
                  <a:pt x="20033107" y="1883029"/>
                  <a:pt x="18683098" y="3392043"/>
                </a:cubicBezTo>
                <a:cubicBezTo>
                  <a:pt x="18588736" y="3497326"/>
                  <a:pt x="18497170" y="3604006"/>
                  <a:pt x="18408397" y="3711067"/>
                </a:cubicBezTo>
                <a:cubicBezTo>
                  <a:pt x="18315940" y="3822192"/>
                  <a:pt x="18225898" y="3935603"/>
                  <a:pt x="18135854" y="4048887"/>
                </a:cubicBezTo>
                <a:cubicBezTo>
                  <a:pt x="17877790" y="4373753"/>
                  <a:pt x="17619600" y="4698746"/>
                  <a:pt x="17304766" y="4971542"/>
                </a:cubicBezTo>
                <a:lnTo>
                  <a:pt x="17298544" y="4964303"/>
                </a:lnTo>
                <a:lnTo>
                  <a:pt x="17304766" y="4971542"/>
                </a:lnTo>
                <a:cubicBezTo>
                  <a:pt x="17046322" y="5195316"/>
                  <a:pt x="16750157" y="5383657"/>
                  <a:pt x="16388334" y="5508752"/>
                </a:cubicBezTo>
                <a:lnTo>
                  <a:pt x="16385159" y="5499735"/>
                </a:lnTo>
                <a:lnTo>
                  <a:pt x="16388334" y="5508752"/>
                </a:lnTo>
                <a:cubicBezTo>
                  <a:pt x="15993491" y="5645277"/>
                  <a:pt x="15541752" y="5677281"/>
                  <a:pt x="15120875" y="5614162"/>
                </a:cubicBezTo>
                <a:lnTo>
                  <a:pt x="15122272" y="5604764"/>
                </a:lnTo>
                <a:lnTo>
                  <a:pt x="15120875" y="5614162"/>
                </a:lnTo>
                <a:cubicBezTo>
                  <a:pt x="14550009" y="5529707"/>
                  <a:pt x="14035532" y="5278120"/>
                  <a:pt x="13613257" y="4899279"/>
                </a:cubicBezTo>
                <a:cubicBezTo>
                  <a:pt x="13566522" y="4857115"/>
                  <a:pt x="13520802" y="4813935"/>
                  <a:pt x="13475844" y="4769993"/>
                </a:cubicBezTo>
                <a:cubicBezTo>
                  <a:pt x="13472287" y="4766564"/>
                  <a:pt x="13468731" y="4763008"/>
                  <a:pt x="13465176" y="4759452"/>
                </a:cubicBezTo>
                <a:cubicBezTo>
                  <a:pt x="13318617" y="4615180"/>
                  <a:pt x="13181330" y="4467352"/>
                  <a:pt x="13046202" y="4321937"/>
                </a:cubicBezTo>
                <a:cubicBezTo>
                  <a:pt x="12915138" y="4180840"/>
                  <a:pt x="12786233" y="4042156"/>
                  <a:pt x="12652883" y="3910711"/>
                </a:cubicBezTo>
                <a:cubicBezTo>
                  <a:pt x="12339447" y="3601974"/>
                  <a:pt x="11986895" y="3314065"/>
                  <a:pt x="11521440" y="3164967"/>
                </a:cubicBezTo>
                <a:lnTo>
                  <a:pt x="11524361" y="3155950"/>
                </a:lnTo>
                <a:lnTo>
                  <a:pt x="11521440" y="3164967"/>
                </a:lnTo>
                <a:cubicBezTo>
                  <a:pt x="11048365" y="3013456"/>
                  <a:pt x="10422763" y="3029458"/>
                  <a:pt x="9988296" y="3293618"/>
                </a:cubicBezTo>
                <a:lnTo>
                  <a:pt x="9983344" y="3285490"/>
                </a:lnTo>
                <a:lnTo>
                  <a:pt x="9988296" y="3293618"/>
                </a:lnTo>
                <a:cubicBezTo>
                  <a:pt x="9886061" y="3355975"/>
                  <a:pt x="9803131" y="3429508"/>
                  <a:pt x="9730740" y="3508883"/>
                </a:cubicBezTo>
                <a:cubicBezTo>
                  <a:pt x="9648063" y="3599434"/>
                  <a:pt x="9578975" y="3697478"/>
                  <a:pt x="9510014" y="3795649"/>
                </a:cubicBezTo>
                <a:cubicBezTo>
                  <a:pt x="9441815" y="3892550"/>
                  <a:pt x="9373616" y="3989451"/>
                  <a:pt x="9292717" y="4078097"/>
                </a:cubicBezTo>
                <a:cubicBezTo>
                  <a:pt x="9039225" y="4355719"/>
                  <a:pt x="8580756" y="4516628"/>
                  <a:pt x="8267573" y="4467352"/>
                </a:cubicBezTo>
                <a:cubicBezTo>
                  <a:pt x="8192897" y="4455541"/>
                  <a:pt x="8126984" y="4435729"/>
                  <a:pt x="8060817" y="4407535"/>
                </a:cubicBezTo>
                <a:lnTo>
                  <a:pt x="8064500" y="4398772"/>
                </a:lnTo>
                <a:lnTo>
                  <a:pt x="8060817" y="4407535"/>
                </a:lnTo>
                <a:cubicBezTo>
                  <a:pt x="7933563" y="4353433"/>
                  <a:pt x="7832979" y="4265676"/>
                  <a:pt x="7718679" y="4157599"/>
                </a:cubicBezTo>
                <a:cubicBezTo>
                  <a:pt x="7702550" y="4142359"/>
                  <a:pt x="7686167" y="4126738"/>
                  <a:pt x="7669403" y="4110736"/>
                </a:cubicBezTo>
                <a:cubicBezTo>
                  <a:pt x="7651750" y="4093845"/>
                  <a:pt x="7633716" y="4076700"/>
                  <a:pt x="7615047" y="4059047"/>
                </a:cubicBezTo>
                <a:lnTo>
                  <a:pt x="7621651" y="4052062"/>
                </a:lnTo>
                <a:lnTo>
                  <a:pt x="7615047" y="4059047"/>
                </a:lnTo>
                <a:cubicBezTo>
                  <a:pt x="7371081" y="3828669"/>
                  <a:pt x="7014719" y="3593973"/>
                  <a:pt x="6730492" y="3437890"/>
                </a:cubicBezTo>
                <a:cubicBezTo>
                  <a:pt x="6678169" y="3409061"/>
                  <a:pt x="6628003" y="3382010"/>
                  <a:pt x="6579997" y="3356991"/>
                </a:cubicBezTo>
                <a:lnTo>
                  <a:pt x="6584442" y="3348609"/>
                </a:lnTo>
                <a:lnTo>
                  <a:pt x="6579997" y="3357118"/>
                </a:lnTo>
                <a:cubicBezTo>
                  <a:pt x="6367272" y="3246374"/>
                  <a:pt x="6160135" y="3155950"/>
                  <a:pt x="5931281" y="3070860"/>
                </a:cubicBezTo>
                <a:lnTo>
                  <a:pt x="5934583" y="3061970"/>
                </a:lnTo>
                <a:lnTo>
                  <a:pt x="5931281" y="3070860"/>
                </a:lnTo>
                <a:cubicBezTo>
                  <a:pt x="5640324" y="2962656"/>
                  <a:pt x="5292344" y="2869946"/>
                  <a:pt x="4869053" y="2787777"/>
                </a:cubicBezTo>
                <a:lnTo>
                  <a:pt x="4870831" y="2778379"/>
                </a:lnTo>
                <a:lnTo>
                  <a:pt x="4869053" y="2787777"/>
                </a:lnTo>
                <a:cubicBezTo>
                  <a:pt x="4427093" y="2702052"/>
                  <a:pt x="3959606" y="2844546"/>
                  <a:pt x="3647313" y="3027680"/>
                </a:cubicBezTo>
                <a:cubicBezTo>
                  <a:pt x="3521202" y="3101594"/>
                  <a:pt x="3410204" y="3184652"/>
                  <a:pt x="3299460" y="3267456"/>
                </a:cubicBezTo>
                <a:cubicBezTo>
                  <a:pt x="3137535" y="3388614"/>
                  <a:pt x="2976118" y="3509391"/>
                  <a:pt x="2769997" y="3599053"/>
                </a:cubicBezTo>
                <a:cubicBezTo>
                  <a:pt x="2341753" y="3785108"/>
                  <a:pt x="1743710" y="3825875"/>
                  <a:pt x="1214755" y="3662807"/>
                </a:cubicBezTo>
                <a:cubicBezTo>
                  <a:pt x="661670" y="3492119"/>
                  <a:pt x="199390" y="3121279"/>
                  <a:pt x="0" y="272148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"/>
          <p:cNvSpPr/>
          <p:nvPr/>
        </p:nvSpPr>
        <p:spPr>
          <a:xfrm>
            <a:off x="-52635" y="5156585"/>
            <a:ext cx="18333720" cy="4050697"/>
          </a:xfrm>
          <a:custGeom>
            <a:rect b="b" l="l" r="r" t="t"/>
            <a:pathLst>
              <a:path extrusionOk="0" h="5400929" w="24444960">
                <a:moveTo>
                  <a:pt x="17018" y="2343277"/>
                </a:moveTo>
                <a:cubicBezTo>
                  <a:pt x="211201" y="2727579"/>
                  <a:pt x="657860" y="3093339"/>
                  <a:pt x="1195451" y="3268599"/>
                </a:cubicBezTo>
                <a:lnTo>
                  <a:pt x="1192530" y="3277616"/>
                </a:lnTo>
                <a:lnTo>
                  <a:pt x="1195451" y="3268599"/>
                </a:lnTo>
                <a:cubicBezTo>
                  <a:pt x="1705610" y="3434842"/>
                  <a:pt x="2283714" y="3406521"/>
                  <a:pt x="2699512" y="3241675"/>
                </a:cubicBezTo>
                <a:cubicBezTo>
                  <a:pt x="2899029" y="3162554"/>
                  <a:pt x="3056509" y="3053461"/>
                  <a:pt x="3216275" y="2942717"/>
                </a:cubicBezTo>
                <a:cubicBezTo>
                  <a:pt x="3326130" y="2866517"/>
                  <a:pt x="3437128" y="2789555"/>
                  <a:pt x="3563239" y="2721737"/>
                </a:cubicBezTo>
                <a:cubicBezTo>
                  <a:pt x="3875913" y="2553462"/>
                  <a:pt x="4340098" y="2424811"/>
                  <a:pt x="4778375" y="2509647"/>
                </a:cubicBezTo>
                <a:cubicBezTo>
                  <a:pt x="5212842" y="2593721"/>
                  <a:pt x="5577205" y="2673858"/>
                  <a:pt x="5883275" y="2766822"/>
                </a:cubicBezTo>
                <a:cubicBezTo>
                  <a:pt x="6124575" y="2840228"/>
                  <a:pt x="6345047" y="2916682"/>
                  <a:pt x="6572885" y="3018028"/>
                </a:cubicBezTo>
                <a:cubicBezTo>
                  <a:pt x="6624193" y="3041015"/>
                  <a:pt x="6677787" y="3065907"/>
                  <a:pt x="6733413" y="3093085"/>
                </a:cubicBezTo>
                <a:lnTo>
                  <a:pt x="6729222" y="3101594"/>
                </a:lnTo>
                <a:lnTo>
                  <a:pt x="6733413" y="3093085"/>
                </a:lnTo>
                <a:cubicBezTo>
                  <a:pt x="7035927" y="3239770"/>
                  <a:pt x="7413371" y="3475736"/>
                  <a:pt x="7657465" y="3719703"/>
                </a:cubicBezTo>
                <a:cubicBezTo>
                  <a:pt x="7692009" y="3754247"/>
                  <a:pt x="7724140" y="3787648"/>
                  <a:pt x="7754747" y="3819271"/>
                </a:cubicBezTo>
                <a:cubicBezTo>
                  <a:pt x="7782687" y="3848227"/>
                  <a:pt x="7809357" y="3875913"/>
                  <a:pt x="7835519" y="3902075"/>
                </a:cubicBezTo>
                <a:cubicBezTo>
                  <a:pt x="7914386" y="3980942"/>
                  <a:pt x="7988300" y="4045966"/>
                  <a:pt x="8077708" y="4092702"/>
                </a:cubicBezTo>
                <a:lnTo>
                  <a:pt x="8073263" y="4101084"/>
                </a:lnTo>
                <a:lnTo>
                  <a:pt x="8077708" y="4092702"/>
                </a:lnTo>
                <a:cubicBezTo>
                  <a:pt x="8139684" y="4125087"/>
                  <a:pt x="8201914" y="4149344"/>
                  <a:pt x="8274304" y="4165981"/>
                </a:cubicBezTo>
                <a:lnTo>
                  <a:pt x="8272145" y="4175252"/>
                </a:lnTo>
                <a:lnTo>
                  <a:pt x="8274304" y="4165981"/>
                </a:lnTo>
                <a:cubicBezTo>
                  <a:pt x="8579358" y="4235831"/>
                  <a:pt x="9059291" y="4092829"/>
                  <a:pt x="9325610" y="3818636"/>
                </a:cubicBezTo>
                <a:lnTo>
                  <a:pt x="9332468" y="3825240"/>
                </a:lnTo>
                <a:lnTo>
                  <a:pt x="9325610" y="3818636"/>
                </a:lnTo>
                <a:cubicBezTo>
                  <a:pt x="9410700" y="3731006"/>
                  <a:pt x="9482074" y="3634105"/>
                  <a:pt x="9554464" y="3535807"/>
                </a:cubicBezTo>
                <a:cubicBezTo>
                  <a:pt x="9627616" y="3436366"/>
                  <a:pt x="9701784" y="3335655"/>
                  <a:pt x="9791446" y="3243453"/>
                </a:cubicBezTo>
                <a:cubicBezTo>
                  <a:pt x="9860280" y="3172460"/>
                  <a:pt x="9938385" y="3106420"/>
                  <a:pt x="10032365" y="3049524"/>
                </a:cubicBezTo>
                <a:cubicBezTo>
                  <a:pt x="10470261" y="2785110"/>
                  <a:pt x="11090402" y="2760726"/>
                  <a:pt x="11564493" y="2901188"/>
                </a:cubicBezTo>
                <a:lnTo>
                  <a:pt x="11561826" y="2910332"/>
                </a:lnTo>
                <a:lnTo>
                  <a:pt x="11564493" y="2901188"/>
                </a:lnTo>
                <a:cubicBezTo>
                  <a:pt x="12030075" y="3039110"/>
                  <a:pt x="12388977" y="3315081"/>
                  <a:pt x="12707112" y="3613023"/>
                </a:cubicBezTo>
                <a:lnTo>
                  <a:pt x="12700635" y="3620008"/>
                </a:lnTo>
                <a:lnTo>
                  <a:pt x="12707112" y="3613023"/>
                </a:lnTo>
                <a:cubicBezTo>
                  <a:pt x="12868402" y="3764026"/>
                  <a:pt x="13023088" y="3926332"/>
                  <a:pt x="13180441" y="4091305"/>
                </a:cubicBezTo>
                <a:cubicBezTo>
                  <a:pt x="13295248" y="4211701"/>
                  <a:pt x="13411327" y="4333494"/>
                  <a:pt x="13532739" y="4453636"/>
                </a:cubicBezTo>
                <a:lnTo>
                  <a:pt x="13526008" y="4460367"/>
                </a:lnTo>
                <a:lnTo>
                  <a:pt x="13532739" y="4453636"/>
                </a:lnTo>
                <a:cubicBezTo>
                  <a:pt x="13576935" y="4497197"/>
                  <a:pt x="13621385" y="4540123"/>
                  <a:pt x="13666851" y="4581906"/>
                </a:cubicBezTo>
                <a:lnTo>
                  <a:pt x="13660373" y="4588891"/>
                </a:lnTo>
                <a:lnTo>
                  <a:pt x="13666851" y="4581906"/>
                </a:lnTo>
                <a:cubicBezTo>
                  <a:pt x="14075791" y="4957191"/>
                  <a:pt x="14560170" y="5213985"/>
                  <a:pt x="15108555" y="5309870"/>
                </a:cubicBezTo>
                <a:cubicBezTo>
                  <a:pt x="15512922" y="5381498"/>
                  <a:pt x="15952344" y="5360924"/>
                  <a:pt x="16339821" y="5238496"/>
                </a:cubicBezTo>
                <a:cubicBezTo>
                  <a:pt x="16694912" y="5126228"/>
                  <a:pt x="16989933" y="4951603"/>
                  <a:pt x="17249647" y="4741418"/>
                </a:cubicBezTo>
                <a:cubicBezTo>
                  <a:pt x="17569434" y="4482592"/>
                  <a:pt x="17835246" y="4170299"/>
                  <a:pt x="18102707" y="3856101"/>
                </a:cubicBezTo>
                <a:cubicBezTo>
                  <a:pt x="18193004" y="3750056"/>
                  <a:pt x="18283428" y="3643630"/>
                  <a:pt x="18376138" y="3539236"/>
                </a:cubicBezTo>
                <a:lnTo>
                  <a:pt x="18383249" y="3545586"/>
                </a:lnTo>
                <a:lnTo>
                  <a:pt x="18376138" y="3539236"/>
                </a:lnTo>
                <a:cubicBezTo>
                  <a:pt x="18467071" y="3436112"/>
                  <a:pt x="18560922" y="3333623"/>
                  <a:pt x="18657316" y="3232277"/>
                </a:cubicBezTo>
                <a:lnTo>
                  <a:pt x="18664173" y="3238881"/>
                </a:lnTo>
                <a:lnTo>
                  <a:pt x="18657316" y="3232277"/>
                </a:lnTo>
                <a:cubicBezTo>
                  <a:pt x="20036409" y="1780413"/>
                  <a:pt x="22006433" y="563118"/>
                  <a:pt x="24440642" y="0"/>
                </a:cubicBezTo>
                <a:lnTo>
                  <a:pt x="24444960" y="18542"/>
                </a:lnTo>
                <a:cubicBezTo>
                  <a:pt x="22014307" y="580898"/>
                  <a:pt x="20047712" y="1796161"/>
                  <a:pt x="18671032" y="3245485"/>
                </a:cubicBezTo>
                <a:cubicBezTo>
                  <a:pt x="18574766" y="3346704"/>
                  <a:pt x="18481167" y="3448939"/>
                  <a:pt x="18390362" y="3551936"/>
                </a:cubicBezTo>
                <a:cubicBezTo>
                  <a:pt x="18297779" y="3656203"/>
                  <a:pt x="18207482" y="3762375"/>
                  <a:pt x="18117185" y="3868420"/>
                </a:cubicBezTo>
                <a:cubicBezTo>
                  <a:pt x="17849978" y="4182491"/>
                  <a:pt x="17583024" y="4496181"/>
                  <a:pt x="17261586" y="4756277"/>
                </a:cubicBezTo>
                <a:lnTo>
                  <a:pt x="17255617" y="4748911"/>
                </a:lnTo>
                <a:lnTo>
                  <a:pt x="17261586" y="4756277"/>
                </a:lnTo>
                <a:cubicBezTo>
                  <a:pt x="17000348" y="4967732"/>
                  <a:pt x="16703295" y="5143754"/>
                  <a:pt x="16345535" y="5256784"/>
                </a:cubicBezTo>
                <a:lnTo>
                  <a:pt x="16342614" y="5247640"/>
                </a:lnTo>
                <a:lnTo>
                  <a:pt x="16345535" y="5256784"/>
                </a:lnTo>
                <a:cubicBezTo>
                  <a:pt x="15954883" y="5380355"/>
                  <a:pt x="15512415" y="5400929"/>
                  <a:pt x="15105253" y="5328793"/>
                </a:cubicBezTo>
                <a:lnTo>
                  <a:pt x="15106904" y="5319395"/>
                </a:lnTo>
                <a:lnTo>
                  <a:pt x="15105253" y="5328793"/>
                </a:lnTo>
                <a:cubicBezTo>
                  <a:pt x="14552930" y="5232273"/>
                  <a:pt x="14065251" y="4973574"/>
                  <a:pt x="13653898" y="4596130"/>
                </a:cubicBezTo>
                <a:cubicBezTo>
                  <a:pt x="13608304" y="4554093"/>
                  <a:pt x="13563601" y="4511167"/>
                  <a:pt x="13519404" y="4467479"/>
                </a:cubicBezTo>
                <a:cubicBezTo>
                  <a:pt x="13397865" y="4347083"/>
                  <a:pt x="13281533" y="4225036"/>
                  <a:pt x="13166726" y="4104640"/>
                </a:cubicBezTo>
                <a:cubicBezTo>
                  <a:pt x="13009246" y="3939540"/>
                  <a:pt x="12854940" y="3777742"/>
                  <a:pt x="12694158" y="3627120"/>
                </a:cubicBezTo>
                <a:cubicBezTo>
                  <a:pt x="12376785" y="3329940"/>
                  <a:pt x="12020550" y="3056255"/>
                  <a:pt x="11559159" y="2919603"/>
                </a:cubicBezTo>
                <a:cubicBezTo>
                  <a:pt x="11088878" y="2780284"/>
                  <a:pt x="10474452" y="2804922"/>
                  <a:pt x="10042271" y="3066034"/>
                </a:cubicBezTo>
                <a:lnTo>
                  <a:pt x="10037319" y="3057906"/>
                </a:lnTo>
                <a:lnTo>
                  <a:pt x="10042271" y="3066034"/>
                </a:lnTo>
                <a:cubicBezTo>
                  <a:pt x="9949942" y="3122041"/>
                  <a:pt x="9873107" y="3186938"/>
                  <a:pt x="9805162" y="3256915"/>
                </a:cubicBezTo>
                <a:cubicBezTo>
                  <a:pt x="9716644" y="3348101"/>
                  <a:pt x="9643237" y="3447796"/>
                  <a:pt x="9569832" y="3547364"/>
                </a:cubicBezTo>
                <a:cubicBezTo>
                  <a:pt x="9497569" y="3645408"/>
                  <a:pt x="9425432" y="3743452"/>
                  <a:pt x="9339326" y="3832098"/>
                </a:cubicBezTo>
                <a:cubicBezTo>
                  <a:pt x="9068816" y="4110609"/>
                  <a:pt x="8582279" y="4256278"/>
                  <a:pt x="8270113" y="4184777"/>
                </a:cubicBezTo>
                <a:cubicBezTo>
                  <a:pt x="8195945" y="4167759"/>
                  <a:pt x="8132319" y="4142740"/>
                  <a:pt x="8069072" y="4109720"/>
                </a:cubicBezTo>
                <a:cubicBezTo>
                  <a:pt x="7976997" y="4061587"/>
                  <a:pt x="7901432" y="3994912"/>
                  <a:pt x="7822184" y="3915664"/>
                </a:cubicBezTo>
                <a:cubicBezTo>
                  <a:pt x="7795895" y="3889375"/>
                  <a:pt x="7769098" y="3861562"/>
                  <a:pt x="7741158" y="3832606"/>
                </a:cubicBezTo>
                <a:cubicBezTo>
                  <a:pt x="7710551" y="3800856"/>
                  <a:pt x="7678547" y="3767709"/>
                  <a:pt x="7644131" y="3733292"/>
                </a:cubicBezTo>
                <a:lnTo>
                  <a:pt x="7650861" y="3726561"/>
                </a:lnTo>
                <a:lnTo>
                  <a:pt x="7644131" y="3733292"/>
                </a:lnTo>
                <a:cubicBezTo>
                  <a:pt x="7402195" y="3491357"/>
                  <a:pt x="7026783" y="3256534"/>
                  <a:pt x="6725285" y="3110230"/>
                </a:cubicBezTo>
                <a:cubicBezTo>
                  <a:pt x="6669786" y="3083179"/>
                  <a:pt x="6616446" y="3058287"/>
                  <a:pt x="6565265" y="3035427"/>
                </a:cubicBezTo>
                <a:lnTo>
                  <a:pt x="6569202" y="3026791"/>
                </a:lnTo>
                <a:lnTo>
                  <a:pt x="6565392" y="3035554"/>
                </a:lnTo>
                <a:cubicBezTo>
                  <a:pt x="6338570" y="2934589"/>
                  <a:pt x="6118987" y="2858389"/>
                  <a:pt x="5878068" y="2785237"/>
                </a:cubicBezTo>
                <a:lnTo>
                  <a:pt x="5880862" y="2776093"/>
                </a:lnTo>
                <a:lnTo>
                  <a:pt x="5878068" y="2785237"/>
                </a:lnTo>
                <a:cubicBezTo>
                  <a:pt x="5572887" y="2692527"/>
                  <a:pt x="5209413" y="2612644"/>
                  <a:pt x="4775073" y="2528570"/>
                </a:cubicBezTo>
                <a:lnTo>
                  <a:pt x="4776851" y="2519172"/>
                </a:lnTo>
                <a:lnTo>
                  <a:pt x="4775073" y="2528570"/>
                </a:lnTo>
                <a:cubicBezTo>
                  <a:pt x="4342257" y="2444877"/>
                  <a:pt x="3882517" y="2572004"/>
                  <a:pt x="3572510" y="2738755"/>
                </a:cubicBezTo>
                <a:lnTo>
                  <a:pt x="3567938" y="2730373"/>
                </a:lnTo>
                <a:lnTo>
                  <a:pt x="3572510" y="2738755"/>
                </a:lnTo>
                <a:cubicBezTo>
                  <a:pt x="3447542" y="2806065"/>
                  <a:pt x="3337433" y="2882392"/>
                  <a:pt x="3227451" y="2958592"/>
                </a:cubicBezTo>
                <a:cubicBezTo>
                  <a:pt x="3067812" y="3069209"/>
                  <a:pt x="2908681" y="3179572"/>
                  <a:pt x="2706878" y="3259582"/>
                </a:cubicBezTo>
                <a:lnTo>
                  <a:pt x="2703322" y="3250692"/>
                </a:lnTo>
                <a:lnTo>
                  <a:pt x="2706878" y="3259582"/>
                </a:lnTo>
                <a:cubicBezTo>
                  <a:pt x="2286762" y="3426079"/>
                  <a:pt x="1704213" y="3454527"/>
                  <a:pt x="1189990" y="3286887"/>
                </a:cubicBezTo>
                <a:cubicBezTo>
                  <a:pt x="648081" y="3110230"/>
                  <a:pt x="196977" y="2741676"/>
                  <a:pt x="0" y="235191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"/>
          <p:cNvSpPr/>
          <p:nvPr/>
        </p:nvSpPr>
        <p:spPr>
          <a:xfrm>
            <a:off x="-47987" y="5298534"/>
            <a:ext cx="18329243" cy="3843623"/>
          </a:xfrm>
          <a:custGeom>
            <a:rect b="b" l="l" r="r" t="t"/>
            <a:pathLst>
              <a:path extrusionOk="0" h="5124831" w="24438990">
                <a:moveTo>
                  <a:pt x="16891" y="1974469"/>
                </a:moveTo>
                <a:cubicBezTo>
                  <a:pt x="208661" y="2349119"/>
                  <a:pt x="644525" y="2712085"/>
                  <a:pt x="1170813" y="2893568"/>
                </a:cubicBezTo>
                <a:cubicBezTo>
                  <a:pt x="1666367" y="3064383"/>
                  <a:pt x="2229104" y="3048381"/>
                  <a:pt x="2636901" y="2902839"/>
                </a:cubicBezTo>
                <a:cubicBezTo>
                  <a:pt x="2831973" y="2833243"/>
                  <a:pt x="2987040" y="2734564"/>
                  <a:pt x="3144393" y="2634361"/>
                </a:cubicBezTo>
                <a:cubicBezTo>
                  <a:pt x="3253613" y="2564892"/>
                  <a:pt x="3363976" y="2494534"/>
                  <a:pt x="3489198" y="2433320"/>
                </a:cubicBezTo>
                <a:cubicBezTo>
                  <a:pt x="3799713" y="2281428"/>
                  <a:pt x="4255643" y="2168398"/>
                  <a:pt x="4684268" y="2251202"/>
                </a:cubicBezTo>
                <a:lnTo>
                  <a:pt x="4682490" y="2260600"/>
                </a:lnTo>
                <a:lnTo>
                  <a:pt x="4684268" y="2251202"/>
                </a:lnTo>
                <a:cubicBezTo>
                  <a:pt x="4782566" y="2270125"/>
                  <a:pt x="4877562" y="2288159"/>
                  <a:pt x="4969510" y="2305685"/>
                </a:cubicBezTo>
                <a:cubicBezTo>
                  <a:pt x="5055489" y="2322068"/>
                  <a:pt x="5138801" y="2337816"/>
                  <a:pt x="5219446" y="2353310"/>
                </a:cubicBezTo>
                <a:cubicBezTo>
                  <a:pt x="5442839" y="2396363"/>
                  <a:pt x="5645658" y="2437384"/>
                  <a:pt x="5828665" y="2481707"/>
                </a:cubicBezTo>
                <a:lnTo>
                  <a:pt x="5826379" y="2490978"/>
                </a:lnTo>
                <a:lnTo>
                  <a:pt x="5828665" y="2481707"/>
                </a:lnTo>
                <a:cubicBezTo>
                  <a:pt x="6081903" y="2542921"/>
                  <a:pt x="6314948" y="2605278"/>
                  <a:pt x="6557010" y="2696845"/>
                </a:cubicBezTo>
                <a:cubicBezTo>
                  <a:pt x="6611620" y="2717673"/>
                  <a:pt x="6668262" y="2740533"/>
                  <a:pt x="6727317" y="2765806"/>
                </a:cubicBezTo>
                <a:cubicBezTo>
                  <a:pt x="7047611" y="2902966"/>
                  <a:pt x="7444486" y="3139059"/>
                  <a:pt x="7687056" y="3395218"/>
                </a:cubicBezTo>
                <a:cubicBezTo>
                  <a:pt x="7734808" y="3445637"/>
                  <a:pt x="7777099" y="3493897"/>
                  <a:pt x="7816596" y="3538982"/>
                </a:cubicBezTo>
                <a:cubicBezTo>
                  <a:pt x="7851521" y="3578860"/>
                  <a:pt x="7884414" y="3616325"/>
                  <a:pt x="7917180" y="3650996"/>
                </a:cubicBezTo>
                <a:cubicBezTo>
                  <a:pt x="7971155" y="3708019"/>
                  <a:pt x="8024876" y="3757168"/>
                  <a:pt x="8087487" y="3796538"/>
                </a:cubicBezTo>
                <a:lnTo>
                  <a:pt x="8082407" y="3804539"/>
                </a:lnTo>
                <a:lnTo>
                  <a:pt x="8087487" y="3796538"/>
                </a:lnTo>
                <a:cubicBezTo>
                  <a:pt x="8146415" y="3833622"/>
                  <a:pt x="8206359" y="3863086"/>
                  <a:pt x="8278241" y="3884676"/>
                </a:cubicBezTo>
                <a:cubicBezTo>
                  <a:pt x="8581898" y="3976116"/>
                  <a:pt x="9089009" y="3848608"/>
                  <a:pt x="9372854" y="3573272"/>
                </a:cubicBezTo>
                <a:lnTo>
                  <a:pt x="9379458" y="3580130"/>
                </a:lnTo>
                <a:lnTo>
                  <a:pt x="9372854" y="3573272"/>
                </a:lnTo>
                <a:cubicBezTo>
                  <a:pt x="9462770" y="3486023"/>
                  <a:pt x="9537954" y="3388487"/>
                  <a:pt x="9614281" y="3289427"/>
                </a:cubicBezTo>
                <a:cubicBezTo>
                  <a:pt x="9691751" y="3188970"/>
                  <a:pt x="9770237" y="3086989"/>
                  <a:pt x="9865741" y="2994279"/>
                </a:cubicBezTo>
                <a:cubicBezTo>
                  <a:pt x="9930003" y="2931922"/>
                  <a:pt x="10001885" y="2873756"/>
                  <a:pt x="10086594" y="2822829"/>
                </a:cubicBezTo>
                <a:cubicBezTo>
                  <a:pt x="10521823" y="2561844"/>
                  <a:pt x="11130534" y="2528570"/>
                  <a:pt x="11601958" y="2656586"/>
                </a:cubicBezTo>
                <a:cubicBezTo>
                  <a:pt x="12063349" y="2781935"/>
                  <a:pt x="12426188" y="3043428"/>
                  <a:pt x="12748387" y="3329940"/>
                </a:cubicBezTo>
                <a:cubicBezTo>
                  <a:pt x="12944602" y="3504438"/>
                  <a:pt x="13131165" y="3696208"/>
                  <a:pt x="13321411" y="3891915"/>
                </a:cubicBezTo>
                <a:cubicBezTo>
                  <a:pt x="13405358" y="3978275"/>
                  <a:pt x="13490068" y="4065270"/>
                  <a:pt x="13576681" y="4152011"/>
                </a:cubicBezTo>
                <a:lnTo>
                  <a:pt x="13569950" y="4158742"/>
                </a:lnTo>
                <a:lnTo>
                  <a:pt x="13576681" y="4152011"/>
                </a:lnTo>
                <a:cubicBezTo>
                  <a:pt x="13620115" y="4195318"/>
                  <a:pt x="13663676" y="4237863"/>
                  <a:pt x="13707999" y="4279519"/>
                </a:cubicBezTo>
                <a:lnTo>
                  <a:pt x="13701521" y="4286504"/>
                </a:lnTo>
                <a:lnTo>
                  <a:pt x="13707999" y="4279519"/>
                </a:lnTo>
                <a:cubicBezTo>
                  <a:pt x="14106525" y="4653407"/>
                  <a:pt x="14564106" y="4917186"/>
                  <a:pt x="15093570" y="5025136"/>
                </a:cubicBezTo>
                <a:cubicBezTo>
                  <a:pt x="15484095" y="5105781"/>
                  <a:pt x="15914369" y="5096383"/>
                  <a:pt x="16297910" y="4986909"/>
                </a:cubicBezTo>
                <a:cubicBezTo>
                  <a:pt x="16648938" y="4886706"/>
                  <a:pt x="16944720" y="4724273"/>
                  <a:pt x="17207357" y="4526280"/>
                </a:cubicBezTo>
                <a:cubicBezTo>
                  <a:pt x="17534255" y="4279900"/>
                  <a:pt x="17809083" y="3978656"/>
                  <a:pt x="18086324" y="3674999"/>
                </a:cubicBezTo>
                <a:cubicBezTo>
                  <a:pt x="18176368" y="3576320"/>
                  <a:pt x="18266792" y="3477387"/>
                  <a:pt x="18359119" y="3379978"/>
                </a:cubicBezTo>
                <a:lnTo>
                  <a:pt x="18365978" y="3386582"/>
                </a:lnTo>
                <a:lnTo>
                  <a:pt x="18358994" y="3380105"/>
                </a:lnTo>
                <a:cubicBezTo>
                  <a:pt x="18452084" y="3281299"/>
                  <a:pt x="18547970" y="3183001"/>
                  <a:pt x="18646268" y="3085719"/>
                </a:cubicBezTo>
                <a:lnTo>
                  <a:pt x="18652997" y="3092450"/>
                </a:lnTo>
                <a:lnTo>
                  <a:pt x="18646268" y="3085719"/>
                </a:lnTo>
                <a:cubicBezTo>
                  <a:pt x="20051903" y="1693164"/>
                  <a:pt x="22021927" y="531241"/>
                  <a:pt x="24434927" y="0"/>
                </a:cubicBezTo>
                <a:lnTo>
                  <a:pt x="24438990" y="18542"/>
                </a:lnTo>
                <a:cubicBezTo>
                  <a:pt x="22029546" y="549021"/>
                  <a:pt x="20062697" y="1709166"/>
                  <a:pt x="18659475" y="3098927"/>
                </a:cubicBezTo>
                <a:cubicBezTo>
                  <a:pt x="18561304" y="3196082"/>
                  <a:pt x="18465545" y="3294253"/>
                  <a:pt x="18372709" y="3392805"/>
                </a:cubicBezTo>
                <a:cubicBezTo>
                  <a:pt x="18280507" y="3489960"/>
                  <a:pt x="18190337" y="3588766"/>
                  <a:pt x="18100168" y="3687572"/>
                </a:cubicBezTo>
                <a:cubicBezTo>
                  <a:pt x="17823180" y="3990975"/>
                  <a:pt x="17547082" y="4293489"/>
                  <a:pt x="17218660" y="4541139"/>
                </a:cubicBezTo>
                <a:lnTo>
                  <a:pt x="17212944" y="4533519"/>
                </a:lnTo>
                <a:lnTo>
                  <a:pt x="17218660" y="4541139"/>
                </a:lnTo>
                <a:cubicBezTo>
                  <a:pt x="16954627" y="4740402"/>
                  <a:pt x="16656685" y="4903978"/>
                  <a:pt x="16302990" y="5004943"/>
                </a:cubicBezTo>
                <a:lnTo>
                  <a:pt x="16300322" y="4995799"/>
                </a:lnTo>
                <a:lnTo>
                  <a:pt x="16302990" y="5004943"/>
                </a:lnTo>
                <a:cubicBezTo>
                  <a:pt x="15916275" y="5115433"/>
                  <a:pt x="15482951" y="5124831"/>
                  <a:pt x="15089632" y="5043551"/>
                </a:cubicBezTo>
                <a:lnTo>
                  <a:pt x="15091537" y="5034280"/>
                </a:lnTo>
                <a:lnTo>
                  <a:pt x="15089632" y="5043551"/>
                </a:lnTo>
                <a:cubicBezTo>
                  <a:pt x="14555978" y="4934839"/>
                  <a:pt x="14095349" y="4669028"/>
                  <a:pt x="13694792" y="4293108"/>
                </a:cubicBezTo>
                <a:cubicBezTo>
                  <a:pt x="13650342" y="4251198"/>
                  <a:pt x="13606653" y="4208526"/>
                  <a:pt x="13563093" y="4165092"/>
                </a:cubicBezTo>
                <a:cubicBezTo>
                  <a:pt x="13476351" y="4078224"/>
                  <a:pt x="13391643" y="3991102"/>
                  <a:pt x="13307694" y="3904742"/>
                </a:cubicBezTo>
                <a:cubicBezTo>
                  <a:pt x="13117321" y="3709035"/>
                  <a:pt x="12931267" y="3517646"/>
                  <a:pt x="12735687" y="3343656"/>
                </a:cubicBezTo>
                <a:lnTo>
                  <a:pt x="12742037" y="3336544"/>
                </a:lnTo>
                <a:lnTo>
                  <a:pt x="12735687" y="3343656"/>
                </a:lnTo>
                <a:cubicBezTo>
                  <a:pt x="12414377" y="3058033"/>
                  <a:pt x="12054078" y="2798699"/>
                  <a:pt x="11596878" y="2674493"/>
                </a:cubicBezTo>
                <a:lnTo>
                  <a:pt x="11599418" y="2665349"/>
                </a:lnTo>
                <a:lnTo>
                  <a:pt x="11596878" y="2674493"/>
                </a:lnTo>
                <a:cubicBezTo>
                  <a:pt x="11129264" y="2547493"/>
                  <a:pt x="10526141" y="2580894"/>
                  <a:pt x="10096246" y="2838704"/>
                </a:cubicBezTo>
                <a:lnTo>
                  <a:pt x="10091293" y="2830576"/>
                </a:lnTo>
                <a:lnTo>
                  <a:pt x="10096246" y="2838704"/>
                </a:lnTo>
                <a:cubicBezTo>
                  <a:pt x="10013060" y="2888742"/>
                  <a:pt x="9942195" y="2946019"/>
                  <a:pt x="9878822" y="3007487"/>
                </a:cubicBezTo>
                <a:cubicBezTo>
                  <a:pt x="9784460" y="3099054"/>
                  <a:pt x="9706737" y="3199892"/>
                  <a:pt x="9629140" y="3300603"/>
                </a:cubicBezTo>
                <a:cubicBezTo>
                  <a:pt x="9552940" y="3399536"/>
                  <a:pt x="9476867" y="3498215"/>
                  <a:pt x="9385934" y="3586480"/>
                </a:cubicBezTo>
                <a:cubicBezTo>
                  <a:pt x="9097899" y="3866007"/>
                  <a:pt x="8583676" y="3996182"/>
                  <a:pt x="8272653" y="3902456"/>
                </a:cubicBezTo>
                <a:lnTo>
                  <a:pt x="8275446" y="3893312"/>
                </a:lnTo>
                <a:lnTo>
                  <a:pt x="8272653" y="3902456"/>
                </a:lnTo>
                <a:cubicBezTo>
                  <a:pt x="8198866" y="3880231"/>
                  <a:pt x="8137397" y="3850005"/>
                  <a:pt x="8077200" y="3812286"/>
                </a:cubicBezTo>
                <a:cubicBezTo>
                  <a:pt x="8012683" y="3771773"/>
                  <a:pt x="7957693" y="3721354"/>
                  <a:pt x="7903209" y="3663823"/>
                </a:cubicBezTo>
                <a:cubicBezTo>
                  <a:pt x="7870063" y="3628898"/>
                  <a:pt x="7837043" y="3591179"/>
                  <a:pt x="7802118" y="3551301"/>
                </a:cubicBezTo>
                <a:cubicBezTo>
                  <a:pt x="7762621" y="3506216"/>
                  <a:pt x="7720583" y="3458210"/>
                  <a:pt x="7673085" y="3408045"/>
                </a:cubicBezTo>
                <a:lnTo>
                  <a:pt x="7679944" y="3401441"/>
                </a:lnTo>
                <a:lnTo>
                  <a:pt x="7673085" y="3408045"/>
                </a:lnTo>
                <a:cubicBezTo>
                  <a:pt x="7433056" y="3154553"/>
                  <a:pt x="7038721" y="2919603"/>
                  <a:pt x="6719696" y="2783078"/>
                </a:cubicBezTo>
                <a:lnTo>
                  <a:pt x="6723507" y="2774315"/>
                </a:lnTo>
                <a:lnTo>
                  <a:pt x="6719824" y="2783078"/>
                </a:lnTo>
                <a:cubicBezTo>
                  <a:pt x="6660896" y="2757932"/>
                  <a:pt x="6604508" y="2735072"/>
                  <a:pt x="6550152" y="2714371"/>
                </a:cubicBezTo>
                <a:lnTo>
                  <a:pt x="6553581" y="2705481"/>
                </a:lnTo>
                <a:lnTo>
                  <a:pt x="6550152" y="2714371"/>
                </a:lnTo>
                <a:cubicBezTo>
                  <a:pt x="6309233" y="2623312"/>
                  <a:pt x="6077077" y="2561082"/>
                  <a:pt x="5824093" y="2499995"/>
                </a:cubicBezTo>
                <a:cubicBezTo>
                  <a:pt x="5641467" y="2455799"/>
                  <a:pt x="5439029" y="2414778"/>
                  <a:pt x="5215763" y="2371725"/>
                </a:cubicBezTo>
                <a:cubicBezTo>
                  <a:pt x="5135245" y="2356231"/>
                  <a:pt x="5051933" y="2340356"/>
                  <a:pt x="4965954" y="2324100"/>
                </a:cubicBezTo>
                <a:cubicBezTo>
                  <a:pt x="4874006" y="2306701"/>
                  <a:pt x="4778883" y="2288667"/>
                  <a:pt x="4680712" y="2269617"/>
                </a:cubicBezTo>
                <a:cubicBezTo>
                  <a:pt x="4257167" y="2187829"/>
                  <a:pt x="3805555" y="2299589"/>
                  <a:pt x="3497580" y="2450211"/>
                </a:cubicBezTo>
                <a:lnTo>
                  <a:pt x="3493389" y="2441702"/>
                </a:lnTo>
                <a:lnTo>
                  <a:pt x="3497580" y="2450211"/>
                </a:lnTo>
                <a:cubicBezTo>
                  <a:pt x="3373501" y="2510917"/>
                  <a:pt x="3263900" y="2580640"/>
                  <a:pt x="3154680" y="2650236"/>
                </a:cubicBezTo>
                <a:cubicBezTo>
                  <a:pt x="2997327" y="2750312"/>
                  <a:pt x="2840609" y="2850134"/>
                  <a:pt x="2643378" y="2920619"/>
                </a:cubicBezTo>
                <a:lnTo>
                  <a:pt x="2640203" y="2911602"/>
                </a:lnTo>
                <a:lnTo>
                  <a:pt x="2643378" y="2920619"/>
                </a:lnTo>
                <a:cubicBezTo>
                  <a:pt x="2231517" y="3067685"/>
                  <a:pt x="1664335" y="3083687"/>
                  <a:pt x="1164717" y="2911475"/>
                </a:cubicBezTo>
                <a:lnTo>
                  <a:pt x="1167765" y="2902458"/>
                </a:lnTo>
                <a:lnTo>
                  <a:pt x="1164717" y="2911475"/>
                </a:lnTo>
                <a:cubicBezTo>
                  <a:pt x="634746" y="2728722"/>
                  <a:pt x="194437" y="2362962"/>
                  <a:pt x="0" y="198310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"/>
          <p:cNvSpPr/>
          <p:nvPr/>
        </p:nvSpPr>
        <p:spPr>
          <a:xfrm>
            <a:off x="-43530" y="5441026"/>
            <a:ext cx="18324195" cy="3637693"/>
          </a:xfrm>
          <a:custGeom>
            <a:rect b="b" l="l" r="r" t="t"/>
            <a:pathLst>
              <a:path extrusionOk="0" h="4850257" w="24432260">
                <a:moveTo>
                  <a:pt x="17018" y="1605153"/>
                </a:moveTo>
                <a:cubicBezTo>
                  <a:pt x="206375" y="1969897"/>
                  <a:pt x="631444" y="2330450"/>
                  <a:pt x="1146302" y="2518029"/>
                </a:cubicBezTo>
                <a:lnTo>
                  <a:pt x="1143000" y="2526919"/>
                </a:lnTo>
                <a:lnTo>
                  <a:pt x="1146302" y="2518029"/>
                </a:lnTo>
                <a:cubicBezTo>
                  <a:pt x="1627378" y="2693162"/>
                  <a:pt x="2174748" y="2689733"/>
                  <a:pt x="2574417" y="2563368"/>
                </a:cubicBezTo>
                <a:cubicBezTo>
                  <a:pt x="2765171" y="2503170"/>
                  <a:pt x="2918079" y="2414651"/>
                  <a:pt x="3073146" y="2324862"/>
                </a:cubicBezTo>
                <a:cubicBezTo>
                  <a:pt x="3181604" y="2262124"/>
                  <a:pt x="3291205" y="2198624"/>
                  <a:pt x="3415157" y="2144268"/>
                </a:cubicBezTo>
                <a:lnTo>
                  <a:pt x="3418967" y="2153031"/>
                </a:lnTo>
                <a:lnTo>
                  <a:pt x="3415157" y="2144268"/>
                </a:lnTo>
                <a:cubicBezTo>
                  <a:pt x="3723767" y="2008759"/>
                  <a:pt x="4171188" y="1911477"/>
                  <a:pt x="4590415" y="1991995"/>
                </a:cubicBezTo>
                <a:cubicBezTo>
                  <a:pt x="4851400" y="2042160"/>
                  <a:pt x="5092319" y="2081530"/>
                  <a:pt x="5313299" y="2117598"/>
                </a:cubicBezTo>
                <a:cubicBezTo>
                  <a:pt x="5478145" y="2144522"/>
                  <a:pt x="5631942" y="2169541"/>
                  <a:pt x="5774563" y="2195957"/>
                </a:cubicBezTo>
                <a:lnTo>
                  <a:pt x="5772785" y="2205355"/>
                </a:lnTo>
                <a:lnTo>
                  <a:pt x="5774563" y="2195957"/>
                </a:lnTo>
                <a:cubicBezTo>
                  <a:pt x="6039612" y="2245106"/>
                  <a:pt x="6285230" y="2293239"/>
                  <a:pt x="6541389" y="2375027"/>
                </a:cubicBezTo>
                <a:cubicBezTo>
                  <a:pt x="6599174" y="2393569"/>
                  <a:pt x="6659118" y="2414397"/>
                  <a:pt x="6721348" y="2438019"/>
                </a:cubicBezTo>
                <a:lnTo>
                  <a:pt x="6717919" y="2446909"/>
                </a:lnTo>
                <a:lnTo>
                  <a:pt x="6721221" y="2438019"/>
                </a:lnTo>
                <a:cubicBezTo>
                  <a:pt x="7059168" y="2565400"/>
                  <a:pt x="7475347" y="2801747"/>
                  <a:pt x="7716393" y="3069844"/>
                </a:cubicBezTo>
                <a:lnTo>
                  <a:pt x="7709281" y="3076194"/>
                </a:lnTo>
                <a:lnTo>
                  <a:pt x="7716393" y="3069844"/>
                </a:lnTo>
                <a:cubicBezTo>
                  <a:pt x="7774940" y="3134995"/>
                  <a:pt x="7823835" y="3197098"/>
                  <a:pt x="7868920" y="3254375"/>
                </a:cubicBezTo>
                <a:cubicBezTo>
                  <a:pt x="7908036" y="3304032"/>
                  <a:pt x="7944104" y="3350006"/>
                  <a:pt x="7981696" y="3391789"/>
                </a:cubicBezTo>
                <a:cubicBezTo>
                  <a:pt x="8017764" y="3431921"/>
                  <a:pt x="8054975" y="3467989"/>
                  <a:pt x="8097012" y="3499358"/>
                </a:cubicBezTo>
                <a:lnTo>
                  <a:pt x="8091297" y="3506978"/>
                </a:lnTo>
                <a:lnTo>
                  <a:pt x="8097012" y="3499358"/>
                </a:lnTo>
                <a:cubicBezTo>
                  <a:pt x="8153019" y="3541141"/>
                  <a:pt x="8210677" y="3575558"/>
                  <a:pt x="8281924" y="3602228"/>
                </a:cubicBezTo>
                <a:cubicBezTo>
                  <a:pt x="8584057" y="3715385"/>
                  <a:pt x="9118092" y="3603117"/>
                  <a:pt x="9419717" y="3326765"/>
                </a:cubicBezTo>
                <a:cubicBezTo>
                  <a:pt x="9514205" y="3240278"/>
                  <a:pt x="9593072" y="3142361"/>
                  <a:pt x="9673336" y="3042793"/>
                </a:cubicBezTo>
                <a:cubicBezTo>
                  <a:pt x="9754870" y="2941574"/>
                  <a:pt x="9837801" y="2838704"/>
                  <a:pt x="9939020" y="2745994"/>
                </a:cubicBezTo>
                <a:cubicBezTo>
                  <a:pt x="9998583" y="2691511"/>
                  <a:pt x="10064369" y="2640457"/>
                  <a:pt x="10140188" y="2595118"/>
                </a:cubicBezTo>
                <a:cubicBezTo>
                  <a:pt x="10572623" y="2337435"/>
                  <a:pt x="11170285" y="2295525"/>
                  <a:pt x="11638661" y="2411095"/>
                </a:cubicBezTo>
                <a:cubicBezTo>
                  <a:pt x="12095861" y="2523998"/>
                  <a:pt x="12462510" y="2771013"/>
                  <a:pt x="12788773" y="3045968"/>
                </a:cubicBezTo>
                <a:cubicBezTo>
                  <a:pt x="13030454" y="3249803"/>
                  <a:pt x="13257276" y="3480689"/>
                  <a:pt x="13489305" y="3717036"/>
                </a:cubicBezTo>
                <a:cubicBezTo>
                  <a:pt x="13532612" y="3761105"/>
                  <a:pt x="13576045" y="3805301"/>
                  <a:pt x="13619734" y="3849624"/>
                </a:cubicBezTo>
                <a:lnTo>
                  <a:pt x="13613003" y="3856355"/>
                </a:lnTo>
                <a:lnTo>
                  <a:pt x="13619734" y="3849624"/>
                </a:lnTo>
                <a:cubicBezTo>
                  <a:pt x="13662406" y="3892677"/>
                  <a:pt x="13704823" y="3935095"/>
                  <a:pt x="13748004" y="3976624"/>
                </a:cubicBezTo>
                <a:lnTo>
                  <a:pt x="13741399" y="3983482"/>
                </a:lnTo>
                <a:lnTo>
                  <a:pt x="13748004" y="3976624"/>
                </a:lnTo>
                <a:cubicBezTo>
                  <a:pt x="14135862" y="4349242"/>
                  <a:pt x="14566772" y="4620006"/>
                  <a:pt x="15077695" y="4739894"/>
                </a:cubicBezTo>
                <a:cubicBezTo>
                  <a:pt x="15454503" y="4829556"/>
                  <a:pt x="15875254" y="4831334"/>
                  <a:pt x="16255111" y="4734687"/>
                </a:cubicBezTo>
                <a:lnTo>
                  <a:pt x="16257396" y="4743958"/>
                </a:lnTo>
                <a:lnTo>
                  <a:pt x="16255111" y="4734687"/>
                </a:lnTo>
                <a:cubicBezTo>
                  <a:pt x="16602074" y="4646422"/>
                  <a:pt x="16898746" y="4496435"/>
                  <a:pt x="17164304" y="4310507"/>
                </a:cubicBezTo>
                <a:cubicBezTo>
                  <a:pt x="17499076" y="4076192"/>
                  <a:pt x="17783810" y="3785743"/>
                  <a:pt x="18071338" y="3492246"/>
                </a:cubicBezTo>
                <a:cubicBezTo>
                  <a:pt x="18160492" y="3401314"/>
                  <a:pt x="18249772" y="3310128"/>
                  <a:pt x="18340959" y="3220339"/>
                </a:cubicBezTo>
                <a:lnTo>
                  <a:pt x="18347690" y="3227070"/>
                </a:lnTo>
                <a:lnTo>
                  <a:pt x="18340959" y="3220339"/>
                </a:lnTo>
                <a:cubicBezTo>
                  <a:pt x="18436209" y="3125724"/>
                  <a:pt x="18533998" y="3031617"/>
                  <a:pt x="18634329" y="2938653"/>
                </a:cubicBezTo>
                <a:lnTo>
                  <a:pt x="18640806" y="2945638"/>
                </a:lnTo>
                <a:lnTo>
                  <a:pt x="18634329" y="2938653"/>
                </a:lnTo>
                <a:cubicBezTo>
                  <a:pt x="20066254" y="1606042"/>
                  <a:pt x="22036786" y="499364"/>
                  <a:pt x="24428322" y="0"/>
                </a:cubicBezTo>
                <a:lnTo>
                  <a:pt x="24432260" y="18669"/>
                </a:lnTo>
                <a:cubicBezTo>
                  <a:pt x="22044152" y="517398"/>
                  <a:pt x="20076667" y="1622425"/>
                  <a:pt x="18647156" y="2952496"/>
                </a:cubicBezTo>
                <a:cubicBezTo>
                  <a:pt x="18547080" y="3045333"/>
                  <a:pt x="18449416" y="3139313"/>
                  <a:pt x="18354293" y="3233674"/>
                </a:cubicBezTo>
                <a:cubicBezTo>
                  <a:pt x="18263235" y="3323336"/>
                  <a:pt x="18174081" y="3414395"/>
                  <a:pt x="18084927" y="3505327"/>
                </a:cubicBezTo>
                <a:cubicBezTo>
                  <a:pt x="17797526" y="3798570"/>
                  <a:pt x="17511521" y="4090416"/>
                  <a:pt x="17175226" y="4325874"/>
                </a:cubicBezTo>
                <a:lnTo>
                  <a:pt x="17169765" y="4318127"/>
                </a:lnTo>
                <a:lnTo>
                  <a:pt x="17175226" y="4325874"/>
                </a:lnTo>
                <a:cubicBezTo>
                  <a:pt x="16908144" y="4512945"/>
                  <a:pt x="16609440" y="4664075"/>
                  <a:pt x="16259810" y="4752975"/>
                </a:cubicBezTo>
                <a:cubicBezTo>
                  <a:pt x="15876905" y="4850257"/>
                  <a:pt x="15453106" y="4848606"/>
                  <a:pt x="15073376" y="4758182"/>
                </a:cubicBezTo>
                <a:lnTo>
                  <a:pt x="15075535" y="4748911"/>
                </a:lnTo>
                <a:lnTo>
                  <a:pt x="15073376" y="4758182"/>
                </a:lnTo>
                <a:cubicBezTo>
                  <a:pt x="14558390" y="4637278"/>
                  <a:pt x="14124559" y="4364482"/>
                  <a:pt x="13734922" y="3990086"/>
                </a:cubicBezTo>
                <a:cubicBezTo>
                  <a:pt x="13691615" y="3948430"/>
                  <a:pt x="13649070" y="3905885"/>
                  <a:pt x="13606271" y="3862705"/>
                </a:cubicBezTo>
                <a:cubicBezTo>
                  <a:pt x="13562457" y="3818382"/>
                  <a:pt x="13519022" y="3774186"/>
                  <a:pt x="13475715" y="3730117"/>
                </a:cubicBezTo>
                <a:cubicBezTo>
                  <a:pt x="13243560" y="3493770"/>
                  <a:pt x="13017372" y="3263392"/>
                  <a:pt x="12776454" y="3060319"/>
                </a:cubicBezTo>
                <a:lnTo>
                  <a:pt x="12782549" y="3053080"/>
                </a:lnTo>
                <a:lnTo>
                  <a:pt x="12776454" y="3060319"/>
                </a:lnTo>
                <a:cubicBezTo>
                  <a:pt x="12451207" y="2786253"/>
                  <a:pt x="12087097" y="2541270"/>
                  <a:pt x="11634089" y="2429383"/>
                </a:cubicBezTo>
                <a:lnTo>
                  <a:pt x="11636374" y="2420112"/>
                </a:lnTo>
                <a:lnTo>
                  <a:pt x="11634089" y="2429383"/>
                </a:lnTo>
                <a:cubicBezTo>
                  <a:pt x="11169395" y="2314702"/>
                  <a:pt x="10577195" y="2356739"/>
                  <a:pt x="10149967" y="2611247"/>
                </a:cubicBezTo>
                <a:lnTo>
                  <a:pt x="10145141" y="2603119"/>
                </a:lnTo>
                <a:lnTo>
                  <a:pt x="10149967" y="2611247"/>
                </a:lnTo>
                <a:cubicBezTo>
                  <a:pt x="10075418" y="2655824"/>
                  <a:pt x="10010520" y="2706116"/>
                  <a:pt x="9951846" y="2759837"/>
                </a:cubicBezTo>
                <a:cubicBezTo>
                  <a:pt x="9851770" y="2851531"/>
                  <a:pt x="9769729" y="2953258"/>
                  <a:pt x="9688068" y="3054604"/>
                </a:cubicBezTo>
                <a:cubicBezTo>
                  <a:pt x="9608057" y="3153918"/>
                  <a:pt x="9528174" y="3252978"/>
                  <a:pt x="9432544" y="3340608"/>
                </a:cubicBezTo>
                <a:lnTo>
                  <a:pt x="9426067" y="3333623"/>
                </a:lnTo>
                <a:lnTo>
                  <a:pt x="9432544" y="3340608"/>
                </a:lnTo>
                <a:cubicBezTo>
                  <a:pt x="9126346" y="3621024"/>
                  <a:pt x="8585072" y="3735959"/>
                  <a:pt x="8275193" y="3619881"/>
                </a:cubicBezTo>
                <a:lnTo>
                  <a:pt x="8278495" y="3610991"/>
                </a:lnTo>
                <a:lnTo>
                  <a:pt x="8275193" y="3619881"/>
                </a:lnTo>
                <a:cubicBezTo>
                  <a:pt x="8201914" y="3592449"/>
                  <a:pt x="8142732" y="3557016"/>
                  <a:pt x="8085582" y="3514471"/>
                </a:cubicBezTo>
                <a:cubicBezTo>
                  <a:pt x="8042402" y="3482213"/>
                  <a:pt x="8004174" y="3445129"/>
                  <a:pt x="7967598" y="3404362"/>
                </a:cubicBezTo>
                <a:cubicBezTo>
                  <a:pt x="7929626" y="3362071"/>
                  <a:pt x="7893049" y="3315589"/>
                  <a:pt x="7854060" y="3265932"/>
                </a:cubicBezTo>
                <a:cubicBezTo>
                  <a:pt x="7808976" y="3208528"/>
                  <a:pt x="7760461" y="3146933"/>
                  <a:pt x="7702422" y="3082290"/>
                </a:cubicBezTo>
                <a:cubicBezTo>
                  <a:pt x="7464170" y="2817241"/>
                  <a:pt x="7051040" y="2582291"/>
                  <a:pt x="6714744" y="2455545"/>
                </a:cubicBezTo>
                <a:cubicBezTo>
                  <a:pt x="6652895" y="2432177"/>
                  <a:pt x="6593205" y="2411349"/>
                  <a:pt x="6535801" y="2392934"/>
                </a:cubicBezTo>
                <a:lnTo>
                  <a:pt x="6538721" y="2383917"/>
                </a:lnTo>
                <a:lnTo>
                  <a:pt x="6535801" y="2392934"/>
                </a:lnTo>
                <a:cubicBezTo>
                  <a:pt x="6280912" y="2311654"/>
                  <a:pt x="6036310" y="2263648"/>
                  <a:pt x="5771261" y="2214499"/>
                </a:cubicBezTo>
                <a:cubicBezTo>
                  <a:pt x="5628893" y="2188083"/>
                  <a:pt x="5475351" y="2163064"/>
                  <a:pt x="5310505" y="2136140"/>
                </a:cubicBezTo>
                <a:cubicBezTo>
                  <a:pt x="5089524" y="2100072"/>
                  <a:pt x="4848352" y="2060702"/>
                  <a:pt x="4587112" y="2010537"/>
                </a:cubicBezTo>
                <a:lnTo>
                  <a:pt x="4588891" y="2001139"/>
                </a:lnTo>
                <a:lnTo>
                  <a:pt x="4587112" y="2010537"/>
                </a:lnTo>
                <a:cubicBezTo>
                  <a:pt x="4172712" y="1930908"/>
                  <a:pt x="3729228" y="2027174"/>
                  <a:pt x="3423158" y="2161540"/>
                </a:cubicBezTo>
                <a:cubicBezTo>
                  <a:pt x="3300222" y="2215515"/>
                  <a:pt x="3191510" y="2278380"/>
                  <a:pt x="3083052" y="2341245"/>
                </a:cubicBezTo>
                <a:cubicBezTo>
                  <a:pt x="2927985" y="2430907"/>
                  <a:pt x="2773553" y="2520442"/>
                  <a:pt x="2580513" y="2581402"/>
                </a:cubicBezTo>
                <a:lnTo>
                  <a:pt x="2577592" y="2572258"/>
                </a:lnTo>
                <a:lnTo>
                  <a:pt x="2580513" y="2581402"/>
                </a:lnTo>
                <a:cubicBezTo>
                  <a:pt x="2176906" y="2708910"/>
                  <a:pt x="1625092" y="2712339"/>
                  <a:pt x="1140206" y="2535809"/>
                </a:cubicBezTo>
                <a:cubicBezTo>
                  <a:pt x="621411" y="2347087"/>
                  <a:pt x="192024" y="1983740"/>
                  <a:pt x="0" y="161391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"/>
          <p:cNvSpPr/>
          <p:nvPr/>
        </p:nvSpPr>
        <p:spPr>
          <a:xfrm>
            <a:off x="-38881" y="5583517"/>
            <a:ext cx="18319337" cy="3439193"/>
          </a:xfrm>
          <a:custGeom>
            <a:rect b="b" l="l" r="r" t="t"/>
            <a:pathLst>
              <a:path extrusionOk="0" h="4585589" w="24425783">
                <a:moveTo>
                  <a:pt x="16764" y="1235837"/>
                </a:moveTo>
                <a:cubicBezTo>
                  <a:pt x="203708" y="1590802"/>
                  <a:pt x="617855" y="1948688"/>
                  <a:pt x="1121410" y="2142490"/>
                </a:cubicBezTo>
                <a:lnTo>
                  <a:pt x="1117981" y="2151380"/>
                </a:lnTo>
                <a:lnTo>
                  <a:pt x="1121410" y="2142490"/>
                </a:lnTo>
                <a:cubicBezTo>
                  <a:pt x="1587881" y="2321941"/>
                  <a:pt x="2120011" y="2331085"/>
                  <a:pt x="2511552" y="2224024"/>
                </a:cubicBezTo>
                <a:cubicBezTo>
                  <a:pt x="2698496" y="2172970"/>
                  <a:pt x="2849372" y="2094611"/>
                  <a:pt x="3002534" y="2014982"/>
                </a:cubicBezTo>
                <a:cubicBezTo>
                  <a:pt x="3109849" y="1959229"/>
                  <a:pt x="3218434" y="1902841"/>
                  <a:pt x="3340735" y="1855343"/>
                </a:cubicBezTo>
                <a:lnTo>
                  <a:pt x="3344164" y="1864233"/>
                </a:lnTo>
                <a:lnTo>
                  <a:pt x="3340735" y="1855343"/>
                </a:lnTo>
                <a:cubicBezTo>
                  <a:pt x="3647567" y="1736217"/>
                  <a:pt x="4086352" y="1654556"/>
                  <a:pt x="4496054" y="1733042"/>
                </a:cubicBezTo>
                <a:lnTo>
                  <a:pt x="4494276" y="1742440"/>
                </a:lnTo>
                <a:lnTo>
                  <a:pt x="4496054" y="1733042"/>
                </a:lnTo>
                <a:cubicBezTo>
                  <a:pt x="4852162" y="1801241"/>
                  <a:pt x="5175250" y="1841627"/>
                  <a:pt x="5462778" y="1877568"/>
                </a:cubicBezTo>
                <a:cubicBezTo>
                  <a:pt x="5551932" y="1888744"/>
                  <a:pt x="5637657" y="1899412"/>
                  <a:pt x="5719953" y="1910461"/>
                </a:cubicBezTo>
                <a:lnTo>
                  <a:pt x="5718683" y="1919859"/>
                </a:lnTo>
                <a:lnTo>
                  <a:pt x="5719953" y="1910461"/>
                </a:lnTo>
                <a:cubicBezTo>
                  <a:pt x="5722874" y="1910842"/>
                  <a:pt x="5725922" y="1911223"/>
                  <a:pt x="5728843" y="1911604"/>
                </a:cubicBezTo>
                <a:cubicBezTo>
                  <a:pt x="5731764" y="1911985"/>
                  <a:pt x="5734685" y="1912366"/>
                  <a:pt x="5737733" y="1912747"/>
                </a:cubicBezTo>
                <a:cubicBezTo>
                  <a:pt x="6008116" y="1948815"/>
                  <a:pt x="6260973" y="1982978"/>
                  <a:pt x="6525641" y="2053336"/>
                </a:cubicBezTo>
                <a:cubicBezTo>
                  <a:pt x="6586728" y="2069719"/>
                  <a:pt x="6649847" y="2088388"/>
                  <a:pt x="6715379" y="2110232"/>
                </a:cubicBezTo>
                <a:lnTo>
                  <a:pt x="6712331" y="2119249"/>
                </a:lnTo>
                <a:lnTo>
                  <a:pt x="6715379" y="2110232"/>
                </a:lnTo>
                <a:cubicBezTo>
                  <a:pt x="7070852" y="2227834"/>
                  <a:pt x="7506716" y="2464435"/>
                  <a:pt x="7745984" y="2744724"/>
                </a:cubicBezTo>
                <a:cubicBezTo>
                  <a:pt x="7813040" y="2823337"/>
                  <a:pt x="7865364" y="2898140"/>
                  <a:pt x="7913243" y="2966720"/>
                </a:cubicBezTo>
                <a:cubicBezTo>
                  <a:pt x="7954264" y="3025394"/>
                  <a:pt x="7991856" y="3079242"/>
                  <a:pt x="8033004" y="3127375"/>
                </a:cubicBezTo>
                <a:cubicBezTo>
                  <a:pt x="8055991" y="3154426"/>
                  <a:pt x="8080121" y="3179572"/>
                  <a:pt x="8106410" y="3202686"/>
                </a:cubicBezTo>
                <a:lnTo>
                  <a:pt x="8100060" y="3209798"/>
                </a:lnTo>
                <a:lnTo>
                  <a:pt x="8106410" y="3202686"/>
                </a:lnTo>
                <a:cubicBezTo>
                  <a:pt x="8159369" y="3249295"/>
                  <a:pt x="8214741" y="3288538"/>
                  <a:pt x="8285607" y="3320288"/>
                </a:cubicBezTo>
                <a:lnTo>
                  <a:pt x="8281670" y="3328924"/>
                </a:lnTo>
                <a:lnTo>
                  <a:pt x="8285607" y="3320288"/>
                </a:lnTo>
                <a:cubicBezTo>
                  <a:pt x="8586343" y="3455162"/>
                  <a:pt x="9146794" y="3357753"/>
                  <a:pt x="9466707" y="3080639"/>
                </a:cubicBezTo>
                <a:lnTo>
                  <a:pt x="9472930" y="3087878"/>
                </a:lnTo>
                <a:lnTo>
                  <a:pt x="9466707" y="3080639"/>
                </a:lnTo>
                <a:cubicBezTo>
                  <a:pt x="9565386" y="2995041"/>
                  <a:pt x="9647936" y="2897251"/>
                  <a:pt x="9731883" y="2797810"/>
                </a:cubicBezTo>
                <a:cubicBezTo>
                  <a:pt x="9817608" y="2696210"/>
                  <a:pt x="9904730" y="2592832"/>
                  <a:pt x="10011537" y="2500249"/>
                </a:cubicBezTo>
                <a:cubicBezTo>
                  <a:pt x="10066401" y="2452624"/>
                  <a:pt x="10126472" y="2407920"/>
                  <a:pt x="10194290" y="2367661"/>
                </a:cubicBezTo>
                <a:cubicBezTo>
                  <a:pt x="10624185" y="2113407"/>
                  <a:pt x="11210290" y="2062607"/>
                  <a:pt x="11675999" y="2165858"/>
                </a:cubicBezTo>
                <a:lnTo>
                  <a:pt x="11673967" y="2175129"/>
                </a:lnTo>
                <a:lnTo>
                  <a:pt x="11675999" y="2165858"/>
                </a:lnTo>
                <a:cubicBezTo>
                  <a:pt x="12129008" y="2266061"/>
                  <a:pt x="12499594" y="2498725"/>
                  <a:pt x="12829667" y="2762250"/>
                </a:cubicBezTo>
                <a:cubicBezTo>
                  <a:pt x="13120496" y="2994533"/>
                  <a:pt x="13389483" y="3267075"/>
                  <a:pt x="13663421" y="3547364"/>
                </a:cubicBezTo>
                <a:lnTo>
                  <a:pt x="13656564" y="3553968"/>
                </a:lnTo>
                <a:lnTo>
                  <a:pt x="13663421" y="3547364"/>
                </a:lnTo>
                <a:cubicBezTo>
                  <a:pt x="13705332" y="3590163"/>
                  <a:pt x="13746861" y="3632327"/>
                  <a:pt x="13788897" y="3673729"/>
                </a:cubicBezTo>
                <a:lnTo>
                  <a:pt x="13782168" y="3680460"/>
                </a:lnTo>
                <a:lnTo>
                  <a:pt x="13788897" y="3673729"/>
                </a:lnTo>
                <a:cubicBezTo>
                  <a:pt x="14166215" y="4045204"/>
                  <a:pt x="14570456" y="4321937"/>
                  <a:pt x="15062454" y="4454779"/>
                </a:cubicBezTo>
                <a:cubicBezTo>
                  <a:pt x="15425801" y="4552950"/>
                  <a:pt x="15837027" y="4566412"/>
                  <a:pt x="16212694" y="4482719"/>
                </a:cubicBezTo>
                <a:lnTo>
                  <a:pt x="16214725" y="4491990"/>
                </a:lnTo>
                <a:lnTo>
                  <a:pt x="16212694" y="4482719"/>
                </a:lnTo>
                <a:cubicBezTo>
                  <a:pt x="16555594" y="4406392"/>
                  <a:pt x="16853154" y="4268724"/>
                  <a:pt x="17121505" y="4094988"/>
                </a:cubicBezTo>
                <a:cubicBezTo>
                  <a:pt x="17465168" y="3872484"/>
                  <a:pt x="17760950" y="3591941"/>
                  <a:pt x="18060035" y="3307969"/>
                </a:cubicBezTo>
                <a:cubicBezTo>
                  <a:pt x="18147030" y="3225419"/>
                  <a:pt x="18234406" y="3142488"/>
                  <a:pt x="18323179" y="3060700"/>
                </a:cubicBezTo>
                <a:lnTo>
                  <a:pt x="18329656" y="3067685"/>
                </a:lnTo>
                <a:lnTo>
                  <a:pt x="18323179" y="3060700"/>
                </a:lnTo>
                <a:cubicBezTo>
                  <a:pt x="18420588" y="2970530"/>
                  <a:pt x="18520410" y="2880487"/>
                  <a:pt x="18622519" y="2791587"/>
                </a:cubicBezTo>
                <a:lnTo>
                  <a:pt x="18628742" y="2798826"/>
                </a:lnTo>
                <a:lnTo>
                  <a:pt x="18622519" y="2791587"/>
                </a:lnTo>
                <a:cubicBezTo>
                  <a:pt x="20081113" y="1518793"/>
                  <a:pt x="22052026" y="467487"/>
                  <a:pt x="24422100" y="0"/>
                </a:cubicBezTo>
                <a:lnTo>
                  <a:pt x="24425783" y="18669"/>
                </a:lnTo>
                <a:cubicBezTo>
                  <a:pt x="22059138" y="485648"/>
                  <a:pt x="20091147" y="1535303"/>
                  <a:pt x="18635092" y="2805938"/>
                </a:cubicBezTo>
                <a:cubicBezTo>
                  <a:pt x="18533110" y="2894711"/>
                  <a:pt x="18433415" y="2984500"/>
                  <a:pt x="18336133" y="3074670"/>
                </a:cubicBezTo>
                <a:cubicBezTo>
                  <a:pt x="18247487" y="3156331"/>
                  <a:pt x="18160238" y="3239135"/>
                  <a:pt x="18073117" y="3321685"/>
                </a:cubicBezTo>
                <a:cubicBezTo>
                  <a:pt x="17774158" y="3605403"/>
                  <a:pt x="17477232" y="3887216"/>
                  <a:pt x="17131793" y="4110863"/>
                </a:cubicBezTo>
                <a:lnTo>
                  <a:pt x="17126585" y="4102862"/>
                </a:lnTo>
                <a:lnTo>
                  <a:pt x="17131793" y="4110863"/>
                </a:lnTo>
                <a:cubicBezTo>
                  <a:pt x="16861790" y="4285615"/>
                  <a:pt x="16562198" y="4424299"/>
                  <a:pt x="16216757" y="4501261"/>
                </a:cubicBezTo>
                <a:cubicBezTo>
                  <a:pt x="15838044" y="4585589"/>
                  <a:pt x="15423643" y="4572000"/>
                  <a:pt x="15057374" y="4473067"/>
                </a:cubicBezTo>
                <a:lnTo>
                  <a:pt x="15059914" y="4463923"/>
                </a:lnTo>
                <a:lnTo>
                  <a:pt x="15057374" y="4473067"/>
                </a:lnTo>
                <a:cubicBezTo>
                  <a:pt x="14561312" y="4339082"/>
                  <a:pt x="14154277" y="4060190"/>
                  <a:pt x="13775436" y="3687191"/>
                </a:cubicBezTo>
                <a:cubicBezTo>
                  <a:pt x="13733271" y="3645662"/>
                  <a:pt x="13691617" y="3603371"/>
                  <a:pt x="13649706" y="3560572"/>
                </a:cubicBezTo>
                <a:cubicBezTo>
                  <a:pt x="13375768" y="3280283"/>
                  <a:pt x="13107417" y="3008503"/>
                  <a:pt x="12817729" y="2777109"/>
                </a:cubicBezTo>
                <a:lnTo>
                  <a:pt x="12823698" y="2769616"/>
                </a:lnTo>
                <a:lnTo>
                  <a:pt x="12817729" y="2777109"/>
                </a:lnTo>
                <a:cubicBezTo>
                  <a:pt x="12488799" y="2514346"/>
                  <a:pt x="12120753" y="2283714"/>
                  <a:pt x="11671808" y="2184400"/>
                </a:cubicBezTo>
                <a:cubicBezTo>
                  <a:pt x="11209782" y="2081911"/>
                  <a:pt x="10628884" y="2132584"/>
                  <a:pt x="10203942" y="2383917"/>
                </a:cubicBezTo>
                <a:lnTo>
                  <a:pt x="10199116" y="2375662"/>
                </a:lnTo>
                <a:lnTo>
                  <a:pt x="10203942" y="2383790"/>
                </a:lnTo>
                <a:cubicBezTo>
                  <a:pt x="10137267" y="2423414"/>
                  <a:pt x="10078085" y="2467483"/>
                  <a:pt x="10023856" y="2514346"/>
                </a:cubicBezTo>
                <a:cubicBezTo>
                  <a:pt x="9918319" y="2605786"/>
                  <a:pt x="9832086" y="2708021"/>
                  <a:pt x="9746361" y="2809748"/>
                </a:cubicBezTo>
                <a:cubicBezTo>
                  <a:pt x="9662541" y="2909062"/>
                  <a:pt x="9579102" y="3008122"/>
                  <a:pt x="9479153" y="3094736"/>
                </a:cubicBezTo>
                <a:cubicBezTo>
                  <a:pt x="9154795" y="3375660"/>
                  <a:pt x="8586470" y="3475863"/>
                  <a:pt x="8277860" y="3337306"/>
                </a:cubicBezTo>
                <a:cubicBezTo>
                  <a:pt x="8204835" y="3304540"/>
                  <a:pt x="8147939" y="3264281"/>
                  <a:pt x="8093964" y="3216656"/>
                </a:cubicBezTo>
                <a:cubicBezTo>
                  <a:pt x="8066913" y="3192780"/>
                  <a:pt x="8042148" y="3166999"/>
                  <a:pt x="8018653" y="3139440"/>
                </a:cubicBezTo>
                <a:cubicBezTo>
                  <a:pt x="7976870" y="3090418"/>
                  <a:pt x="7938643" y="3035808"/>
                  <a:pt x="7897749" y="2977261"/>
                </a:cubicBezTo>
                <a:cubicBezTo>
                  <a:pt x="7849743" y="2908681"/>
                  <a:pt x="7797927" y="2834513"/>
                  <a:pt x="7731506" y="2756789"/>
                </a:cubicBezTo>
                <a:lnTo>
                  <a:pt x="7738745" y="2750566"/>
                </a:lnTo>
                <a:lnTo>
                  <a:pt x="7731506" y="2756789"/>
                </a:lnTo>
                <a:cubicBezTo>
                  <a:pt x="7495413" y="2480183"/>
                  <a:pt x="7063105" y="2244979"/>
                  <a:pt x="6709410" y="2128012"/>
                </a:cubicBezTo>
                <a:cubicBezTo>
                  <a:pt x="6644386" y="2106295"/>
                  <a:pt x="6581521" y="2087626"/>
                  <a:pt x="6520815" y="2071370"/>
                </a:cubicBezTo>
                <a:lnTo>
                  <a:pt x="6523228" y="2062226"/>
                </a:lnTo>
                <a:lnTo>
                  <a:pt x="6520815" y="2071370"/>
                </a:lnTo>
                <a:cubicBezTo>
                  <a:pt x="6257417" y="2001393"/>
                  <a:pt x="6005830" y="1967357"/>
                  <a:pt x="5735320" y="1931289"/>
                </a:cubicBezTo>
                <a:cubicBezTo>
                  <a:pt x="5732399" y="1930908"/>
                  <a:pt x="5729478" y="1930527"/>
                  <a:pt x="5726430" y="1930146"/>
                </a:cubicBezTo>
                <a:cubicBezTo>
                  <a:pt x="5723382" y="1929765"/>
                  <a:pt x="5720588" y="1929384"/>
                  <a:pt x="5717540" y="1929003"/>
                </a:cubicBezTo>
                <a:cubicBezTo>
                  <a:pt x="5635371" y="1918081"/>
                  <a:pt x="5549773" y="1907286"/>
                  <a:pt x="5460619" y="1896237"/>
                </a:cubicBezTo>
                <a:cubicBezTo>
                  <a:pt x="5173091" y="1860296"/>
                  <a:pt x="4849495" y="1819910"/>
                  <a:pt x="4492625" y="1751457"/>
                </a:cubicBezTo>
                <a:cubicBezTo>
                  <a:pt x="4087368" y="1673860"/>
                  <a:pt x="3652266" y="1754632"/>
                  <a:pt x="3347847" y="1872869"/>
                </a:cubicBezTo>
                <a:cubicBezTo>
                  <a:pt x="3226562" y="1919986"/>
                  <a:pt x="3118993" y="1975866"/>
                  <a:pt x="3011424" y="2031746"/>
                </a:cubicBezTo>
                <a:cubicBezTo>
                  <a:pt x="2858389" y="2111248"/>
                  <a:pt x="2705862" y="2190623"/>
                  <a:pt x="2516632" y="2242185"/>
                </a:cubicBezTo>
                <a:lnTo>
                  <a:pt x="2514092" y="2233041"/>
                </a:lnTo>
                <a:lnTo>
                  <a:pt x="2516632" y="2242185"/>
                </a:lnTo>
                <a:cubicBezTo>
                  <a:pt x="2121281" y="2350262"/>
                  <a:pt x="1584960" y="2340991"/>
                  <a:pt x="1114552" y="2160016"/>
                </a:cubicBezTo>
                <a:cubicBezTo>
                  <a:pt x="607695" y="1965071"/>
                  <a:pt x="189357" y="1604391"/>
                  <a:pt x="0" y="1244727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-34186" y="5725588"/>
            <a:ext cx="18314575" cy="3240404"/>
          </a:xfrm>
          <a:custGeom>
            <a:rect b="b" l="l" r="r" t="t"/>
            <a:pathLst>
              <a:path extrusionOk="0" h="4320540" w="24419433">
                <a:moveTo>
                  <a:pt x="16764" y="867029"/>
                </a:moveTo>
                <a:cubicBezTo>
                  <a:pt x="201295" y="1212342"/>
                  <a:pt x="604774" y="1567307"/>
                  <a:pt x="1096772" y="1767459"/>
                </a:cubicBezTo>
                <a:lnTo>
                  <a:pt x="1093216" y="1776222"/>
                </a:lnTo>
                <a:lnTo>
                  <a:pt x="1096772" y="1767459"/>
                </a:lnTo>
                <a:cubicBezTo>
                  <a:pt x="1548638" y="1951228"/>
                  <a:pt x="2065782" y="1972818"/>
                  <a:pt x="2449068" y="1885315"/>
                </a:cubicBezTo>
                <a:lnTo>
                  <a:pt x="2451227" y="1894586"/>
                </a:lnTo>
                <a:lnTo>
                  <a:pt x="2449068" y="1885315"/>
                </a:lnTo>
                <a:cubicBezTo>
                  <a:pt x="2632329" y="1843405"/>
                  <a:pt x="2781427" y="1774952"/>
                  <a:pt x="2932811" y="1705483"/>
                </a:cubicBezTo>
                <a:cubicBezTo>
                  <a:pt x="3038983" y="1656715"/>
                  <a:pt x="3146298" y="1607439"/>
                  <a:pt x="3266694" y="1566926"/>
                </a:cubicBezTo>
                <a:lnTo>
                  <a:pt x="3269742" y="1575943"/>
                </a:lnTo>
                <a:lnTo>
                  <a:pt x="3266694" y="1566926"/>
                </a:lnTo>
                <a:cubicBezTo>
                  <a:pt x="3572256" y="1464183"/>
                  <a:pt x="4001770" y="1398143"/>
                  <a:pt x="4401820" y="1474470"/>
                </a:cubicBezTo>
                <a:cubicBezTo>
                  <a:pt x="4823460" y="1554988"/>
                  <a:pt x="5204460" y="1586738"/>
                  <a:pt x="5536565" y="1614424"/>
                </a:cubicBezTo>
                <a:cubicBezTo>
                  <a:pt x="5580380" y="1618107"/>
                  <a:pt x="5623306" y="1621663"/>
                  <a:pt x="5665470" y="1625219"/>
                </a:cubicBezTo>
                <a:lnTo>
                  <a:pt x="5664708" y="1634744"/>
                </a:lnTo>
                <a:lnTo>
                  <a:pt x="5665470" y="1625219"/>
                </a:lnTo>
                <a:cubicBezTo>
                  <a:pt x="5686044" y="1626997"/>
                  <a:pt x="5706364" y="1628648"/>
                  <a:pt x="5726684" y="1630426"/>
                </a:cubicBezTo>
                <a:cubicBezTo>
                  <a:pt x="5746877" y="1632077"/>
                  <a:pt x="5766943" y="1633855"/>
                  <a:pt x="5787009" y="1635506"/>
                </a:cubicBezTo>
                <a:cubicBezTo>
                  <a:pt x="6031103" y="1656461"/>
                  <a:pt x="6265037" y="1678686"/>
                  <a:pt x="6509512" y="1732026"/>
                </a:cubicBezTo>
                <a:lnTo>
                  <a:pt x="6507480" y="1741297"/>
                </a:lnTo>
                <a:lnTo>
                  <a:pt x="6509512" y="1732026"/>
                </a:lnTo>
                <a:cubicBezTo>
                  <a:pt x="6573901" y="1745996"/>
                  <a:pt x="6640068" y="1763014"/>
                  <a:pt x="6708902" y="1782826"/>
                </a:cubicBezTo>
                <a:lnTo>
                  <a:pt x="6706235" y="1791970"/>
                </a:lnTo>
                <a:lnTo>
                  <a:pt x="6708902" y="1782826"/>
                </a:lnTo>
                <a:cubicBezTo>
                  <a:pt x="7081901" y="1890649"/>
                  <a:pt x="7537323" y="2127377"/>
                  <a:pt x="7775067" y="2419858"/>
                </a:cubicBezTo>
                <a:cubicBezTo>
                  <a:pt x="7848854" y="2510790"/>
                  <a:pt x="7902448" y="2597658"/>
                  <a:pt x="7951343" y="2676906"/>
                </a:cubicBezTo>
                <a:cubicBezTo>
                  <a:pt x="7992872" y="2744216"/>
                  <a:pt x="8030718" y="2805684"/>
                  <a:pt x="8075041" y="2860294"/>
                </a:cubicBezTo>
                <a:cubicBezTo>
                  <a:pt x="8087995" y="2876169"/>
                  <a:pt x="8101457" y="2891536"/>
                  <a:pt x="8115681" y="2906141"/>
                </a:cubicBezTo>
                <a:lnTo>
                  <a:pt x="8108823" y="2912745"/>
                </a:lnTo>
                <a:lnTo>
                  <a:pt x="8115681" y="2906141"/>
                </a:lnTo>
                <a:cubicBezTo>
                  <a:pt x="8165592" y="2957449"/>
                  <a:pt x="8218932" y="3001772"/>
                  <a:pt x="8289163" y="3038475"/>
                </a:cubicBezTo>
                <a:cubicBezTo>
                  <a:pt x="8588375" y="3195066"/>
                  <a:pt x="9174861" y="3112389"/>
                  <a:pt x="9513570" y="2834640"/>
                </a:cubicBezTo>
                <a:cubicBezTo>
                  <a:pt x="9616567" y="2750185"/>
                  <a:pt x="9702800" y="2652522"/>
                  <a:pt x="9790684" y="2552954"/>
                </a:cubicBezTo>
                <a:cubicBezTo>
                  <a:pt x="9880600" y="2451100"/>
                  <a:pt x="9972294" y="2347214"/>
                  <a:pt x="10084816" y="2254885"/>
                </a:cubicBezTo>
                <a:cubicBezTo>
                  <a:pt x="10134600" y="2213991"/>
                  <a:pt x="10188575" y="2175383"/>
                  <a:pt x="10248265" y="2140204"/>
                </a:cubicBezTo>
                <a:cubicBezTo>
                  <a:pt x="10675366" y="1889379"/>
                  <a:pt x="11250041" y="1829943"/>
                  <a:pt x="11713210" y="1920621"/>
                </a:cubicBezTo>
                <a:cubicBezTo>
                  <a:pt x="12161774" y="2008378"/>
                  <a:pt x="12536678" y="2226437"/>
                  <a:pt x="12870561" y="2478659"/>
                </a:cubicBezTo>
                <a:lnTo>
                  <a:pt x="12864846" y="2486279"/>
                </a:lnTo>
                <a:lnTo>
                  <a:pt x="12870561" y="2478659"/>
                </a:lnTo>
                <a:cubicBezTo>
                  <a:pt x="13165455" y="2701417"/>
                  <a:pt x="13437744" y="2966339"/>
                  <a:pt x="13706729" y="3245104"/>
                </a:cubicBezTo>
                <a:lnTo>
                  <a:pt x="13699870" y="3251708"/>
                </a:lnTo>
                <a:lnTo>
                  <a:pt x="13706729" y="3245104"/>
                </a:lnTo>
                <a:cubicBezTo>
                  <a:pt x="13707237" y="3245612"/>
                  <a:pt x="13707744" y="3246120"/>
                  <a:pt x="13708253" y="3246628"/>
                </a:cubicBezTo>
                <a:cubicBezTo>
                  <a:pt x="13708761" y="3247136"/>
                  <a:pt x="13709270" y="3247644"/>
                  <a:pt x="13709777" y="3248152"/>
                </a:cubicBezTo>
                <a:cubicBezTo>
                  <a:pt x="13749909" y="3289554"/>
                  <a:pt x="13789533" y="3330448"/>
                  <a:pt x="13829411" y="3370834"/>
                </a:cubicBezTo>
                <a:lnTo>
                  <a:pt x="13822680" y="3377565"/>
                </a:lnTo>
                <a:lnTo>
                  <a:pt x="13829411" y="3370834"/>
                </a:lnTo>
                <a:cubicBezTo>
                  <a:pt x="14196187" y="3741039"/>
                  <a:pt x="14573631" y="4024757"/>
                  <a:pt x="15046960" y="4169537"/>
                </a:cubicBezTo>
                <a:lnTo>
                  <a:pt x="15044167" y="4178681"/>
                </a:lnTo>
                <a:lnTo>
                  <a:pt x="15046960" y="4169537"/>
                </a:lnTo>
                <a:cubicBezTo>
                  <a:pt x="15396719" y="4276598"/>
                  <a:pt x="15798672" y="4301363"/>
                  <a:pt x="16170275" y="4230624"/>
                </a:cubicBezTo>
                <a:cubicBezTo>
                  <a:pt x="16509111" y="4166235"/>
                  <a:pt x="16807688" y="4040886"/>
                  <a:pt x="17078960" y="3879342"/>
                </a:cubicBezTo>
                <a:lnTo>
                  <a:pt x="17083786" y="3887470"/>
                </a:lnTo>
                <a:lnTo>
                  <a:pt x="17078960" y="3879342"/>
                </a:lnTo>
                <a:cubicBezTo>
                  <a:pt x="17435830" y="3666744"/>
                  <a:pt x="17746219" y="3392932"/>
                  <a:pt x="18060669" y="3115564"/>
                </a:cubicBezTo>
                <a:cubicBezTo>
                  <a:pt x="18141822" y="3043936"/>
                  <a:pt x="18223230" y="2972181"/>
                  <a:pt x="18305780" y="2901061"/>
                </a:cubicBezTo>
                <a:cubicBezTo>
                  <a:pt x="18405602" y="2815209"/>
                  <a:pt x="18507202" y="2729230"/>
                  <a:pt x="18611215" y="2644648"/>
                </a:cubicBezTo>
                <a:lnTo>
                  <a:pt x="18617184" y="2652014"/>
                </a:lnTo>
                <a:lnTo>
                  <a:pt x="18611215" y="2644648"/>
                </a:lnTo>
                <a:cubicBezTo>
                  <a:pt x="20096099" y="1431671"/>
                  <a:pt x="22067646" y="435737"/>
                  <a:pt x="24416004" y="0"/>
                </a:cubicBezTo>
                <a:lnTo>
                  <a:pt x="24419433" y="18669"/>
                </a:lnTo>
                <a:cubicBezTo>
                  <a:pt x="22074378" y="453771"/>
                  <a:pt x="20105751" y="1448308"/>
                  <a:pt x="18623280" y="2659380"/>
                </a:cubicBezTo>
                <a:cubicBezTo>
                  <a:pt x="18519393" y="2743835"/>
                  <a:pt x="18418047" y="2829687"/>
                  <a:pt x="18318226" y="2915412"/>
                </a:cubicBezTo>
                <a:lnTo>
                  <a:pt x="18312003" y="2908173"/>
                </a:lnTo>
                <a:lnTo>
                  <a:pt x="18318226" y="2915412"/>
                </a:lnTo>
                <a:cubicBezTo>
                  <a:pt x="18235803" y="2986405"/>
                  <a:pt x="18154395" y="3058160"/>
                  <a:pt x="18073242" y="3129788"/>
                </a:cubicBezTo>
                <a:cubicBezTo>
                  <a:pt x="17759044" y="3406902"/>
                  <a:pt x="17447387" y="3681984"/>
                  <a:pt x="17088612" y="3895598"/>
                </a:cubicBezTo>
                <a:cubicBezTo>
                  <a:pt x="16815815" y="4058158"/>
                  <a:pt x="16515207" y="4184269"/>
                  <a:pt x="16173704" y="4249293"/>
                </a:cubicBezTo>
                <a:lnTo>
                  <a:pt x="16171926" y="4239895"/>
                </a:lnTo>
                <a:lnTo>
                  <a:pt x="16173704" y="4249293"/>
                </a:lnTo>
                <a:cubicBezTo>
                  <a:pt x="15799054" y="4320540"/>
                  <a:pt x="15393924" y="4295521"/>
                  <a:pt x="15041244" y="4187698"/>
                </a:cubicBezTo>
                <a:cubicBezTo>
                  <a:pt x="14563725" y="4041521"/>
                  <a:pt x="14183614" y="3755517"/>
                  <a:pt x="13815694" y="3384169"/>
                </a:cubicBezTo>
                <a:cubicBezTo>
                  <a:pt x="13775690" y="3343656"/>
                  <a:pt x="13736065" y="3302762"/>
                  <a:pt x="13695934" y="3261360"/>
                </a:cubicBezTo>
                <a:cubicBezTo>
                  <a:pt x="13695426" y="3260852"/>
                  <a:pt x="13694917" y="3260344"/>
                  <a:pt x="13694410" y="3259836"/>
                </a:cubicBezTo>
                <a:cubicBezTo>
                  <a:pt x="13693902" y="3259328"/>
                  <a:pt x="13693393" y="3258820"/>
                  <a:pt x="13692886" y="3258312"/>
                </a:cubicBezTo>
                <a:cubicBezTo>
                  <a:pt x="13424027" y="2979801"/>
                  <a:pt x="13152501" y="2715641"/>
                  <a:pt x="12858877" y="2493899"/>
                </a:cubicBezTo>
                <a:cubicBezTo>
                  <a:pt x="12526137" y="2242566"/>
                  <a:pt x="12153900" y="2026412"/>
                  <a:pt x="11709400" y="1939417"/>
                </a:cubicBezTo>
                <a:lnTo>
                  <a:pt x="11711178" y="1930019"/>
                </a:lnTo>
                <a:lnTo>
                  <a:pt x="11709400" y="1939417"/>
                </a:lnTo>
                <a:cubicBezTo>
                  <a:pt x="11249787" y="1849501"/>
                  <a:pt x="10680192" y="1908683"/>
                  <a:pt x="10257790" y="2156841"/>
                </a:cubicBezTo>
                <a:lnTo>
                  <a:pt x="10252964" y="2148586"/>
                </a:lnTo>
                <a:lnTo>
                  <a:pt x="10257790" y="2156841"/>
                </a:lnTo>
                <a:cubicBezTo>
                  <a:pt x="10198989" y="2191512"/>
                  <a:pt x="10145903" y="2229485"/>
                  <a:pt x="10096754" y="2269871"/>
                </a:cubicBezTo>
                <a:cubicBezTo>
                  <a:pt x="9985629" y="2361057"/>
                  <a:pt x="9894951" y="2463673"/>
                  <a:pt x="9804907" y="2565781"/>
                </a:cubicBezTo>
                <a:cubicBezTo>
                  <a:pt x="9717151" y="2665095"/>
                  <a:pt x="9630029" y="2763901"/>
                  <a:pt x="9525634" y="2849626"/>
                </a:cubicBezTo>
                <a:lnTo>
                  <a:pt x="9519539" y="2842260"/>
                </a:lnTo>
                <a:lnTo>
                  <a:pt x="9525634" y="2849626"/>
                </a:lnTo>
                <a:cubicBezTo>
                  <a:pt x="9182481" y="3131185"/>
                  <a:pt x="8587740" y="3216529"/>
                  <a:pt x="8280400" y="3055620"/>
                </a:cubicBezTo>
                <a:lnTo>
                  <a:pt x="8284844" y="3047238"/>
                </a:lnTo>
                <a:lnTo>
                  <a:pt x="8280400" y="3055620"/>
                </a:lnTo>
                <a:cubicBezTo>
                  <a:pt x="8208009" y="3017774"/>
                  <a:pt x="8153145" y="2972054"/>
                  <a:pt x="8102092" y="2919730"/>
                </a:cubicBezTo>
                <a:cubicBezTo>
                  <a:pt x="8087487" y="2904617"/>
                  <a:pt x="8073643" y="2888869"/>
                  <a:pt x="8060308" y="2872613"/>
                </a:cubicBezTo>
                <a:cubicBezTo>
                  <a:pt x="8015096" y="2816987"/>
                  <a:pt x="7976489" y="2754376"/>
                  <a:pt x="7935214" y="2687193"/>
                </a:cubicBezTo>
                <a:cubicBezTo>
                  <a:pt x="7886318" y="2607945"/>
                  <a:pt x="7833359" y="2522093"/>
                  <a:pt x="7760462" y="2432177"/>
                </a:cubicBezTo>
                <a:lnTo>
                  <a:pt x="7767828" y="2426208"/>
                </a:lnTo>
                <a:lnTo>
                  <a:pt x="7760462" y="2432177"/>
                </a:lnTo>
                <a:cubicBezTo>
                  <a:pt x="7526146" y="2143887"/>
                  <a:pt x="7074789" y="1908683"/>
                  <a:pt x="6703821" y="1801368"/>
                </a:cubicBezTo>
                <a:cubicBezTo>
                  <a:pt x="6635369" y="1781556"/>
                  <a:pt x="6569456" y="1764792"/>
                  <a:pt x="6505575" y="1750822"/>
                </a:cubicBezTo>
                <a:cubicBezTo>
                  <a:pt x="6262370" y="1697736"/>
                  <a:pt x="6029578" y="1675511"/>
                  <a:pt x="5785484" y="1654683"/>
                </a:cubicBezTo>
                <a:cubicBezTo>
                  <a:pt x="5765419" y="1653032"/>
                  <a:pt x="5745353" y="1651254"/>
                  <a:pt x="5725287" y="1649603"/>
                </a:cubicBezTo>
                <a:cubicBezTo>
                  <a:pt x="5704966" y="1647825"/>
                  <a:pt x="5684520" y="1646174"/>
                  <a:pt x="5663946" y="1644396"/>
                </a:cubicBezTo>
                <a:cubicBezTo>
                  <a:pt x="5621909" y="1640840"/>
                  <a:pt x="5578983" y="1637157"/>
                  <a:pt x="5535168" y="1633601"/>
                </a:cubicBezTo>
                <a:cubicBezTo>
                  <a:pt x="5203063" y="1605915"/>
                  <a:pt x="4821174" y="1574165"/>
                  <a:pt x="4398390" y="1493393"/>
                </a:cubicBezTo>
                <a:lnTo>
                  <a:pt x="4400169" y="1483995"/>
                </a:lnTo>
                <a:lnTo>
                  <a:pt x="4398390" y="1493393"/>
                </a:lnTo>
                <a:cubicBezTo>
                  <a:pt x="4002404" y="1417828"/>
                  <a:pt x="3576320" y="1483233"/>
                  <a:pt x="3272916" y="1585214"/>
                </a:cubicBezTo>
                <a:cubicBezTo>
                  <a:pt x="3153663" y="1625346"/>
                  <a:pt x="3047238" y="1674241"/>
                  <a:pt x="2940812" y="1723009"/>
                </a:cubicBezTo>
                <a:cubicBezTo>
                  <a:pt x="2789554" y="1792478"/>
                  <a:pt x="2638806" y="1861693"/>
                  <a:pt x="2453385" y="1904111"/>
                </a:cubicBezTo>
                <a:cubicBezTo>
                  <a:pt x="2066416" y="1992503"/>
                  <a:pt x="1545335" y="1970659"/>
                  <a:pt x="1089660" y="1785366"/>
                </a:cubicBezTo>
                <a:cubicBezTo>
                  <a:pt x="594233" y="1583563"/>
                  <a:pt x="186944" y="1225804"/>
                  <a:pt x="0" y="875919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"/>
          <p:cNvSpPr/>
          <p:nvPr/>
        </p:nvSpPr>
        <p:spPr>
          <a:xfrm>
            <a:off x="-29632" y="5867863"/>
            <a:ext cx="18309526" cy="3041714"/>
          </a:xfrm>
          <a:custGeom>
            <a:rect b="b" l="l" r="r" t="t"/>
            <a:pathLst>
              <a:path extrusionOk="0" h="4055618" w="24412702">
                <a:moveTo>
                  <a:pt x="16764" y="497840"/>
                </a:moveTo>
                <a:cubicBezTo>
                  <a:pt x="198882" y="833247"/>
                  <a:pt x="591566" y="1185545"/>
                  <a:pt x="1072261" y="1392047"/>
                </a:cubicBezTo>
                <a:cubicBezTo>
                  <a:pt x="1509649" y="1580007"/>
                  <a:pt x="2011553" y="1614424"/>
                  <a:pt x="2386584" y="1545971"/>
                </a:cubicBezTo>
                <a:lnTo>
                  <a:pt x="2388235" y="1555369"/>
                </a:lnTo>
                <a:lnTo>
                  <a:pt x="2386584" y="1545971"/>
                </a:lnTo>
                <a:cubicBezTo>
                  <a:pt x="2566416" y="1513205"/>
                  <a:pt x="2714117" y="1454531"/>
                  <a:pt x="2863723" y="1395095"/>
                </a:cubicBezTo>
                <a:cubicBezTo>
                  <a:pt x="2968625" y="1353439"/>
                  <a:pt x="3074543" y="1311402"/>
                  <a:pt x="3192653" y="1277874"/>
                </a:cubicBezTo>
                <a:lnTo>
                  <a:pt x="3195193" y="1287018"/>
                </a:lnTo>
                <a:lnTo>
                  <a:pt x="3192653" y="1277874"/>
                </a:lnTo>
                <a:cubicBezTo>
                  <a:pt x="3497199" y="1191641"/>
                  <a:pt x="3917315" y="1140968"/>
                  <a:pt x="4307840" y="1215263"/>
                </a:cubicBezTo>
                <a:lnTo>
                  <a:pt x="4306062" y="1224661"/>
                </a:lnTo>
                <a:lnTo>
                  <a:pt x="4307840" y="1215263"/>
                </a:lnTo>
                <a:cubicBezTo>
                  <a:pt x="4778502" y="1304925"/>
                  <a:pt x="5205095" y="1322705"/>
                  <a:pt x="5571236" y="1337945"/>
                </a:cubicBezTo>
                <a:cubicBezTo>
                  <a:pt x="5584698" y="1338453"/>
                  <a:pt x="5598033" y="1339088"/>
                  <a:pt x="5611241" y="1339596"/>
                </a:cubicBezTo>
                <a:lnTo>
                  <a:pt x="5610860" y="1349121"/>
                </a:lnTo>
                <a:lnTo>
                  <a:pt x="5611241" y="1339596"/>
                </a:lnTo>
                <a:cubicBezTo>
                  <a:pt x="5644896" y="1340993"/>
                  <a:pt x="5678424" y="1342263"/>
                  <a:pt x="5711698" y="1343660"/>
                </a:cubicBezTo>
                <a:cubicBezTo>
                  <a:pt x="5744591" y="1344930"/>
                  <a:pt x="5777357" y="1346200"/>
                  <a:pt x="5809869" y="1347597"/>
                </a:cubicBezTo>
                <a:cubicBezTo>
                  <a:pt x="6038850" y="1357122"/>
                  <a:pt x="6261608" y="1369822"/>
                  <a:pt x="6494018" y="1410462"/>
                </a:cubicBezTo>
                <a:cubicBezTo>
                  <a:pt x="6561455" y="1422273"/>
                  <a:pt x="6631051" y="1437005"/>
                  <a:pt x="6703060" y="1455293"/>
                </a:cubicBezTo>
                <a:lnTo>
                  <a:pt x="6700774" y="1464564"/>
                </a:lnTo>
                <a:lnTo>
                  <a:pt x="6703060" y="1455293"/>
                </a:lnTo>
                <a:cubicBezTo>
                  <a:pt x="7093712" y="1553337"/>
                  <a:pt x="7568692" y="1790319"/>
                  <a:pt x="7804658" y="2094738"/>
                </a:cubicBezTo>
                <a:cubicBezTo>
                  <a:pt x="7883779" y="2196846"/>
                  <a:pt x="7936484" y="2295017"/>
                  <a:pt x="7984617" y="2384298"/>
                </a:cubicBezTo>
                <a:cubicBezTo>
                  <a:pt x="8025384" y="2460117"/>
                  <a:pt x="8062722" y="2529332"/>
                  <a:pt x="8109839" y="2590292"/>
                </a:cubicBezTo>
                <a:cubicBezTo>
                  <a:pt x="8114792" y="2596769"/>
                  <a:pt x="8119999" y="2603119"/>
                  <a:pt x="8125206" y="2609342"/>
                </a:cubicBezTo>
                <a:cubicBezTo>
                  <a:pt x="8172196" y="2665476"/>
                  <a:pt x="8223123" y="2714498"/>
                  <a:pt x="8292973" y="2756408"/>
                </a:cubicBezTo>
                <a:cubicBezTo>
                  <a:pt x="8590661" y="2934843"/>
                  <a:pt x="9202928" y="2866517"/>
                  <a:pt x="9560687" y="2588387"/>
                </a:cubicBezTo>
                <a:lnTo>
                  <a:pt x="9566529" y="2595880"/>
                </a:lnTo>
                <a:lnTo>
                  <a:pt x="9560687" y="2588387"/>
                </a:lnTo>
                <a:cubicBezTo>
                  <a:pt x="9667748" y="2505202"/>
                  <a:pt x="9757664" y="2407920"/>
                  <a:pt x="9849485" y="2308606"/>
                </a:cubicBezTo>
                <a:cubicBezTo>
                  <a:pt x="9943719" y="2206625"/>
                  <a:pt x="10039985" y="2102485"/>
                  <a:pt x="10158095" y="2010664"/>
                </a:cubicBezTo>
                <a:cubicBezTo>
                  <a:pt x="10202672" y="1975993"/>
                  <a:pt x="10250297" y="1943100"/>
                  <a:pt x="10302240" y="1912747"/>
                </a:cubicBezTo>
                <a:cubicBezTo>
                  <a:pt x="10726801" y="1665097"/>
                  <a:pt x="11289919" y="1597279"/>
                  <a:pt x="11750421" y="1675384"/>
                </a:cubicBezTo>
                <a:cubicBezTo>
                  <a:pt x="12194794" y="1750695"/>
                  <a:pt x="12573635" y="1954276"/>
                  <a:pt x="12911455" y="2194814"/>
                </a:cubicBezTo>
                <a:cubicBezTo>
                  <a:pt x="13210413" y="2407920"/>
                  <a:pt x="13485876" y="2665603"/>
                  <a:pt x="13750418" y="2942717"/>
                </a:cubicBezTo>
                <a:lnTo>
                  <a:pt x="13743559" y="2949321"/>
                </a:lnTo>
                <a:lnTo>
                  <a:pt x="13750418" y="2942717"/>
                </a:lnTo>
                <a:cubicBezTo>
                  <a:pt x="13766038" y="2959100"/>
                  <a:pt x="13781659" y="2975356"/>
                  <a:pt x="13797026" y="2991485"/>
                </a:cubicBezTo>
                <a:cubicBezTo>
                  <a:pt x="13812392" y="3007487"/>
                  <a:pt x="13827633" y="3023489"/>
                  <a:pt x="13842745" y="3039364"/>
                </a:cubicBezTo>
                <a:cubicBezTo>
                  <a:pt x="13851890" y="3048889"/>
                  <a:pt x="13860907" y="3058287"/>
                  <a:pt x="13870051" y="3067812"/>
                </a:cubicBezTo>
                <a:lnTo>
                  <a:pt x="13863192" y="3074416"/>
                </a:lnTo>
                <a:lnTo>
                  <a:pt x="13870051" y="3067812"/>
                </a:lnTo>
                <a:cubicBezTo>
                  <a:pt x="14226286" y="3436747"/>
                  <a:pt x="14577187" y="3727450"/>
                  <a:pt x="15031467" y="3884295"/>
                </a:cubicBezTo>
                <a:lnTo>
                  <a:pt x="15028417" y="3893312"/>
                </a:lnTo>
                <a:lnTo>
                  <a:pt x="15031467" y="3884295"/>
                </a:lnTo>
                <a:cubicBezTo>
                  <a:pt x="15367635" y="4000373"/>
                  <a:pt x="15759938" y="4036187"/>
                  <a:pt x="16127730" y="3978529"/>
                </a:cubicBezTo>
                <a:lnTo>
                  <a:pt x="16129254" y="3987927"/>
                </a:lnTo>
                <a:lnTo>
                  <a:pt x="16127730" y="3978529"/>
                </a:lnTo>
                <a:cubicBezTo>
                  <a:pt x="16462502" y="3925951"/>
                  <a:pt x="16761967" y="3813175"/>
                  <a:pt x="17036034" y="3663696"/>
                </a:cubicBezTo>
                <a:cubicBezTo>
                  <a:pt x="17403317" y="3463417"/>
                  <a:pt x="17725770" y="3199765"/>
                  <a:pt x="18053050" y="2932176"/>
                </a:cubicBezTo>
                <a:cubicBezTo>
                  <a:pt x="18130774" y="2868549"/>
                  <a:pt x="18208879" y="2804795"/>
                  <a:pt x="18287872" y="2741549"/>
                </a:cubicBezTo>
                <a:cubicBezTo>
                  <a:pt x="18389727" y="2660015"/>
                  <a:pt x="18493486" y="2578227"/>
                  <a:pt x="18599150" y="2497709"/>
                </a:cubicBezTo>
                <a:lnTo>
                  <a:pt x="18604865" y="2505329"/>
                </a:lnTo>
                <a:lnTo>
                  <a:pt x="18599150" y="2497709"/>
                </a:lnTo>
                <a:cubicBezTo>
                  <a:pt x="20110831" y="1344422"/>
                  <a:pt x="22082506" y="403733"/>
                  <a:pt x="24409400" y="0"/>
                </a:cubicBezTo>
                <a:lnTo>
                  <a:pt x="24412702" y="18796"/>
                </a:lnTo>
                <a:cubicBezTo>
                  <a:pt x="22088983" y="422021"/>
                  <a:pt x="20119975" y="1361313"/>
                  <a:pt x="18610961" y="2512949"/>
                </a:cubicBezTo>
                <a:cubicBezTo>
                  <a:pt x="18505424" y="2593467"/>
                  <a:pt x="18401791" y="2675001"/>
                  <a:pt x="18300065" y="2756535"/>
                </a:cubicBezTo>
                <a:lnTo>
                  <a:pt x="18294095" y="2749042"/>
                </a:lnTo>
                <a:lnTo>
                  <a:pt x="18300065" y="2756535"/>
                </a:lnTo>
                <a:cubicBezTo>
                  <a:pt x="18221197" y="2819654"/>
                  <a:pt x="18143219" y="2883408"/>
                  <a:pt x="18065368" y="2947035"/>
                </a:cubicBezTo>
                <a:cubicBezTo>
                  <a:pt x="17738343" y="3214497"/>
                  <a:pt x="17414493" y="3479419"/>
                  <a:pt x="17045432" y="3680587"/>
                </a:cubicBezTo>
                <a:lnTo>
                  <a:pt x="17040860" y="3672205"/>
                </a:lnTo>
                <a:lnTo>
                  <a:pt x="17045432" y="3680587"/>
                </a:lnTo>
                <a:cubicBezTo>
                  <a:pt x="16769715" y="3830955"/>
                  <a:pt x="16468218" y="3944620"/>
                  <a:pt x="16131032" y="3997452"/>
                </a:cubicBezTo>
                <a:cubicBezTo>
                  <a:pt x="15760193" y="4055618"/>
                  <a:pt x="15364714" y="4019423"/>
                  <a:pt x="15025496" y="3902456"/>
                </a:cubicBezTo>
                <a:cubicBezTo>
                  <a:pt x="14566900" y="3744087"/>
                  <a:pt x="14213586" y="3450971"/>
                  <a:pt x="13856589" y="3081147"/>
                </a:cubicBezTo>
                <a:cubicBezTo>
                  <a:pt x="13847444" y="3071749"/>
                  <a:pt x="13838428" y="3062224"/>
                  <a:pt x="13829284" y="3052699"/>
                </a:cubicBezTo>
                <a:cubicBezTo>
                  <a:pt x="13814043" y="3036824"/>
                  <a:pt x="13798804" y="3020822"/>
                  <a:pt x="13783437" y="3004693"/>
                </a:cubicBezTo>
                <a:cubicBezTo>
                  <a:pt x="13767942" y="2988437"/>
                  <a:pt x="13752449" y="2972181"/>
                  <a:pt x="13736828" y="2955925"/>
                </a:cubicBezTo>
                <a:cubicBezTo>
                  <a:pt x="13472794" y="2679319"/>
                  <a:pt x="13198220" y="2422525"/>
                  <a:pt x="12900660" y="2210435"/>
                </a:cubicBezTo>
                <a:lnTo>
                  <a:pt x="12906248" y="2202688"/>
                </a:lnTo>
                <a:lnTo>
                  <a:pt x="12900660" y="2210435"/>
                </a:lnTo>
                <a:cubicBezTo>
                  <a:pt x="12564237" y="1970786"/>
                  <a:pt x="12188063" y="1768983"/>
                  <a:pt x="11747500" y="1694307"/>
                </a:cubicBezTo>
                <a:lnTo>
                  <a:pt x="11749151" y="1684909"/>
                </a:lnTo>
                <a:lnTo>
                  <a:pt x="11747500" y="1694307"/>
                </a:lnTo>
                <a:cubicBezTo>
                  <a:pt x="11290554" y="1616837"/>
                  <a:pt x="10732134" y="1684401"/>
                  <a:pt x="10312019" y="1929384"/>
                </a:cubicBezTo>
                <a:lnTo>
                  <a:pt x="10307193" y="1921129"/>
                </a:lnTo>
                <a:lnTo>
                  <a:pt x="10312019" y="1929384"/>
                </a:lnTo>
                <a:cubicBezTo>
                  <a:pt x="10260965" y="1959356"/>
                  <a:pt x="10213975" y="1991741"/>
                  <a:pt x="10170033" y="2025904"/>
                </a:cubicBezTo>
                <a:cubicBezTo>
                  <a:pt x="10053320" y="2116582"/>
                  <a:pt x="9958196" y="2219579"/>
                  <a:pt x="9863709" y="2321687"/>
                </a:cubicBezTo>
                <a:cubicBezTo>
                  <a:pt x="9772015" y="2420874"/>
                  <a:pt x="9681083" y="2519299"/>
                  <a:pt x="9572625" y="2603627"/>
                </a:cubicBezTo>
                <a:cubicBezTo>
                  <a:pt x="9210294" y="2885313"/>
                  <a:pt x="8589391" y="2956306"/>
                  <a:pt x="8283447" y="2772918"/>
                </a:cubicBezTo>
                <a:lnTo>
                  <a:pt x="8288401" y="2764790"/>
                </a:lnTo>
                <a:lnTo>
                  <a:pt x="8283447" y="2772918"/>
                </a:lnTo>
                <a:cubicBezTo>
                  <a:pt x="8211312" y="2729738"/>
                  <a:pt x="8158733" y="2679065"/>
                  <a:pt x="8110855" y="2621788"/>
                </a:cubicBezTo>
                <a:lnTo>
                  <a:pt x="8118221" y="2615692"/>
                </a:lnTo>
                <a:lnTo>
                  <a:pt x="8110855" y="2621788"/>
                </a:lnTo>
                <a:cubicBezTo>
                  <a:pt x="8105394" y="2615311"/>
                  <a:pt x="8100187" y="2608834"/>
                  <a:pt x="8095107" y="2602103"/>
                </a:cubicBezTo>
                <a:cubicBezTo>
                  <a:pt x="8046846" y="2539746"/>
                  <a:pt x="8008874" y="2469134"/>
                  <a:pt x="7968107" y="2393569"/>
                </a:cubicBezTo>
                <a:cubicBezTo>
                  <a:pt x="7919974" y="2304161"/>
                  <a:pt x="7867904" y="2207260"/>
                  <a:pt x="7789799" y="2106549"/>
                </a:cubicBezTo>
                <a:lnTo>
                  <a:pt x="7797292" y="2100707"/>
                </a:lnTo>
                <a:lnTo>
                  <a:pt x="7789799" y="2106549"/>
                </a:lnTo>
                <a:cubicBezTo>
                  <a:pt x="7557516" y="1806829"/>
                  <a:pt x="7087234" y="1571371"/>
                  <a:pt x="6698615" y="1473835"/>
                </a:cubicBezTo>
                <a:cubicBezTo>
                  <a:pt x="6627114" y="1455801"/>
                  <a:pt x="6557899" y="1441069"/>
                  <a:pt x="6490970" y="1429385"/>
                </a:cubicBezTo>
                <a:lnTo>
                  <a:pt x="6492621" y="1419987"/>
                </a:lnTo>
                <a:lnTo>
                  <a:pt x="6490970" y="1429385"/>
                </a:lnTo>
                <a:cubicBezTo>
                  <a:pt x="6259703" y="1388999"/>
                  <a:pt x="6038215" y="1376299"/>
                  <a:pt x="5809234" y="1366774"/>
                </a:cubicBezTo>
                <a:cubicBezTo>
                  <a:pt x="5776722" y="1365377"/>
                  <a:pt x="5743956" y="1364107"/>
                  <a:pt x="5711063" y="1362837"/>
                </a:cubicBezTo>
                <a:cubicBezTo>
                  <a:pt x="5677789" y="1361567"/>
                  <a:pt x="5644261" y="1360170"/>
                  <a:pt x="5610606" y="1358773"/>
                </a:cubicBezTo>
                <a:cubicBezTo>
                  <a:pt x="5597398" y="1358265"/>
                  <a:pt x="5583936" y="1357630"/>
                  <a:pt x="5570601" y="1357122"/>
                </a:cubicBezTo>
                <a:cubicBezTo>
                  <a:pt x="5204460" y="1341882"/>
                  <a:pt x="4776597" y="1324102"/>
                  <a:pt x="4304411" y="1234186"/>
                </a:cubicBezTo>
                <a:cubicBezTo>
                  <a:pt x="3917442" y="1160526"/>
                  <a:pt x="3500501" y="1210691"/>
                  <a:pt x="3197987" y="1296416"/>
                </a:cubicBezTo>
                <a:cubicBezTo>
                  <a:pt x="3080893" y="1329563"/>
                  <a:pt x="2975864" y="1371219"/>
                  <a:pt x="2870835" y="1413002"/>
                </a:cubicBezTo>
                <a:cubicBezTo>
                  <a:pt x="2721229" y="1472311"/>
                  <a:pt x="2572004" y="1531620"/>
                  <a:pt x="2390013" y="1564894"/>
                </a:cubicBezTo>
                <a:cubicBezTo>
                  <a:pt x="2011553" y="1633855"/>
                  <a:pt x="1505712" y="1599184"/>
                  <a:pt x="1064768" y="1409700"/>
                </a:cubicBezTo>
                <a:lnTo>
                  <a:pt x="1068578" y="1400937"/>
                </a:lnTo>
                <a:lnTo>
                  <a:pt x="1064768" y="1409700"/>
                </a:lnTo>
                <a:cubicBezTo>
                  <a:pt x="580898" y="1201801"/>
                  <a:pt x="184531" y="846836"/>
                  <a:pt x="0" y="5069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-25080" y="6010569"/>
            <a:ext cx="18304765" cy="2842640"/>
          </a:xfrm>
          <a:custGeom>
            <a:rect b="b" l="l" r="r" t="t"/>
            <a:pathLst>
              <a:path extrusionOk="0" h="3790188" w="24406352">
                <a:moveTo>
                  <a:pt x="16764" y="128270"/>
                </a:moveTo>
                <a:cubicBezTo>
                  <a:pt x="196342" y="453771"/>
                  <a:pt x="578485" y="803275"/>
                  <a:pt x="1047623" y="1016254"/>
                </a:cubicBezTo>
                <a:cubicBezTo>
                  <a:pt x="1470406" y="1208151"/>
                  <a:pt x="1957324" y="1255522"/>
                  <a:pt x="2324100" y="1206373"/>
                </a:cubicBezTo>
                <a:lnTo>
                  <a:pt x="2325370" y="1215771"/>
                </a:lnTo>
                <a:lnTo>
                  <a:pt x="2324100" y="1206373"/>
                </a:lnTo>
                <a:cubicBezTo>
                  <a:pt x="2501011" y="1182624"/>
                  <a:pt x="2647569" y="1133856"/>
                  <a:pt x="2796032" y="1084326"/>
                </a:cubicBezTo>
                <a:cubicBezTo>
                  <a:pt x="2899283" y="1049909"/>
                  <a:pt x="3003423" y="1015238"/>
                  <a:pt x="3118866" y="988695"/>
                </a:cubicBezTo>
                <a:lnTo>
                  <a:pt x="3121025" y="997966"/>
                </a:lnTo>
                <a:lnTo>
                  <a:pt x="3118866" y="988695"/>
                </a:lnTo>
                <a:cubicBezTo>
                  <a:pt x="3422777" y="918972"/>
                  <a:pt x="3832987" y="883793"/>
                  <a:pt x="4213987" y="956056"/>
                </a:cubicBezTo>
                <a:lnTo>
                  <a:pt x="4212209" y="965454"/>
                </a:lnTo>
                <a:lnTo>
                  <a:pt x="4213987" y="956056"/>
                </a:lnTo>
                <a:cubicBezTo>
                  <a:pt x="4712716" y="1050671"/>
                  <a:pt x="5168646" y="1060069"/>
                  <a:pt x="5557139" y="1053846"/>
                </a:cubicBezTo>
                <a:lnTo>
                  <a:pt x="5557266" y="1063371"/>
                </a:lnTo>
                <a:lnTo>
                  <a:pt x="5557139" y="1053846"/>
                </a:lnTo>
                <a:cubicBezTo>
                  <a:pt x="5870321" y="1048766"/>
                  <a:pt x="6165596" y="1046226"/>
                  <a:pt x="6478905" y="1088644"/>
                </a:cubicBezTo>
                <a:cubicBezTo>
                  <a:pt x="6549517" y="1098296"/>
                  <a:pt x="6622415" y="1110996"/>
                  <a:pt x="6697599" y="1127379"/>
                </a:cubicBezTo>
                <a:lnTo>
                  <a:pt x="6695567" y="1136650"/>
                </a:lnTo>
                <a:lnTo>
                  <a:pt x="6697599" y="1127379"/>
                </a:lnTo>
                <a:cubicBezTo>
                  <a:pt x="7105777" y="1215771"/>
                  <a:pt x="7600315" y="1452753"/>
                  <a:pt x="7834503" y="1769364"/>
                </a:cubicBezTo>
                <a:cubicBezTo>
                  <a:pt x="7917815" y="1882013"/>
                  <a:pt x="7968488" y="1990979"/>
                  <a:pt x="8014716" y="2090293"/>
                </a:cubicBezTo>
                <a:cubicBezTo>
                  <a:pt x="8052689" y="2171827"/>
                  <a:pt x="8087487" y="2246503"/>
                  <a:pt x="8134858" y="2312416"/>
                </a:cubicBezTo>
                <a:cubicBezTo>
                  <a:pt x="8178546" y="2373376"/>
                  <a:pt x="8227568" y="2427351"/>
                  <a:pt x="8296783" y="2474341"/>
                </a:cubicBezTo>
                <a:lnTo>
                  <a:pt x="8291449" y="2482215"/>
                </a:lnTo>
                <a:lnTo>
                  <a:pt x="8296783" y="2474341"/>
                </a:lnTo>
                <a:cubicBezTo>
                  <a:pt x="8592820" y="2674366"/>
                  <a:pt x="9230487" y="2620391"/>
                  <a:pt x="9607931" y="2342134"/>
                </a:cubicBezTo>
                <a:cubicBezTo>
                  <a:pt x="9719183" y="2260219"/>
                  <a:pt x="9812909" y="2163445"/>
                  <a:pt x="9908667" y="2064385"/>
                </a:cubicBezTo>
                <a:cubicBezTo>
                  <a:pt x="10007346" y="1962404"/>
                  <a:pt x="10108184" y="1858264"/>
                  <a:pt x="10231882" y="1767078"/>
                </a:cubicBezTo>
                <a:cubicBezTo>
                  <a:pt x="10270871" y="1738376"/>
                  <a:pt x="10312146" y="1710944"/>
                  <a:pt x="10356469" y="1685163"/>
                </a:cubicBezTo>
                <a:cubicBezTo>
                  <a:pt x="10778236" y="1440942"/>
                  <a:pt x="11330051" y="1364361"/>
                  <a:pt x="11787759" y="1429893"/>
                </a:cubicBezTo>
                <a:lnTo>
                  <a:pt x="11786362" y="1439291"/>
                </a:lnTo>
                <a:lnTo>
                  <a:pt x="11787759" y="1429893"/>
                </a:lnTo>
                <a:cubicBezTo>
                  <a:pt x="12227687" y="1492885"/>
                  <a:pt x="12610719" y="1681734"/>
                  <a:pt x="12952349" y="1910969"/>
                </a:cubicBezTo>
                <a:cubicBezTo>
                  <a:pt x="13255497" y="2114423"/>
                  <a:pt x="13534136" y="2364740"/>
                  <a:pt x="13793978" y="2640330"/>
                </a:cubicBezTo>
                <a:lnTo>
                  <a:pt x="13786994" y="2646807"/>
                </a:lnTo>
                <a:lnTo>
                  <a:pt x="13793851" y="2640203"/>
                </a:lnTo>
                <a:cubicBezTo>
                  <a:pt x="13828394" y="2676779"/>
                  <a:pt x="13862177" y="2712974"/>
                  <a:pt x="13895832" y="2748788"/>
                </a:cubicBezTo>
                <a:cubicBezTo>
                  <a:pt x="13900785" y="2754122"/>
                  <a:pt x="13905738" y="2759456"/>
                  <a:pt x="13910819" y="2764790"/>
                </a:cubicBezTo>
                <a:lnTo>
                  <a:pt x="13903833" y="2771267"/>
                </a:lnTo>
                <a:lnTo>
                  <a:pt x="13910819" y="2764790"/>
                </a:lnTo>
                <a:cubicBezTo>
                  <a:pt x="14256512" y="3132582"/>
                  <a:pt x="14580617" y="3430143"/>
                  <a:pt x="15016353" y="3599053"/>
                </a:cubicBezTo>
                <a:cubicBezTo>
                  <a:pt x="15338806" y="3724021"/>
                  <a:pt x="15721838" y="3771011"/>
                  <a:pt x="16085567" y="3726434"/>
                </a:cubicBezTo>
                <a:lnTo>
                  <a:pt x="16086709" y="3735832"/>
                </a:lnTo>
                <a:lnTo>
                  <a:pt x="16085567" y="3726434"/>
                </a:lnTo>
                <a:cubicBezTo>
                  <a:pt x="16416401" y="3685794"/>
                  <a:pt x="16716756" y="3585337"/>
                  <a:pt x="16993744" y="3448050"/>
                </a:cubicBezTo>
                <a:lnTo>
                  <a:pt x="16997934" y="3456559"/>
                </a:lnTo>
                <a:lnTo>
                  <a:pt x="16993744" y="3448050"/>
                </a:lnTo>
                <a:cubicBezTo>
                  <a:pt x="17372457" y="3260217"/>
                  <a:pt x="17708246" y="3006344"/>
                  <a:pt x="18049495" y="2748153"/>
                </a:cubicBezTo>
                <a:cubicBezTo>
                  <a:pt x="18122772" y="2692781"/>
                  <a:pt x="18196306" y="2637155"/>
                  <a:pt x="18270601" y="2581910"/>
                </a:cubicBezTo>
                <a:lnTo>
                  <a:pt x="18276317" y="2589530"/>
                </a:lnTo>
                <a:lnTo>
                  <a:pt x="18270601" y="2581910"/>
                </a:lnTo>
                <a:cubicBezTo>
                  <a:pt x="18374614" y="2504567"/>
                  <a:pt x="18480278" y="2426970"/>
                  <a:pt x="18587974" y="2350643"/>
                </a:cubicBezTo>
                <a:lnTo>
                  <a:pt x="18593435" y="2358390"/>
                </a:lnTo>
                <a:lnTo>
                  <a:pt x="18587974" y="2350643"/>
                </a:lnTo>
                <a:cubicBezTo>
                  <a:pt x="20125818" y="1257173"/>
                  <a:pt x="22097872" y="371856"/>
                  <a:pt x="24403304" y="0"/>
                </a:cubicBezTo>
                <a:lnTo>
                  <a:pt x="24406352" y="18796"/>
                </a:lnTo>
                <a:cubicBezTo>
                  <a:pt x="22103970" y="390144"/>
                  <a:pt x="20134580" y="1274318"/>
                  <a:pt x="18598895" y="2366264"/>
                </a:cubicBezTo>
                <a:cubicBezTo>
                  <a:pt x="18491454" y="2442591"/>
                  <a:pt x="18385790" y="2520061"/>
                  <a:pt x="18281904" y="2597277"/>
                </a:cubicBezTo>
                <a:cubicBezTo>
                  <a:pt x="18207736" y="2652395"/>
                  <a:pt x="18134203" y="2708021"/>
                  <a:pt x="18060924" y="2763393"/>
                </a:cubicBezTo>
                <a:cubicBezTo>
                  <a:pt x="17719802" y="3021330"/>
                  <a:pt x="17382743" y="3276346"/>
                  <a:pt x="17002125" y="3465068"/>
                </a:cubicBezTo>
                <a:cubicBezTo>
                  <a:pt x="16723614" y="3603117"/>
                  <a:pt x="16421100" y="3704336"/>
                  <a:pt x="16087852" y="3745230"/>
                </a:cubicBezTo>
                <a:cubicBezTo>
                  <a:pt x="15721203" y="3790188"/>
                  <a:pt x="15334995" y="3742944"/>
                  <a:pt x="15009494" y="3616706"/>
                </a:cubicBezTo>
                <a:lnTo>
                  <a:pt x="15012924" y="3607816"/>
                </a:lnTo>
                <a:lnTo>
                  <a:pt x="15009494" y="3616706"/>
                </a:lnTo>
                <a:cubicBezTo>
                  <a:pt x="14569568" y="3446272"/>
                  <a:pt x="14242922" y="3145917"/>
                  <a:pt x="13896975" y="2777744"/>
                </a:cubicBezTo>
                <a:cubicBezTo>
                  <a:pt x="13892021" y="2772410"/>
                  <a:pt x="13887068" y="2767076"/>
                  <a:pt x="13881989" y="2761742"/>
                </a:cubicBezTo>
                <a:cubicBezTo>
                  <a:pt x="13848461" y="2725801"/>
                  <a:pt x="13814552" y="2689606"/>
                  <a:pt x="13780135" y="2653157"/>
                </a:cubicBezTo>
                <a:cubicBezTo>
                  <a:pt x="13520928" y="2378202"/>
                  <a:pt x="13243433" y="2129028"/>
                  <a:pt x="12941681" y="1926590"/>
                </a:cubicBezTo>
                <a:lnTo>
                  <a:pt x="12947015" y="1918716"/>
                </a:lnTo>
                <a:lnTo>
                  <a:pt x="12941681" y="1926590"/>
                </a:lnTo>
                <a:cubicBezTo>
                  <a:pt x="12601448" y="1698371"/>
                  <a:pt x="12221083" y="1511046"/>
                  <a:pt x="11784965" y="1448562"/>
                </a:cubicBezTo>
                <a:cubicBezTo>
                  <a:pt x="11330813" y="1383538"/>
                  <a:pt x="10783443" y="1459738"/>
                  <a:pt x="10365994" y="1701419"/>
                </a:cubicBezTo>
                <a:lnTo>
                  <a:pt x="10361168" y="1693164"/>
                </a:lnTo>
                <a:lnTo>
                  <a:pt x="10365994" y="1701419"/>
                </a:lnTo>
                <a:cubicBezTo>
                  <a:pt x="10322433" y="1726692"/>
                  <a:pt x="10281666" y="1753870"/>
                  <a:pt x="10243184" y="1782191"/>
                </a:cubicBezTo>
                <a:cubicBezTo>
                  <a:pt x="10120884" y="1872234"/>
                  <a:pt x="10021189" y="1975358"/>
                  <a:pt x="9922256" y="2077466"/>
                </a:cubicBezTo>
                <a:cubicBezTo>
                  <a:pt x="9826625" y="2176272"/>
                  <a:pt x="9731883" y="2274189"/>
                  <a:pt x="9619107" y="2357247"/>
                </a:cubicBezTo>
                <a:lnTo>
                  <a:pt x="9613519" y="2349627"/>
                </a:lnTo>
                <a:lnTo>
                  <a:pt x="9619234" y="2357247"/>
                </a:lnTo>
                <a:cubicBezTo>
                  <a:pt x="9237345" y="2638806"/>
                  <a:pt x="8590660" y="2695702"/>
                  <a:pt x="8286115" y="2489835"/>
                </a:cubicBezTo>
                <a:cubicBezTo>
                  <a:pt x="8214614" y="2441321"/>
                  <a:pt x="8164068" y="2385568"/>
                  <a:pt x="8119364" y="2323338"/>
                </a:cubicBezTo>
                <a:lnTo>
                  <a:pt x="8127110" y="2317750"/>
                </a:lnTo>
                <a:lnTo>
                  <a:pt x="8119364" y="2323338"/>
                </a:lnTo>
                <a:cubicBezTo>
                  <a:pt x="8070850" y="2255774"/>
                  <a:pt x="8035290" y="2179320"/>
                  <a:pt x="7997444" y="2098040"/>
                </a:cubicBezTo>
                <a:cubicBezTo>
                  <a:pt x="7951216" y="1998726"/>
                  <a:pt x="7901178" y="1891284"/>
                  <a:pt x="7819135" y="1780413"/>
                </a:cubicBezTo>
                <a:lnTo>
                  <a:pt x="7826756" y="1774698"/>
                </a:lnTo>
                <a:lnTo>
                  <a:pt x="7819135" y="1780413"/>
                </a:lnTo>
                <a:cubicBezTo>
                  <a:pt x="7588884" y="1469009"/>
                  <a:pt x="7099554" y="1233551"/>
                  <a:pt x="6693534" y="1145667"/>
                </a:cubicBezTo>
                <a:cubicBezTo>
                  <a:pt x="6618859" y="1129411"/>
                  <a:pt x="6546469" y="1116838"/>
                  <a:pt x="6476238" y="1107186"/>
                </a:cubicBezTo>
                <a:lnTo>
                  <a:pt x="6477508" y="1097788"/>
                </a:lnTo>
                <a:lnTo>
                  <a:pt x="6476238" y="1107186"/>
                </a:lnTo>
                <a:cubicBezTo>
                  <a:pt x="6164580" y="1064895"/>
                  <a:pt x="5870575" y="1067562"/>
                  <a:pt x="5557393" y="1072515"/>
                </a:cubicBezTo>
                <a:cubicBezTo>
                  <a:pt x="5168392" y="1078738"/>
                  <a:pt x="4711065" y="1069340"/>
                  <a:pt x="4210431" y="974344"/>
                </a:cubicBezTo>
                <a:cubicBezTo>
                  <a:pt x="3832606" y="902589"/>
                  <a:pt x="3425190" y="937514"/>
                  <a:pt x="3123057" y="1006856"/>
                </a:cubicBezTo>
                <a:cubicBezTo>
                  <a:pt x="3008630" y="1033145"/>
                  <a:pt x="2905379" y="1067562"/>
                  <a:pt x="2802001" y="1101979"/>
                </a:cubicBezTo>
                <a:cubicBezTo>
                  <a:pt x="2653665" y="1151382"/>
                  <a:pt x="2505456" y="1200785"/>
                  <a:pt x="2326513" y="1224788"/>
                </a:cubicBezTo>
                <a:cubicBezTo>
                  <a:pt x="1956435" y="1274445"/>
                  <a:pt x="1465961" y="1226693"/>
                  <a:pt x="1039622" y="1033145"/>
                </a:cubicBezTo>
                <a:lnTo>
                  <a:pt x="1043559" y="1024509"/>
                </a:lnTo>
                <a:lnTo>
                  <a:pt x="1039622" y="1033145"/>
                </a:lnTo>
                <a:cubicBezTo>
                  <a:pt x="567563" y="819277"/>
                  <a:pt x="181991" y="467233"/>
                  <a:pt x="0" y="137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"/>
          <p:cNvSpPr/>
          <p:nvPr/>
        </p:nvSpPr>
        <p:spPr>
          <a:xfrm>
            <a:off x="-20432" y="5972070"/>
            <a:ext cx="18299906" cy="2824829"/>
          </a:xfrm>
          <a:custGeom>
            <a:rect b="b" l="l" r="r" t="t"/>
            <a:pathLst>
              <a:path extrusionOk="0" h="3766439" w="24399875">
                <a:moveTo>
                  <a:pt x="16510" y="0"/>
                </a:moveTo>
                <a:cubicBezTo>
                  <a:pt x="193802" y="315976"/>
                  <a:pt x="565150" y="662305"/>
                  <a:pt x="1022731" y="882015"/>
                </a:cubicBezTo>
                <a:lnTo>
                  <a:pt x="1018667" y="890651"/>
                </a:lnTo>
                <a:lnTo>
                  <a:pt x="1022731" y="882015"/>
                </a:lnTo>
                <a:cubicBezTo>
                  <a:pt x="1431290" y="1077849"/>
                  <a:pt x="1902841" y="1138174"/>
                  <a:pt x="2261616" y="1108202"/>
                </a:cubicBezTo>
                <a:lnTo>
                  <a:pt x="2262378" y="1117727"/>
                </a:lnTo>
                <a:lnTo>
                  <a:pt x="2261616" y="1108202"/>
                </a:lnTo>
                <a:cubicBezTo>
                  <a:pt x="2435987" y="1093597"/>
                  <a:pt x="2581910" y="1054481"/>
                  <a:pt x="2729484" y="1014984"/>
                </a:cubicBezTo>
                <a:cubicBezTo>
                  <a:pt x="2830703" y="987806"/>
                  <a:pt x="2932811" y="960501"/>
                  <a:pt x="3044825" y="940943"/>
                </a:cubicBezTo>
                <a:lnTo>
                  <a:pt x="3046476" y="950341"/>
                </a:lnTo>
                <a:lnTo>
                  <a:pt x="3044825" y="940943"/>
                </a:lnTo>
                <a:cubicBezTo>
                  <a:pt x="3348228" y="887984"/>
                  <a:pt x="3748405" y="867791"/>
                  <a:pt x="4119753" y="938149"/>
                </a:cubicBezTo>
                <a:cubicBezTo>
                  <a:pt x="4629150" y="1034542"/>
                  <a:pt x="5100193" y="1024255"/>
                  <a:pt x="5502910" y="1009396"/>
                </a:cubicBezTo>
                <a:cubicBezTo>
                  <a:pt x="5555615" y="1007491"/>
                  <a:pt x="5607812" y="1005205"/>
                  <a:pt x="5659755" y="1003046"/>
                </a:cubicBezTo>
                <a:cubicBezTo>
                  <a:pt x="5711063" y="1000887"/>
                  <a:pt x="5762117" y="998728"/>
                  <a:pt x="5813044" y="996823"/>
                </a:cubicBezTo>
                <a:cubicBezTo>
                  <a:pt x="6028182" y="988949"/>
                  <a:pt x="6241161" y="985901"/>
                  <a:pt x="6463030" y="1008126"/>
                </a:cubicBezTo>
                <a:cubicBezTo>
                  <a:pt x="6536944" y="1015492"/>
                  <a:pt x="6613017" y="1026160"/>
                  <a:pt x="6691503" y="1040765"/>
                </a:cubicBezTo>
                <a:lnTo>
                  <a:pt x="6689725" y="1050163"/>
                </a:lnTo>
                <a:lnTo>
                  <a:pt x="6691503" y="1040765"/>
                </a:lnTo>
                <a:cubicBezTo>
                  <a:pt x="7117207" y="1119378"/>
                  <a:pt x="7631557" y="1356487"/>
                  <a:pt x="7863840" y="1685290"/>
                </a:cubicBezTo>
                <a:lnTo>
                  <a:pt x="7856093" y="1690751"/>
                </a:lnTo>
                <a:lnTo>
                  <a:pt x="7863840" y="1685290"/>
                </a:lnTo>
                <a:cubicBezTo>
                  <a:pt x="7950327" y="1807464"/>
                  <a:pt x="7997698" y="1926590"/>
                  <a:pt x="8041005" y="2035302"/>
                </a:cubicBezTo>
                <a:cubicBezTo>
                  <a:pt x="8073009" y="2115693"/>
                  <a:pt x="8102727" y="2189988"/>
                  <a:pt x="8144129" y="2256790"/>
                </a:cubicBezTo>
                <a:cubicBezTo>
                  <a:pt x="8184896" y="2322576"/>
                  <a:pt x="8231632" y="2381504"/>
                  <a:pt x="8300339" y="2433447"/>
                </a:cubicBezTo>
                <a:lnTo>
                  <a:pt x="8294624" y="2441067"/>
                </a:lnTo>
                <a:lnTo>
                  <a:pt x="8300339" y="2433447"/>
                </a:lnTo>
                <a:cubicBezTo>
                  <a:pt x="8594979" y="2655316"/>
                  <a:pt x="9257538" y="2615057"/>
                  <a:pt x="9654667" y="2337181"/>
                </a:cubicBezTo>
                <a:lnTo>
                  <a:pt x="9660128" y="2344928"/>
                </a:lnTo>
                <a:lnTo>
                  <a:pt x="9654667" y="2337181"/>
                </a:lnTo>
                <a:cubicBezTo>
                  <a:pt x="9769856" y="2256536"/>
                  <a:pt x="9867519" y="2160397"/>
                  <a:pt x="9967341" y="2061845"/>
                </a:cubicBezTo>
                <a:cubicBezTo>
                  <a:pt x="10070592" y="1960118"/>
                  <a:pt x="10176256" y="1855851"/>
                  <a:pt x="10305542" y="1765427"/>
                </a:cubicBezTo>
                <a:cubicBezTo>
                  <a:pt x="10338689" y="1742186"/>
                  <a:pt x="10373487" y="1719961"/>
                  <a:pt x="10410063" y="1698752"/>
                </a:cubicBezTo>
                <a:cubicBezTo>
                  <a:pt x="10829290" y="1457960"/>
                  <a:pt x="11369421" y="1372870"/>
                  <a:pt x="11824462" y="1425702"/>
                </a:cubicBezTo>
                <a:lnTo>
                  <a:pt x="11823319" y="1435100"/>
                </a:lnTo>
                <a:lnTo>
                  <a:pt x="11824462" y="1425702"/>
                </a:lnTo>
                <a:cubicBezTo>
                  <a:pt x="12260072" y="1476375"/>
                  <a:pt x="12647422" y="1650492"/>
                  <a:pt x="12992735" y="1868297"/>
                </a:cubicBezTo>
                <a:cubicBezTo>
                  <a:pt x="13299948" y="2062099"/>
                  <a:pt x="13581761" y="2305050"/>
                  <a:pt x="13837158" y="2579116"/>
                </a:cubicBezTo>
                <a:lnTo>
                  <a:pt x="13830173" y="2585593"/>
                </a:lnTo>
                <a:lnTo>
                  <a:pt x="13837158" y="2579116"/>
                </a:lnTo>
                <a:cubicBezTo>
                  <a:pt x="13871702" y="2615946"/>
                  <a:pt x="13905230" y="2652776"/>
                  <a:pt x="13938504" y="2689098"/>
                </a:cubicBezTo>
                <a:cubicBezTo>
                  <a:pt x="13942822" y="2693797"/>
                  <a:pt x="13947013" y="2698369"/>
                  <a:pt x="13951331" y="2703068"/>
                </a:cubicBezTo>
                <a:lnTo>
                  <a:pt x="13944345" y="2709545"/>
                </a:lnTo>
                <a:lnTo>
                  <a:pt x="13951331" y="2703068"/>
                </a:lnTo>
                <a:cubicBezTo>
                  <a:pt x="14286611" y="3069717"/>
                  <a:pt x="14583792" y="3374136"/>
                  <a:pt x="15000859" y="3555111"/>
                </a:cubicBezTo>
                <a:cubicBezTo>
                  <a:pt x="15309723" y="3689096"/>
                  <a:pt x="15683103" y="3747262"/>
                  <a:pt x="16043020" y="3715512"/>
                </a:cubicBezTo>
                <a:cubicBezTo>
                  <a:pt x="16369666" y="3686810"/>
                  <a:pt x="16671163" y="3598799"/>
                  <a:pt x="16950818" y="3473577"/>
                </a:cubicBezTo>
                <a:cubicBezTo>
                  <a:pt x="17341216" y="3298825"/>
                  <a:pt x="17690593" y="3055112"/>
                  <a:pt x="18046445" y="2806827"/>
                </a:cubicBezTo>
                <a:cubicBezTo>
                  <a:pt x="18114899" y="2759075"/>
                  <a:pt x="18183606" y="2711069"/>
                  <a:pt x="18252820" y="2663444"/>
                </a:cubicBezTo>
                <a:cubicBezTo>
                  <a:pt x="18359119" y="2590419"/>
                  <a:pt x="18466690" y="2517013"/>
                  <a:pt x="18576291" y="2444877"/>
                </a:cubicBezTo>
                <a:lnTo>
                  <a:pt x="18581497" y="2452878"/>
                </a:lnTo>
                <a:lnTo>
                  <a:pt x="18576291" y="2444877"/>
                </a:lnTo>
                <a:cubicBezTo>
                  <a:pt x="20140676" y="1410970"/>
                  <a:pt x="22113241" y="581025"/>
                  <a:pt x="24397081" y="240919"/>
                </a:cubicBezTo>
                <a:lnTo>
                  <a:pt x="24399875" y="259715"/>
                </a:lnTo>
                <a:cubicBezTo>
                  <a:pt x="22118828" y="599440"/>
                  <a:pt x="20148931" y="1428242"/>
                  <a:pt x="18586831" y="2460752"/>
                </a:cubicBezTo>
                <a:cubicBezTo>
                  <a:pt x="18477484" y="2532888"/>
                  <a:pt x="18369914" y="2606167"/>
                  <a:pt x="18263742" y="2679192"/>
                </a:cubicBezTo>
                <a:lnTo>
                  <a:pt x="18258409" y="2671318"/>
                </a:lnTo>
                <a:lnTo>
                  <a:pt x="18263742" y="2679192"/>
                </a:lnTo>
                <a:cubicBezTo>
                  <a:pt x="18194528" y="2726817"/>
                  <a:pt x="18125948" y="2774696"/>
                  <a:pt x="18057367" y="2822448"/>
                </a:cubicBezTo>
                <a:cubicBezTo>
                  <a:pt x="17701894" y="3070479"/>
                  <a:pt x="17350993" y="3315335"/>
                  <a:pt x="16958690" y="3490976"/>
                </a:cubicBezTo>
                <a:lnTo>
                  <a:pt x="16954754" y="3482340"/>
                </a:lnTo>
                <a:lnTo>
                  <a:pt x="16958690" y="3490976"/>
                </a:lnTo>
                <a:cubicBezTo>
                  <a:pt x="16677513" y="3616960"/>
                  <a:pt x="16373856" y="3705606"/>
                  <a:pt x="16044799" y="3734435"/>
                </a:cubicBezTo>
                <a:lnTo>
                  <a:pt x="16043910" y="3724910"/>
                </a:lnTo>
                <a:lnTo>
                  <a:pt x="16044799" y="3734435"/>
                </a:lnTo>
                <a:cubicBezTo>
                  <a:pt x="15681960" y="3766439"/>
                  <a:pt x="15305278" y="3707892"/>
                  <a:pt x="14993365" y="3572510"/>
                </a:cubicBezTo>
                <a:lnTo>
                  <a:pt x="14997176" y="3563747"/>
                </a:lnTo>
                <a:lnTo>
                  <a:pt x="14993365" y="3572510"/>
                </a:lnTo>
                <a:cubicBezTo>
                  <a:pt x="14572234" y="3389884"/>
                  <a:pt x="14272640" y="3082417"/>
                  <a:pt x="13937361" y="2715895"/>
                </a:cubicBezTo>
                <a:cubicBezTo>
                  <a:pt x="13933169" y="2711196"/>
                  <a:pt x="13928852" y="2706624"/>
                  <a:pt x="13924534" y="2701925"/>
                </a:cubicBezTo>
                <a:cubicBezTo>
                  <a:pt x="13891260" y="2665603"/>
                  <a:pt x="13857732" y="2628900"/>
                  <a:pt x="13823314" y="2592070"/>
                </a:cubicBezTo>
                <a:cubicBezTo>
                  <a:pt x="13568807" y="2319020"/>
                  <a:pt x="13288263" y="2077212"/>
                  <a:pt x="12982702" y="1884426"/>
                </a:cubicBezTo>
                <a:lnTo>
                  <a:pt x="12987781" y="1876425"/>
                </a:lnTo>
                <a:lnTo>
                  <a:pt x="12982702" y="1884426"/>
                </a:lnTo>
                <a:cubicBezTo>
                  <a:pt x="12638913" y="1667510"/>
                  <a:pt x="12254230" y="1494790"/>
                  <a:pt x="11822430" y="1444625"/>
                </a:cubicBezTo>
                <a:cubicBezTo>
                  <a:pt x="11370691" y="1392047"/>
                  <a:pt x="10834878" y="1476756"/>
                  <a:pt x="10419715" y="1715262"/>
                </a:cubicBezTo>
                <a:lnTo>
                  <a:pt x="10415016" y="1707007"/>
                </a:lnTo>
                <a:lnTo>
                  <a:pt x="10419715" y="1715262"/>
                </a:lnTo>
                <a:cubicBezTo>
                  <a:pt x="10383520" y="1736090"/>
                  <a:pt x="10349357" y="1758188"/>
                  <a:pt x="10316591" y="1781048"/>
                </a:cubicBezTo>
                <a:cubicBezTo>
                  <a:pt x="10188829" y="1870456"/>
                  <a:pt x="10084308" y="1973580"/>
                  <a:pt x="9980930" y="2075434"/>
                </a:cubicBezTo>
                <a:cubicBezTo>
                  <a:pt x="9881235" y="2173732"/>
                  <a:pt x="9782556" y="2271141"/>
                  <a:pt x="9665716" y="2352802"/>
                </a:cubicBezTo>
                <a:cubicBezTo>
                  <a:pt x="9264142" y="2633853"/>
                  <a:pt x="8592312" y="2677033"/>
                  <a:pt x="8289036" y="2448687"/>
                </a:cubicBezTo>
                <a:cubicBezTo>
                  <a:pt x="8217789" y="2394966"/>
                  <a:pt x="8169656" y="2334006"/>
                  <a:pt x="8128127" y="2266950"/>
                </a:cubicBezTo>
                <a:lnTo>
                  <a:pt x="8136255" y="2261870"/>
                </a:lnTo>
                <a:lnTo>
                  <a:pt x="8128127" y="2266950"/>
                </a:lnTo>
                <a:cubicBezTo>
                  <a:pt x="8085709" y="2198497"/>
                  <a:pt x="8055356" y="2122551"/>
                  <a:pt x="8023479" y="2042541"/>
                </a:cubicBezTo>
                <a:cubicBezTo>
                  <a:pt x="7980045" y="1933702"/>
                  <a:pt x="7933436" y="1816735"/>
                  <a:pt x="7848473" y="1696466"/>
                </a:cubicBezTo>
                <a:cubicBezTo>
                  <a:pt x="7620254" y="1373378"/>
                  <a:pt x="7111619" y="1137793"/>
                  <a:pt x="6688201" y="1059688"/>
                </a:cubicBezTo>
                <a:cubicBezTo>
                  <a:pt x="6610350" y="1045210"/>
                  <a:pt x="6534658" y="1034542"/>
                  <a:pt x="6461379" y="1027303"/>
                </a:cubicBezTo>
                <a:lnTo>
                  <a:pt x="6462268" y="1017778"/>
                </a:lnTo>
                <a:lnTo>
                  <a:pt x="6461379" y="1027303"/>
                </a:lnTo>
                <a:cubicBezTo>
                  <a:pt x="6240780" y="1005332"/>
                  <a:pt x="6028944" y="1008253"/>
                  <a:pt x="5814060" y="1016127"/>
                </a:cubicBezTo>
                <a:cubicBezTo>
                  <a:pt x="5763260" y="1018032"/>
                  <a:pt x="5712206" y="1020191"/>
                  <a:pt x="5660898" y="1022350"/>
                </a:cubicBezTo>
                <a:cubicBezTo>
                  <a:pt x="5608955" y="1024509"/>
                  <a:pt x="5556631" y="1026795"/>
                  <a:pt x="5503926" y="1028700"/>
                </a:cubicBezTo>
                <a:lnTo>
                  <a:pt x="5503545" y="1019175"/>
                </a:lnTo>
                <a:lnTo>
                  <a:pt x="5503926" y="1028700"/>
                </a:lnTo>
                <a:cubicBezTo>
                  <a:pt x="5101082" y="1043559"/>
                  <a:pt x="4628134" y="1053973"/>
                  <a:pt x="4116578" y="957072"/>
                </a:cubicBezTo>
                <a:lnTo>
                  <a:pt x="4118356" y="947674"/>
                </a:lnTo>
                <a:lnTo>
                  <a:pt x="4116578" y="957072"/>
                </a:lnTo>
                <a:cubicBezTo>
                  <a:pt x="3748024" y="887349"/>
                  <a:pt x="3350260" y="907288"/>
                  <a:pt x="3048508" y="959993"/>
                </a:cubicBezTo>
                <a:cubicBezTo>
                  <a:pt x="2937383" y="979424"/>
                  <a:pt x="2836164" y="1006475"/>
                  <a:pt x="2734818" y="1033653"/>
                </a:cubicBezTo>
                <a:cubicBezTo>
                  <a:pt x="2587244" y="1073150"/>
                  <a:pt x="2439797" y="1112774"/>
                  <a:pt x="2263521" y="1127506"/>
                </a:cubicBezTo>
                <a:cubicBezTo>
                  <a:pt x="1901825" y="1157732"/>
                  <a:pt x="1426718" y="1097026"/>
                  <a:pt x="1014857" y="899414"/>
                </a:cubicBezTo>
                <a:cubicBezTo>
                  <a:pt x="553974" y="678053"/>
                  <a:pt x="179451" y="329184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"/>
          <p:cNvSpPr/>
          <p:nvPr/>
        </p:nvSpPr>
        <p:spPr>
          <a:xfrm>
            <a:off x="-15736" y="5837573"/>
            <a:ext cx="18294762" cy="2902743"/>
          </a:xfrm>
          <a:custGeom>
            <a:rect b="b" l="l" r="r" t="t"/>
            <a:pathLst>
              <a:path extrusionOk="0" h="3870325" w="24393016">
                <a:moveTo>
                  <a:pt x="16510" y="0"/>
                </a:moveTo>
                <a:cubicBezTo>
                  <a:pt x="191135" y="306070"/>
                  <a:pt x="551942" y="649478"/>
                  <a:pt x="998093" y="875792"/>
                </a:cubicBezTo>
                <a:lnTo>
                  <a:pt x="993775" y="884301"/>
                </a:lnTo>
                <a:lnTo>
                  <a:pt x="998093" y="875792"/>
                </a:lnTo>
                <a:cubicBezTo>
                  <a:pt x="1392174" y="1075563"/>
                  <a:pt x="1848739" y="1149096"/>
                  <a:pt x="2199132" y="1138174"/>
                </a:cubicBezTo>
                <a:cubicBezTo>
                  <a:pt x="2371471" y="1132840"/>
                  <a:pt x="2517267" y="1103503"/>
                  <a:pt x="2664460" y="1073912"/>
                </a:cubicBezTo>
                <a:cubicBezTo>
                  <a:pt x="2763266" y="1054100"/>
                  <a:pt x="2862707" y="1034034"/>
                  <a:pt x="2970911" y="1021207"/>
                </a:cubicBezTo>
                <a:lnTo>
                  <a:pt x="2972054" y="1030605"/>
                </a:lnTo>
                <a:lnTo>
                  <a:pt x="2970911" y="1021207"/>
                </a:lnTo>
                <a:cubicBezTo>
                  <a:pt x="3274187" y="985266"/>
                  <a:pt x="3663950" y="980059"/>
                  <a:pt x="4025773" y="1048258"/>
                </a:cubicBezTo>
                <a:cubicBezTo>
                  <a:pt x="4545838" y="1146429"/>
                  <a:pt x="5032121" y="1123061"/>
                  <a:pt x="5448808" y="1093089"/>
                </a:cubicBezTo>
                <a:lnTo>
                  <a:pt x="5449443" y="1102614"/>
                </a:lnTo>
                <a:lnTo>
                  <a:pt x="5448808" y="1093089"/>
                </a:lnTo>
                <a:cubicBezTo>
                  <a:pt x="5507736" y="1088771"/>
                  <a:pt x="5566156" y="1084199"/>
                  <a:pt x="5624322" y="1079627"/>
                </a:cubicBezTo>
                <a:cubicBezTo>
                  <a:pt x="5681853" y="1075055"/>
                  <a:pt x="5739003" y="1070610"/>
                  <a:pt x="5796026" y="1066419"/>
                </a:cubicBezTo>
                <a:cubicBezTo>
                  <a:pt x="6011037" y="1050925"/>
                  <a:pt x="6224778" y="1040892"/>
                  <a:pt x="6447663" y="1055751"/>
                </a:cubicBezTo>
                <a:cubicBezTo>
                  <a:pt x="6524752" y="1060958"/>
                  <a:pt x="6604000" y="1069594"/>
                  <a:pt x="6685661" y="1082294"/>
                </a:cubicBezTo>
                <a:lnTo>
                  <a:pt x="6684137" y="1091692"/>
                </a:lnTo>
                <a:lnTo>
                  <a:pt x="6685534" y="1082294"/>
                </a:lnTo>
                <a:cubicBezTo>
                  <a:pt x="7128891" y="1151001"/>
                  <a:pt x="7662672" y="1388364"/>
                  <a:pt x="7893177" y="1729232"/>
                </a:cubicBezTo>
                <a:cubicBezTo>
                  <a:pt x="7981950" y="1860550"/>
                  <a:pt x="8025257" y="1989201"/>
                  <a:pt x="8065008" y="2107184"/>
                </a:cubicBezTo>
                <a:cubicBezTo>
                  <a:pt x="8091805" y="2186813"/>
                  <a:pt x="8116951" y="2261235"/>
                  <a:pt x="8153146" y="2329180"/>
                </a:cubicBezTo>
                <a:cubicBezTo>
                  <a:pt x="8190738" y="2399792"/>
                  <a:pt x="8235315" y="2463673"/>
                  <a:pt x="8303768" y="2520442"/>
                </a:cubicBezTo>
                <a:lnTo>
                  <a:pt x="8297672" y="2527808"/>
                </a:lnTo>
                <a:lnTo>
                  <a:pt x="8303768" y="2520442"/>
                </a:lnTo>
                <a:cubicBezTo>
                  <a:pt x="8596757" y="2764028"/>
                  <a:pt x="9284081" y="2737358"/>
                  <a:pt x="9701530" y="2460117"/>
                </a:cubicBezTo>
                <a:cubicBezTo>
                  <a:pt x="9820910" y="2380869"/>
                  <a:pt x="9922637" y="2285238"/>
                  <a:pt x="10026904" y="2187194"/>
                </a:cubicBezTo>
                <a:cubicBezTo>
                  <a:pt x="10134981" y="2085594"/>
                  <a:pt x="10245598" y="1981581"/>
                  <a:pt x="10380726" y="1891792"/>
                </a:cubicBezTo>
                <a:cubicBezTo>
                  <a:pt x="10407396" y="1874012"/>
                  <a:pt x="10435082" y="1856867"/>
                  <a:pt x="10463911" y="1840357"/>
                </a:cubicBezTo>
                <a:cubicBezTo>
                  <a:pt x="10880344" y="1602867"/>
                  <a:pt x="11408918" y="1509268"/>
                  <a:pt x="11861546" y="1549527"/>
                </a:cubicBezTo>
                <a:cubicBezTo>
                  <a:pt x="12292711" y="1587881"/>
                  <a:pt x="12684252" y="1747266"/>
                  <a:pt x="13033375" y="1953641"/>
                </a:cubicBezTo>
                <a:lnTo>
                  <a:pt x="13028549" y="1961896"/>
                </a:lnTo>
                <a:lnTo>
                  <a:pt x="13033375" y="1953641"/>
                </a:lnTo>
                <a:cubicBezTo>
                  <a:pt x="13344779" y="2137664"/>
                  <a:pt x="13629766" y="2373503"/>
                  <a:pt x="13880466" y="2645918"/>
                </a:cubicBezTo>
                <a:lnTo>
                  <a:pt x="13873480" y="2652395"/>
                </a:lnTo>
                <a:lnTo>
                  <a:pt x="13880466" y="2645918"/>
                </a:lnTo>
                <a:cubicBezTo>
                  <a:pt x="13918691" y="2687193"/>
                  <a:pt x="13955522" y="2728468"/>
                  <a:pt x="13991591" y="2769362"/>
                </a:cubicBezTo>
                <a:lnTo>
                  <a:pt x="13984478" y="2775712"/>
                </a:lnTo>
                <a:lnTo>
                  <a:pt x="13991591" y="2769362"/>
                </a:lnTo>
                <a:cubicBezTo>
                  <a:pt x="14000226" y="2779141"/>
                  <a:pt x="14008862" y="2788793"/>
                  <a:pt x="14017498" y="2798572"/>
                </a:cubicBezTo>
                <a:cubicBezTo>
                  <a:pt x="14026134" y="2808351"/>
                  <a:pt x="14034515" y="2817749"/>
                  <a:pt x="14043025" y="2827274"/>
                </a:cubicBezTo>
                <a:cubicBezTo>
                  <a:pt x="14345540" y="3167761"/>
                  <a:pt x="14608048" y="3456559"/>
                  <a:pt x="14985238" y="3639185"/>
                </a:cubicBezTo>
                <a:lnTo>
                  <a:pt x="14981047" y="3647821"/>
                </a:lnTo>
                <a:lnTo>
                  <a:pt x="14985238" y="3639185"/>
                </a:lnTo>
                <a:cubicBezTo>
                  <a:pt x="15280386" y="3782060"/>
                  <a:pt x="15644494" y="3851402"/>
                  <a:pt x="16000476" y="3832733"/>
                </a:cubicBezTo>
                <a:cubicBezTo>
                  <a:pt x="16322929" y="3815969"/>
                  <a:pt x="16625697" y="3740277"/>
                  <a:pt x="16907890" y="3627247"/>
                </a:cubicBezTo>
                <a:lnTo>
                  <a:pt x="16911447" y="3636137"/>
                </a:lnTo>
                <a:lnTo>
                  <a:pt x="16907890" y="3627247"/>
                </a:lnTo>
                <a:cubicBezTo>
                  <a:pt x="17311497" y="3465576"/>
                  <a:pt x="17675987" y="3231515"/>
                  <a:pt x="18047715" y="2992882"/>
                </a:cubicBezTo>
                <a:cubicBezTo>
                  <a:pt x="18109818" y="2953004"/>
                  <a:pt x="18172176" y="2912999"/>
                  <a:pt x="18234915" y="2873121"/>
                </a:cubicBezTo>
                <a:lnTo>
                  <a:pt x="18239993" y="2881122"/>
                </a:lnTo>
                <a:lnTo>
                  <a:pt x="18234915" y="2873121"/>
                </a:lnTo>
                <a:cubicBezTo>
                  <a:pt x="18343244" y="2804287"/>
                  <a:pt x="18452973" y="2735072"/>
                  <a:pt x="18564352" y="2667000"/>
                </a:cubicBezTo>
                <a:lnTo>
                  <a:pt x="18569305" y="2675128"/>
                </a:lnTo>
                <a:lnTo>
                  <a:pt x="18564352" y="2667000"/>
                </a:lnTo>
                <a:cubicBezTo>
                  <a:pt x="20155154" y="1692783"/>
                  <a:pt x="22128099" y="918083"/>
                  <a:pt x="24390477" y="609981"/>
                </a:cubicBezTo>
                <a:lnTo>
                  <a:pt x="24393016" y="628904"/>
                </a:lnTo>
                <a:cubicBezTo>
                  <a:pt x="22133433" y="936625"/>
                  <a:pt x="20163028" y="1710436"/>
                  <a:pt x="18574258" y="2683256"/>
                </a:cubicBezTo>
                <a:cubicBezTo>
                  <a:pt x="18463006" y="2751201"/>
                  <a:pt x="18353405" y="2820289"/>
                  <a:pt x="18245074" y="2889123"/>
                </a:cubicBezTo>
                <a:cubicBezTo>
                  <a:pt x="18182336" y="2928874"/>
                  <a:pt x="18120106" y="2968879"/>
                  <a:pt x="18058003" y="3008757"/>
                </a:cubicBezTo>
                <a:cubicBezTo>
                  <a:pt x="17686528" y="3247263"/>
                  <a:pt x="17320513" y="3482340"/>
                  <a:pt x="16915003" y="3644773"/>
                </a:cubicBezTo>
                <a:cubicBezTo>
                  <a:pt x="16631158" y="3758438"/>
                  <a:pt x="16326358" y="3834638"/>
                  <a:pt x="16001491" y="3851529"/>
                </a:cubicBezTo>
                <a:lnTo>
                  <a:pt x="16000984" y="3842004"/>
                </a:lnTo>
                <a:lnTo>
                  <a:pt x="16001491" y="3851529"/>
                </a:lnTo>
                <a:cubicBezTo>
                  <a:pt x="15642589" y="3870325"/>
                  <a:pt x="15275179" y="3800475"/>
                  <a:pt x="14976983" y="3656076"/>
                </a:cubicBezTo>
                <a:cubicBezTo>
                  <a:pt x="14595856" y="3471545"/>
                  <a:pt x="14330934" y="3179826"/>
                  <a:pt x="14028801" y="2839720"/>
                </a:cubicBezTo>
                <a:cubicBezTo>
                  <a:pt x="14020291" y="2830195"/>
                  <a:pt x="14011783" y="2820670"/>
                  <a:pt x="14003274" y="2811018"/>
                </a:cubicBezTo>
                <a:cubicBezTo>
                  <a:pt x="13994764" y="2801366"/>
                  <a:pt x="13986002" y="2791587"/>
                  <a:pt x="13977365" y="2781808"/>
                </a:cubicBezTo>
                <a:cubicBezTo>
                  <a:pt x="13941298" y="2740914"/>
                  <a:pt x="13904594" y="2699766"/>
                  <a:pt x="13866494" y="2658745"/>
                </a:cubicBezTo>
                <a:cubicBezTo>
                  <a:pt x="13616813" y="2387600"/>
                  <a:pt x="13333349" y="2152904"/>
                  <a:pt x="13023723" y="1970024"/>
                </a:cubicBezTo>
                <a:cubicBezTo>
                  <a:pt x="12676251" y="1764538"/>
                  <a:pt x="12287377" y="1606423"/>
                  <a:pt x="11859894" y="1568450"/>
                </a:cubicBezTo>
                <a:lnTo>
                  <a:pt x="11860783" y="1558925"/>
                </a:lnTo>
                <a:lnTo>
                  <a:pt x="11859894" y="1568450"/>
                </a:lnTo>
                <a:cubicBezTo>
                  <a:pt x="11410695" y="1528572"/>
                  <a:pt x="10885931" y="1621663"/>
                  <a:pt x="10473308" y="1856867"/>
                </a:cubicBezTo>
                <a:lnTo>
                  <a:pt x="10468610" y="1848612"/>
                </a:lnTo>
                <a:lnTo>
                  <a:pt x="10473308" y="1856867"/>
                </a:lnTo>
                <a:cubicBezTo>
                  <a:pt x="10444861" y="1873123"/>
                  <a:pt x="10417555" y="1890141"/>
                  <a:pt x="10391140" y="1907667"/>
                </a:cubicBezTo>
                <a:cubicBezTo>
                  <a:pt x="10257536" y="1996313"/>
                  <a:pt x="10148062" y="2099310"/>
                  <a:pt x="10039857" y="2201037"/>
                </a:cubicBezTo>
                <a:cubicBezTo>
                  <a:pt x="9935718" y="2298827"/>
                  <a:pt x="9832975" y="2395601"/>
                  <a:pt x="9711943" y="2475992"/>
                </a:cubicBezTo>
                <a:lnTo>
                  <a:pt x="9706737" y="2468118"/>
                </a:lnTo>
                <a:lnTo>
                  <a:pt x="9711943" y="2475992"/>
                </a:lnTo>
                <a:cubicBezTo>
                  <a:pt x="9290177" y="2756154"/>
                  <a:pt x="8592947" y="2785872"/>
                  <a:pt x="8291449" y="2535174"/>
                </a:cubicBezTo>
                <a:cubicBezTo>
                  <a:pt x="8220582" y="2476246"/>
                  <a:pt x="8174608" y="2410206"/>
                  <a:pt x="8136255" y="2338197"/>
                </a:cubicBezTo>
                <a:lnTo>
                  <a:pt x="8144637" y="2333752"/>
                </a:lnTo>
                <a:lnTo>
                  <a:pt x="8136255" y="2338197"/>
                </a:lnTo>
                <a:cubicBezTo>
                  <a:pt x="8099170" y="2268601"/>
                  <a:pt x="8073517" y="2192655"/>
                  <a:pt x="8046847" y="2113280"/>
                </a:cubicBezTo>
                <a:cubicBezTo>
                  <a:pt x="8007095" y="1995297"/>
                  <a:pt x="7964424" y="1868805"/>
                  <a:pt x="7877302" y="1739900"/>
                </a:cubicBezTo>
                <a:lnTo>
                  <a:pt x="7885176" y="1734566"/>
                </a:lnTo>
                <a:lnTo>
                  <a:pt x="7877302" y="1739900"/>
                </a:lnTo>
                <a:cubicBezTo>
                  <a:pt x="7650988" y="1405382"/>
                  <a:pt x="7123556" y="1169543"/>
                  <a:pt x="6682486" y="1101090"/>
                </a:cubicBezTo>
                <a:cubicBezTo>
                  <a:pt x="6601332" y="1088517"/>
                  <a:pt x="6522719" y="1079881"/>
                  <a:pt x="6446139" y="1074674"/>
                </a:cubicBezTo>
                <a:lnTo>
                  <a:pt x="6446774" y="1065149"/>
                </a:lnTo>
                <a:lnTo>
                  <a:pt x="6446139" y="1074674"/>
                </a:lnTo>
                <a:cubicBezTo>
                  <a:pt x="6224651" y="1059942"/>
                  <a:pt x="6011926" y="1069848"/>
                  <a:pt x="5797169" y="1085342"/>
                </a:cubicBezTo>
                <a:cubicBezTo>
                  <a:pt x="5740146" y="1089406"/>
                  <a:pt x="5682996" y="1093978"/>
                  <a:pt x="5625592" y="1098550"/>
                </a:cubicBezTo>
                <a:cubicBezTo>
                  <a:pt x="5567426" y="1103122"/>
                  <a:pt x="5509006" y="1107694"/>
                  <a:pt x="5449951" y="1112012"/>
                </a:cubicBezTo>
                <a:cubicBezTo>
                  <a:pt x="5033010" y="1141984"/>
                  <a:pt x="4544568" y="1165606"/>
                  <a:pt x="4021963" y="1066927"/>
                </a:cubicBezTo>
                <a:lnTo>
                  <a:pt x="4023741" y="1057529"/>
                </a:lnTo>
                <a:lnTo>
                  <a:pt x="4021963" y="1066927"/>
                </a:lnTo>
                <a:cubicBezTo>
                  <a:pt x="3662552" y="999109"/>
                  <a:pt x="3274822" y="1004316"/>
                  <a:pt x="2972943" y="1040130"/>
                </a:cubicBezTo>
                <a:cubicBezTo>
                  <a:pt x="2865755" y="1052830"/>
                  <a:pt x="2766949" y="1072642"/>
                  <a:pt x="2668016" y="1092581"/>
                </a:cubicBezTo>
                <a:cubicBezTo>
                  <a:pt x="2520950" y="1122172"/>
                  <a:pt x="2373630" y="1151763"/>
                  <a:pt x="2199513" y="1157224"/>
                </a:cubicBezTo>
                <a:lnTo>
                  <a:pt x="2199259" y="1147699"/>
                </a:lnTo>
                <a:lnTo>
                  <a:pt x="2199513" y="1157224"/>
                </a:lnTo>
                <a:cubicBezTo>
                  <a:pt x="1846453" y="1168273"/>
                  <a:pt x="1386713" y="1094232"/>
                  <a:pt x="989330" y="892810"/>
                </a:cubicBezTo>
                <a:cubicBezTo>
                  <a:pt x="540639" y="664972"/>
                  <a:pt x="176784" y="319278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"/>
          <p:cNvSpPr/>
          <p:nvPr/>
        </p:nvSpPr>
        <p:spPr>
          <a:xfrm>
            <a:off x="-11182" y="5702982"/>
            <a:ext cx="18289810" cy="2980754"/>
          </a:xfrm>
          <a:custGeom>
            <a:rect b="b" l="l" r="r" t="t"/>
            <a:pathLst>
              <a:path extrusionOk="0" h="3974338" w="24386413">
                <a:moveTo>
                  <a:pt x="16510" y="0"/>
                </a:moveTo>
                <a:cubicBezTo>
                  <a:pt x="188722" y="296291"/>
                  <a:pt x="538988" y="636524"/>
                  <a:pt x="973709" y="869569"/>
                </a:cubicBezTo>
                <a:cubicBezTo>
                  <a:pt x="1353439" y="1073277"/>
                  <a:pt x="1794891" y="1160018"/>
                  <a:pt x="2136902" y="1168146"/>
                </a:cubicBezTo>
                <a:lnTo>
                  <a:pt x="2136648" y="1177671"/>
                </a:lnTo>
                <a:lnTo>
                  <a:pt x="2136902" y="1168146"/>
                </a:lnTo>
                <a:cubicBezTo>
                  <a:pt x="2271014" y="1171321"/>
                  <a:pt x="2390013" y="1151636"/>
                  <a:pt x="2506726" y="1132332"/>
                </a:cubicBezTo>
                <a:cubicBezTo>
                  <a:pt x="2617343" y="1114044"/>
                  <a:pt x="2726055" y="1095883"/>
                  <a:pt x="2842514" y="1098677"/>
                </a:cubicBezTo>
                <a:cubicBezTo>
                  <a:pt x="2860929" y="1099058"/>
                  <a:pt x="2879471" y="1100074"/>
                  <a:pt x="2898267" y="1101598"/>
                </a:cubicBezTo>
                <a:lnTo>
                  <a:pt x="2897505" y="1111123"/>
                </a:lnTo>
                <a:lnTo>
                  <a:pt x="2898267" y="1101598"/>
                </a:lnTo>
                <a:cubicBezTo>
                  <a:pt x="3010535" y="1110869"/>
                  <a:pt x="3133471" y="1111885"/>
                  <a:pt x="3262249" y="1113028"/>
                </a:cubicBezTo>
                <a:cubicBezTo>
                  <a:pt x="3402330" y="1114171"/>
                  <a:pt x="3549142" y="1115441"/>
                  <a:pt x="3695192" y="1127506"/>
                </a:cubicBezTo>
                <a:cubicBezTo>
                  <a:pt x="3774567" y="1134110"/>
                  <a:pt x="3853815" y="1143762"/>
                  <a:pt x="3931666" y="1158494"/>
                </a:cubicBezTo>
                <a:lnTo>
                  <a:pt x="3929888" y="1167892"/>
                </a:lnTo>
                <a:lnTo>
                  <a:pt x="3931666" y="1158494"/>
                </a:lnTo>
                <a:cubicBezTo>
                  <a:pt x="4462526" y="1258316"/>
                  <a:pt x="4963922" y="1221994"/>
                  <a:pt x="5394452" y="1176782"/>
                </a:cubicBezTo>
                <a:lnTo>
                  <a:pt x="5395468" y="1186307"/>
                </a:lnTo>
                <a:lnTo>
                  <a:pt x="5394452" y="1176782"/>
                </a:lnTo>
                <a:cubicBezTo>
                  <a:pt x="5458841" y="1170051"/>
                  <a:pt x="5522722" y="1162812"/>
                  <a:pt x="5586222" y="1155573"/>
                </a:cubicBezTo>
                <a:cubicBezTo>
                  <a:pt x="5649087" y="1148461"/>
                  <a:pt x="5711698" y="1141349"/>
                  <a:pt x="5774182" y="1134872"/>
                </a:cubicBezTo>
                <a:cubicBezTo>
                  <a:pt x="5990717" y="1112139"/>
                  <a:pt x="6206617" y="1095248"/>
                  <a:pt x="6431788" y="1103376"/>
                </a:cubicBezTo>
                <a:cubicBezTo>
                  <a:pt x="6512052" y="1106424"/>
                  <a:pt x="6594602" y="1112901"/>
                  <a:pt x="6679438" y="1123950"/>
                </a:cubicBezTo>
                <a:lnTo>
                  <a:pt x="6678168" y="1133348"/>
                </a:lnTo>
                <a:lnTo>
                  <a:pt x="6679438" y="1123950"/>
                </a:lnTo>
                <a:cubicBezTo>
                  <a:pt x="7140321" y="1183005"/>
                  <a:pt x="7693787" y="1420368"/>
                  <a:pt x="7922387" y="1773428"/>
                </a:cubicBezTo>
                <a:cubicBezTo>
                  <a:pt x="8012684" y="1913001"/>
                  <a:pt x="8051292" y="2050796"/>
                  <a:pt x="8086979" y="2177542"/>
                </a:cubicBezTo>
                <a:cubicBezTo>
                  <a:pt x="8109331" y="2257298"/>
                  <a:pt x="8130413" y="2332355"/>
                  <a:pt x="8162290" y="2401570"/>
                </a:cubicBezTo>
                <a:lnTo>
                  <a:pt x="8153654" y="2405507"/>
                </a:lnTo>
                <a:lnTo>
                  <a:pt x="8162290" y="2401570"/>
                </a:lnTo>
                <a:cubicBezTo>
                  <a:pt x="8196834" y="2476881"/>
                  <a:pt x="8239252" y="2545715"/>
                  <a:pt x="8307324" y="2607691"/>
                </a:cubicBezTo>
                <a:lnTo>
                  <a:pt x="8300847" y="2614676"/>
                </a:lnTo>
                <a:lnTo>
                  <a:pt x="8307197" y="2607691"/>
                </a:lnTo>
                <a:cubicBezTo>
                  <a:pt x="8598662" y="2873121"/>
                  <a:pt x="9310497" y="2859405"/>
                  <a:pt x="9748520" y="2583180"/>
                </a:cubicBezTo>
                <a:cubicBezTo>
                  <a:pt x="9872345" y="2505202"/>
                  <a:pt x="9978390" y="2410079"/>
                  <a:pt x="10087356" y="2312543"/>
                </a:cubicBezTo>
                <a:cubicBezTo>
                  <a:pt x="10200513" y="2211197"/>
                  <a:pt x="10316464" y="2107184"/>
                  <a:pt x="10457561" y="2018284"/>
                </a:cubicBezTo>
                <a:cubicBezTo>
                  <a:pt x="10477119" y="2005965"/>
                  <a:pt x="10497185" y="1993900"/>
                  <a:pt x="10517886" y="1982089"/>
                </a:cubicBezTo>
                <a:cubicBezTo>
                  <a:pt x="10931652" y="1748028"/>
                  <a:pt x="11448669" y="1646047"/>
                  <a:pt x="11898630" y="1673479"/>
                </a:cubicBezTo>
                <a:lnTo>
                  <a:pt x="11897995" y="1683004"/>
                </a:lnTo>
                <a:lnTo>
                  <a:pt x="11898630" y="1673479"/>
                </a:lnTo>
                <a:cubicBezTo>
                  <a:pt x="12325350" y="1699514"/>
                  <a:pt x="12721336" y="1844167"/>
                  <a:pt x="13074268" y="2039239"/>
                </a:cubicBezTo>
                <a:cubicBezTo>
                  <a:pt x="13389737" y="2213610"/>
                  <a:pt x="13678027" y="2441956"/>
                  <a:pt x="13924153" y="2712974"/>
                </a:cubicBezTo>
                <a:lnTo>
                  <a:pt x="13917042" y="2719324"/>
                </a:lnTo>
                <a:lnTo>
                  <a:pt x="13924026" y="2712847"/>
                </a:lnTo>
                <a:cubicBezTo>
                  <a:pt x="13961492" y="2753868"/>
                  <a:pt x="13997432" y="2795016"/>
                  <a:pt x="14032357" y="2835656"/>
                </a:cubicBezTo>
                <a:lnTo>
                  <a:pt x="14025117" y="2841879"/>
                </a:lnTo>
                <a:lnTo>
                  <a:pt x="14032357" y="2835656"/>
                </a:lnTo>
                <a:cubicBezTo>
                  <a:pt x="14069694" y="2878963"/>
                  <a:pt x="14106018" y="2921635"/>
                  <a:pt x="14141831" y="2963545"/>
                </a:cubicBezTo>
                <a:cubicBezTo>
                  <a:pt x="14176375" y="3004058"/>
                  <a:pt x="14210284" y="3043809"/>
                  <a:pt x="14243812" y="3082798"/>
                </a:cubicBezTo>
                <a:cubicBezTo>
                  <a:pt x="14468093" y="3342767"/>
                  <a:pt x="14679167" y="3566287"/>
                  <a:pt x="14970125" y="3723259"/>
                </a:cubicBezTo>
                <a:cubicBezTo>
                  <a:pt x="15251557" y="3875024"/>
                  <a:pt x="15606267" y="3955415"/>
                  <a:pt x="15958185" y="3949827"/>
                </a:cubicBezTo>
                <a:cubicBezTo>
                  <a:pt x="16276447" y="3944747"/>
                  <a:pt x="16580358" y="3881755"/>
                  <a:pt x="16865345" y="3780790"/>
                </a:cubicBezTo>
                <a:lnTo>
                  <a:pt x="16868520" y="3789807"/>
                </a:lnTo>
                <a:lnTo>
                  <a:pt x="16865345" y="3780790"/>
                </a:lnTo>
                <a:cubicBezTo>
                  <a:pt x="17282922" y="3632835"/>
                  <a:pt x="17663542" y="3408680"/>
                  <a:pt x="18052034" y="3179699"/>
                </a:cubicBezTo>
                <a:cubicBezTo>
                  <a:pt x="18106898" y="3147314"/>
                  <a:pt x="18161890" y="3114929"/>
                  <a:pt x="18217261" y="3082671"/>
                </a:cubicBezTo>
                <a:lnTo>
                  <a:pt x="18222087" y="3090926"/>
                </a:lnTo>
                <a:lnTo>
                  <a:pt x="18217261" y="3082671"/>
                </a:lnTo>
                <a:cubicBezTo>
                  <a:pt x="18327624" y="3018155"/>
                  <a:pt x="18439511" y="2953131"/>
                  <a:pt x="18552794" y="2889250"/>
                </a:cubicBezTo>
                <a:lnTo>
                  <a:pt x="18557493" y="2897505"/>
                </a:lnTo>
                <a:lnTo>
                  <a:pt x="18552794" y="2889250"/>
                </a:lnTo>
                <a:cubicBezTo>
                  <a:pt x="20170141" y="1974723"/>
                  <a:pt x="22143212" y="1255395"/>
                  <a:pt x="24384127" y="979170"/>
                </a:cubicBezTo>
                <a:lnTo>
                  <a:pt x="24386413" y="998093"/>
                </a:lnTo>
                <a:cubicBezTo>
                  <a:pt x="22148166" y="1274064"/>
                  <a:pt x="20177506" y="1992503"/>
                  <a:pt x="18562192" y="2905887"/>
                </a:cubicBezTo>
                <a:cubicBezTo>
                  <a:pt x="18449036" y="2969641"/>
                  <a:pt x="18337276" y="3034538"/>
                  <a:pt x="18226913" y="3099054"/>
                </a:cubicBezTo>
                <a:cubicBezTo>
                  <a:pt x="18171667" y="3131312"/>
                  <a:pt x="18116677" y="3163697"/>
                  <a:pt x="18061813" y="3196082"/>
                </a:cubicBezTo>
                <a:cubicBezTo>
                  <a:pt x="17673574" y="3424809"/>
                  <a:pt x="17291304" y="3649980"/>
                  <a:pt x="16871695" y="3798697"/>
                </a:cubicBezTo>
                <a:cubicBezTo>
                  <a:pt x="16584930" y="3900297"/>
                  <a:pt x="16279115" y="3963670"/>
                  <a:pt x="15958440" y="3968750"/>
                </a:cubicBezTo>
                <a:lnTo>
                  <a:pt x="15958312" y="3959225"/>
                </a:lnTo>
                <a:lnTo>
                  <a:pt x="15958440" y="3968750"/>
                </a:lnTo>
                <a:cubicBezTo>
                  <a:pt x="15603601" y="3974338"/>
                  <a:pt x="15245716" y="3893439"/>
                  <a:pt x="14960981" y="3739896"/>
                </a:cubicBezTo>
                <a:lnTo>
                  <a:pt x="14965553" y="3731514"/>
                </a:lnTo>
                <a:lnTo>
                  <a:pt x="14960981" y="3739896"/>
                </a:lnTo>
                <a:cubicBezTo>
                  <a:pt x="14666722" y="3581146"/>
                  <a:pt x="14453742" y="3355340"/>
                  <a:pt x="14229334" y="3095117"/>
                </a:cubicBezTo>
                <a:cubicBezTo>
                  <a:pt x="14195679" y="3056128"/>
                  <a:pt x="14161769" y="3016250"/>
                  <a:pt x="14127226" y="2975737"/>
                </a:cubicBezTo>
                <a:cubicBezTo>
                  <a:pt x="14091540" y="2933827"/>
                  <a:pt x="14055218" y="2891155"/>
                  <a:pt x="14017879" y="2847975"/>
                </a:cubicBezTo>
                <a:cubicBezTo>
                  <a:pt x="13982954" y="2807335"/>
                  <a:pt x="13947268" y="2766441"/>
                  <a:pt x="13909929" y="2725674"/>
                </a:cubicBezTo>
                <a:cubicBezTo>
                  <a:pt x="13665073" y="2456180"/>
                  <a:pt x="13378561" y="2229104"/>
                  <a:pt x="13064870" y="2055749"/>
                </a:cubicBezTo>
                <a:lnTo>
                  <a:pt x="13069442" y="2047367"/>
                </a:lnTo>
                <a:lnTo>
                  <a:pt x="13064870" y="2055749"/>
                </a:lnTo>
                <a:cubicBezTo>
                  <a:pt x="12713589" y="1861566"/>
                  <a:pt x="12320397" y="1718183"/>
                  <a:pt x="11897233" y="1692402"/>
                </a:cubicBezTo>
                <a:cubicBezTo>
                  <a:pt x="11450574" y="1665097"/>
                  <a:pt x="10937367" y="1766443"/>
                  <a:pt x="10527030" y="1998599"/>
                </a:cubicBezTo>
                <a:lnTo>
                  <a:pt x="10522331" y="1990344"/>
                </a:lnTo>
                <a:lnTo>
                  <a:pt x="10527030" y="1998599"/>
                </a:lnTo>
                <a:cubicBezTo>
                  <a:pt x="10506710" y="2010156"/>
                  <a:pt x="10486771" y="2022094"/>
                  <a:pt x="10467467" y="2034286"/>
                </a:cubicBezTo>
                <a:cubicBezTo>
                  <a:pt x="10328021" y="2122170"/>
                  <a:pt x="10213086" y="2225167"/>
                  <a:pt x="10099802" y="2326640"/>
                </a:cubicBezTo>
                <a:cubicBezTo>
                  <a:pt x="9991090" y="2424049"/>
                  <a:pt x="9883902" y="2520188"/>
                  <a:pt x="9758426" y="2599182"/>
                </a:cubicBezTo>
                <a:lnTo>
                  <a:pt x="9753346" y="2591181"/>
                </a:lnTo>
                <a:lnTo>
                  <a:pt x="9758426" y="2599182"/>
                </a:lnTo>
                <a:cubicBezTo>
                  <a:pt x="9316212" y="2878074"/>
                  <a:pt x="8594217" y="2894965"/>
                  <a:pt x="8294116" y="2621661"/>
                </a:cubicBezTo>
                <a:cubicBezTo>
                  <a:pt x="8223631" y="2557399"/>
                  <a:pt x="8179943" y="2486279"/>
                  <a:pt x="8144637" y="2409444"/>
                </a:cubicBezTo>
                <a:cubicBezTo>
                  <a:pt x="8112125" y="2338578"/>
                  <a:pt x="8090662" y="2261997"/>
                  <a:pt x="8068310" y="2182622"/>
                </a:cubicBezTo>
                <a:cubicBezTo>
                  <a:pt x="8032623" y="2055622"/>
                  <a:pt x="7994650" y="1920494"/>
                  <a:pt x="7906004" y="1783715"/>
                </a:cubicBezTo>
                <a:lnTo>
                  <a:pt x="7914005" y="1778508"/>
                </a:lnTo>
                <a:lnTo>
                  <a:pt x="7906004" y="1783715"/>
                </a:lnTo>
                <a:cubicBezTo>
                  <a:pt x="7681849" y="1437513"/>
                  <a:pt x="7135114" y="1201547"/>
                  <a:pt x="6676644" y="1142873"/>
                </a:cubicBezTo>
                <a:cubicBezTo>
                  <a:pt x="6592316" y="1131951"/>
                  <a:pt x="6510528" y="1125474"/>
                  <a:pt x="6430645" y="1122553"/>
                </a:cubicBezTo>
                <a:lnTo>
                  <a:pt x="6431026" y="1113028"/>
                </a:lnTo>
                <a:lnTo>
                  <a:pt x="6430645" y="1122553"/>
                </a:lnTo>
                <a:cubicBezTo>
                  <a:pt x="6206871" y="1114425"/>
                  <a:pt x="5991987" y="1131189"/>
                  <a:pt x="5775706" y="1153922"/>
                </a:cubicBezTo>
                <a:cubicBezTo>
                  <a:pt x="5713222" y="1160526"/>
                  <a:pt x="5650738" y="1167511"/>
                  <a:pt x="5587873" y="1174623"/>
                </a:cubicBezTo>
                <a:cubicBezTo>
                  <a:pt x="5524373" y="1181862"/>
                  <a:pt x="5460492" y="1188974"/>
                  <a:pt x="5395976" y="1195832"/>
                </a:cubicBezTo>
                <a:cubicBezTo>
                  <a:pt x="4965192" y="1241044"/>
                  <a:pt x="4461510" y="1277620"/>
                  <a:pt x="3927729" y="1177290"/>
                </a:cubicBezTo>
                <a:cubicBezTo>
                  <a:pt x="3850640" y="1162812"/>
                  <a:pt x="3772027" y="1153160"/>
                  <a:pt x="3693160" y="1146556"/>
                </a:cubicBezTo>
                <a:cubicBezTo>
                  <a:pt x="3547872" y="1134618"/>
                  <a:pt x="3401822" y="1133348"/>
                  <a:pt x="3261614" y="1132078"/>
                </a:cubicBezTo>
                <a:cubicBezTo>
                  <a:pt x="3133090" y="1130935"/>
                  <a:pt x="3009265" y="1129919"/>
                  <a:pt x="2896235" y="1120648"/>
                </a:cubicBezTo>
                <a:cubicBezTo>
                  <a:pt x="2877820" y="1119124"/>
                  <a:pt x="2859532" y="1118235"/>
                  <a:pt x="2841498" y="1117727"/>
                </a:cubicBezTo>
                <a:cubicBezTo>
                  <a:pt x="2727071" y="1114933"/>
                  <a:pt x="2620010" y="1132713"/>
                  <a:pt x="2509266" y="1151128"/>
                </a:cubicBezTo>
                <a:cubicBezTo>
                  <a:pt x="2392680" y="1170432"/>
                  <a:pt x="2272030" y="1190498"/>
                  <a:pt x="2135886" y="1187196"/>
                </a:cubicBezTo>
                <a:cubicBezTo>
                  <a:pt x="1791462" y="1178941"/>
                  <a:pt x="1346962" y="1091692"/>
                  <a:pt x="964184" y="886333"/>
                </a:cubicBezTo>
                <a:lnTo>
                  <a:pt x="968629" y="877951"/>
                </a:lnTo>
                <a:lnTo>
                  <a:pt x="964184" y="886333"/>
                </a:lnTo>
                <a:cubicBezTo>
                  <a:pt x="527431" y="651891"/>
                  <a:pt x="174244" y="309372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"/>
          <p:cNvSpPr/>
          <p:nvPr/>
        </p:nvSpPr>
        <p:spPr>
          <a:xfrm>
            <a:off x="-6628" y="5568485"/>
            <a:ext cx="18284762" cy="3070003"/>
          </a:xfrm>
          <a:custGeom>
            <a:rect b="b" l="l" r="r" t="t"/>
            <a:pathLst>
              <a:path extrusionOk="0" h="4093337" w="24379682">
                <a:moveTo>
                  <a:pt x="16510" y="0"/>
                </a:moveTo>
                <a:cubicBezTo>
                  <a:pt x="186182" y="286512"/>
                  <a:pt x="526034" y="623316"/>
                  <a:pt x="948944" y="863346"/>
                </a:cubicBezTo>
                <a:cubicBezTo>
                  <a:pt x="1314323" y="1070737"/>
                  <a:pt x="1740789" y="1171067"/>
                  <a:pt x="2074418" y="1198372"/>
                </a:cubicBezTo>
                <a:cubicBezTo>
                  <a:pt x="2205482" y="1209167"/>
                  <a:pt x="2323846" y="1197991"/>
                  <a:pt x="2439543" y="1187069"/>
                </a:cubicBezTo>
                <a:cubicBezTo>
                  <a:pt x="2548509" y="1176782"/>
                  <a:pt x="2655316" y="1166749"/>
                  <a:pt x="2767076" y="1175893"/>
                </a:cubicBezTo>
                <a:cubicBezTo>
                  <a:pt x="2785999" y="1177417"/>
                  <a:pt x="2805176" y="1179576"/>
                  <a:pt x="2824353" y="1182370"/>
                </a:cubicBezTo>
                <a:cubicBezTo>
                  <a:pt x="2953893" y="1200912"/>
                  <a:pt x="3097784" y="1207516"/>
                  <a:pt x="3247644" y="1214374"/>
                </a:cubicBezTo>
                <a:cubicBezTo>
                  <a:pt x="3409061" y="1221867"/>
                  <a:pt x="3577336" y="1229487"/>
                  <a:pt x="3741039" y="1252982"/>
                </a:cubicBezTo>
                <a:cubicBezTo>
                  <a:pt x="3773424" y="1257554"/>
                  <a:pt x="3805555" y="1262888"/>
                  <a:pt x="3837432" y="1268857"/>
                </a:cubicBezTo>
                <a:cubicBezTo>
                  <a:pt x="4378960" y="1370203"/>
                  <a:pt x="4895723" y="1321054"/>
                  <a:pt x="5340096" y="1260729"/>
                </a:cubicBezTo>
                <a:lnTo>
                  <a:pt x="5341366" y="1270127"/>
                </a:lnTo>
                <a:lnTo>
                  <a:pt x="5340096" y="1260729"/>
                </a:lnTo>
                <a:cubicBezTo>
                  <a:pt x="5409946" y="1251204"/>
                  <a:pt x="5479288" y="1241171"/>
                  <a:pt x="5548249" y="1231265"/>
                </a:cubicBezTo>
                <a:cubicBezTo>
                  <a:pt x="5616702" y="1221359"/>
                  <a:pt x="5684774" y="1211453"/>
                  <a:pt x="5752846" y="1202309"/>
                </a:cubicBezTo>
                <a:cubicBezTo>
                  <a:pt x="5970651" y="1172718"/>
                  <a:pt x="6188710" y="1149477"/>
                  <a:pt x="6416040" y="1151382"/>
                </a:cubicBezTo>
                <a:cubicBezTo>
                  <a:pt x="6499606" y="1152144"/>
                  <a:pt x="6585331" y="1156716"/>
                  <a:pt x="6673215" y="1165860"/>
                </a:cubicBezTo>
                <a:lnTo>
                  <a:pt x="6672199" y="1175385"/>
                </a:lnTo>
                <a:lnTo>
                  <a:pt x="6673215" y="1165860"/>
                </a:lnTo>
                <a:cubicBezTo>
                  <a:pt x="7151497" y="1215136"/>
                  <a:pt x="7724902" y="1452499"/>
                  <a:pt x="7951597" y="1817751"/>
                </a:cubicBezTo>
                <a:lnTo>
                  <a:pt x="7943469" y="1822831"/>
                </a:lnTo>
                <a:lnTo>
                  <a:pt x="7951597" y="1817751"/>
                </a:lnTo>
                <a:cubicBezTo>
                  <a:pt x="8043164" y="1965325"/>
                  <a:pt x="8076692" y="2111883"/>
                  <a:pt x="8107680" y="2247646"/>
                </a:cubicBezTo>
                <a:cubicBezTo>
                  <a:pt x="8125968" y="2327656"/>
                  <a:pt x="8143367" y="2403602"/>
                  <a:pt x="8171053" y="2474468"/>
                </a:cubicBezTo>
                <a:cubicBezTo>
                  <a:pt x="8202422" y="2554605"/>
                  <a:pt x="8242554" y="2628392"/>
                  <a:pt x="8310245" y="2695321"/>
                </a:cubicBezTo>
                <a:cubicBezTo>
                  <a:pt x="8600186" y="2982468"/>
                  <a:pt x="9335897" y="2981325"/>
                  <a:pt x="9795129" y="2706751"/>
                </a:cubicBezTo>
                <a:cubicBezTo>
                  <a:pt x="9923653" y="2629916"/>
                  <a:pt x="10034397" y="2535428"/>
                  <a:pt x="10148189" y="2438273"/>
                </a:cubicBezTo>
                <a:cubicBezTo>
                  <a:pt x="10266680" y="2337054"/>
                  <a:pt x="10388346" y="2233168"/>
                  <a:pt x="10535793" y="2145030"/>
                </a:cubicBezTo>
                <a:cubicBezTo>
                  <a:pt x="10547477" y="2138045"/>
                  <a:pt x="10559415" y="2131187"/>
                  <a:pt x="10571480" y="2124329"/>
                </a:cubicBezTo>
                <a:cubicBezTo>
                  <a:pt x="10982452" y="1893697"/>
                  <a:pt x="11487912" y="1783334"/>
                  <a:pt x="11935333" y="1797812"/>
                </a:cubicBezTo>
                <a:cubicBezTo>
                  <a:pt x="12357481" y="1811655"/>
                  <a:pt x="12757785" y="1941322"/>
                  <a:pt x="13114655" y="2124964"/>
                </a:cubicBezTo>
                <a:cubicBezTo>
                  <a:pt x="13434315" y="2289683"/>
                  <a:pt x="13725779" y="2510790"/>
                  <a:pt x="13967333" y="2780157"/>
                </a:cubicBezTo>
                <a:lnTo>
                  <a:pt x="13960220" y="2786507"/>
                </a:lnTo>
                <a:lnTo>
                  <a:pt x="13967333" y="2780157"/>
                </a:lnTo>
                <a:cubicBezTo>
                  <a:pt x="14004036" y="2820924"/>
                  <a:pt x="14039088" y="2861818"/>
                  <a:pt x="14072869" y="2902458"/>
                </a:cubicBezTo>
                <a:lnTo>
                  <a:pt x="14065504" y="2908554"/>
                </a:lnTo>
                <a:lnTo>
                  <a:pt x="14072869" y="2902458"/>
                </a:lnTo>
                <a:cubicBezTo>
                  <a:pt x="14132052" y="2973197"/>
                  <a:pt x="14187932" y="3042666"/>
                  <a:pt x="14242288" y="3110103"/>
                </a:cubicBezTo>
                <a:cubicBezTo>
                  <a:pt x="14293723" y="3173984"/>
                  <a:pt x="14343761" y="3236087"/>
                  <a:pt x="14393926" y="3296031"/>
                </a:cubicBezTo>
                <a:cubicBezTo>
                  <a:pt x="14562201" y="3497199"/>
                  <a:pt x="14730730" y="3673348"/>
                  <a:pt x="14954504" y="3807841"/>
                </a:cubicBezTo>
                <a:lnTo>
                  <a:pt x="14949551" y="3815969"/>
                </a:lnTo>
                <a:lnTo>
                  <a:pt x="14954504" y="3807841"/>
                </a:lnTo>
                <a:cubicBezTo>
                  <a:pt x="15222219" y="3968623"/>
                  <a:pt x="15567406" y="4059936"/>
                  <a:pt x="15915641" y="4067429"/>
                </a:cubicBezTo>
                <a:cubicBezTo>
                  <a:pt x="16229838" y="4074287"/>
                  <a:pt x="16534766" y="4023741"/>
                  <a:pt x="16822419" y="3934841"/>
                </a:cubicBezTo>
                <a:cubicBezTo>
                  <a:pt x="17254219" y="3801491"/>
                  <a:pt x="17651222" y="3587750"/>
                  <a:pt x="18056987" y="3369310"/>
                </a:cubicBezTo>
                <a:cubicBezTo>
                  <a:pt x="18104358" y="3343783"/>
                  <a:pt x="18151856" y="3318256"/>
                  <a:pt x="18199481" y="3292729"/>
                </a:cubicBezTo>
                <a:lnTo>
                  <a:pt x="18203926" y="3301111"/>
                </a:lnTo>
                <a:lnTo>
                  <a:pt x="18199481" y="3292729"/>
                </a:lnTo>
                <a:cubicBezTo>
                  <a:pt x="18312130" y="3232404"/>
                  <a:pt x="18425794" y="3171571"/>
                  <a:pt x="18541111" y="3111881"/>
                </a:cubicBezTo>
                <a:lnTo>
                  <a:pt x="18545429" y="3120390"/>
                </a:lnTo>
                <a:lnTo>
                  <a:pt x="18540984" y="3111881"/>
                </a:lnTo>
                <a:cubicBezTo>
                  <a:pt x="20184619" y="2257044"/>
                  <a:pt x="22158198" y="1593088"/>
                  <a:pt x="24377650" y="1348740"/>
                </a:cubicBezTo>
                <a:lnTo>
                  <a:pt x="24379682" y="1367663"/>
                </a:lnTo>
                <a:cubicBezTo>
                  <a:pt x="22162769" y="1611757"/>
                  <a:pt x="20191476" y="2275078"/>
                  <a:pt x="18549747" y="3128772"/>
                </a:cubicBezTo>
                <a:cubicBezTo>
                  <a:pt x="18434685" y="3188335"/>
                  <a:pt x="18321019" y="3249168"/>
                  <a:pt x="18208370" y="3309493"/>
                </a:cubicBezTo>
                <a:cubicBezTo>
                  <a:pt x="18160745" y="3335020"/>
                  <a:pt x="18113248" y="3360547"/>
                  <a:pt x="18065877" y="3386074"/>
                </a:cubicBezTo>
                <a:cubicBezTo>
                  <a:pt x="17660367" y="3604387"/>
                  <a:pt x="17261713" y="3819144"/>
                  <a:pt x="16827881" y="3953002"/>
                </a:cubicBezTo>
                <a:lnTo>
                  <a:pt x="16825087" y="3943858"/>
                </a:lnTo>
                <a:lnTo>
                  <a:pt x="16827881" y="3953002"/>
                </a:lnTo>
                <a:cubicBezTo>
                  <a:pt x="16538448" y="4042410"/>
                  <a:pt x="16231490" y="4093337"/>
                  <a:pt x="15915005" y="4086352"/>
                </a:cubicBezTo>
                <a:lnTo>
                  <a:pt x="15915259" y="4076827"/>
                </a:lnTo>
                <a:lnTo>
                  <a:pt x="15915005" y="4086352"/>
                </a:lnTo>
                <a:cubicBezTo>
                  <a:pt x="15563977" y="4078732"/>
                  <a:pt x="15215490" y="3986784"/>
                  <a:pt x="14944470" y="3823970"/>
                </a:cubicBezTo>
                <a:cubicBezTo>
                  <a:pt x="14717903" y="3687953"/>
                  <a:pt x="14547723" y="3509772"/>
                  <a:pt x="14379068" y="3308096"/>
                </a:cubicBezTo>
                <a:cubicBezTo>
                  <a:pt x="14328775" y="3248025"/>
                  <a:pt x="14278737" y="3185795"/>
                  <a:pt x="14227175" y="3121914"/>
                </a:cubicBezTo>
                <a:cubicBezTo>
                  <a:pt x="14172820" y="3054477"/>
                  <a:pt x="14116940" y="2985135"/>
                  <a:pt x="14058011" y="2914523"/>
                </a:cubicBezTo>
                <a:cubicBezTo>
                  <a:pt x="14024356" y="2874010"/>
                  <a:pt x="13989431" y="2833370"/>
                  <a:pt x="13952982" y="2792857"/>
                </a:cubicBezTo>
                <a:cubicBezTo>
                  <a:pt x="13713079" y="2525268"/>
                  <a:pt x="13423520" y="2305558"/>
                  <a:pt x="13105766" y="2141855"/>
                </a:cubicBezTo>
                <a:lnTo>
                  <a:pt x="13110083" y="2133346"/>
                </a:lnTo>
                <a:lnTo>
                  <a:pt x="13105766" y="2141855"/>
                </a:lnTo>
                <a:cubicBezTo>
                  <a:pt x="12750800" y="1959102"/>
                  <a:pt x="12353163" y="1830578"/>
                  <a:pt x="11934571" y="1816862"/>
                </a:cubicBezTo>
                <a:lnTo>
                  <a:pt x="11934825" y="1807337"/>
                </a:lnTo>
                <a:lnTo>
                  <a:pt x="11934571" y="1816862"/>
                </a:lnTo>
                <a:cubicBezTo>
                  <a:pt x="11490325" y="1802384"/>
                  <a:pt x="10988421" y="1912112"/>
                  <a:pt x="10580624" y="2140839"/>
                </a:cubicBezTo>
                <a:lnTo>
                  <a:pt x="10575925" y="2132584"/>
                </a:lnTo>
                <a:lnTo>
                  <a:pt x="10580624" y="2140839"/>
                </a:lnTo>
                <a:cubicBezTo>
                  <a:pt x="10568686" y="2147570"/>
                  <a:pt x="10557002" y="2154428"/>
                  <a:pt x="10545445" y="2161286"/>
                </a:cubicBezTo>
                <a:cubicBezTo>
                  <a:pt x="10399522" y="2248535"/>
                  <a:pt x="10278999" y="2351405"/>
                  <a:pt x="10160381" y="2452624"/>
                </a:cubicBezTo>
                <a:cubicBezTo>
                  <a:pt x="10046843" y="2549652"/>
                  <a:pt x="9934829" y="2645283"/>
                  <a:pt x="9804781" y="2723007"/>
                </a:cubicBezTo>
                <a:lnTo>
                  <a:pt x="9799955" y="2714879"/>
                </a:lnTo>
                <a:lnTo>
                  <a:pt x="9804781" y="2723007"/>
                </a:lnTo>
                <a:cubicBezTo>
                  <a:pt x="9341612" y="2999994"/>
                  <a:pt x="8595360" y="3004439"/>
                  <a:pt x="8296783" y="2708783"/>
                </a:cubicBezTo>
                <a:lnTo>
                  <a:pt x="8303514" y="2702052"/>
                </a:lnTo>
                <a:lnTo>
                  <a:pt x="8296783" y="2708783"/>
                </a:lnTo>
                <a:cubicBezTo>
                  <a:pt x="8226679" y="2639441"/>
                  <a:pt x="8185277" y="2563114"/>
                  <a:pt x="8153273" y="2481326"/>
                </a:cubicBezTo>
                <a:lnTo>
                  <a:pt x="8162163" y="2477897"/>
                </a:lnTo>
                <a:lnTo>
                  <a:pt x="8153273" y="2481326"/>
                </a:lnTo>
                <a:cubicBezTo>
                  <a:pt x="8124952" y="2408936"/>
                  <a:pt x="8107299" y="2331593"/>
                  <a:pt x="8089011" y="2251837"/>
                </a:cubicBezTo>
                <a:cubicBezTo>
                  <a:pt x="8057896" y="2115947"/>
                  <a:pt x="8025003" y="1972310"/>
                  <a:pt x="7935341" y="1827784"/>
                </a:cubicBezTo>
                <a:cubicBezTo>
                  <a:pt x="7713218" y="1469898"/>
                  <a:pt x="7147179" y="1233805"/>
                  <a:pt x="6671183" y="1184783"/>
                </a:cubicBezTo>
                <a:cubicBezTo>
                  <a:pt x="6583807" y="1175766"/>
                  <a:pt x="6498717" y="1171194"/>
                  <a:pt x="6415786" y="1170432"/>
                </a:cubicBezTo>
                <a:lnTo>
                  <a:pt x="6415913" y="1160907"/>
                </a:lnTo>
                <a:lnTo>
                  <a:pt x="6415786" y="1170432"/>
                </a:lnTo>
                <a:cubicBezTo>
                  <a:pt x="6189726" y="1168527"/>
                  <a:pt x="5972810" y="1191641"/>
                  <a:pt x="5755259" y="1221105"/>
                </a:cubicBezTo>
                <a:cubicBezTo>
                  <a:pt x="5687187" y="1230376"/>
                  <a:pt x="5619242" y="1240155"/>
                  <a:pt x="5550789" y="1250061"/>
                </a:cubicBezTo>
                <a:cubicBezTo>
                  <a:pt x="5481828" y="1260094"/>
                  <a:pt x="5412359" y="1270127"/>
                  <a:pt x="5342382" y="1279652"/>
                </a:cubicBezTo>
                <a:cubicBezTo>
                  <a:pt x="4897501" y="1339977"/>
                  <a:pt x="4378325" y="1389634"/>
                  <a:pt x="3833622" y="1287653"/>
                </a:cubicBezTo>
                <a:lnTo>
                  <a:pt x="3835400" y="1278255"/>
                </a:lnTo>
                <a:lnTo>
                  <a:pt x="3833622" y="1287653"/>
                </a:lnTo>
                <a:cubicBezTo>
                  <a:pt x="3801999" y="1281684"/>
                  <a:pt x="3770122" y="1276477"/>
                  <a:pt x="3737991" y="1271905"/>
                </a:cubicBezTo>
                <a:cubicBezTo>
                  <a:pt x="3575431" y="1248664"/>
                  <a:pt x="3408045" y="1240917"/>
                  <a:pt x="3246501" y="1233551"/>
                </a:cubicBezTo>
                <a:cubicBezTo>
                  <a:pt x="3096895" y="1226693"/>
                  <a:pt x="2951988" y="1219962"/>
                  <a:pt x="2821432" y="1201293"/>
                </a:cubicBezTo>
                <a:lnTo>
                  <a:pt x="2822829" y="1191895"/>
                </a:lnTo>
                <a:lnTo>
                  <a:pt x="2821432" y="1201293"/>
                </a:lnTo>
                <a:cubicBezTo>
                  <a:pt x="2802509" y="1198626"/>
                  <a:pt x="2783840" y="1196467"/>
                  <a:pt x="2765171" y="1194943"/>
                </a:cubicBezTo>
                <a:cubicBezTo>
                  <a:pt x="2655443" y="1185926"/>
                  <a:pt x="2550287" y="1195832"/>
                  <a:pt x="2441067" y="1206119"/>
                </a:cubicBezTo>
                <a:cubicBezTo>
                  <a:pt x="2325497" y="1217041"/>
                  <a:pt x="2205482" y="1228344"/>
                  <a:pt x="2072640" y="1217422"/>
                </a:cubicBezTo>
                <a:lnTo>
                  <a:pt x="2073402" y="1207897"/>
                </a:lnTo>
                <a:lnTo>
                  <a:pt x="2072640" y="1217422"/>
                </a:lnTo>
                <a:cubicBezTo>
                  <a:pt x="1736979" y="1189990"/>
                  <a:pt x="1307719" y="1089152"/>
                  <a:pt x="939419" y="879983"/>
                </a:cubicBezTo>
                <a:lnTo>
                  <a:pt x="944118" y="871728"/>
                </a:lnTo>
                <a:lnTo>
                  <a:pt x="939419" y="879983"/>
                </a:lnTo>
                <a:cubicBezTo>
                  <a:pt x="514223" y="638556"/>
                  <a:pt x="171831" y="299593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"/>
          <p:cNvSpPr/>
          <p:nvPr/>
        </p:nvSpPr>
        <p:spPr>
          <a:xfrm>
            <a:off x="-1981" y="5433894"/>
            <a:ext cx="18280380" cy="3166586"/>
          </a:xfrm>
          <a:custGeom>
            <a:rect b="b" l="l" r="r" t="t"/>
            <a:pathLst>
              <a:path extrusionOk="0" h="4222115" w="24373841">
                <a:moveTo>
                  <a:pt x="16256" y="0"/>
                </a:moveTo>
                <a:cubicBezTo>
                  <a:pt x="183642" y="276733"/>
                  <a:pt x="513080" y="610362"/>
                  <a:pt x="924179" y="857250"/>
                </a:cubicBezTo>
                <a:cubicBezTo>
                  <a:pt x="1275461" y="1068324"/>
                  <a:pt x="1686560" y="1182243"/>
                  <a:pt x="2011807" y="1228471"/>
                </a:cubicBezTo>
                <a:lnTo>
                  <a:pt x="2010410" y="1237869"/>
                </a:lnTo>
                <a:lnTo>
                  <a:pt x="2011807" y="1228471"/>
                </a:lnTo>
                <a:cubicBezTo>
                  <a:pt x="2139950" y="1246632"/>
                  <a:pt x="2257552" y="1244346"/>
                  <a:pt x="2372360" y="1241933"/>
                </a:cubicBezTo>
                <a:cubicBezTo>
                  <a:pt x="2479802" y="1239774"/>
                  <a:pt x="2584831" y="1237615"/>
                  <a:pt x="2692400" y="1252855"/>
                </a:cubicBezTo>
                <a:cubicBezTo>
                  <a:pt x="2711704" y="1255649"/>
                  <a:pt x="2731008" y="1258951"/>
                  <a:pt x="2750439" y="1262888"/>
                </a:cubicBezTo>
                <a:lnTo>
                  <a:pt x="2748534" y="1272159"/>
                </a:lnTo>
                <a:lnTo>
                  <a:pt x="2750439" y="1262888"/>
                </a:lnTo>
                <a:cubicBezTo>
                  <a:pt x="2897632" y="1292860"/>
                  <a:pt x="3063240" y="1306322"/>
                  <a:pt x="3234436" y="1320165"/>
                </a:cubicBezTo>
                <a:cubicBezTo>
                  <a:pt x="3403346" y="1333881"/>
                  <a:pt x="3577590" y="1348105"/>
                  <a:pt x="3743452" y="1379093"/>
                </a:cubicBezTo>
                <a:lnTo>
                  <a:pt x="3741674" y="1388491"/>
                </a:lnTo>
                <a:lnTo>
                  <a:pt x="3743452" y="1379093"/>
                </a:lnTo>
                <a:cubicBezTo>
                  <a:pt x="4295902" y="1482217"/>
                  <a:pt x="4827651" y="1419987"/>
                  <a:pt x="5286121" y="1344295"/>
                </a:cubicBezTo>
                <a:cubicBezTo>
                  <a:pt x="5360289" y="1332103"/>
                  <a:pt x="5433822" y="1319276"/>
                  <a:pt x="5507101" y="1306449"/>
                </a:cubicBezTo>
                <a:cubicBezTo>
                  <a:pt x="5579872" y="1293749"/>
                  <a:pt x="5652262" y="1281049"/>
                  <a:pt x="5724779" y="1269111"/>
                </a:cubicBezTo>
                <a:cubicBezTo>
                  <a:pt x="5946394" y="1232662"/>
                  <a:pt x="6168771" y="1202817"/>
                  <a:pt x="6400673" y="1198753"/>
                </a:cubicBezTo>
                <a:cubicBezTo>
                  <a:pt x="6487414" y="1197356"/>
                  <a:pt x="6576187" y="1199769"/>
                  <a:pt x="6667627" y="1207135"/>
                </a:cubicBezTo>
                <a:lnTo>
                  <a:pt x="6666865" y="1216660"/>
                </a:lnTo>
                <a:lnTo>
                  <a:pt x="6667627" y="1207135"/>
                </a:lnTo>
                <a:cubicBezTo>
                  <a:pt x="7163435" y="1246759"/>
                  <a:pt x="7756525" y="1484122"/>
                  <a:pt x="7981188" y="1861312"/>
                </a:cubicBezTo>
                <a:cubicBezTo>
                  <a:pt x="8073390" y="2016252"/>
                  <a:pt x="8101457" y="2171319"/>
                  <a:pt x="8127619" y="2315464"/>
                </a:cubicBezTo>
                <a:cubicBezTo>
                  <a:pt x="8142351" y="2396363"/>
                  <a:pt x="8156321" y="2473579"/>
                  <a:pt x="8180451" y="2546350"/>
                </a:cubicBezTo>
                <a:cubicBezTo>
                  <a:pt x="8208645" y="2631186"/>
                  <a:pt x="8246745" y="2709926"/>
                  <a:pt x="8314055" y="2781935"/>
                </a:cubicBezTo>
                <a:cubicBezTo>
                  <a:pt x="8602472" y="3090926"/>
                  <a:pt x="9361932" y="3101975"/>
                  <a:pt x="9842500" y="2829306"/>
                </a:cubicBezTo>
                <a:lnTo>
                  <a:pt x="9847199" y="2837561"/>
                </a:lnTo>
                <a:lnTo>
                  <a:pt x="9842500" y="2829306"/>
                </a:lnTo>
                <a:cubicBezTo>
                  <a:pt x="9975850" y="2753614"/>
                  <a:pt x="10091547" y="2659507"/>
                  <a:pt x="10210546" y="2562860"/>
                </a:cubicBezTo>
                <a:cubicBezTo>
                  <a:pt x="10334625" y="2462022"/>
                  <a:pt x="10462133" y="2358390"/>
                  <a:pt x="10615803" y="2271014"/>
                </a:cubicBezTo>
                <a:cubicBezTo>
                  <a:pt x="10619105" y="2269109"/>
                  <a:pt x="10622407" y="2267331"/>
                  <a:pt x="10625709" y="2265426"/>
                </a:cubicBezTo>
                <a:cubicBezTo>
                  <a:pt x="11034014" y="2038223"/>
                  <a:pt x="11528171" y="1909572"/>
                  <a:pt x="11973052" y="1921256"/>
                </a:cubicBezTo>
                <a:lnTo>
                  <a:pt x="11972798" y="1930781"/>
                </a:lnTo>
                <a:lnTo>
                  <a:pt x="11973052" y="1921256"/>
                </a:lnTo>
                <a:cubicBezTo>
                  <a:pt x="12390374" y="1932178"/>
                  <a:pt x="12795123" y="2037588"/>
                  <a:pt x="13155803" y="2209927"/>
                </a:cubicBezTo>
                <a:cubicBezTo>
                  <a:pt x="13479780" y="2364867"/>
                  <a:pt x="13774292" y="2578608"/>
                  <a:pt x="14011148" y="2846578"/>
                </a:cubicBezTo>
                <a:lnTo>
                  <a:pt x="14004036" y="2852928"/>
                </a:lnTo>
                <a:lnTo>
                  <a:pt x="14011148" y="2846578"/>
                </a:lnTo>
                <a:cubicBezTo>
                  <a:pt x="14047090" y="2887091"/>
                  <a:pt x="14080998" y="2927604"/>
                  <a:pt x="14113765" y="2968244"/>
                </a:cubicBezTo>
                <a:lnTo>
                  <a:pt x="14106398" y="2974213"/>
                </a:lnTo>
                <a:lnTo>
                  <a:pt x="14113765" y="2968244"/>
                </a:lnTo>
                <a:cubicBezTo>
                  <a:pt x="14189710" y="3061970"/>
                  <a:pt x="14258798" y="3153918"/>
                  <a:pt x="14325346" y="3242564"/>
                </a:cubicBezTo>
                <a:cubicBezTo>
                  <a:pt x="14387576" y="3325368"/>
                  <a:pt x="14447647" y="3405251"/>
                  <a:pt x="14509116" y="3481197"/>
                </a:cubicBezTo>
                <a:cubicBezTo>
                  <a:pt x="14635861" y="3637661"/>
                  <a:pt x="14768830" y="3777488"/>
                  <a:pt x="14939390" y="3891534"/>
                </a:cubicBezTo>
                <a:lnTo>
                  <a:pt x="14934057" y="3899408"/>
                </a:lnTo>
                <a:lnTo>
                  <a:pt x="14939390" y="3891534"/>
                </a:lnTo>
                <a:cubicBezTo>
                  <a:pt x="15193517" y="4061206"/>
                  <a:pt x="15529306" y="4163568"/>
                  <a:pt x="15873603" y="4184269"/>
                </a:cubicBezTo>
                <a:cubicBezTo>
                  <a:pt x="16183610" y="4202938"/>
                  <a:pt x="16489680" y="4165092"/>
                  <a:pt x="16780256" y="4088257"/>
                </a:cubicBezTo>
                <a:lnTo>
                  <a:pt x="16782668" y="4097528"/>
                </a:lnTo>
                <a:lnTo>
                  <a:pt x="16780256" y="4088257"/>
                </a:lnTo>
                <a:cubicBezTo>
                  <a:pt x="17228058" y="3969766"/>
                  <a:pt x="17643602" y="3766185"/>
                  <a:pt x="18068416" y="3557905"/>
                </a:cubicBezTo>
                <a:cubicBezTo>
                  <a:pt x="18106264" y="3539363"/>
                  <a:pt x="18144236" y="3520694"/>
                  <a:pt x="18182336" y="3502152"/>
                </a:cubicBezTo>
                <a:cubicBezTo>
                  <a:pt x="18189702" y="3498596"/>
                  <a:pt x="18197067" y="3494913"/>
                  <a:pt x="18204434" y="3491357"/>
                </a:cubicBezTo>
                <a:cubicBezTo>
                  <a:pt x="18211800" y="3487801"/>
                  <a:pt x="18219165" y="3484118"/>
                  <a:pt x="18226659" y="3480562"/>
                </a:cubicBezTo>
                <a:cubicBezTo>
                  <a:pt x="18326863" y="3431667"/>
                  <a:pt x="18427954" y="3382391"/>
                  <a:pt x="18530063" y="3333877"/>
                </a:cubicBezTo>
                <a:lnTo>
                  <a:pt x="18534126" y="3342513"/>
                </a:lnTo>
                <a:lnTo>
                  <a:pt x="18530063" y="3333877"/>
                </a:lnTo>
                <a:cubicBezTo>
                  <a:pt x="20200238" y="2538730"/>
                  <a:pt x="22174200" y="1930019"/>
                  <a:pt x="24372063" y="1717548"/>
                </a:cubicBezTo>
                <a:lnTo>
                  <a:pt x="24373841" y="1736471"/>
                </a:lnTo>
                <a:cubicBezTo>
                  <a:pt x="22178390" y="1948688"/>
                  <a:pt x="20206588" y="2556764"/>
                  <a:pt x="18538191" y="3351022"/>
                </a:cubicBezTo>
                <a:cubicBezTo>
                  <a:pt x="18436209" y="3399409"/>
                  <a:pt x="18335243" y="3448685"/>
                  <a:pt x="18235040" y="3497580"/>
                </a:cubicBezTo>
                <a:cubicBezTo>
                  <a:pt x="18227675" y="3501136"/>
                  <a:pt x="18220309" y="3504819"/>
                  <a:pt x="18212815" y="3508375"/>
                </a:cubicBezTo>
                <a:cubicBezTo>
                  <a:pt x="18205323" y="3511931"/>
                  <a:pt x="18198084" y="3515614"/>
                  <a:pt x="18190717" y="3519170"/>
                </a:cubicBezTo>
                <a:lnTo>
                  <a:pt x="18186527" y="3510661"/>
                </a:lnTo>
                <a:lnTo>
                  <a:pt x="18190717" y="3519170"/>
                </a:lnTo>
                <a:cubicBezTo>
                  <a:pt x="18152617" y="3537712"/>
                  <a:pt x="18114645" y="3556381"/>
                  <a:pt x="18076799" y="3574923"/>
                </a:cubicBezTo>
                <a:cubicBezTo>
                  <a:pt x="17652239" y="3783076"/>
                  <a:pt x="17235042" y="3987546"/>
                  <a:pt x="16785082" y="4106672"/>
                </a:cubicBezTo>
                <a:cubicBezTo>
                  <a:pt x="16492855" y="4184015"/>
                  <a:pt x="16184626" y="4222115"/>
                  <a:pt x="15872460" y="4203319"/>
                </a:cubicBezTo>
                <a:lnTo>
                  <a:pt x="15873095" y="4193794"/>
                </a:lnTo>
                <a:lnTo>
                  <a:pt x="15872588" y="4203319"/>
                </a:lnTo>
                <a:cubicBezTo>
                  <a:pt x="15525623" y="4182491"/>
                  <a:pt x="15186406" y="4079367"/>
                  <a:pt x="14928977" y="3907409"/>
                </a:cubicBezTo>
                <a:cubicBezTo>
                  <a:pt x="14756130" y="3791839"/>
                  <a:pt x="14621763" y="3650488"/>
                  <a:pt x="14494383" y="3493262"/>
                </a:cubicBezTo>
                <a:cubicBezTo>
                  <a:pt x="14432534" y="3416935"/>
                  <a:pt x="14372336" y="3336798"/>
                  <a:pt x="14310106" y="3254121"/>
                </a:cubicBezTo>
                <a:cubicBezTo>
                  <a:pt x="14243431" y="3165475"/>
                  <a:pt x="14174597" y="3073781"/>
                  <a:pt x="14098905" y="2980309"/>
                </a:cubicBezTo>
                <a:cubicBezTo>
                  <a:pt x="14066392" y="2939923"/>
                  <a:pt x="14032611" y="2899537"/>
                  <a:pt x="13996924" y="2859405"/>
                </a:cubicBezTo>
                <a:cubicBezTo>
                  <a:pt x="13761847" y="2593594"/>
                  <a:pt x="13469365" y="2381250"/>
                  <a:pt x="13147548" y="2227326"/>
                </a:cubicBezTo>
                <a:lnTo>
                  <a:pt x="13151613" y="2218690"/>
                </a:lnTo>
                <a:lnTo>
                  <a:pt x="13147548" y="2227326"/>
                </a:lnTo>
                <a:cubicBezTo>
                  <a:pt x="12789154" y="2056003"/>
                  <a:pt x="12386945" y="1951355"/>
                  <a:pt x="11972544" y="1940433"/>
                </a:cubicBezTo>
                <a:cubicBezTo>
                  <a:pt x="11531346" y="1928876"/>
                  <a:pt x="11040618" y="2056511"/>
                  <a:pt x="10634980" y="2282190"/>
                </a:cubicBezTo>
                <a:lnTo>
                  <a:pt x="10630408" y="2273808"/>
                </a:lnTo>
                <a:lnTo>
                  <a:pt x="10635107" y="2282063"/>
                </a:lnTo>
                <a:cubicBezTo>
                  <a:pt x="10631805" y="2283841"/>
                  <a:pt x="10628503" y="2285746"/>
                  <a:pt x="10625328" y="2287524"/>
                </a:cubicBezTo>
                <a:cubicBezTo>
                  <a:pt x="10473309" y="2373884"/>
                  <a:pt x="10346944" y="2476627"/>
                  <a:pt x="10222611" y="2577592"/>
                </a:cubicBezTo>
                <a:cubicBezTo>
                  <a:pt x="10103866" y="2674112"/>
                  <a:pt x="9986899" y="2769235"/>
                  <a:pt x="9852025" y="2845816"/>
                </a:cubicBezTo>
                <a:cubicBezTo>
                  <a:pt x="9367647" y="3120771"/>
                  <a:pt x="8597265" y="3113024"/>
                  <a:pt x="8300339" y="2794889"/>
                </a:cubicBezTo>
                <a:lnTo>
                  <a:pt x="8307324" y="2788412"/>
                </a:lnTo>
                <a:lnTo>
                  <a:pt x="8300339" y="2794889"/>
                </a:lnTo>
                <a:cubicBezTo>
                  <a:pt x="8230616" y="2720213"/>
                  <a:pt x="8191373" y="2638806"/>
                  <a:pt x="8162671" y="2552319"/>
                </a:cubicBezTo>
                <a:lnTo>
                  <a:pt x="8171688" y="2549271"/>
                </a:lnTo>
                <a:lnTo>
                  <a:pt x="8162671" y="2552319"/>
                </a:lnTo>
                <a:cubicBezTo>
                  <a:pt x="8138033" y="2478151"/>
                  <a:pt x="8123682" y="2399538"/>
                  <a:pt x="8109077" y="2318893"/>
                </a:cubicBezTo>
                <a:cubicBezTo>
                  <a:pt x="8082915" y="2174494"/>
                  <a:pt x="8055229" y="2022602"/>
                  <a:pt x="7965059" y="1871091"/>
                </a:cubicBezTo>
                <a:lnTo>
                  <a:pt x="7973187" y="1866265"/>
                </a:lnTo>
                <a:lnTo>
                  <a:pt x="7965059" y="1871091"/>
                </a:lnTo>
                <a:cubicBezTo>
                  <a:pt x="7744841" y="1501902"/>
                  <a:pt x="7159498" y="1265682"/>
                  <a:pt x="6666103" y="1226312"/>
                </a:cubicBezTo>
                <a:cubicBezTo>
                  <a:pt x="6575425" y="1218946"/>
                  <a:pt x="6487287" y="1216533"/>
                  <a:pt x="6401054" y="1217930"/>
                </a:cubicBezTo>
                <a:lnTo>
                  <a:pt x="6400927" y="1208405"/>
                </a:lnTo>
                <a:lnTo>
                  <a:pt x="6401054" y="1217930"/>
                </a:lnTo>
                <a:cubicBezTo>
                  <a:pt x="6170549" y="1221867"/>
                  <a:pt x="5949188" y="1251585"/>
                  <a:pt x="5727954" y="1288034"/>
                </a:cubicBezTo>
                <a:cubicBezTo>
                  <a:pt x="5655564" y="1299972"/>
                  <a:pt x="5583174" y="1312545"/>
                  <a:pt x="5510403" y="1325245"/>
                </a:cubicBezTo>
                <a:cubicBezTo>
                  <a:pt x="5437124" y="1338072"/>
                  <a:pt x="5363464" y="1350899"/>
                  <a:pt x="5289169" y="1363091"/>
                </a:cubicBezTo>
                <a:lnTo>
                  <a:pt x="5287645" y="1353693"/>
                </a:lnTo>
                <a:lnTo>
                  <a:pt x="5289169" y="1363091"/>
                </a:lnTo>
                <a:cubicBezTo>
                  <a:pt x="4830191" y="1438783"/>
                  <a:pt x="4295775" y="1501521"/>
                  <a:pt x="3739896" y="1397762"/>
                </a:cubicBezTo>
                <a:cubicBezTo>
                  <a:pt x="3575177" y="1367028"/>
                  <a:pt x="3401949" y="1352931"/>
                  <a:pt x="3232912" y="1339088"/>
                </a:cubicBezTo>
                <a:cubicBezTo>
                  <a:pt x="3062097" y="1325245"/>
                  <a:pt x="2895219" y="1311656"/>
                  <a:pt x="2746629" y="1281430"/>
                </a:cubicBezTo>
                <a:cubicBezTo>
                  <a:pt x="2727579" y="1277493"/>
                  <a:pt x="2708656" y="1274318"/>
                  <a:pt x="2689733" y="1271651"/>
                </a:cubicBezTo>
                <a:cubicBezTo>
                  <a:pt x="2584069" y="1256665"/>
                  <a:pt x="2480564" y="1258697"/>
                  <a:pt x="2372868" y="1260983"/>
                </a:cubicBezTo>
                <a:cubicBezTo>
                  <a:pt x="2258314" y="1263269"/>
                  <a:pt x="2139188" y="1265809"/>
                  <a:pt x="2009267" y="1247267"/>
                </a:cubicBezTo>
                <a:cubicBezTo>
                  <a:pt x="1682242" y="1200785"/>
                  <a:pt x="1268476" y="1086231"/>
                  <a:pt x="914527" y="873506"/>
                </a:cubicBezTo>
                <a:lnTo>
                  <a:pt x="919480" y="865378"/>
                </a:lnTo>
                <a:lnTo>
                  <a:pt x="914527" y="873506"/>
                </a:lnTo>
                <a:cubicBezTo>
                  <a:pt x="501015" y="625348"/>
                  <a:pt x="169164" y="289687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"/>
          <p:cNvSpPr/>
          <p:nvPr/>
        </p:nvSpPr>
        <p:spPr>
          <a:xfrm>
            <a:off x="2714" y="5299397"/>
            <a:ext cx="18275237" cy="3263550"/>
          </a:xfrm>
          <a:custGeom>
            <a:rect b="b" l="l" r="r" t="t"/>
            <a:pathLst>
              <a:path extrusionOk="0" h="4351401" w="24366982">
                <a:moveTo>
                  <a:pt x="16256" y="0"/>
                </a:moveTo>
                <a:cubicBezTo>
                  <a:pt x="181229" y="266954"/>
                  <a:pt x="500507" y="597027"/>
                  <a:pt x="899541" y="851027"/>
                </a:cubicBezTo>
                <a:lnTo>
                  <a:pt x="894461" y="859028"/>
                </a:lnTo>
                <a:lnTo>
                  <a:pt x="899541" y="851027"/>
                </a:lnTo>
                <a:cubicBezTo>
                  <a:pt x="1236853" y="1065657"/>
                  <a:pt x="1632331" y="1193292"/>
                  <a:pt x="1949450" y="1258570"/>
                </a:cubicBezTo>
                <a:lnTo>
                  <a:pt x="1947545" y="1267841"/>
                </a:lnTo>
                <a:lnTo>
                  <a:pt x="1949450" y="1258570"/>
                </a:lnTo>
                <a:cubicBezTo>
                  <a:pt x="2123694" y="1294384"/>
                  <a:pt x="2277110" y="1307084"/>
                  <a:pt x="2431415" y="1319911"/>
                </a:cubicBezTo>
                <a:cubicBezTo>
                  <a:pt x="2511425" y="1326515"/>
                  <a:pt x="2591689" y="1333246"/>
                  <a:pt x="2675001" y="1343152"/>
                </a:cubicBezTo>
                <a:lnTo>
                  <a:pt x="2673858" y="1352550"/>
                </a:lnTo>
                <a:lnTo>
                  <a:pt x="2675001" y="1343152"/>
                </a:lnTo>
                <a:cubicBezTo>
                  <a:pt x="2978912" y="1379347"/>
                  <a:pt x="3325876" y="1429004"/>
                  <a:pt x="3649218" y="1489202"/>
                </a:cubicBezTo>
                <a:cubicBezTo>
                  <a:pt x="4212336" y="1593977"/>
                  <a:pt x="4759198" y="1518666"/>
                  <a:pt x="5231892" y="1427988"/>
                </a:cubicBezTo>
                <a:cubicBezTo>
                  <a:pt x="5309616" y="1413129"/>
                  <a:pt x="5386832" y="1397381"/>
                  <a:pt x="5463921" y="1381887"/>
                </a:cubicBezTo>
                <a:cubicBezTo>
                  <a:pt x="5540375" y="1366393"/>
                  <a:pt x="5616702" y="1350899"/>
                  <a:pt x="5693156" y="1336294"/>
                </a:cubicBezTo>
                <a:cubicBezTo>
                  <a:pt x="5919724" y="1292860"/>
                  <a:pt x="6147562" y="1256411"/>
                  <a:pt x="6385306" y="1246505"/>
                </a:cubicBezTo>
                <a:cubicBezTo>
                  <a:pt x="6475095" y="1242949"/>
                  <a:pt x="6567297" y="1243330"/>
                  <a:pt x="6661912" y="1248791"/>
                </a:cubicBezTo>
                <a:lnTo>
                  <a:pt x="6661404" y="1258316"/>
                </a:lnTo>
                <a:lnTo>
                  <a:pt x="6661912" y="1248791"/>
                </a:lnTo>
                <a:cubicBezTo>
                  <a:pt x="7175373" y="1278509"/>
                  <a:pt x="7788021" y="1516126"/>
                  <a:pt x="8010652" y="1905508"/>
                </a:cubicBezTo>
                <a:lnTo>
                  <a:pt x="8002397" y="1910207"/>
                </a:lnTo>
                <a:lnTo>
                  <a:pt x="8010652" y="1905508"/>
                </a:lnTo>
                <a:cubicBezTo>
                  <a:pt x="8103235" y="2067433"/>
                  <a:pt x="8125587" y="2230628"/>
                  <a:pt x="8146669" y="2383155"/>
                </a:cubicBezTo>
                <a:cubicBezTo>
                  <a:pt x="8157972" y="2465324"/>
                  <a:pt x="8168767" y="2544064"/>
                  <a:pt x="8189722" y="2618740"/>
                </a:cubicBezTo>
                <a:lnTo>
                  <a:pt x="8180578" y="2621280"/>
                </a:lnTo>
                <a:lnTo>
                  <a:pt x="8189722" y="2618740"/>
                </a:lnTo>
                <a:cubicBezTo>
                  <a:pt x="8214868" y="2708402"/>
                  <a:pt x="8250809" y="2792095"/>
                  <a:pt x="8317738" y="2869184"/>
                </a:cubicBezTo>
                <a:cubicBezTo>
                  <a:pt x="8604504" y="3199892"/>
                  <a:pt x="9387459" y="3222879"/>
                  <a:pt x="9889744" y="2952496"/>
                </a:cubicBezTo>
                <a:cubicBezTo>
                  <a:pt x="10028555" y="2877820"/>
                  <a:pt x="10149840" y="2784094"/>
                  <a:pt x="10274554" y="2687574"/>
                </a:cubicBezTo>
                <a:cubicBezTo>
                  <a:pt x="10399522" y="2590927"/>
                  <a:pt x="10527919" y="2491613"/>
                  <a:pt x="10679938" y="2407412"/>
                </a:cubicBezTo>
                <a:cubicBezTo>
                  <a:pt x="11085576" y="2183384"/>
                  <a:pt x="11568049" y="2056511"/>
                  <a:pt x="12010009" y="2045462"/>
                </a:cubicBezTo>
                <a:cubicBezTo>
                  <a:pt x="12423394" y="2035175"/>
                  <a:pt x="12832461" y="2134743"/>
                  <a:pt x="13196570" y="2295779"/>
                </a:cubicBezTo>
                <a:lnTo>
                  <a:pt x="13192760" y="2304542"/>
                </a:lnTo>
                <a:lnTo>
                  <a:pt x="13196570" y="2295779"/>
                </a:lnTo>
                <a:cubicBezTo>
                  <a:pt x="13524739" y="2440813"/>
                  <a:pt x="13822426" y="2647442"/>
                  <a:pt x="14054709" y="2913888"/>
                </a:cubicBezTo>
                <a:lnTo>
                  <a:pt x="14047470" y="2920111"/>
                </a:lnTo>
                <a:lnTo>
                  <a:pt x="14054582" y="2913888"/>
                </a:lnTo>
                <a:cubicBezTo>
                  <a:pt x="14089889" y="2954147"/>
                  <a:pt x="14122781" y="2994533"/>
                  <a:pt x="14154277" y="3035046"/>
                </a:cubicBezTo>
                <a:lnTo>
                  <a:pt x="14146784" y="3040888"/>
                </a:lnTo>
                <a:lnTo>
                  <a:pt x="14154277" y="3035046"/>
                </a:lnTo>
                <a:cubicBezTo>
                  <a:pt x="14242416" y="3147568"/>
                  <a:pt x="14318996" y="3258312"/>
                  <a:pt x="14392529" y="3364484"/>
                </a:cubicBezTo>
                <a:cubicBezTo>
                  <a:pt x="14460601" y="3462909"/>
                  <a:pt x="14526006" y="3557270"/>
                  <a:pt x="14595602" y="3646170"/>
                </a:cubicBezTo>
                <a:cubicBezTo>
                  <a:pt x="14691488" y="3768725"/>
                  <a:pt x="14795118" y="3880231"/>
                  <a:pt x="14924151" y="3976116"/>
                </a:cubicBezTo>
                <a:cubicBezTo>
                  <a:pt x="15164435" y="4154805"/>
                  <a:pt x="15490825" y="4267962"/>
                  <a:pt x="15831185" y="4301871"/>
                </a:cubicBezTo>
                <a:lnTo>
                  <a:pt x="15830296" y="4311396"/>
                </a:lnTo>
                <a:lnTo>
                  <a:pt x="15831185" y="4301871"/>
                </a:lnTo>
                <a:cubicBezTo>
                  <a:pt x="16137255" y="4332351"/>
                  <a:pt x="16444467" y="4307078"/>
                  <a:pt x="16737457" y="4242308"/>
                </a:cubicBezTo>
                <a:cubicBezTo>
                  <a:pt x="17200626" y="4139946"/>
                  <a:pt x="17634331" y="3947414"/>
                  <a:pt x="18077689" y="3750691"/>
                </a:cubicBezTo>
                <a:cubicBezTo>
                  <a:pt x="18106643" y="3737864"/>
                  <a:pt x="18135600" y="3725037"/>
                  <a:pt x="18164556" y="3712210"/>
                </a:cubicBezTo>
                <a:lnTo>
                  <a:pt x="18168367" y="3720973"/>
                </a:lnTo>
                <a:lnTo>
                  <a:pt x="18164556" y="3712210"/>
                </a:lnTo>
                <a:cubicBezTo>
                  <a:pt x="18174463" y="3707765"/>
                  <a:pt x="18184495" y="3703320"/>
                  <a:pt x="18194401" y="3699002"/>
                </a:cubicBezTo>
                <a:cubicBezTo>
                  <a:pt x="18204307" y="3694684"/>
                  <a:pt x="18214341" y="3690112"/>
                  <a:pt x="18224373" y="3685667"/>
                </a:cubicBezTo>
                <a:cubicBezTo>
                  <a:pt x="18321528" y="3642487"/>
                  <a:pt x="18419572" y="3599180"/>
                  <a:pt x="18518251" y="3556635"/>
                </a:cubicBezTo>
                <a:lnTo>
                  <a:pt x="18522061" y="3565398"/>
                </a:lnTo>
                <a:lnTo>
                  <a:pt x="18518251" y="3556635"/>
                </a:lnTo>
                <a:cubicBezTo>
                  <a:pt x="20214718" y="2821178"/>
                  <a:pt x="22189186" y="2267839"/>
                  <a:pt x="24365458" y="2087118"/>
                </a:cubicBezTo>
                <a:lnTo>
                  <a:pt x="24366982" y="2106041"/>
                </a:lnTo>
                <a:cubicBezTo>
                  <a:pt x="22192868" y="2286635"/>
                  <a:pt x="20220432" y="2839339"/>
                  <a:pt x="18525743" y="3574034"/>
                </a:cubicBezTo>
                <a:cubicBezTo>
                  <a:pt x="18427066" y="3616579"/>
                  <a:pt x="18329275" y="3659886"/>
                  <a:pt x="18231992" y="3702939"/>
                </a:cubicBezTo>
                <a:cubicBezTo>
                  <a:pt x="18221960" y="3707384"/>
                  <a:pt x="18212054" y="3711829"/>
                  <a:pt x="18202021" y="3716274"/>
                </a:cubicBezTo>
                <a:cubicBezTo>
                  <a:pt x="18191989" y="3720719"/>
                  <a:pt x="18182082" y="3725164"/>
                  <a:pt x="18172176" y="3729482"/>
                </a:cubicBezTo>
                <a:cubicBezTo>
                  <a:pt x="18143220" y="3742309"/>
                  <a:pt x="18114265" y="3755136"/>
                  <a:pt x="18085308" y="3767963"/>
                </a:cubicBezTo>
                <a:cubicBezTo>
                  <a:pt x="17642205" y="3964686"/>
                  <a:pt x="17206849" y="4157980"/>
                  <a:pt x="16741393" y="4260850"/>
                </a:cubicBezTo>
                <a:lnTo>
                  <a:pt x="16739363" y="4251579"/>
                </a:lnTo>
                <a:lnTo>
                  <a:pt x="16741393" y="4260850"/>
                </a:lnTo>
                <a:cubicBezTo>
                  <a:pt x="16446627" y="4326001"/>
                  <a:pt x="16137382" y="4351401"/>
                  <a:pt x="15829153" y="4320794"/>
                </a:cubicBezTo>
                <a:cubicBezTo>
                  <a:pt x="15486126" y="4286631"/>
                  <a:pt x="15156180" y="4172585"/>
                  <a:pt x="14912593" y="3991356"/>
                </a:cubicBezTo>
                <a:lnTo>
                  <a:pt x="14918309" y="3983736"/>
                </a:lnTo>
                <a:lnTo>
                  <a:pt x="14912593" y="3991356"/>
                </a:lnTo>
                <a:cubicBezTo>
                  <a:pt x="14781784" y="3894201"/>
                  <a:pt x="14677009" y="3781171"/>
                  <a:pt x="14580490" y="3657854"/>
                </a:cubicBezTo>
                <a:cubicBezTo>
                  <a:pt x="14510513" y="3568446"/>
                  <a:pt x="14444853" y="3473577"/>
                  <a:pt x="14376781" y="3375279"/>
                </a:cubicBezTo>
                <a:cubicBezTo>
                  <a:pt x="14303248" y="3268980"/>
                  <a:pt x="14226921" y="3158744"/>
                  <a:pt x="14139165" y="3046730"/>
                </a:cubicBezTo>
                <a:cubicBezTo>
                  <a:pt x="14107795" y="3006471"/>
                  <a:pt x="14075029" y="2966339"/>
                  <a:pt x="14040104" y="2926461"/>
                </a:cubicBezTo>
                <a:cubicBezTo>
                  <a:pt x="13809853" y="2662428"/>
                  <a:pt x="13514578" y="2457450"/>
                  <a:pt x="13188568" y="2313305"/>
                </a:cubicBezTo>
                <a:cubicBezTo>
                  <a:pt x="12826492" y="2153158"/>
                  <a:pt x="12420219" y="2054479"/>
                  <a:pt x="12010136" y="2064639"/>
                </a:cubicBezTo>
                <a:lnTo>
                  <a:pt x="12009882" y="2055114"/>
                </a:lnTo>
                <a:lnTo>
                  <a:pt x="12010136" y="2064639"/>
                </a:lnTo>
                <a:cubicBezTo>
                  <a:pt x="11571097" y="2075688"/>
                  <a:pt x="11091672" y="2201799"/>
                  <a:pt x="10688828" y="2424303"/>
                </a:cubicBezTo>
                <a:lnTo>
                  <a:pt x="10684256" y="2415921"/>
                </a:lnTo>
                <a:lnTo>
                  <a:pt x="10688828" y="2424303"/>
                </a:lnTo>
                <a:cubicBezTo>
                  <a:pt x="10538333" y="2507742"/>
                  <a:pt x="10410952" y="2606167"/>
                  <a:pt x="10285857" y="2702941"/>
                </a:cubicBezTo>
                <a:cubicBezTo>
                  <a:pt x="10161270" y="2799207"/>
                  <a:pt x="10038842" y="2893949"/>
                  <a:pt x="9898380" y="2969514"/>
                </a:cubicBezTo>
                <a:lnTo>
                  <a:pt x="9893808" y="2961132"/>
                </a:lnTo>
                <a:lnTo>
                  <a:pt x="9898380" y="2969514"/>
                </a:lnTo>
                <a:cubicBezTo>
                  <a:pt x="9392539" y="3241802"/>
                  <a:pt x="8598154" y="3222498"/>
                  <a:pt x="8303006" y="2882011"/>
                </a:cubicBezTo>
                <a:lnTo>
                  <a:pt x="8310245" y="2875788"/>
                </a:lnTo>
                <a:lnTo>
                  <a:pt x="8303006" y="2882011"/>
                </a:lnTo>
                <a:cubicBezTo>
                  <a:pt x="8233664" y="2802128"/>
                  <a:pt x="8196707" y="2715514"/>
                  <a:pt x="8171053" y="2624201"/>
                </a:cubicBezTo>
                <a:cubicBezTo>
                  <a:pt x="8149717" y="2548001"/>
                  <a:pt x="8138668" y="2467864"/>
                  <a:pt x="8127492" y="2386076"/>
                </a:cubicBezTo>
                <a:cubicBezTo>
                  <a:pt x="8106410" y="2233168"/>
                  <a:pt x="8084439" y="2073529"/>
                  <a:pt x="7993888" y="1915287"/>
                </a:cubicBezTo>
                <a:cubicBezTo>
                  <a:pt x="7776083" y="1534287"/>
                  <a:pt x="7171563" y="1297813"/>
                  <a:pt x="6660515" y="1268095"/>
                </a:cubicBezTo>
                <a:cubicBezTo>
                  <a:pt x="6566535" y="1262634"/>
                  <a:pt x="6475095" y="1262253"/>
                  <a:pt x="6385814" y="1265809"/>
                </a:cubicBezTo>
                <a:lnTo>
                  <a:pt x="6385433" y="1256284"/>
                </a:lnTo>
                <a:lnTo>
                  <a:pt x="6385814" y="1265809"/>
                </a:lnTo>
                <a:cubicBezTo>
                  <a:pt x="6149467" y="1275588"/>
                  <a:pt x="5922772" y="1311910"/>
                  <a:pt x="5696458" y="1355217"/>
                </a:cubicBezTo>
                <a:cubicBezTo>
                  <a:pt x="5620131" y="1369822"/>
                  <a:pt x="5543931" y="1385316"/>
                  <a:pt x="5467477" y="1400810"/>
                </a:cubicBezTo>
                <a:cubicBezTo>
                  <a:pt x="5390515" y="1416431"/>
                  <a:pt x="5313172" y="1432052"/>
                  <a:pt x="5235321" y="1447038"/>
                </a:cubicBezTo>
                <a:lnTo>
                  <a:pt x="5233543" y="1437640"/>
                </a:lnTo>
                <a:lnTo>
                  <a:pt x="5235321" y="1447038"/>
                </a:lnTo>
                <a:cubicBezTo>
                  <a:pt x="4762119" y="1537843"/>
                  <a:pt x="4212336" y="1613789"/>
                  <a:pt x="3645662" y="1508252"/>
                </a:cubicBezTo>
                <a:lnTo>
                  <a:pt x="3647440" y="1498854"/>
                </a:lnTo>
                <a:lnTo>
                  <a:pt x="3645662" y="1508252"/>
                </a:lnTo>
                <a:cubicBezTo>
                  <a:pt x="3322828" y="1448181"/>
                  <a:pt x="2976245" y="1398524"/>
                  <a:pt x="2672715" y="1362456"/>
                </a:cubicBezTo>
                <a:cubicBezTo>
                  <a:pt x="2589784" y="1352550"/>
                  <a:pt x="2509901" y="1345946"/>
                  <a:pt x="2429764" y="1339342"/>
                </a:cubicBezTo>
                <a:cubicBezTo>
                  <a:pt x="2275586" y="1326515"/>
                  <a:pt x="2121027" y="1313688"/>
                  <a:pt x="1945513" y="1277620"/>
                </a:cubicBezTo>
                <a:cubicBezTo>
                  <a:pt x="1627124" y="1211707"/>
                  <a:pt x="1229233" y="1083437"/>
                  <a:pt x="889381" y="867156"/>
                </a:cubicBezTo>
                <a:cubicBezTo>
                  <a:pt x="488188" y="611759"/>
                  <a:pt x="166751" y="279654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7363" y="5164697"/>
            <a:ext cx="18270284" cy="3360325"/>
          </a:xfrm>
          <a:custGeom>
            <a:rect b="b" l="l" r="r" t="t"/>
            <a:pathLst>
              <a:path extrusionOk="0" h="4480433" w="24360378">
                <a:moveTo>
                  <a:pt x="16002" y="0"/>
                </a:moveTo>
                <a:cubicBezTo>
                  <a:pt x="178562" y="257302"/>
                  <a:pt x="487680" y="583946"/>
                  <a:pt x="874903" y="845058"/>
                </a:cubicBezTo>
                <a:cubicBezTo>
                  <a:pt x="1198372" y="1063244"/>
                  <a:pt x="1578356" y="1204849"/>
                  <a:pt x="1887093" y="1288796"/>
                </a:cubicBezTo>
                <a:cubicBezTo>
                  <a:pt x="2066544" y="1337691"/>
                  <a:pt x="2226056" y="1362837"/>
                  <a:pt x="2386457" y="1388110"/>
                </a:cubicBezTo>
                <a:cubicBezTo>
                  <a:pt x="2457196" y="1399286"/>
                  <a:pt x="2528189" y="1410462"/>
                  <a:pt x="2601087" y="1423670"/>
                </a:cubicBezTo>
                <a:cubicBezTo>
                  <a:pt x="2904617" y="1479169"/>
                  <a:pt x="3241421" y="1541272"/>
                  <a:pt x="3554984" y="1599438"/>
                </a:cubicBezTo>
                <a:lnTo>
                  <a:pt x="3553206" y="1608836"/>
                </a:lnTo>
                <a:lnTo>
                  <a:pt x="3554984" y="1599438"/>
                </a:lnTo>
                <a:cubicBezTo>
                  <a:pt x="4129024" y="1705864"/>
                  <a:pt x="4690872" y="1617726"/>
                  <a:pt x="5177663" y="1511808"/>
                </a:cubicBezTo>
                <a:cubicBezTo>
                  <a:pt x="5259070" y="1494155"/>
                  <a:pt x="5339715" y="1475613"/>
                  <a:pt x="5420360" y="1457198"/>
                </a:cubicBezTo>
                <a:cubicBezTo>
                  <a:pt x="5500497" y="1438910"/>
                  <a:pt x="5580507" y="1420622"/>
                  <a:pt x="5660644" y="1403223"/>
                </a:cubicBezTo>
                <a:cubicBezTo>
                  <a:pt x="5892419" y="1352931"/>
                  <a:pt x="6125845" y="1309751"/>
                  <a:pt x="6369685" y="1294257"/>
                </a:cubicBezTo>
                <a:cubicBezTo>
                  <a:pt x="6462776" y="1288288"/>
                  <a:pt x="6558153" y="1286764"/>
                  <a:pt x="6655816" y="1290447"/>
                </a:cubicBezTo>
                <a:lnTo>
                  <a:pt x="6655435" y="1299972"/>
                </a:lnTo>
                <a:lnTo>
                  <a:pt x="6655816" y="1290447"/>
                </a:lnTo>
                <a:cubicBezTo>
                  <a:pt x="7186676" y="1310386"/>
                  <a:pt x="7819136" y="1548003"/>
                  <a:pt x="8039989" y="1949577"/>
                </a:cubicBezTo>
                <a:lnTo>
                  <a:pt x="8031607" y="1954149"/>
                </a:lnTo>
                <a:lnTo>
                  <a:pt x="8039989" y="1949577"/>
                </a:lnTo>
                <a:cubicBezTo>
                  <a:pt x="8132699" y="2118106"/>
                  <a:pt x="8149209" y="2289048"/>
                  <a:pt x="8164703" y="2449830"/>
                </a:cubicBezTo>
                <a:cubicBezTo>
                  <a:pt x="8172831" y="2533523"/>
                  <a:pt x="8180578" y="2614168"/>
                  <a:pt x="8198612" y="2691130"/>
                </a:cubicBezTo>
                <a:cubicBezTo>
                  <a:pt x="8220583" y="2785618"/>
                  <a:pt x="8254492" y="2874264"/>
                  <a:pt x="8321040" y="2956306"/>
                </a:cubicBezTo>
                <a:cubicBezTo>
                  <a:pt x="8606409" y="3308731"/>
                  <a:pt x="9412478" y="3343021"/>
                  <a:pt x="9936607" y="3075559"/>
                </a:cubicBezTo>
                <a:lnTo>
                  <a:pt x="9940925" y="3084068"/>
                </a:lnTo>
                <a:lnTo>
                  <a:pt x="9936607" y="3075559"/>
                </a:lnTo>
                <a:cubicBezTo>
                  <a:pt x="10081514" y="3001518"/>
                  <a:pt x="10209149" y="2907792"/>
                  <a:pt x="10340467" y="2811272"/>
                </a:cubicBezTo>
                <a:cubicBezTo>
                  <a:pt x="10463022" y="2721229"/>
                  <a:pt x="10588625" y="2628773"/>
                  <a:pt x="10733786" y="2548890"/>
                </a:cubicBezTo>
                <a:cubicBezTo>
                  <a:pt x="11136757" y="2328291"/>
                  <a:pt x="11607546" y="2193163"/>
                  <a:pt x="12047093" y="2169160"/>
                </a:cubicBezTo>
                <a:cubicBezTo>
                  <a:pt x="12456033" y="2146935"/>
                  <a:pt x="12869418" y="2231136"/>
                  <a:pt x="13237338" y="2380996"/>
                </a:cubicBezTo>
                <a:lnTo>
                  <a:pt x="13233781" y="2389759"/>
                </a:lnTo>
                <a:lnTo>
                  <a:pt x="13237338" y="2380996"/>
                </a:lnTo>
                <a:cubicBezTo>
                  <a:pt x="13569696" y="2516251"/>
                  <a:pt x="13870432" y="2715514"/>
                  <a:pt x="14098143" y="2980563"/>
                </a:cubicBezTo>
                <a:lnTo>
                  <a:pt x="14090904" y="2986786"/>
                </a:lnTo>
                <a:lnTo>
                  <a:pt x="14098143" y="2980563"/>
                </a:lnTo>
                <a:cubicBezTo>
                  <a:pt x="14132688" y="3020568"/>
                  <a:pt x="14164690" y="3060700"/>
                  <a:pt x="14195044" y="3101086"/>
                </a:cubicBezTo>
                <a:lnTo>
                  <a:pt x="14187424" y="3106801"/>
                </a:lnTo>
                <a:lnTo>
                  <a:pt x="14195044" y="3101086"/>
                </a:lnTo>
                <a:cubicBezTo>
                  <a:pt x="14292072" y="3229483"/>
                  <a:pt x="14372082" y="3356483"/>
                  <a:pt x="14448537" y="3478022"/>
                </a:cubicBezTo>
                <a:cubicBezTo>
                  <a:pt x="14519148" y="3590290"/>
                  <a:pt x="14586838" y="3697732"/>
                  <a:pt x="14662531" y="3797808"/>
                </a:cubicBezTo>
                <a:cubicBezTo>
                  <a:pt x="14734414" y="3892931"/>
                  <a:pt x="14813534" y="3981196"/>
                  <a:pt x="14909039" y="4060190"/>
                </a:cubicBezTo>
                <a:cubicBezTo>
                  <a:pt x="15135606" y="4247769"/>
                  <a:pt x="15452725" y="4371975"/>
                  <a:pt x="15789148" y="4418965"/>
                </a:cubicBezTo>
                <a:cubicBezTo>
                  <a:pt x="16091027" y="4461129"/>
                  <a:pt x="16399383" y="4448683"/>
                  <a:pt x="16695038" y="4395851"/>
                </a:cubicBezTo>
                <a:cubicBezTo>
                  <a:pt x="17175480" y="4310126"/>
                  <a:pt x="17629251" y="4128770"/>
                  <a:pt x="18092928" y="3943223"/>
                </a:cubicBezTo>
                <a:cubicBezTo>
                  <a:pt x="18110963" y="3935984"/>
                  <a:pt x="18128996" y="3928745"/>
                  <a:pt x="18147030" y="3921633"/>
                </a:cubicBezTo>
                <a:cubicBezTo>
                  <a:pt x="18178272" y="3909187"/>
                  <a:pt x="18209388" y="3896741"/>
                  <a:pt x="18240756" y="3884168"/>
                </a:cubicBezTo>
                <a:cubicBezTo>
                  <a:pt x="18272125" y="3871595"/>
                  <a:pt x="18303494" y="3859022"/>
                  <a:pt x="18334989" y="3846449"/>
                </a:cubicBezTo>
                <a:cubicBezTo>
                  <a:pt x="18392014" y="3823716"/>
                  <a:pt x="18449164" y="3800983"/>
                  <a:pt x="18506566" y="3778504"/>
                </a:cubicBezTo>
                <a:lnTo>
                  <a:pt x="18509996" y="3787394"/>
                </a:lnTo>
                <a:lnTo>
                  <a:pt x="18506566" y="3778504"/>
                </a:lnTo>
                <a:cubicBezTo>
                  <a:pt x="20229576" y="3102737"/>
                  <a:pt x="22204299" y="2604770"/>
                  <a:pt x="24359108" y="2455926"/>
                </a:cubicBezTo>
                <a:lnTo>
                  <a:pt x="24360378" y="2474976"/>
                </a:lnTo>
                <a:cubicBezTo>
                  <a:pt x="22207601" y="2623693"/>
                  <a:pt x="20234783" y="3121279"/>
                  <a:pt x="18513425" y="3796284"/>
                </a:cubicBezTo>
                <a:cubicBezTo>
                  <a:pt x="18456021" y="3818763"/>
                  <a:pt x="18398871" y="3841496"/>
                  <a:pt x="18341848" y="3864229"/>
                </a:cubicBezTo>
                <a:cubicBezTo>
                  <a:pt x="18310352" y="3876802"/>
                  <a:pt x="18278982" y="3889375"/>
                  <a:pt x="18247613" y="3901948"/>
                </a:cubicBezTo>
                <a:cubicBezTo>
                  <a:pt x="18216245" y="3914521"/>
                  <a:pt x="18185130" y="3926967"/>
                  <a:pt x="18153887" y="3939413"/>
                </a:cubicBezTo>
                <a:lnTo>
                  <a:pt x="18150332" y="3930523"/>
                </a:lnTo>
                <a:lnTo>
                  <a:pt x="18153887" y="3939413"/>
                </a:lnTo>
                <a:cubicBezTo>
                  <a:pt x="18135854" y="3946652"/>
                  <a:pt x="18117820" y="3953891"/>
                  <a:pt x="18099785" y="3961003"/>
                </a:cubicBezTo>
                <a:cubicBezTo>
                  <a:pt x="17636362" y="4146296"/>
                  <a:pt x="17180813" y="4328541"/>
                  <a:pt x="16698086" y="4414647"/>
                </a:cubicBezTo>
                <a:lnTo>
                  <a:pt x="16696435" y="4405249"/>
                </a:lnTo>
                <a:lnTo>
                  <a:pt x="16698086" y="4414647"/>
                </a:lnTo>
                <a:cubicBezTo>
                  <a:pt x="16400653" y="4467860"/>
                  <a:pt x="16090264" y="4480433"/>
                  <a:pt x="15786227" y="4437888"/>
                </a:cubicBezTo>
                <a:lnTo>
                  <a:pt x="15787497" y="4428490"/>
                </a:lnTo>
                <a:lnTo>
                  <a:pt x="15786227" y="4437888"/>
                </a:lnTo>
                <a:cubicBezTo>
                  <a:pt x="15447263" y="4390644"/>
                  <a:pt x="15126588" y="4265295"/>
                  <a:pt x="14896591" y="4074922"/>
                </a:cubicBezTo>
                <a:lnTo>
                  <a:pt x="14902687" y="4067556"/>
                </a:lnTo>
                <a:lnTo>
                  <a:pt x="14896591" y="4074922"/>
                </a:lnTo>
                <a:cubicBezTo>
                  <a:pt x="14799690" y="3994658"/>
                  <a:pt x="14719681" y="3905250"/>
                  <a:pt x="14647036" y="3809365"/>
                </a:cubicBezTo>
                <a:cubicBezTo>
                  <a:pt x="14570836" y="3708527"/>
                  <a:pt x="14502764" y="3600323"/>
                  <a:pt x="14432153" y="3488309"/>
                </a:cubicBezTo>
                <a:cubicBezTo>
                  <a:pt x="14355572" y="3366643"/>
                  <a:pt x="14276070" y="3240405"/>
                  <a:pt x="14179550" y="3112770"/>
                </a:cubicBezTo>
                <a:cubicBezTo>
                  <a:pt x="14149324" y="3072765"/>
                  <a:pt x="14117574" y="3032887"/>
                  <a:pt x="14083410" y="2993263"/>
                </a:cubicBezTo>
                <a:cubicBezTo>
                  <a:pt x="13858112" y="2731008"/>
                  <a:pt x="13560044" y="2533396"/>
                  <a:pt x="13229971" y="2399030"/>
                </a:cubicBezTo>
                <a:cubicBezTo>
                  <a:pt x="12864338" y="2250059"/>
                  <a:pt x="12453747" y="2166493"/>
                  <a:pt x="12047982" y="2188591"/>
                </a:cubicBezTo>
                <a:lnTo>
                  <a:pt x="12047474" y="2179066"/>
                </a:lnTo>
                <a:lnTo>
                  <a:pt x="12047982" y="2188591"/>
                </a:lnTo>
                <a:cubicBezTo>
                  <a:pt x="11611356" y="2212467"/>
                  <a:pt x="11143487" y="2346706"/>
                  <a:pt x="10742802" y="2565908"/>
                </a:cubicBezTo>
                <a:lnTo>
                  <a:pt x="10738231" y="2557526"/>
                </a:lnTo>
                <a:lnTo>
                  <a:pt x="10742802" y="2565908"/>
                </a:lnTo>
                <a:cubicBezTo>
                  <a:pt x="10598912" y="2645029"/>
                  <a:pt x="10474198" y="2736723"/>
                  <a:pt x="10351643" y="2826893"/>
                </a:cubicBezTo>
                <a:cubicBezTo>
                  <a:pt x="10220578" y="2923286"/>
                  <a:pt x="10091801" y="3018028"/>
                  <a:pt x="9945243" y="3092831"/>
                </a:cubicBezTo>
                <a:cubicBezTo>
                  <a:pt x="9417685" y="3362071"/>
                  <a:pt x="8599804" y="3331464"/>
                  <a:pt x="8306181" y="2968625"/>
                </a:cubicBezTo>
                <a:lnTo>
                  <a:pt x="8313547" y="2962656"/>
                </a:lnTo>
                <a:lnTo>
                  <a:pt x="8306181" y="2968625"/>
                </a:lnTo>
                <a:cubicBezTo>
                  <a:pt x="8237220" y="2883535"/>
                  <a:pt x="8202422" y="2791968"/>
                  <a:pt x="8180070" y="2695702"/>
                </a:cubicBezTo>
                <a:lnTo>
                  <a:pt x="8189340" y="2693543"/>
                </a:lnTo>
                <a:lnTo>
                  <a:pt x="8180070" y="2695702"/>
                </a:lnTo>
                <a:cubicBezTo>
                  <a:pt x="8161782" y="2617343"/>
                  <a:pt x="8153908" y="2535301"/>
                  <a:pt x="8145779" y="2451862"/>
                </a:cubicBezTo>
                <a:cubicBezTo>
                  <a:pt x="8130159" y="2290699"/>
                  <a:pt x="8113902" y="2123567"/>
                  <a:pt x="8023351" y="1958975"/>
                </a:cubicBezTo>
                <a:cubicBezTo>
                  <a:pt x="7807451" y="1566291"/>
                  <a:pt x="7183627" y="1329563"/>
                  <a:pt x="6655181" y="1309624"/>
                </a:cubicBezTo>
                <a:cubicBezTo>
                  <a:pt x="6558152" y="1305941"/>
                  <a:pt x="6463538" y="1307465"/>
                  <a:pt x="6370954" y="1313307"/>
                </a:cubicBezTo>
                <a:lnTo>
                  <a:pt x="6370320" y="1303782"/>
                </a:lnTo>
                <a:lnTo>
                  <a:pt x="6370954" y="1313307"/>
                </a:lnTo>
                <a:cubicBezTo>
                  <a:pt x="6128512" y="1328801"/>
                  <a:pt x="5896228" y="1371600"/>
                  <a:pt x="5664708" y="1421892"/>
                </a:cubicBezTo>
                <a:cubicBezTo>
                  <a:pt x="5584697" y="1439291"/>
                  <a:pt x="5504815" y="1457579"/>
                  <a:pt x="5424551" y="1475867"/>
                </a:cubicBezTo>
                <a:cubicBezTo>
                  <a:pt x="5343906" y="1494282"/>
                  <a:pt x="5263134" y="1512824"/>
                  <a:pt x="5181600" y="1530477"/>
                </a:cubicBezTo>
                <a:lnTo>
                  <a:pt x="5179568" y="1521206"/>
                </a:lnTo>
                <a:lnTo>
                  <a:pt x="5181600" y="1530477"/>
                </a:lnTo>
                <a:cubicBezTo>
                  <a:pt x="4694301" y="1636522"/>
                  <a:pt x="4129278" y="1725295"/>
                  <a:pt x="3551428" y="1618234"/>
                </a:cubicBezTo>
                <a:cubicBezTo>
                  <a:pt x="3237865" y="1560068"/>
                  <a:pt x="2901061" y="1497965"/>
                  <a:pt x="2597531" y="1442466"/>
                </a:cubicBezTo>
                <a:lnTo>
                  <a:pt x="2599182" y="1433068"/>
                </a:lnTo>
                <a:lnTo>
                  <a:pt x="2597531" y="1442466"/>
                </a:lnTo>
                <a:cubicBezTo>
                  <a:pt x="2525014" y="1429258"/>
                  <a:pt x="2454148" y="1418082"/>
                  <a:pt x="2383409" y="1406906"/>
                </a:cubicBezTo>
                <a:cubicBezTo>
                  <a:pt x="2223008" y="1381633"/>
                  <a:pt x="2062607" y="1356360"/>
                  <a:pt x="1882013" y="1307084"/>
                </a:cubicBezTo>
                <a:lnTo>
                  <a:pt x="1884553" y="1297940"/>
                </a:lnTo>
                <a:lnTo>
                  <a:pt x="1882013" y="1307084"/>
                </a:lnTo>
                <a:cubicBezTo>
                  <a:pt x="1572260" y="1222756"/>
                  <a:pt x="1189990" y="1080389"/>
                  <a:pt x="864235" y="860679"/>
                </a:cubicBezTo>
                <a:lnTo>
                  <a:pt x="869569" y="852805"/>
                </a:lnTo>
                <a:lnTo>
                  <a:pt x="864235" y="860679"/>
                </a:lnTo>
                <a:cubicBezTo>
                  <a:pt x="475234" y="598424"/>
                  <a:pt x="164084" y="270002"/>
                  <a:pt x="0" y="1016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11916" y="5030105"/>
            <a:ext cx="18265331" cy="3457194"/>
          </a:xfrm>
          <a:custGeom>
            <a:rect b="b" l="l" r="r" t="t"/>
            <a:pathLst>
              <a:path extrusionOk="0" h="4609592" w="24353774">
                <a:moveTo>
                  <a:pt x="16002" y="0"/>
                </a:moveTo>
                <a:cubicBezTo>
                  <a:pt x="176149" y="247523"/>
                  <a:pt x="475361" y="570484"/>
                  <a:pt x="850392" y="838962"/>
                </a:cubicBezTo>
                <a:lnTo>
                  <a:pt x="844804" y="846709"/>
                </a:lnTo>
                <a:lnTo>
                  <a:pt x="850392" y="838962"/>
                </a:lnTo>
                <a:cubicBezTo>
                  <a:pt x="1160145" y="1060577"/>
                  <a:pt x="1524381" y="1216279"/>
                  <a:pt x="1824736" y="1319022"/>
                </a:cubicBezTo>
                <a:lnTo>
                  <a:pt x="1821688" y="1328039"/>
                </a:lnTo>
                <a:lnTo>
                  <a:pt x="1824736" y="1319022"/>
                </a:lnTo>
                <a:cubicBezTo>
                  <a:pt x="2012950" y="1383411"/>
                  <a:pt x="2181606" y="1422781"/>
                  <a:pt x="2351278" y="1462405"/>
                </a:cubicBezTo>
                <a:cubicBezTo>
                  <a:pt x="2409571" y="1475994"/>
                  <a:pt x="2467864" y="1489583"/>
                  <a:pt x="2527173" y="1504315"/>
                </a:cubicBezTo>
                <a:lnTo>
                  <a:pt x="2524887" y="1513586"/>
                </a:lnTo>
                <a:lnTo>
                  <a:pt x="2527173" y="1504315"/>
                </a:lnTo>
                <a:cubicBezTo>
                  <a:pt x="2830068" y="1579245"/>
                  <a:pt x="3156966" y="1653413"/>
                  <a:pt x="3461004" y="1709801"/>
                </a:cubicBezTo>
                <a:lnTo>
                  <a:pt x="3459226" y="1719199"/>
                </a:lnTo>
                <a:lnTo>
                  <a:pt x="3461004" y="1709801"/>
                </a:lnTo>
                <a:cubicBezTo>
                  <a:pt x="4045712" y="1817878"/>
                  <a:pt x="4622673" y="1716786"/>
                  <a:pt x="5123688" y="1595628"/>
                </a:cubicBezTo>
                <a:cubicBezTo>
                  <a:pt x="5208143" y="1575308"/>
                  <a:pt x="5291963" y="1553972"/>
                  <a:pt x="5375656" y="1532763"/>
                </a:cubicBezTo>
                <a:cubicBezTo>
                  <a:pt x="5459095" y="1511681"/>
                  <a:pt x="5542280" y="1490599"/>
                  <a:pt x="5625846" y="1470406"/>
                </a:cubicBezTo>
                <a:cubicBezTo>
                  <a:pt x="5863717" y="1413002"/>
                  <a:pt x="6103620" y="1363218"/>
                  <a:pt x="6354318" y="1342009"/>
                </a:cubicBezTo>
                <a:cubicBezTo>
                  <a:pt x="6450584" y="1333881"/>
                  <a:pt x="6549009" y="1330325"/>
                  <a:pt x="6650101" y="1332230"/>
                </a:cubicBezTo>
                <a:cubicBezTo>
                  <a:pt x="7198360" y="1342517"/>
                  <a:pt x="7850632" y="1580134"/>
                  <a:pt x="8069453" y="1993646"/>
                </a:cubicBezTo>
                <a:cubicBezTo>
                  <a:pt x="8161909" y="2168652"/>
                  <a:pt x="8172450" y="2347214"/>
                  <a:pt x="8182610" y="2515997"/>
                </a:cubicBezTo>
                <a:cubicBezTo>
                  <a:pt x="8187690" y="2601468"/>
                  <a:pt x="8192643" y="2684272"/>
                  <a:pt x="8207756" y="2763520"/>
                </a:cubicBezTo>
                <a:cubicBezTo>
                  <a:pt x="8226552" y="2862707"/>
                  <a:pt x="8258429" y="2956433"/>
                  <a:pt x="8324342" y="3043682"/>
                </a:cubicBezTo>
                <a:lnTo>
                  <a:pt x="8316722" y="3049397"/>
                </a:lnTo>
                <a:lnTo>
                  <a:pt x="8324342" y="3043682"/>
                </a:lnTo>
                <a:cubicBezTo>
                  <a:pt x="8608060" y="3417951"/>
                  <a:pt x="9437243" y="3463036"/>
                  <a:pt x="9983597" y="3198876"/>
                </a:cubicBezTo>
                <a:cubicBezTo>
                  <a:pt x="10135362" y="3125470"/>
                  <a:pt x="10269855" y="3031617"/>
                  <a:pt x="10408158" y="2934970"/>
                </a:cubicBezTo>
                <a:cubicBezTo>
                  <a:pt x="10527538" y="2851531"/>
                  <a:pt x="10649712" y="2766187"/>
                  <a:pt x="10787761" y="2691003"/>
                </a:cubicBezTo>
                <a:cubicBezTo>
                  <a:pt x="11188192" y="2473833"/>
                  <a:pt x="11647170" y="2330577"/>
                  <a:pt x="12084177" y="2293620"/>
                </a:cubicBezTo>
                <a:lnTo>
                  <a:pt x="12084939" y="2303145"/>
                </a:lnTo>
                <a:lnTo>
                  <a:pt x="12084177" y="2293620"/>
                </a:lnTo>
                <a:cubicBezTo>
                  <a:pt x="12488672" y="2259330"/>
                  <a:pt x="12906502" y="2328418"/>
                  <a:pt x="13277977" y="2466848"/>
                </a:cubicBezTo>
                <a:cubicBezTo>
                  <a:pt x="13614527" y="2592324"/>
                  <a:pt x="13918439" y="2784475"/>
                  <a:pt x="14141450" y="3047746"/>
                </a:cubicBezTo>
                <a:lnTo>
                  <a:pt x="14134212" y="3053842"/>
                </a:lnTo>
                <a:lnTo>
                  <a:pt x="14141450" y="3047619"/>
                </a:lnTo>
                <a:cubicBezTo>
                  <a:pt x="14175232" y="3087243"/>
                  <a:pt x="14206347" y="3127375"/>
                  <a:pt x="14235430" y="3167634"/>
                </a:cubicBezTo>
                <a:lnTo>
                  <a:pt x="14227683" y="3173222"/>
                </a:lnTo>
                <a:lnTo>
                  <a:pt x="14235430" y="3167634"/>
                </a:lnTo>
                <a:cubicBezTo>
                  <a:pt x="14338427" y="3308985"/>
                  <a:pt x="14418056" y="3449955"/>
                  <a:pt x="14494256" y="3584829"/>
                </a:cubicBezTo>
                <a:cubicBezTo>
                  <a:pt x="14564613" y="3709543"/>
                  <a:pt x="14632051" y="3828796"/>
                  <a:pt x="14712441" y="3939032"/>
                </a:cubicBezTo>
                <a:cubicBezTo>
                  <a:pt x="14765528" y="4011930"/>
                  <a:pt x="14824329" y="4080764"/>
                  <a:pt x="14893289" y="4144518"/>
                </a:cubicBezTo>
                <a:lnTo>
                  <a:pt x="14886814" y="4151503"/>
                </a:lnTo>
                <a:lnTo>
                  <a:pt x="14893289" y="4144518"/>
                </a:lnTo>
                <a:cubicBezTo>
                  <a:pt x="15106141" y="4340987"/>
                  <a:pt x="15413737" y="4476115"/>
                  <a:pt x="15746349" y="4536186"/>
                </a:cubicBezTo>
                <a:cubicBezTo>
                  <a:pt x="16044038" y="4590034"/>
                  <a:pt x="16353537" y="4590415"/>
                  <a:pt x="16652114" y="4549521"/>
                </a:cubicBezTo>
                <a:cubicBezTo>
                  <a:pt x="17150334" y="4481322"/>
                  <a:pt x="17625440" y="4311396"/>
                  <a:pt x="18110708" y="4137914"/>
                </a:cubicBezTo>
                <a:cubicBezTo>
                  <a:pt x="18116931" y="4135755"/>
                  <a:pt x="18123154" y="4133469"/>
                  <a:pt x="18129377" y="4131310"/>
                </a:cubicBezTo>
                <a:lnTo>
                  <a:pt x="18132552" y="4140327"/>
                </a:lnTo>
                <a:lnTo>
                  <a:pt x="18129377" y="4131310"/>
                </a:lnTo>
                <a:cubicBezTo>
                  <a:pt x="18161636" y="4119753"/>
                  <a:pt x="18193893" y="4108196"/>
                  <a:pt x="18226278" y="4096512"/>
                </a:cubicBezTo>
                <a:cubicBezTo>
                  <a:pt x="18258664" y="4084828"/>
                  <a:pt x="18291175" y="4073271"/>
                  <a:pt x="18323813" y="4061587"/>
                </a:cubicBezTo>
                <a:cubicBezTo>
                  <a:pt x="18380711" y="4041267"/>
                  <a:pt x="18437733" y="4020947"/>
                  <a:pt x="18495011" y="4000881"/>
                </a:cubicBezTo>
                <a:lnTo>
                  <a:pt x="18498186" y="4009898"/>
                </a:lnTo>
                <a:lnTo>
                  <a:pt x="18495011" y="4000881"/>
                </a:lnTo>
                <a:cubicBezTo>
                  <a:pt x="20244561" y="3384804"/>
                  <a:pt x="22219538" y="2942209"/>
                  <a:pt x="24352758" y="2825115"/>
                </a:cubicBezTo>
                <a:lnTo>
                  <a:pt x="24353774" y="2844165"/>
                </a:lnTo>
                <a:cubicBezTo>
                  <a:pt x="22222586" y="2961132"/>
                  <a:pt x="20249389" y="3403346"/>
                  <a:pt x="18501359" y="4018915"/>
                </a:cubicBezTo>
                <a:cubicBezTo>
                  <a:pt x="18444209" y="4038981"/>
                  <a:pt x="18387186" y="4059174"/>
                  <a:pt x="18330290" y="4079621"/>
                </a:cubicBezTo>
                <a:cubicBezTo>
                  <a:pt x="18297779" y="4091305"/>
                  <a:pt x="18265266" y="4102862"/>
                  <a:pt x="18232882" y="4114546"/>
                </a:cubicBezTo>
                <a:cubicBezTo>
                  <a:pt x="18200497" y="4126230"/>
                  <a:pt x="18168238" y="4137787"/>
                  <a:pt x="18135981" y="4149344"/>
                </a:cubicBezTo>
                <a:cubicBezTo>
                  <a:pt x="18129758" y="4151503"/>
                  <a:pt x="18123534" y="4153789"/>
                  <a:pt x="18117311" y="4155948"/>
                </a:cubicBezTo>
                <a:cubicBezTo>
                  <a:pt x="17632426" y="4329303"/>
                  <a:pt x="17155413" y="4499864"/>
                  <a:pt x="16654780" y="4568444"/>
                </a:cubicBezTo>
                <a:lnTo>
                  <a:pt x="16653509" y="4559046"/>
                </a:lnTo>
                <a:lnTo>
                  <a:pt x="16654780" y="4568444"/>
                </a:lnTo>
                <a:cubicBezTo>
                  <a:pt x="16354552" y="4609592"/>
                  <a:pt x="16043021" y="4609211"/>
                  <a:pt x="15743047" y="4554982"/>
                </a:cubicBezTo>
                <a:lnTo>
                  <a:pt x="15744698" y="4545584"/>
                </a:lnTo>
                <a:lnTo>
                  <a:pt x="15743047" y="4554982"/>
                </a:lnTo>
                <a:cubicBezTo>
                  <a:pt x="15407894" y="4494403"/>
                  <a:pt x="15096616" y="4358132"/>
                  <a:pt x="14880462" y="4158488"/>
                </a:cubicBezTo>
                <a:cubicBezTo>
                  <a:pt x="14810359" y="4093845"/>
                  <a:pt x="14750796" y="4023995"/>
                  <a:pt x="14697075" y="3950208"/>
                </a:cubicBezTo>
                <a:cubicBezTo>
                  <a:pt x="14615922" y="3838829"/>
                  <a:pt x="14547977" y="3718560"/>
                  <a:pt x="14477746" y="3594100"/>
                </a:cubicBezTo>
                <a:cubicBezTo>
                  <a:pt x="14401546" y="3459099"/>
                  <a:pt x="14322425" y="3319018"/>
                  <a:pt x="14220189" y="3178683"/>
                </a:cubicBezTo>
                <a:cubicBezTo>
                  <a:pt x="14191234" y="3138805"/>
                  <a:pt x="14160500" y="3099054"/>
                  <a:pt x="14127099" y="3059811"/>
                </a:cubicBezTo>
                <a:cubicBezTo>
                  <a:pt x="13906627" y="2799461"/>
                  <a:pt x="13605636" y="2608961"/>
                  <a:pt x="13271500" y="2484374"/>
                </a:cubicBezTo>
                <a:lnTo>
                  <a:pt x="13274802" y="2475484"/>
                </a:lnTo>
                <a:lnTo>
                  <a:pt x="13271500" y="2484374"/>
                </a:lnTo>
                <a:cubicBezTo>
                  <a:pt x="12902311" y="2346833"/>
                  <a:pt x="12487275" y="2278253"/>
                  <a:pt x="12085954" y="2312289"/>
                </a:cubicBezTo>
                <a:cubicBezTo>
                  <a:pt x="11651741" y="2348992"/>
                  <a:pt x="11195303" y="2491359"/>
                  <a:pt x="10797032" y="2707386"/>
                </a:cubicBezTo>
                <a:lnTo>
                  <a:pt x="10792460" y="2699004"/>
                </a:lnTo>
                <a:lnTo>
                  <a:pt x="10797032" y="2707386"/>
                </a:lnTo>
                <a:cubicBezTo>
                  <a:pt x="10660126" y="2781935"/>
                  <a:pt x="10538714" y="2866771"/>
                  <a:pt x="10419207" y="2950210"/>
                </a:cubicBezTo>
                <a:cubicBezTo>
                  <a:pt x="10281031" y="3046730"/>
                  <a:pt x="10145395" y="3141599"/>
                  <a:pt x="9991978" y="3215767"/>
                </a:cubicBezTo>
                <a:lnTo>
                  <a:pt x="9987788" y="3207131"/>
                </a:lnTo>
                <a:lnTo>
                  <a:pt x="9991978" y="3215767"/>
                </a:lnTo>
                <a:cubicBezTo>
                  <a:pt x="9442577" y="3481451"/>
                  <a:pt x="8601201" y="3440049"/>
                  <a:pt x="8309228" y="3054985"/>
                </a:cubicBezTo>
                <a:cubicBezTo>
                  <a:pt x="8240902" y="2964561"/>
                  <a:pt x="8208264" y="2867787"/>
                  <a:pt x="8189087" y="2766822"/>
                </a:cubicBezTo>
                <a:lnTo>
                  <a:pt x="8198485" y="2765044"/>
                </a:lnTo>
                <a:lnTo>
                  <a:pt x="8189087" y="2766822"/>
                </a:lnTo>
                <a:cubicBezTo>
                  <a:pt x="8173720" y="2686050"/>
                  <a:pt x="8168766" y="2601976"/>
                  <a:pt x="8163687" y="2516759"/>
                </a:cubicBezTo>
                <a:cubicBezTo>
                  <a:pt x="8153526" y="2347468"/>
                  <a:pt x="8142986" y="2172970"/>
                  <a:pt x="8052689" y="2002155"/>
                </a:cubicBezTo>
                <a:lnTo>
                  <a:pt x="8061071" y="1997710"/>
                </a:lnTo>
                <a:lnTo>
                  <a:pt x="8052689" y="2002155"/>
                </a:lnTo>
                <a:cubicBezTo>
                  <a:pt x="7838948" y="1597914"/>
                  <a:pt x="7195820" y="1361059"/>
                  <a:pt x="6649847" y="1350899"/>
                </a:cubicBezTo>
                <a:lnTo>
                  <a:pt x="6649974" y="1341374"/>
                </a:lnTo>
                <a:lnTo>
                  <a:pt x="6649847" y="1350899"/>
                </a:lnTo>
                <a:cubicBezTo>
                  <a:pt x="6549389" y="1348994"/>
                  <a:pt x="6451727" y="1352677"/>
                  <a:pt x="6355969" y="1360678"/>
                </a:cubicBezTo>
                <a:lnTo>
                  <a:pt x="6355207" y="1351153"/>
                </a:lnTo>
                <a:lnTo>
                  <a:pt x="6355969" y="1360678"/>
                </a:lnTo>
                <a:cubicBezTo>
                  <a:pt x="6106795" y="1381760"/>
                  <a:pt x="5867908" y="1431290"/>
                  <a:pt x="5630418" y="1488694"/>
                </a:cubicBezTo>
                <a:cubicBezTo>
                  <a:pt x="5547106" y="1508760"/>
                  <a:pt x="5463921" y="1529842"/>
                  <a:pt x="5380482" y="1551051"/>
                </a:cubicBezTo>
                <a:cubicBezTo>
                  <a:pt x="5296789" y="1572260"/>
                  <a:pt x="5212842" y="1593469"/>
                  <a:pt x="5128260" y="1613916"/>
                </a:cubicBezTo>
                <a:lnTo>
                  <a:pt x="5125973" y="1604645"/>
                </a:lnTo>
                <a:lnTo>
                  <a:pt x="5128260" y="1613916"/>
                </a:lnTo>
                <a:cubicBezTo>
                  <a:pt x="4626737" y="1735074"/>
                  <a:pt x="4046473" y="1837055"/>
                  <a:pt x="3457702" y="1728216"/>
                </a:cubicBezTo>
                <a:cubicBezTo>
                  <a:pt x="3153156" y="1671828"/>
                  <a:pt x="2825877" y="1597533"/>
                  <a:pt x="2522855" y="1522603"/>
                </a:cubicBezTo>
                <a:cubicBezTo>
                  <a:pt x="2463673" y="1507998"/>
                  <a:pt x="2405507" y="1494409"/>
                  <a:pt x="2347214" y="1480820"/>
                </a:cubicBezTo>
                <a:cubicBezTo>
                  <a:pt x="2177542" y="1441196"/>
                  <a:pt x="2007997" y="1401572"/>
                  <a:pt x="1818767" y="1336929"/>
                </a:cubicBezTo>
                <a:cubicBezTo>
                  <a:pt x="1517396" y="1233805"/>
                  <a:pt x="1151255" y="1077468"/>
                  <a:pt x="839470" y="854329"/>
                </a:cubicBezTo>
                <a:cubicBezTo>
                  <a:pt x="462661" y="584708"/>
                  <a:pt x="161544" y="260096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"/>
          <p:cNvSpPr/>
          <p:nvPr/>
        </p:nvSpPr>
        <p:spPr>
          <a:xfrm>
            <a:off x="16563" y="4895608"/>
            <a:ext cx="18260283" cy="3563683"/>
          </a:xfrm>
          <a:custGeom>
            <a:rect b="b" l="l" r="r" t="t"/>
            <a:pathLst>
              <a:path extrusionOk="0" h="4751578" w="24347043">
                <a:moveTo>
                  <a:pt x="15748" y="0"/>
                </a:moveTo>
                <a:cubicBezTo>
                  <a:pt x="173609" y="237617"/>
                  <a:pt x="462915" y="557022"/>
                  <a:pt x="825627" y="832739"/>
                </a:cubicBezTo>
                <a:cubicBezTo>
                  <a:pt x="1121537" y="1057910"/>
                  <a:pt x="1469771" y="1227582"/>
                  <a:pt x="1762252" y="1349248"/>
                </a:cubicBezTo>
                <a:cubicBezTo>
                  <a:pt x="1966722" y="1434338"/>
                  <a:pt x="2151126" y="1491361"/>
                  <a:pt x="2337435" y="1548892"/>
                </a:cubicBezTo>
                <a:cubicBezTo>
                  <a:pt x="2375916" y="1560830"/>
                  <a:pt x="2414397" y="1572641"/>
                  <a:pt x="2453259" y="1584833"/>
                </a:cubicBezTo>
                <a:cubicBezTo>
                  <a:pt x="2754630" y="1679575"/>
                  <a:pt x="3072384" y="1765681"/>
                  <a:pt x="3366770" y="1819783"/>
                </a:cubicBezTo>
                <a:cubicBezTo>
                  <a:pt x="3962400" y="1929384"/>
                  <a:pt x="4554347" y="1815338"/>
                  <a:pt x="5069459" y="1679194"/>
                </a:cubicBezTo>
                <a:cubicBezTo>
                  <a:pt x="5156708" y="1656207"/>
                  <a:pt x="5243322" y="1632204"/>
                  <a:pt x="5330063" y="1608201"/>
                </a:cubicBezTo>
                <a:cubicBezTo>
                  <a:pt x="5416423" y="1584325"/>
                  <a:pt x="5502783" y="1560449"/>
                  <a:pt x="5589270" y="1537589"/>
                </a:cubicBezTo>
                <a:cubicBezTo>
                  <a:pt x="5833745" y="1473073"/>
                  <a:pt x="6080633" y="1416431"/>
                  <a:pt x="6338824" y="1389507"/>
                </a:cubicBezTo>
                <a:lnTo>
                  <a:pt x="6339840" y="1399032"/>
                </a:lnTo>
                <a:lnTo>
                  <a:pt x="6338824" y="1389507"/>
                </a:lnTo>
                <a:cubicBezTo>
                  <a:pt x="6438392" y="1379093"/>
                  <a:pt x="6539992" y="1373505"/>
                  <a:pt x="6644259" y="1373632"/>
                </a:cubicBezTo>
                <a:lnTo>
                  <a:pt x="6644259" y="1383157"/>
                </a:lnTo>
                <a:lnTo>
                  <a:pt x="6644259" y="1373632"/>
                </a:lnTo>
                <a:cubicBezTo>
                  <a:pt x="7209917" y="1374013"/>
                  <a:pt x="7882001" y="1611757"/>
                  <a:pt x="8098790" y="2037588"/>
                </a:cubicBezTo>
                <a:cubicBezTo>
                  <a:pt x="8190992" y="2218817"/>
                  <a:pt x="8195437" y="2404618"/>
                  <a:pt x="8199882" y="2581275"/>
                </a:cubicBezTo>
                <a:cubicBezTo>
                  <a:pt x="8202041" y="2668651"/>
                  <a:pt x="8204200" y="2753741"/>
                  <a:pt x="8216519" y="2835783"/>
                </a:cubicBezTo>
                <a:lnTo>
                  <a:pt x="8207121" y="2837180"/>
                </a:lnTo>
                <a:lnTo>
                  <a:pt x="8216519" y="2835783"/>
                </a:lnTo>
                <a:cubicBezTo>
                  <a:pt x="8232267" y="2939796"/>
                  <a:pt x="8261604" y="3038602"/>
                  <a:pt x="8327517" y="3130804"/>
                </a:cubicBezTo>
                <a:cubicBezTo>
                  <a:pt x="8608568" y="3527171"/>
                  <a:pt x="9461754" y="3582162"/>
                  <a:pt x="10030460" y="3321939"/>
                </a:cubicBezTo>
                <a:lnTo>
                  <a:pt x="10034397" y="3330575"/>
                </a:lnTo>
                <a:lnTo>
                  <a:pt x="10030460" y="3321939"/>
                </a:lnTo>
                <a:cubicBezTo>
                  <a:pt x="10190226" y="3248787"/>
                  <a:pt x="10332720" y="3154299"/>
                  <a:pt x="10479151" y="3057017"/>
                </a:cubicBezTo>
                <a:cubicBezTo>
                  <a:pt x="10594213" y="2980690"/>
                  <a:pt x="10711688" y="2902712"/>
                  <a:pt x="10841482" y="2832608"/>
                </a:cubicBezTo>
                <a:cubicBezTo>
                  <a:pt x="11239119" y="2618740"/>
                  <a:pt x="11686794" y="2467610"/>
                  <a:pt x="12121134" y="2417445"/>
                </a:cubicBezTo>
                <a:cubicBezTo>
                  <a:pt x="12521438" y="2371344"/>
                  <a:pt x="12943459" y="2424938"/>
                  <a:pt x="13318617" y="2552319"/>
                </a:cubicBezTo>
                <a:lnTo>
                  <a:pt x="13315569" y="2561336"/>
                </a:lnTo>
                <a:lnTo>
                  <a:pt x="13318617" y="2552319"/>
                </a:lnTo>
                <a:cubicBezTo>
                  <a:pt x="13659359" y="2668016"/>
                  <a:pt x="13966444" y="2852674"/>
                  <a:pt x="14184885" y="3114675"/>
                </a:cubicBezTo>
                <a:lnTo>
                  <a:pt x="14177518" y="3120771"/>
                </a:lnTo>
                <a:lnTo>
                  <a:pt x="14184757" y="3114675"/>
                </a:lnTo>
                <a:cubicBezTo>
                  <a:pt x="14217777" y="3154045"/>
                  <a:pt x="14247876" y="3193923"/>
                  <a:pt x="14275943" y="3234055"/>
                </a:cubicBezTo>
                <a:lnTo>
                  <a:pt x="14268196" y="3239516"/>
                </a:lnTo>
                <a:lnTo>
                  <a:pt x="14275943" y="3234055"/>
                </a:lnTo>
                <a:cubicBezTo>
                  <a:pt x="14382496" y="3385947"/>
                  <a:pt x="14458823" y="3539109"/>
                  <a:pt x="14531848" y="3685667"/>
                </a:cubicBezTo>
                <a:cubicBezTo>
                  <a:pt x="14599666" y="3821811"/>
                  <a:pt x="14664689" y="3952240"/>
                  <a:pt x="14748763" y="4072001"/>
                </a:cubicBezTo>
                <a:cubicBezTo>
                  <a:pt x="14787118" y="4126738"/>
                  <a:pt x="14829537" y="4179189"/>
                  <a:pt x="14877923" y="4228846"/>
                </a:cubicBezTo>
                <a:cubicBezTo>
                  <a:pt x="15076551" y="4434586"/>
                  <a:pt x="15375382" y="4580255"/>
                  <a:pt x="15703931" y="4653534"/>
                </a:cubicBezTo>
                <a:cubicBezTo>
                  <a:pt x="15997682" y="4719066"/>
                  <a:pt x="16308070" y="4732147"/>
                  <a:pt x="16609313" y="4703318"/>
                </a:cubicBezTo>
                <a:lnTo>
                  <a:pt x="16610203" y="4712843"/>
                </a:lnTo>
                <a:lnTo>
                  <a:pt x="16609313" y="4703318"/>
                </a:lnTo>
                <a:cubicBezTo>
                  <a:pt x="17116171" y="4654677"/>
                  <a:pt x="17603724" y="4501007"/>
                  <a:pt x="18101438" y="4344162"/>
                </a:cubicBezTo>
                <a:cubicBezTo>
                  <a:pt x="18104866" y="4343146"/>
                  <a:pt x="18108168" y="4342003"/>
                  <a:pt x="18111597" y="4340987"/>
                </a:cubicBezTo>
                <a:lnTo>
                  <a:pt x="18114518" y="4350131"/>
                </a:lnTo>
                <a:lnTo>
                  <a:pt x="18111597" y="4341114"/>
                </a:lnTo>
                <a:cubicBezTo>
                  <a:pt x="18124805" y="4336923"/>
                  <a:pt x="18138014" y="4332732"/>
                  <a:pt x="18151094" y="4328541"/>
                </a:cubicBezTo>
                <a:cubicBezTo>
                  <a:pt x="18164175" y="4324350"/>
                  <a:pt x="18177511" y="4320159"/>
                  <a:pt x="18190718" y="4315841"/>
                </a:cubicBezTo>
                <a:cubicBezTo>
                  <a:pt x="18287873" y="4284853"/>
                  <a:pt x="18385410" y="4253865"/>
                  <a:pt x="18483199" y="4223258"/>
                </a:cubicBezTo>
                <a:lnTo>
                  <a:pt x="18485993" y="4232402"/>
                </a:lnTo>
                <a:lnTo>
                  <a:pt x="18483199" y="4223258"/>
                </a:lnTo>
                <a:cubicBezTo>
                  <a:pt x="20259039" y="3666871"/>
                  <a:pt x="22234652" y="3279394"/>
                  <a:pt x="24346281" y="3194431"/>
                </a:cubicBezTo>
                <a:lnTo>
                  <a:pt x="24347043" y="3213481"/>
                </a:lnTo>
                <a:cubicBezTo>
                  <a:pt x="22237192" y="3298444"/>
                  <a:pt x="20263359" y="3685540"/>
                  <a:pt x="18488915" y="4241546"/>
                </a:cubicBezTo>
                <a:cubicBezTo>
                  <a:pt x="18391124" y="4272153"/>
                  <a:pt x="18293589" y="4303141"/>
                  <a:pt x="18196434" y="4334129"/>
                </a:cubicBezTo>
                <a:cubicBezTo>
                  <a:pt x="18183225" y="4338320"/>
                  <a:pt x="18170018" y="4342511"/>
                  <a:pt x="18156810" y="4346829"/>
                </a:cubicBezTo>
                <a:cubicBezTo>
                  <a:pt x="18143601" y="4351147"/>
                  <a:pt x="18130393" y="4355211"/>
                  <a:pt x="18117313" y="4359402"/>
                </a:cubicBezTo>
                <a:cubicBezTo>
                  <a:pt x="18113884" y="4360418"/>
                  <a:pt x="18110581" y="4361561"/>
                  <a:pt x="18107152" y="4362577"/>
                </a:cubicBezTo>
                <a:cubicBezTo>
                  <a:pt x="17609820" y="4519295"/>
                  <a:pt x="17120363" y="4673600"/>
                  <a:pt x="16611092" y="4722495"/>
                </a:cubicBezTo>
                <a:cubicBezTo>
                  <a:pt x="16308197" y="4751578"/>
                  <a:pt x="15995650" y="4738370"/>
                  <a:pt x="15699741" y="4672330"/>
                </a:cubicBezTo>
                <a:lnTo>
                  <a:pt x="15701772" y="4663059"/>
                </a:lnTo>
                <a:lnTo>
                  <a:pt x="15699741" y="4672330"/>
                </a:lnTo>
                <a:cubicBezTo>
                  <a:pt x="15368778" y="4598416"/>
                  <a:pt x="15066265" y="4451477"/>
                  <a:pt x="14864207" y="4242308"/>
                </a:cubicBezTo>
                <a:lnTo>
                  <a:pt x="14871066" y="4235704"/>
                </a:lnTo>
                <a:lnTo>
                  <a:pt x="14864207" y="4242308"/>
                </a:lnTo>
                <a:cubicBezTo>
                  <a:pt x="14815059" y="4191762"/>
                  <a:pt x="14772005" y="4138549"/>
                  <a:pt x="14733143" y="4083050"/>
                </a:cubicBezTo>
                <a:cubicBezTo>
                  <a:pt x="14648180" y="3961892"/>
                  <a:pt x="14582521" y="3830193"/>
                  <a:pt x="14514830" y="3694303"/>
                </a:cubicBezTo>
                <a:cubicBezTo>
                  <a:pt x="14441678" y="3547491"/>
                  <a:pt x="14365987" y="3395599"/>
                  <a:pt x="14260322" y="3245104"/>
                </a:cubicBezTo>
                <a:cubicBezTo>
                  <a:pt x="14232637" y="3205353"/>
                  <a:pt x="14202791" y="3165983"/>
                  <a:pt x="14170152" y="3127121"/>
                </a:cubicBezTo>
                <a:cubicBezTo>
                  <a:pt x="13954506" y="2868549"/>
                  <a:pt x="13650722" y="2685415"/>
                  <a:pt x="13312394" y="2570607"/>
                </a:cubicBezTo>
                <a:cubicBezTo>
                  <a:pt x="12939649" y="2444115"/>
                  <a:pt x="12520549" y="2390902"/>
                  <a:pt x="12123293" y="2436622"/>
                </a:cubicBezTo>
                <a:lnTo>
                  <a:pt x="12122150" y="2427097"/>
                </a:lnTo>
                <a:lnTo>
                  <a:pt x="12123293" y="2436622"/>
                </a:lnTo>
                <a:cubicBezTo>
                  <a:pt x="11691747" y="2486406"/>
                  <a:pt x="11246358" y="2636774"/>
                  <a:pt x="10850499" y="2849626"/>
                </a:cubicBezTo>
                <a:lnTo>
                  <a:pt x="10845927" y="2841244"/>
                </a:lnTo>
                <a:lnTo>
                  <a:pt x="10850499" y="2849626"/>
                </a:lnTo>
                <a:cubicBezTo>
                  <a:pt x="10721594" y="2919222"/>
                  <a:pt x="10604881" y="2996692"/>
                  <a:pt x="10489692" y="3073146"/>
                </a:cubicBezTo>
                <a:cubicBezTo>
                  <a:pt x="10343388" y="3170301"/>
                  <a:pt x="10199624" y="3265678"/>
                  <a:pt x="10038334" y="3339465"/>
                </a:cubicBezTo>
                <a:cubicBezTo>
                  <a:pt x="9466834" y="3600958"/>
                  <a:pt x="8601202" y="3549904"/>
                  <a:pt x="8312023" y="3141980"/>
                </a:cubicBezTo>
                <a:lnTo>
                  <a:pt x="8319771" y="3136519"/>
                </a:lnTo>
                <a:lnTo>
                  <a:pt x="8312023" y="3142107"/>
                </a:lnTo>
                <a:cubicBezTo>
                  <a:pt x="8243698" y="3046603"/>
                  <a:pt x="8213725" y="2944495"/>
                  <a:pt x="8197723" y="2838831"/>
                </a:cubicBezTo>
                <a:cubicBezTo>
                  <a:pt x="8185150" y="2755519"/>
                  <a:pt x="8182991" y="2669286"/>
                  <a:pt x="8180832" y="2582037"/>
                </a:cubicBezTo>
                <a:cubicBezTo>
                  <a:pt x="8176387" y="2404872"/>
                  <a:pt x="8171688" y="2223262"/>
                  <a:pt x="8081773" y="2046478"/>
                </a:cubicBezTo>
                <a:lnTo>
                  <a:pt x="8090281" y="2042160"/>
                </a:lnTo>
                <a:lnTo>
                  <a:pt x="8081773" y="2046478"/>
                </a:lnTo>
                <a:cubicBezTo>
                  <a:pt x="7870063" y="1630553"/>
                  <a:pt x="7207759" y="1393444"/>
                  <a:pt x="6644260" y="1392936"/>
                </a:cubicBezTo>
                <a:cubicBezTo>
                  <a:pt x="6540627" y="1392809"/>
                  <a:pt x="6439662" y="1398397"/>
                  <a:pt x="6340729" y="1408684"/>
                </a:cubicBezTo>
                <a:cubicBezTo>
                  <a:pt x="6084062" y="1435354"/>
                  <a:pt x="5838190" y="1491742"/>
                  <a:pt x="5594096" y="1556258"/>
                </a:cubicBezTo>
                <a:cubicBezTo>
                  <a:pt x="5507609" y="1579118"/>
                  <a:pt x="5421503" y="1602867"/>
                  <a:pt x="5335016" y="1626743"/>
                </a:cubicBezTo>
                <a:cubicBezTo>
                  <a:pt x="5248402" y="1650746"/>
                  <a:pt x="5161534" y="1674749"/>
                  <a:pt x="5074285" y="1697736"/>
                </a:cubicBezTo>
                <a:lnTo>
                  <a:pt x="5071872" y="1688465"/>
                </a:lnTo>
                <a:lnTo>
                  <a:pt x="5074285" y="1697736"/>
                </a:lnTo>
                <a:cubicBezTo>
                  <a:pt x="4558538" y="1834134"/>
                  <a:pt x="3963289" y="1949069"/>
                  <a:pt x="3363341" y="1838579"/>
                </a:cubicBezTo>
                <a:lnTo>
                  <a:pt x="3365119" y="1829181"/>
                </a:lnTo>
                <a:lnTo>
                  <a:pt x="3363341" y="1838579"/>
                </a:lnTo>
                <a:cubicBezTo>
                  <a:pt x="3068066" y="1784350"/>
                  <a:pt x="2749423" y="1697863"/>
                  <a:pt x="2447544" y="1603121"/>
                </a:cubicBezTo>
                <a:lnTo>
                  <a:pt x="2450338" y="1593977"/>
                </a:lnTo>
                <a:lnTo>
                  <a:pt x="2447544" y="1603121"/>
                </a:lnTo>
                <a:cubicBezTo>
                  <a:pt x="2408809" y="1590929"/>
                  <a:pt x="2370328" y="1578991"/>
                  <a:pt x="2331847" y="1567180"/>
                </a:cubicBezTo>
                <a:cubicBezTo>
                  <a:pt x="2145665" y="1509649"/>
                  <a:pt x="1960372" y="1452372"/>
                  <a:pt x="1755013" y="1366901"/>
                </a:cubicBezTo>
                <a:lnTo>
                  <a:pt x="1758696" y="1358138"/>
                </a:lnTo>
                <a:lnTo>
                  <a:pt x="1755013" y="1366901"/>
                </a:lnTo>
                <a:cubicBezTo>
                  <a:pt x="1461897" y="1245108"/>
                  <a:pt x="1112012" y="1074547"/>
                  <a:pt x="814197" y="847979"/>
                </a:cubicBezTo>
                <a:lnTo>
                  <a:pt x="819912" y="840359"/>
                </a:lnTo>
                <a:lnTo>
                  <a:pt x="814197" y="847979"/>
                </a:lnTo>
                <a:cubicBezTo>
                  <a:pt x="449834" y="571119"/>
                  <a:pt x="159004" y="250063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"/>
          <p:cNvSpPr/>
          <p:nvPr/>
        </p:nvSpPr>
        <p:spPr>
          <a:xfrm>
            <a:off x="21258" y="4761016"/>
            <a:ext cx="18255424" cy="3670363"/>
          </a:xfrm>
          <a:custGeom>
            <a:rect b="b" l="l" r="r" t="t"/>
            <a:pathLst>
              <a:path extrusionOk="0" h="4893818" w="24340566">
                <a:moveTo>
                  <a:pt x="15748" y="0"/>
                </a:moveTo>
                <a:cubicBezTo>
                  <a:pt x="171069" y="227965"/>
                  <a:pt x="450850" y="543560"/>
                  <a:pt x="800989" y="826770"/>
                </a:cubicBezTo>
                <a:cubicBezTo>
                  <a:pt x="1083437" y="1055243"/>
                  <a:pt x="1415415" y="1239266"/>
                  <a:pt x="1699768" y="1379728"/>
                </a:cubicBezTo>
                <a:lnTo>
                  <a:pt x="1695577" y="1388237"/>
                </a:lnTo>
                <a:lnTo>
                  <a:pt x="1699768" y="1379728"/>
                </a:lnTo>
                <a:cubicBezTo>
                  <a:pt x="1933067" y="1494917"/>
                  <a:pt x="2144141" y="1575816"/>
                  <a:pt x="2359406" y="1658239"/>
                </a:cubicBezTo>
                <a:cubicBezTo>
                  <a:pt x="2366010" y="1660779"/>
                  <a:pt x="2372614" y="1663319"/>
                  <a:pt x="2379345" y="1665859"/>
                </a:cubicBezTo>
                <a:cubicBezTo>
                  <a:pt x="2678938" y="1780667"/>
                  <a:pt x="2987929" y="1878330"/>
                  <a:pt x="3272663" y="1930400"/>
                </a:cubicBezTo>
                <a:cubicBezTo>
                  <a:pt x="3879215" y="2041652"/>
                  <a:pt x="4486021" y="1914652"/>
                  <a:pt x="5015357" y="1763395"/>
                </a:cubicBezTo>
                <a:lnTo>
                  <a:pt x="5018024" y="1772539"/>
                </a:lnTo>
                <a:lnTo>
                  <a:pt x="5015357" y="1763395"/>
                </a:lnTo>
                <a:cubicBezTo>
                  <a:pt x="5104638" y="1737868"/>
                  <a:pt x="5193411" y="1711325"/>
                  <a:pt x="5282184" y="1684909"/>
                </a:cubicBezTo>
                <a:cubicBezTo>
                  <a:pt x="5370703" y="1658493"/>
                  <a:pt x="5459349" y="1632077"/>
                  <a:pt x="5548122" y="1606677"/>
                </a:cubicBezTo>
                <a:cubicBezTo>
                  <a:pt x="5800598" y="1534541"/>
                  <a:pt x="6055995" y="1470533"/>
                  <a:pt x="6323076" y="1437767"/>
                </a:cubicBezTo>
                <a:cubicBezTo>
                  <a:pt x="6425819" y="1425194"/>
                  <a:pt x="6530721" y="1417447"/>
                  <a:pt x="6638036" y="1415796"/>
                </a:cubicBezTo>
                <a:lnTo>
                  <a:pt x="6638163" y="1425321"/>
                </a:lnTo>
                <a:lnTo>
                  <a:pt x="6638036" y="1415796"/>
                </a:lnTo>
                <a:cubicBezTo>
                  <a:pt x="7221347" y="1406525"/>
                  <a:pt x="7913243" y="1644269"/>
                  <a:pt x="8127873" y="2082165"/>
                </a:cubicBezTo>
                <a:lnTo>
                  <a:pt x="8119364" y="2086356"/>
                </a:lnTo>
                <a:lnTo>
                  <a:pt x="8127873" y="2082165"/>
                </a:lnTo>
                <a:cubicBezTo>
                  <a:pt x="8219567" y="2269363"/>
                  <a:pt x="8218170" y="2462403"/>
                  <a:pt x="8216773" y="2646934"/>
                </a:cubicBezTo>
                <a:cubicBezTo>
                  <a:pt x="8216138" y="2736596"/>
                  <a:pt x="8215503" y="2823972"/>
                  <a:pt x="8225282" y="2908681"/>
                </a:cubicBezTo>
                <a:lnTo>
                  <a:pt x="8215757" y="2909824"/>
                </a:lnTo>
                <a:lnTo>
                  <a:pt x="8225282" y="2908681"/>
                </a:lnTo>
                <a:cubicBezTo>
                  <a:pt x="8237855" y="3017520"/>
                  <a:pt x="8265033" y="3121406"/>
                  <a:pt x="8330692" y="3218561"/>
                </a:cubicBezTo>
                <a:cubicBezTo>
                  <a:pt x="8610346" y="3636772"/>
                  <a:pt x="9486265" y="3701415"/>
                  <a:pt x="10077196" y="3445637"/>
                </a:cubicBezTo>
                <a:lnTo>
                  <a:pt x="10081006" y="3454400"/>
                </a:lnTo>
                <a:lnTo>
                  <a:pt x="10077196" y="3445637"/>
                </a:lnTo>
                <a:cubicBezTo>
                  <a:pt x="10246741" y="3372231"/>
                  <a:pt x="10399014" y="3276346"/>
                  <a:pt x="10555478" y="3177667"/>
                </a:cubicBezTo>
                <a:cubicBezTo>
                  <a:pt x="10664444" y="3108960"/>
                  <a:pt x="10775442" y="3038983"/>
                  <a:pt x="10895330" y="2974848"/>
                </a:cubicBezTo>
                <a:cubicBezTo>
                  <a:pt x="11290300" y="2764409"/>
                  <a:pt x="11726545" y="2605151"/>
                  <a:pt x="12157964" y="2542032"/>
                </a:cubicBezTo>
                <a:lnTo>
                  <a:pt x="12159361" y="2551430"/>
                </a:lnTo>
                <a:lnTo>
                  <a:pt x="12157964" y="2542032"/>
                </a:lnTo>
                <a:cubicBezTo>
                  <a:pt x="12553823" y="2483993"/>
                  <a:pt x="12980289" y="2522347"/>
                  <a:pt x="13359003" y="2638425"/>
                </a:cubicBezTo>
                <a:lnTo>
                  <a:pt x="13356210" y="2647569"/>
                </a:lnTo>
                <a:lnTo>
                  <a:pt x="13359003" y="2638425"/>
                </a:lnTo>
                <a:cubicBezTo>
                  <a:pt x="13703936" y="2744089"/>
                  <a:pt x="14014323" y="2921762"/>
                  <a:pt x="14228063" y="3182112"/>
                </a:cubicBezTo>
                <a:lnTo>
                  <a:pt x="14220698" y="3188208"/>
                </a:lnTo>
                <a:lnTo>
                  <a:pt x="14228063" y="3182112"/>
                </a:lnTo>
                <a:cubicBezTo>
                  <a:pt x="14260322" y="3221228"/>
                  <a:pt x="14289532" y="3260979"/>
                  <a:pt x="14316456" y="3300984"/>
                </a:cubicBezTo>
                <a:lnTo>
                  <a:pt x="14308582" y="3306318"/>
                </a:lnTo>
                <a:lnTo>
                  <a:pt x="14316456" y="3300984"/>
                </a:lnTo>
                <a:cubicBezTo>
                  <a:pt x="14424786" y="3461639"/>
                  <a:pt x="14495653" y="3625342"/>
                  <a:pt x="14563725" y="3782695"/>
                </a:cubicBezTo>
                <a:cubicBezTo>
                  <a:pt x="14627352" y="3929888"/>
                  <a:pt x="14688566" y="4071112"/>
                  <a:pt x="14775814" y="4200398"/>
                </a:cubicBezTo>
                <a:cubicBezTo>
                  <a:pt x="14802104" y="4239387"/>
                  <a:pt x="14830679" y="4277233"/>
                  <a:pt x="14862429" y="4313809"/>
                </a:cubicBezTo>
                <a:cubicBezTo>
                  <a:pt x="15047468" y="4528439"/>
                  <a:pt x="15336901" y="4684776"/>
                  <a:pt x="15661512" y="4771517"/>
                </a:cubicBezTo>
                <a:cubicBezTo>
                  <a:pt x="15951073" y="4848860"/>
                  <a:pt x="16262731" y="4874768"/>
                  <a:pt x="16566642" y="4857750"/>
                </a:cubicBezTo>
                <a:lnTo>
                  <a:pt x="16567150" y="4867275"/>
                </a:lnTo>
                <a:lnTo>
                  <a:pt x="16566642" y="4857750"/>
                </a:lnTo>
                <a:cubicBezTo>
                  <a:pt x="17082388" y="4828921"/>
                  <a:pt x="17584038" y="4692269"/>
                  <a:pt x="18093944" y="4551426"/>
                </a:cubicBezTo>
                <a:lnTo>
                  <a:pt x="18096485" y="4560570"/>
                </a:lnTo>
                <a:lnTo>
                  <a:pt x="18093944" y="4551426"/>
                </a:lnTo>
                <a:cubicBezTo>
                  <a:pt x="18125060" y="4542790"/>
                  <a:pt x="18156301" y="4534027"/>
                  <a:pt x="18187543" y="4525264"/>
                </a:cubicBezTo>
                <a:cubicBezTo>
                  <a:pt x="18218786" y="4516501"/>
                  <a:pt x="18250154" y="4507738"/>
                  <a:pt x="18281523" y="4498975"/>
                </a:cubicBezTo>
                <a:cubicBezTo>
                  <a:pt x="18344769" y="4481322"/>
                  <a:pt x="18408142" y="4463669"/>
                  <a:pt x="18471642" y="4446270"/>
                </a:cubicBezTo>
                <a:lnTo>
                  <a:pt x="18474182" y="4455414"/>
                </a:lnTo>
                <a:lnTo>
                  <a:pt x="18471642" y="4446270"/>
                </a:lnTo>
                <a:cubicBezTo>
                  <a:pt x="20274026" y="3949573"/>
                  <a:pt x="22249892" y="3617468"/>
                  <a:pt x="24340057" y="3564128"/>
                </a:cubicBezTo>
                <a:lnTo>
                  <a:pt x="24340566" y="3583178"/>
                </a:lnTo>
                <a:cubicBezTo>
                  <a:pt x="22252178" y="3636391"/>
                  <a:pt x="20277835" y="3968369"/>
                  <a:pt x="18476722" y="4464685"/>
                </a:cubicBezTo>
                <a:cubicBezTo>
                  <a:pt x="18413222" y="4482084"/>
                  <a:pt x="18349849" y="4499737"/>
                  <a:pt x="18286603" y="4517390"/>
                </a:cubicBezTo>
                <a:cubicBezTo>
                  <a:pt x="18255233" y="4526153"/>
                  <a:pt x="18223864" y="4534916"/>
                  <a:pt x="18192623" y="4543679"/>
                </a:cubicBezTo>
                <a:cubicBezTo>
                  <a:pt x="18161381" y="4552442"/>
                  <a:pt x="18130138" y="4561078"/>
                  <a:pt x="18099024" y="4569841"/>
                </a:cubicBezTo>
                <a:cubicBezTo>
                  <a:pt x="17589373" y="4710684"/>
                  <a:pt x="17085945" y="4847844"/>
                  <a:pt x="16567784" y="4876800"/>
                </a:cubicBezTo>
                <a:cubicBezTo>
                  <a:pt x="16262096" y="4893818"/>
                  <a:pt x="15948406" y="4867910"/>
                  <a:pt x="15656686" y="4789932"/>
                </a:cubicBezTo>
                <a:lnTo>
                  <a:pt x="15659100" y="4780788"/>
                </a:lnTo>
                <a:lnTo>
                  <a:pt x="15656686" y="4789932"/>
                </a:lnTo>
                <a:cubicBezTo>
                  <a:pt x="15329788" y="4702556"/>
                  <a:pt x="15036419" y="4544695"/>
                  <a:pt x="14848078" y="4326255"/>
                </a:cubicBezTo>
                <a:lnTo>
                  <a:pt x="14855317" y="4320032"/>
                </a:lnTo>
                <a:lnTo>
                  <a:pt x="14848078" y="4326255"/>
                </a:lnTo>
                <a:cubicBezTo>
                  <a:pt x="14815820" y="4289044"/>
                  <a:pt x="14786736" y="4250563"/>
                  <a:pt x="14760067" y="4211066"/>
                </a:cubicBezTo>
                <a:cubicBezTo>
                  <a:pt x="14671802" y="4080002"/>
                  <a:pt x="14609953" y="3937127"/>
                  <a:pt x="14546326" y="3790188"/>
                </a:cubicBezTo>
                <a:cubicBezTo>
                  <a:pt x="14478127" y="3632708"/>
                  <a:pt x="14407896" y="3470529"/>
                  <a:pt x="14300834" y="3311525"/>
                </a:cubicBezTo>
                <a:cubicBezTo>
                  <a:pt x="14274292" y="3272028"/>
                  <a:pt x="14245335" y="3232785"/>
                  <a:pt x="14213585" y="3194177"/>
                </a:cubicBezTo>
                <a:cubicBezTo>
                  <a:pt x="14002766" y="2937637"/>
                  <a:pt x="13696187" y="2761615"/>
                  <a:pt x="13353669" y="2656713"/>
                </a:cubicBezTo>
                <a:cubicBezTo>
                  <a:pt x="12977368" y="2541397"/>
                  <a:pt x="12553823" y="2503424"/>
                  <a:pt x="12160885" y="2560955"/>
                </a:cubicBezTo>
                <a:cubicBezTo>
                  <a:pt x="11732133" y="2623693"/>
                  <a:pt x="11297920" y="2782189"/>
                  <a:pt x="10904474" y="2991739"/>
                </a:cubicBezTo>
                <a:lnTo>
                  <a:pt x="10900029" y="2983357"/>
                </a:lnTo>
                <a:lnTo>
                  <a:pt x="10904474" y="2991739"/>
                </a:lnTo>
                <a:cubicBezTo>
                  <a:pt x="10785221" y="3055620"/>
                  <a:pt x="10674858" y="3125216"/>
                  <a:pt x="10565764" y="3193923"/>
                </a:cubicBezTo>
                <a:cubicBezTo>
                  <a:pt x="10409555" y="3292475"/>
                  <a:pt x="10256139" y="3389122"/>
                  <a:pt x="10084943" y="3463290"/>
                </a:cubicBezTo>
                <a:cubicBezTo>
                  <a:pt x="9491345" y="3720211"/>
                  <a:pt x="8602599" y="3659505"/>
                  <a:pt x="8314944" y="3229356"/>
                </a:cubicBezTo>
                <a:lnTo>
                  <a:pt x="8322818" y="3224022"/>
                </a:lnTo>
                <a:lnTo>
                  <a:pt x="8314944" y="3229356"/>
                </a:lnTo>
                <a:cubicBezTo>
                  <a:pt x="8246999" y="3128645"/>
                  <a:pt x="8219186" y="3021584"/>
                  <a:pt x="8206359" y="2910967"/>
                </a:cubicBezTo>
                <a:cubicBezTo>
                  <a:pt x="8196452" y="2824988"/>
                  <a:pt x="8197088" y="2736342"/>
                  <a:pt x="8197723" y="2646934"/>
                </a:cubicBezTo>
                <a:cubicBezTo>
                  <a:pt x="8198993" y="2461895"/>
                  <a:pt x="8200263" y="2273300"/>
                  <a:pt x="8110727" y="2090801"/>
                </a:cubicBezTo>
                <a:cubicBezTo>
                  <a:pt x="7901177" y="1663319"/>
                  <a:pt x="7219569" y="1425956"/>
                  <a:pt x="6638289" y="1435100"/>
                </a:cubicBezTo>
                <a:cubicBezTo>
                  <a:pt x="6531610" y="1436624"/>
                  <a:pt x="6427470" y="1444371"/>
                  <a:pt x="6325362" y="1456944"/>
                </a:cubicBezTo>
                <a:lnTo>
                  <a:pt x="6324219" y="1447546"/>
                </a:lnTo>
                <a:lnTo>
                  <a:pt x="6325362" y="1456944"/>
                </a:lnTo>
                <a:cubicBezTo>
                  <a:pt x="6059678" y="1489456"/>
                  <a:pt x="5805424" y="1553210"/>
                  <a:pt x="5553329" y="1625219"/>
                </a:cubicBezTo>
                <a:cubicBezTo>
                  <a:pt x="5464556" y="1650619"/>
                  <a:pt x="5376164" y="1677035"/>
                  <a:pt x="5287518" y="1703451"/>
                </a:cubicBezTo>
                <a:cubicBezTo>
                  <a:pt x="5198745" y="1729994"/>
                  <a:pt x="5109845" y="1756537"/>
                  <a:pt x="5020437" y="1782064"/>
                </a:cubicBezTo>
                <a:cubicBezTo>
                  <a:pt x="4490466" y="1933575"/>
                  <a:pt x="3880104" y="2061591"/>
                  <a:pt x="3269107" y="1949450"/>
                </a:cubicBezTo>
                <a:lnTo>
                  <a:pt x="3270885" y="1940052"/>
                </a:lnTo>
                <a:lnTo>
                  <a:pt x="3269107" y="1949450"/>
                </a:lnTo>
                <a:cubicBezTo>
                  <a:pt x="2982849" y="1896999"/>
                  <a:pt x="2672588" y="1798955"/>
                  <a:pt x="2372360" y="1683893"/>
                </a:cubicBezTo>
                <a:lnTo>
                  <a:pt x="2375789" y="1675003"/>
                </a:lnTo>
                <a:lnTo>
                  <a:pt x="2372360" y="1683893"/>
                </a:lnTo>
                <a:cubicBezTo>
                  <a:pt x="2365756" y="1681353"/>
                  <a:pt x="2359152" y="1678813"/>
                  <a:pt x="2352421" y="1676273"/>
                </a:cubicBezTo>
                <a:cubicBezTo>
                  <a:pt x="2137156" y="1593850"/>
                  <a:pt x="1925447" y="1512697"/>
                  <a:pt x="1691259" y="1397000"/>
                </a:cubicBezTo>
                <a:cubicBezTo>
                  <a:pt x="1406525" y="1256030"/>
                  <a:pt x="1073023" y="1071372"/>
                  <a:pt x="789051" y="841502"/>
                </a:cubicBezTo>
                <a:lnTo>
                  <a:pt x="795020" y="834136"/>
                </a:lnTo>
                <a:lnTo>
                  <a:pt x="789051" y="841502"/>
                </a:lnTo>
                <a:cubicBezTo>
                  <a:pt x="437515" y="557276"/>
                  <a:pt x="156464" y="240411"/>
                  <a:pt x="0" y="1066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"/>
          <p:cNvSpPr/>
          <p:nvPr/>
        </p:nvSpPr>
        <p:spPr>
          <a:xfrm>
            <a:off x="25908" y="4626425"/>
            <a:ext cx="18250377" cy="3776281"/>
          </a:xfrm>
          <a:custGeom>
            <a:rect b="b" l="l" r="r" t="t"/>
            <a:pathLst>
              <a:path extrusionOk="0" h="5035042" w="24333836">
                <a:moveTo>
                  <a:pt x="15494" y="0"/>
                </a:moveTo>
                <a:cubicBezTo>
                  <a:pt x="168529" y="218313"/>
                  <a:pt x="438912" y="530098"/>
                  <a:pt x="776224" y="820674"/>
                </a:cubicBezTo>
                <a:cubicBezTo>
                  <a:pt x="1045337" y="1052576"/>
                  <a:pt x="1360932" y="1250823"/>
                  <a:pt x="1637157" y="1410081"/>
                </a:cubicBezTo>
                <a:lnTo>
                  <a:pt x="1632458" y="1418336"/>
                </a:lnTo>
                <a:lnTo>
                  <a:pt x="1637157" y="1410081"/>
                </a:lnTo>
                <a:cubicBezTo>
                  <a:pt x="1871472" y="1545082"/>
                  <a:pt x="2087372" y="1647825"/>
                  <a:pt x="2305050" y="1746504"/>
                </a:cubicBezTo>
                <a:cubicBezTo>
                  <a:pt x="2602357" y="1881505"/>
                  <a:pt x="2903347" y="1990471"/>
                  <a:pt x="3178302" y="2040509"/>
                </a:cubicBezTo>
                <a:cubicBezTo>
                  <a:pt x="3795522" y="2153158"/>
                  <a:pt x="4417441" y="2013458"/>
                  <a:pt x="4960874" y="1847088"/>
                </a:cubicBezTo>
                <a:cubicBezTo>
                  <a:pt x="5052568" y="1819021"/>
                  <a:pt x="5143881" y="1789811"/>
                  <a:pt x="5235194" y="1760728"/>
                </a:cubicBezTo>
                <a:cubicBezTo>
                  <a:pt x="5326507" y="1731645"/>
                  <a:pt x="5417693" y="1702435"/>
                  <a:pt x="5509260" y="1674495"/>
                </a:cubicBezTo>
                <a:cubicBezTo>
                  <a:pt x="5768975" y="1594993"/>
                  <a:pt x="6031992" y="1523873"/>
                  <a:pt x="6307328" y="1485392"/>
                </a:cubicBezTo>
                <a:cubicBezTo>
                  <a:pt x="6413246" y="1470660"/>
                  <a:pt x="6521196" y="1460881"/>
                  <a:pt x="6631940" y="1457325"/>
                </a:cubicBezTo>
                <a:lnTo>
                  <a:pt x="6632194" y="1466850"/>
                </a:lnTo>
                <a:lnTo>
                  <a:pt x="6631940" y="1457325"/>
                </a:lnTo>
                <a:cubicBezTo>
                  <a:pt x="7232650" y="1438275"/>
                  <a:pt x="7944231" y="1676019"/>
                  <a:pt x="8156829" y="2125980"/>
                </a:cubicBezTo>
                <a:lnTo>
                  <a:pt x="8148193" y="2130044"/>
                </a:lnTo>
                <a:lnTo>
                  <a:pt x="8156829" y="2125980"/>
                </a:lnTo>
                <a:cubicBezTo>
                  <a:pt x="8248015" y="2318893"/>
                  <a:pt x="8240395" y="2518918"/>
                  <a:pt x="8233283" y="2711069"/>
                </a:cubicBezTo>
                <a:cubicBezTo>
                  <a:pt x="8229854" y="2803017"/>
                  <a:pt x="8226552" y="2893187"/>
                  <a:pt x="8233791" y="2980563"/>
                </a:cubicBezTo>
                <a:lnTo>
                  <a:pt x="8224266" y="2981325"/>
                </a:lnTo>
                <a:lnTo>
                  <a:pt x="8233791" y="2980563"/>
                </a:lnTo>
                <a:cubicBezTo>
                  <a:pt x="8243189" y="3094101"/>
                  <a:pt x="8268335" y="3202940"/>
                  <a:pt x="8333613" y="3305302"/>
                </a:cubicBezTo>
                <a:cubicBezTo>
                  <a:pt x="8611743" y="3745357"/>
                  <a:pt x="9510141" y="3819271"/>
                  <a:pt x="10123805" y="3568319"/>
                </a:cubicBezTo>
                <a:cubicBezTo>
                  <a:pt x="10305034" y="3494278"/>
                  <a:pt x="10468483" y="3396361"/>
                  <a:pt x="10636504" y="3295777"/>
                </a:cubicBezTo>
                <a:cubicBezTo>
                  <a:pt x="10737596" y="3235198"/>
                  <a:pt x="10840212" y="3173730"/>
                  <a:pt x="10948924" y="3116199"/>
                </a:cubicBezTo>
                <a:cubicBezTo>
                  <a:pt x="11341100" y="2909189"/>
                  <a:pt x="11766042" y="2741930"/>
                  <a:pt x="12194667" y="2665603"/>
                </a:cubicBezTo>
                <a:lnTo>
                  <a:pt x="12196318" y="2675001"/>
                </a:lnTo>
                <a:lnTo>
                  <a:pt x="12194667" y="2665603"/>
                </a:lnTo>
                <a:cubicBezTo>
                  <a:pt x="12586335" y="2595753"/>
                  <a:pt x="13016865" y="2618613"/>
                  <a:pt x="13399516" y="2723515"/>
                </a:cubicBezTo>
                <a:lnTo>
                  <a:pt x="13396976" y="2732659"/>
                </a:lnTo>
                <a:lnTo>
                  <a:pt x="13399516" y="2723515"/>
                </a:lnTo>
                <a:cubicBezTo>
                  <a:pt x="13748639" y="2819273"/>
                  <a:pt x="14062202" y="2989834"/>
                  <a:pt x="14271371" y="3248533"/>
                </a:cubicBezTo>
                <a:lnTo>
                  <a:pt x="14264005" y="3254502"/>
                </a:lnTo>
                <a:lnTo>
                  <a:pt x="14271371" y="3248533"/>
                </a:lnTo>
                <a:cubicBezTo>
                  <a:pt x="14302867" y="3287395"/>
                  <a:pt x="14331187" y="3326892"/>
                  <a:pt x="14356842" y="3366770"/>
                </a:cubicBezTo>
                <a:lnTo>
                  <a:pt x="14348841" y="3371977"/>
                </a:lnTo>
                <a:lnTo>
                  <a:pt x="14356842" y="3366770"/>
                </a:lnTo>
                <a:cubicBezTo>
                  <a:pt x="14465300" y="3534537"/>
                  <a:pt x="14528927" y="3707638"/>
                  <a:pt x="14590395" y="3874516"/>
                </a:cubicBezTo>
                <a:cubicBezTo>
                  <a:pt x="14648435" y="4032250"/>
                  <a:pt x="14704441" y="4184269"/>
                  <a:pt x="14794230" y="4323207"/>
                </a:cubicBezTo>
                <a:cubicBezTo>
                  <a:pt x="14810612" y="4348480"/>
                  <a:pt x="14828011" y="4373245"/>
                  <a:pt x="14846809" y="4397629"/>
                </a:cubicBezTo>
                <a:cubicBezTo>
                  <a:pt x="15018259" y="4621149"/>
                  <a:pt x="15298420" y="4788408"/>
                  <a:pt x="15618968" y="4888230"/>
                </a:cubicBezTo>
                <a:lnTo>
                  <a:pt x="15616174" y="4897374"/>
                </a:lnTo>
                <a:lnTo>
                  <a:pt x="15618968" y="4888230"/>
                </a:lnTo>
                <a:cubicBezTo>
                  <a:pt x="15904591" y="4977257"/>
                  <a:pt x="16217137" y="5016119"/>
                  <a:pt x="16523716" y="5010912"/>
                </a:cubicBezTo>
                <a:cubicBezTo>
                  <a:pt x="17045051" y="5002276"/>
                  <a:pt x="17557242" y="4884420"/>
                  <a:pt x="18076164" y="4760595"/>
                </a:cubicBezTo>
                <a:lnTo>
                  <a:pt x="18078323" y="4769866"/>
                </a:lnTo>
                <a:lnTo>
                  <a:pt x="18076036" y="4760595"/>
                </a:lnTo>
                <a:cubicBezTo>
                  <a:pt x="18111470" y="4752086"/>
                  <a:pt x="18146903" y="4743450"/>
                  <a:pt x="18182462" y="4734814"/>
                </a:cubicBezTo>
                <a:cubicBezTo>
                  <a:pt x="18218023" y="4726178"/>
                  <a:pt x="18253711" y="4717542"/>
                  <a:pt x="18289270" y="4708906"/>
                </a:cubicBezTo>
                <a:cubicBezTo>
                  <a:pt x="18346039" y="4695190"/>
                  <a:pt x="18402936" y="4681474"/>
                  <a:pt x="18459832" y="4667885"/>
                </a:cubicBezTo>
                <a:lnTo>
                  <a:pt x="18461990" y="4677156"/>
                </a:lnTo>
                <a:lnTo>
                  <a:pt x="18459832" y="4667885"/>
                </a:lnTo>
                <a:cubicBezTo>
                  <a:pt x="20288759" y="4230878"/>
                  <a:pt x="22264751" y="3954018"/>
                  <a:pt x="24333582" y="3932555"/>
                </a:cubicBezTo>
                <a:lnTo>
                  <a:pt x="24333836" y="3951605"/>
                </a:lnTo>
                <a:cubicBezTo>
                  <a:pt x="22266529" y="3973068"/>
                  <a:pt x="20292061" y="4249674"/>
                  <a:pt x="18464403" y="4686427"/>
                </a:cubicBezTo>
                <a:cubicBezTo>
                  <a:pt x="18407508" y="4700016"/>
                  <a:pt x="18350737" y="4713605"/>
                  <a:pt x="18293969" y="4727321"/>
                </a:cubicBezTo>
                <a:cubicBezTo>
                  <a:pt x="18258283" y="4735957"/>
                  <a:pt x="18222722" y="4744593"/>
                  <a:pt x="18187161" y="4753229"/>
                </a:cubicBezTo>
                <a:cubicBezTo>
                  <a:pt x="18151602" y="4761865"/>
                  <a:pt x="18116169" y="4770501"/>
                  <a:pt x="18080735" y="4779010"/>
                </a:cubicBezTo>
                <a:cubicBezTo>
                  <a:pt x="17561941" y="4902835"/>
                  <a:pt x="17047845" y="5021199"/>
                  <a:pt x="16524224" y="5029835"/>
                </a:cubicBezTo>
                <a:lnTo>
                  <a:pt x="16524097" y="5020310"/>
                </a:lnTo>
                <a:lnTo>
                  <a:pt x="16524224" y="5029835"/>
                </a:lnTo>
                <a:cubicBezTo>
                  <a:pt x="16215868" y="5035042"/>
                  <a:pt x="15901161" y="4995926"/>
                  <a:pt x="15613508" y="4906264"/>
                </a:cubicBezTo>
                <a:cubicBezTo>
                  <a:pt x="15290546" y="4805680"/>
                  <a:pt x="15006447" y="4636643"/>
                  <a:pt x="14831949" y="4409059"/>
                </a:cubicBezTo>
                <a:lnTo>
                  <a:pt x="14839569" y="4403217"/>
                </a:lnTo>
                <a:lnTo>
                  <a:pt x="14832076" y="4409059"/>
                </a:lnTo>
                <a:cubicBezTo>
                  <a:pt x="14812899" y="4384294"/>
                  <a:pt x="14795246" y="4359021"/>
                  <a:pt x="14778610" y="4333367"/>
                </a:cubicBezTo>
                <a:cubicBezTo>
                  <a:pt x="14687423" y="4192524"/>
                  <a:pt x="14630782" y="4038346"/>
                  <a:pt x="14572869" y="3880993"/>
                </a:cubicBezTo>
                <a:cubicBezTo>
                  <a:pt x="14511401" y="3713861"/>
                  <a:pt x="14448283" y="3542665"/>
                  <a:pt x="14341221" y="3376930"/>
                </a:cubicBezTo>
                <a:cubicBezTo>
                  <a:pt x="14315948" y="3337560"/>
                  <a:pt x="14288136" y="3298698"/>
                  <a:pt x="14257020" y="3260344"/>
                </a:cubicBezTo>
                <a:cubicBezTo>
                  <a:pt x="14051153" y="3005709"/>
                  <a:pt x="13741654" y="2836672"/>
                  <a:pt x="13394944" y="2741676"/>
                </a:cubicBezTo>
                <a:cubicBezTo>
                  <a:pt x="13014961" y="2637409"/>
                  <a:pt x="12587224" y="2614803"/>
                  <a:pt x="12198477" y="2684145"/>
                </a:cubicBezTo>
                <a:cubicBezTo>
                  <a:pt x="11772265" y="2760091"/>
                  <a:pt x="11349228" y="2926461"/>
                  <a:pt x="10958322" y="3132836"/>
                </a:cubicBezTo>
                <a:lnTo>
                  <a:pt x="10953877" y="3124454"/>
                </a:lnTo>
                <a:lnTo>
                  <a:pt x="10958322" y="3132836"/>
                </a:lnTo>
                <a:cubicBezTo>
                  <a:pt x="10850118" y="3190113"/>
                  <a:pt x="10747883" y="3251327"/>
                  <a:pt x="10646664" y="3311906"/>
                </a:cubicBezTo>
                <a:cubicBezTo>
                  <a:pt x="10478897" y="3412363"/>
                  <a:pt x="10314178" y="3511042"/>
                  <a:pt x="10131425" y="3585718"/>
                </a:cubicBezTo>
                <a:lnTo>
                  <a:pt x="10127869" y="3576955"/>
                </a:lnTo>
                <a:lnTo>
                  <a:pt x="10131425" y="3585718"/>
                </a:lnTo>
                <a:cubicBezTo>
                  <a:pt x="9515475" y="3837559"/>
                  <a:pt x="8603869" y="3767709"/>
                  <a:pt x="8317865" y="3315208"/>
                </a:cubicBezTo>
                <a:lnTo>
                  <a:pt x="8325866" y="3310128"/>
                </a:lnTo>
                <a:lnTo>
                  <a:pt x="8317865" y="3315208"/>
                </a:lnTo>
                <a:cubicBezTo>
                  <a:pt x="8250301" y="3209290"/>
                  <a:pt x="8224647" y="3097149"/>
                  <a:pt x="8215122" y="2981706"/>
                </a:cubicBezTo>
                <a:cubicBezTo>
                  <a:pt x="8207756" y="2892933"/>
                  <a:pt x="8211185" y="2801747"/>
                  <a:pt x="8214614" y="2709926"/>
                </a:cubicBezTo>
                <a:cubicBezTo>
                  <a:pt x="8221726" y="2517140"/>
                  <a:pt x="8228838" y="2321814"/>
                  <a:pt x="8139938" y="2133727"/>
                </a:cubicBezTo>
                <a:cubicBezTo>
                  <a:pt x="7932420" y="1694561"/>
                  <a:pt x="7231507" y="1457071"/>
                  <a:pt x="6632829" y="1475994"/>
                </a:cubicBezTo>
                <a:cubicBezTo>
                  <a:pt x="6522847" y="1479423"/>
                  <a:pt x="6415532" y="1489202"/>
                  <a:pt x="6310249" y="1503807"/>
                </a:cubicBezTo>
                <a:lnTo>
                  <a:pt x="6308979" y="1494409"/>
                </a:lnTo>
                <a:lnTo>
                  <a:pt x="6310249" y="1503807"/>
                </a:lnTo>
                <a:cubicBezTo>
                  <a:pt x="6036437" y="1542034"/>
                  <a:pt x="5774436" y="1612773"/>
                  <a:pt x="5515102" y="1692275"/>
                </a:cubicBezTo>
                <a:cubicBezTo>
                  <a:pt x="5423662" y="1720342"/>
                  <a:pt x="5332476" y="1749425"/>
                  <a:pt x="5241290" y="1778508"/>
                </a:cubicBezTo>
                <a:cubicBezTo>
                  <a:pt x="5150104" y="1807591"/>
                  <a:pt x="5058537" y="1836801"/>
                  <a:pt x="4966716" y="1864995"/>
                </a:cubicBezTo>
                <a:lnTo>
                  <a:pt x="4963922" y="1855851"/>
                </a:lnTo>
                <a:lnTo>
                  <a:pt x="4966716" y="1864995"/>
                </a:lnTo>
                <a:cubicBezTo>
                  <a:pt x="4422648" y="2031619"/>
                  <a:pt x="3797046" y="2172462"/>
                  <a:pt x="3175127" y="2059051"/>
                </a:cubicBezTo>
                <a:lnTo>
                  <a:pt x="3176778" y="2049653"/>
                </a:lnTo>
                <a:lnTo>
                  <a:pt x="3175127" y="2059051"/>
                </a:lnTo>
                <a:cubicBezTo>
                  <a:pt x="2898013" y="2008632"/>
                  <a:pt x="2595372" y="1898904"/>
                  <a:pt x="2297430" y="1763649"/>
                </a:cubicBezTo>
                <a:lnTo>
                  <a:pt x="2301367" y="1755013"/>
                </a:lnTo>
                <a:lnTo>
                  <a:pt x="2297430" y="1763649"/>
                </a:lnTo>
                <a:cubicBezTo>
                  <a:pt x="2079498" y="1664843"/>
                  <a:pt x="1862963" y="1561846"/>
                  <a:pt x="1627886" y="1426337"/>
                </a:cubicBezTo>
                <a:cubicBezTo>
                  <a:pt x="1351153" y="1267206"/>
                  <a:pt x="1034288" y="1068197"/>
                  <a:pt x="763778" y="835152"/>
                </a:cubicBezTo>
                <a:lnTo>
                  <a:pt x="770001" y="827913"/>
                </a:lnTo>
                <a:lnTo>
                  <a:pt x="763778" y="835152"/>
                </a:lnTo>
                <a:cubicBezTo>
                  <a:pt x="425323" y="543560"/>
                  <a:pt x="153924" y="230505"/>
                  <a:pt x="0" y="1092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"/>
          <p:cNvSpPr/>
          <p:nvPr/>
        </p:nvSpPr>
        <p:spPr>
          <a:xfrm>
            <a:off x="30461" y="4491833"/>
            <a:ext cx="18246185" cy="3896963"/>
          </a:xfrm>
          <a:custGeom>
            <a:rect b="b" l="l" r="r" t="t"/>
            <a:pathLst>
              <a:path extrusionOk="0" h="5195951" w="24328247">
                <a:moveTo>
                  <a:pt x="15494" y="0"/>
                </a:moveTo>
                <a:cubicBezTo>
                  <a:pt x="166116" y="208661"/>
                  <a:pt x="427101" y="516509"/>
                  <a:pt x="751840" y="814832"/>
                </a:cubicBezTo>
                <a:cubicBezTo>
                  <a:pt x="1007745" y="1050036"/>
                  <a:pt x="1306703" y="1262507"/>
                  <a:pt x="1574927" y="1440688"/>
                </a:cubicBezTo>
                <a:lnTo>
                  <a:pt x="1569720" y="1448562"/>
                </a:lnTo>
                <a:lnTo>
                  <a:pt x="1574927" y="1440561"/>
                </a:lnTo>
                <a:cubicBezTo>
                  <a:pt x="1802765" y="1591691"/>
                  <a:pt x="2017522" y="1714754"/>
                  <a:pt x="2231263" y="1827403"/>
                </a:cubicBezTo>
                <a:lnTo>
                  <a:pt x="2226818" y="1835785"/>
                </a:lnTo>
                <a:lnTo>
                  <a:pt x="2231263" y="1827403"/>
                </a:lnTo>
                <a:cubicBezTo>
                  <a:pt x="2525649" y="1982470"/>
                  <a:pt x="2819146" y="2102866"/>
                  <a:pt x="3084322" y="2150999"/>
                </a:cubicBezTo>
                <a:cubicBezTo>
                  <a:pt x="3712464" y="2265172"/>
                  <a:pt x="4349369" y="2112645"/>
                  <a:pt x="4907026" y="1931035"/>
                </a:cubicBezTo>
                <a:lnTo>
                  <a:pt x="4909947" y="1940052"/>
                </a:lnTo>
                <a:lnTo>
                  <a:pt x="4907026" y="1931035"/>
                </a:lnTo>
                <a:cubicBezTo>
                  <a:pt x="5000752" y="1900555"/>
                  <a:pt x="5094097" y="1868932"/>
                  <a:pt x="5187569" y="1837182"/>
                </a:cubicBezTo>
                <a:cubicBezTo>
                  <a:pt x="5281041" y="1805432"/>
                  <a:pt x="5374513" y="1773809"/>
                  <a:pt x="5468493" y="1743329"/>
                </a:cubicBezTo>
                <a:cubicBezTo>
                  <a:pt x="5736336" y="1656080"/>
                  <a:pt x="6007862" y="1577594"/>
                  <a:pt x="6292342" y="1533271"/>
                </a:cubicBezTo>
                <a:lnTo>
                  <a:pt x="6293866" y="1542669"/>
                </a:lnTo>
                <a:lnTo>
                  <a:pt x="6292342" y="1533271"/>
                </a:lnTo>
                <a:cubicBezTo>
                  <a:pt x="6401308" y="1516253"/>
                  <a:pt x="6512687" y="1504315"/>
                  <a:pt x="6626733" y="1499235"/>
                </a:cubicBezTo>
                <a:lnTo>
                  <a:pt x="6627114" y="1508760"/>
                </a:lnTo>
                <a:lnTo>
                  <a:pt x="6626733" y="1499235"/>
                </a:lnTo>
                <a:cubicBezTo>
                  <a:pt x="7244842" y="1470406"/>
                  <a:pt x="7977378" y="1707896"/>
                  <a:pt x="8186801" y="2170303"/>
                </a:cubicBezTo>
                <a:lnTo>
                  <a:pt x="8178165" y="2174240"/>
                </a:lnTo>
                <a:lnTo>
                  <a:pt x="8186801" y="2170303"/>
                </a:lnTo>
                <a:cubicBezTo>
                  <a:pt x="8277352" y="2368042"/>
                  <a:pt x="8263763" y="2574163"/>
                  <a:pt x="8250682" y="2773299"/>
                </a:cubicBezTo>
                <a:cubicBezTo>
                  <a:pt x="8244459" y="2868549"/>
                  <a:pt x="8238363" y="2962021"/>
                  <a:pt x="8243443" y="3053207"/>
                </a:cubicBezTo>
                <a:cubicBezTo>
                  <a:pt x="8249412" y="3171571"/>
                  <a:pt x="8272780" y="3285363"/>
                  <a:pt x="8337550" y="3392932"/>
                </a:cubicBezTo>
                <a:cubicBezTo>
                  <a:pt x="8614283" y="3854704"/>
                  <a:pt x="9535033" y="3937254"/>
                  <a:pt x="10171430" y="3692017"/>
                </a:cubicBezTo>
                <a:cubicBezTo>
                  <a:pt x="10367899" y="3616325"/>
                  <a:pt x="10545953" y="3514852"/>
                  <a:pt x="10728579" y="3410839"/>
                </a:cubicBezTo>
                <a:cubicBezTo>
                  <a:pt x="10818241" y="3359658"/>
                  <a:pt x="10909046" y="3307969"/>
                  <a:pt x="11003534" y="3258566"/>
                </a:cubicBezTo>
                <a:cubicBezTo>
                  <a:pt x="11393043" y="3054985"/>
                  <a:pt x="11806682" y="2879852"/>
                  <a:pt x="12232513" y="2790317"/>
                </a:cubicBezTo>
                <a:lnTo>
                  <a:pt x="12234418" y="2799588"/>
                </a:lnTo>
                <a:lnTo>
                  <a:pt x="12232513" y="2790317"/>
                </a:lnTo>
                <a:cubicBezTo>
                  <a:pt x="12619990" y="2708783"/>
                  <a:pt x="13054710" y="2716022"/>
                  <a:pt x="13441045" y="2809621"/>
                </a:cubicBezTo>
                <a:cubicBezTo>
                  <a:pt x="13794360" y="2895346"/>
                  <a:pt x="14110970" y="3058795"/>
                  <a:pt x="14315694" y="3316097"/>
                </a:cubicBezTo>
                <a:lnTo>
                  <a:pt x="14308201" y="3322066"/>
                </a:lnTo>
                <a:lnTo>
                  <a:pt x="14315694" y="3316097"/>
                </a:lnTo>
                <a:cubicBezTo>
                  <a:pt x="14346428" y="3354705"/>
                  <a:pt x="14373859" y="3393948"/>
                  <a:pt x="14398371" y="3433826"/>
                </a:cubicBezTo>
                <a:lnTo>
                  <a:pt x="14390243" y="3438779"/>
                </a:lnTo>
                <a:lnTo>
                  <a:pt x="14398371" y="3433826"/>
                </a:lnTo>
                <a:cubicBezTo>
                  <a:pt x="14505685" y="3607435"/>
                  <a:pt x="14560804" y="3788664"/>
                  <a:pt x="14614271" y="3964432"/>
                </a:cubicBezTo>
                <a:cubicBezTo>
                  <a:pt x="14665452" y="4132453"/>
                  <a:pt x="14714983" y="4295267"/>
                  <a:pt x="14806803" y="4443730"/>
                </a:cubicBezTo>
                <a:cubicBezTo>
                  <a:pt x="14814932" y="4456811"/>
                  <a:pt x="14823312" y="4469765"/>
                  <a:pt x="14832076" y="4482592"/>
                </a:cubicBezTo>
                <a:cubicBezTo>
                  <a:pt x="14989684" y="4715002"/>
                  <a:pt x="15260701" y="4893056"/>
                  <a:pt x="15577184" y="5006213"/>
                </a:cubicBezTo>
                <a:lnTo>
                  <a:pt x="15574009" y="5015230"/>
                </a:lnTo>
                <a:lnTo>
                  <a:pt x="15577184" y="5006213"/>
                </a:lnTo>
                <a:cubicBezTo>
                  <a:pt x="15858744" y="5106797"/>
                  <a:pt x="16172308" y="5158613"/>
                  <a:pt x="16481807" y="5165344"/>
                </a:cubicBezTo>
                <a:cubicBezTo>
                  <a:pt x="17008602" y="5176901"/>
                  <a:pt x="17531460" y="5077841"/>
                  <a:pt x="18059273" y="4970907"/>
                </a:cubicBezTo>
                <a:lnTo>
                  <a:pt x="18061178" y="4980305"/>
                </a:lnTo>
                <a:lnTo>
                  <a:pt x="18059273" y="4971034"/>
                </a:lnTo>
                <a:cubicBezTo>
                  <a:pt x="18119725" y="4958715"/>
                  <a:pt x="18180177" y="4946269"/>
                  <a:pt x="18240757" y="4933696"/>
                </a:cubicBezTo>
                <a:cubicBezTo>
                  <a:pt x="18301334" y="4921123"/>
                  <a:pt x="18362041" y="4908677"/>
                  <a:pt x="18422747" y="4896231"/>
                </a:cubicBezTo>
                <a:cubicBezTo>
                  <a:pt x="18431509" y="4894453"/>
                  <a:pt x="18440400" y="4892675"/>
                  <a:pt x="18449162" y="4890897"/>
                </a:cubicBezTo>
                <a:cubicBezTo>
                  <a:pt x="20304379" y="4513580"/>
                  <a:pt x="22280880" y="4291965"/>
                  <a:pt x="24328247" y="4302506"/>
                </a:cubicBezTo>
                <a:lnTo>
                  <a:pt x="24328120" y="4321556"/>
                </a:lnTo>
                <a:cubicBezTo>
                  <a:pt x="22282277" y="4311015"/>
                  <a:pt x="20307046" y="4532503"/>
                  <a:pt x="18452973" y="4909566"/>
                </a:cubicBezTo>
                <a:lnTo>
                  <a:pt x="18451068" y="4900295"/>
                </a:lnTo>
                <a:lnTo>
                  <a:pt x="18452973" y="4909566"/>
                </a:lnTo>
                <a:cubicBezTo>
                  <a:pt x="18444211" y="4911344"/>
                  <a:pt x="18435320" y="4913122"/>
                  <a:pt x="18426558" y="4914900"/>
                </a:cubicBezTo>
                <a:cubicBezTo>
                  <a:pt x="18365851" y="4927346"/>
                  <a:pt x="18305272" y="4939792"/>
                  <a:pt x="18244566" y="4952238"/>
                </a:cubicBezTo>
                <a:cubicBezTo>
                  <a:pt x="18183861" y="4964684"/>
                  <a:pt x="18123536" y="4977130"/>
                  <a:pt x="18063084" y="4989576"/>
                </a:cubicBezTo>
                <a:cubicBezTo>
                  <a:pt x="17535398" y="5096383"/>
                  <a:pt x="17010635" y="5195951"/>
                  <a:pt x="16481425" y="5184394"/>
                </a:cubicBezTo>
                <a:lnTo>
                  <a:pt x="16481679" y="5174869"/>
                </a:lnTo>
                <a:lnTo>
                  <a:pt x="16481425" y="5184394"/>
                </a:lnTo>
                <a:cubicBezTo>
                  <a:pt x="16170148" y="5177663"/>
                  <a:pt x="15854553" y="5125466"/>
                  <a:pt x="15570836" y="5024120"/>
                </a:cubicBezTo>
                <a:cubicBezTo>
                  <a:pt x="15252066" y="4910201"/>
                  <a:pt x="14977111" y="4730242"/>
                  <a:pt x="14816455" y="4493260"/>
                </a:cubicBezTo>
                <a:lnTo>
                  <a:pt x="14824329" y="4487926"/>
                </a:lnTo>
                <a:lnTo>
                  <a:pt x="14816455" y="4493260"/>
                </a:lnTo>
                <a:cubicBezTo>
                  <a:pt x="14807566" y="4480179"/>
                  <a:pt x="14798929" y="4466971"/>
                  <a:pt x="14790674" y="4453636"/>
                </a:cubicBezTo>
                <a:cubicBezTo>
                  <a:pt x="14697329" y="4302633"/>
                  <a:pt x="14647165" y="4137533"/>
                  <a:pt x="14596111" y="3969893"/>
                </a:cubicBezTo>
                <a:cubicBezTo>
                  <a:pt x="14542516" y="3793871"/>
                  <a:pt x="14488034" y="3614928"/>
                  <a:pt x="14382116" y="3443732"/>
                </a:cubicBezTo>
                <a:cubicBezTo>
                  <a:pt x="14357986" y="3404489"/>
                  <a:pt x="14331189" y="3365881"/>
                  <a:pt x="14300836" y="3327908"/>
                </a:cubicBezTo>
                <a:cubicBezTo>
                  <a:pt x="14099541" y="3075051"/>
                  <a:pt x="13787374" y="2913253"/>
                  <a:pt x="13436600" y="2828163"/>
                </a:cubicBezTo>
                <a:lnTo>
                  <a:pt x="13438887" y="2818892"/>
                </a:lnTo>
                <a:lnTo>
                  <a:pt x="13436600" y="2828163"/>
                </a:lnTo>
                <a:cubicBezTo>
                  <a:pt x="13053061" y="2735199"/>
                  <a:pt x="12621134" y="2727960"/>
                  <a:pt x="12236577" y="2808986"/>
                </a:cubicBezTo>
                <a:cubicBezTo>
                  <a:pt x="11813159" y="2898013"/>
                  <a:pt x="11401172" y="3072384"/>
                  <a:pt x="11012551" y="3275457"/>
                </a:cubicBezTo>
                <a:lnTo>
                  <a:pt x="11008107" y="3267075"/>
                </a:lnTo>
                <a:lnTo>
                  <a:pt x="11012551" y="3275457"/>
                </a:lnTo>
                <a:cubicBezTo>
                  <a:pt x="10918445" y="3324733"/>
                  <a:pt x="10828021" y="3376295"/>
                  <a:pt x="10738232" y="3427476"/>
                </a:cubicBezTo>
                <a:cubicBezTo>
                  <a:pt x="10555859" y="3531362"/>
                  <a:pt x="10376535" y="3633597"/>
                  <a:pt x="10178542" y="3709924"/>
                </a:cubicBezTo>
                <a:lnTo>
                  <a:pt x="10175113" y="3701034"/>
                </a:lnTo>
                <a:lnTo>
                  <a:pt x="10178542" y="3709924"/>
                </a:lnTo>
                <a:cubicBezTo>
                  <a:pt x="9540113" y="3955923"/>
                  <a:pt x="8605901" y="3877437"/>
                  <a:pt x="8321422" y="3402838"/>
                </a:cubicBezTo>
                <a:lnTo>
                  <a:pt x="8329549" y="3397885"/>
                </a:lnTo>
                <a:lnTo>
                  <a:pt x="8321422" y="3402838"/>
                </a:lnTo>
                <a:cubicBezTo>
                  <a:pt x="8254492" y="3291713"/>
                  <a:pt x="8230744" y="3174492"/>
                  <a:pt x="8224648" y="3054350"/>
                </a:cubicBezTo>
                <a:lnTo>
                  <a:pt x="8234173" y="3053842"/>
                </a:lnTo>
                <a:lnTo>
                  <a:pt x="8224648" y="3054350"/>
                </a:lnTo>
                <a:cubicBezTo>
                  <a:pt x="8219567" y="2961894"/>
                  <a:pt x="8225663" y="2867152"/>
                  <a:pt x="8231886" y="2772156"/>
                </a:cubicBezTo>
                <a:cubicBezTo>
                  <a:pt x="8244967" y="2572385"/>
                  <a:pt x="8257922" y="2371090"/>
                  <a:pt x="8169657" y="2178431"/>
                </a:cubicBezTo>
                <a:cubicBezTo>
                  <a:pt x="7965440" y="1727327"/>
                  <a:pt x="7244080" y="1489837"/>
                  <a:pt x="6627876" y="1518539"/>
                </a:cubicBezTo>
                <a:cubicBezTo>
                  <a:pt x="6514592" y="1523746"/>
                  <a:pt x="6403976" y="1535430"/>
                  <a:pt x="6295644" y="1552448"/>
                </a:cubicBezTo>
                <a:cubicBezTo>
                  <a:pt x="6012688" y="1596517"/>
                  <a:pt x="5742305" y="1674622"/>
                  <a:pt x="5474716" y="1761744"/>
                </a:cubicBezTo>
                <a:cubicBezTo>
                  <a:pt x="5380863" y="1792351"/>
                  <a:pt x="5287519" y="1823974"/>
                  <a:pt x="5194046" y="1855597"/>
                </a:cubicBezTo>
                <a:cubicBezTo>
                  <a:pt x="5100575" y="1887220"/>
                  <a:pt x="5007229" y="1918843"/>
                  <a:pt x="4913376" y="1949450"/>
                </a:cubicBezTo>
                <a:cubicBezTo>
                  <a:pt x="4355084" y="2131187"/>
                  <a:pt x="3714496" y="2285111"/>
                  <a:pt x="3081401" y="2170049"/>
                </a:cubicBezTo>
                <a:lnTo>
                  <a:pt x="3083052" y="2160651"/>
                </a:lnTo>
                <a:lnTo>
                  <a:pt x="3081401" y="2170049"/>
                </a:lnTo>
                <a:cubicBezTo>
                  <a:pt x="2813431" y="2121408"/>
                  <a:pt x="2518029" y="2000123"/>
                  <a:pt x="2222881" y="1844548"/>
                </a:cubicBezTo>
                <a:cubicBezTo>
                  <a:pt x="2008632" y="1731645"/>
                  <a:pt x="1793494" y="1608328"/>
                  <a:pt x="1564894" y="1456690"/>
                </a:cubicBezTo>
                <a:cubicBezTo>
                  <a:pt x="1296289" y="1278382"/>
                  <a:pt x="996442" y="1065149"/>
                  <a:pt x="739394" y="829056"/>
                </a:cubicBezTo>
                <a:lnTo>
                  <a:pt x="745871" y="822071"/>
                </a:lnTo>
                <a:lnTo>
                  <a:pt x="739394" y="829056"/>
                </a:lnTo>
                <a:cubicBezTo>
                  <a:pt x="413258" y="529717"/>
                  <a:pt x="151384" y="220853"/>
                  <a:pt x="0" y="1117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"/>
          <p:cNvSpPr/>
          <p:nvPr/>
        </p:nvSpPr>
        <p:spPr>
          <a:xfrm>
            <a:off x="35110" y="4357134"/>
            <a:ext cx="18240946" cy="4027647"/>
          </a:xfrm>
          <a:custGeom>
            <a:rect b="b" l="l" r="r" t="t"/>
            <a:pathLst>
              <a:path extrusionOk="0" h="5370195" w="24321262">
                <a:moveTo>
                  <a:pt x="15240" y="0"/>
                </a:moveTo>
                <a:cubicBezTo>
                  <a:pt x="163576" y="198882"/>
                  <a:pt x="415544" y="502793"/>
                  <a:pt x="727075" y="808863"/>
                </a:cubicBezTo>
                <a:cubicBezTo>
                  <a:pt x="969899" y="1047369"/>
                  <a:pt x="1251712" y="1274318"/>
                  <a:pt x="1512316" y="1471041"/>
                </a:cubicBezTo>
                <a:cubicBezTo>
                  <a:pt x="1733677" y="1638300"/>
                  <a:pt x="1946910" y="1781810"/>
                  <a:pt x="2157095" y="1908175"/>
                </a:cubicBezTo>
                <a:lnTo>
                  <a:pt x="2152142" y="1916303"/>
                </a:lnTo>
                <a:lnTo>
                  <a:pt x="2157095" y="1908175"/>
                </a:lnTo>
                <a:cubicBezTo>
                  <a:pt x="2448052" y="2083181"/>
                  <a:pt x="2734691" y="2214626"/>
                  <a:pt x="2990088" y="2261362"/>
                </a:cubicBezTo>
                <a:lnTo>
                  <a:pt x="2988437" y="2270760"/>
                </a:lnTo>
                <a:lnTo>
                  <a:pt x="2990088" y="2261362"/>
                </a:lnTo>
                <a:cubicBezTo>
                  <a:pt x="3629533" y="2376170"/>
                  <a:pt x="4280408" y="2211070"/>
                  <a:pt x="4852797" y="2014982"/>
                </a:cubicBezTo>
                <a:lnTo>
                  <a:pt x="4855845" y="2023999"/>
                </a:lnTo>
                <a:lnTo>
                  <a:pt x="4852797" y="2014982"/>
                </a:lnTo>
                <a:cubicBezTo>
                  <a:pt x="4946142" y="1982724"/>
                  <a:pt x="5039233" y="1949450"/>
                  <a:pt x="5132451" y="1916176"/>
                </a:cubicBezTo>
                <a:cubicBezTo>
                  <a:pt x="5225669" y="1882902"/>
                  <a:pt x="5319141" y="1849374"/>
                  <a:pt x="5412994" y="1816989"/>
                </a:cubicBezTo>
                <a:cubicBezTo>
                  <a:pt x="5693410" y="1720215"/>
                  <a:pt x="5978144" y="1632331"/>
                  <a:pt x="6276594" y="1581277"/>
                </a:cubicBezTo>
                <a:lnTo>
                  <a:pt x="6278245" y="1590675"/>
                </a:lnTo>
                <a:lnTo>
                  <a:pt x="6276594" y="1581277"/>
                </a:lnTo>
                <a:cubicBezTo>
                  <a:pt x="6388862" y="1562100"/>
                  <a:pt x="6503416" y="1548257"/>
                  <a:pt x="6620383" y="1541145"/>
                </a:cubicBezTo>
                <a:lnTo>
                  <a:pt x="6621018" y="1550670"/>
                </a:lnTo>
                <a:lnTo>
                  <a:pt x="6620383" y="1541145"/>
                </a:lnTo>
                <a:cubicBezTo>
                  <a:pt x="7256018" y="1502664"/>
                  <a:pt x="8008239" y="1740154"/>
                  <a:pt x="8215503" y="2214626"/>
                </a:cubicBezTo>
                <a:lnTo>
                  <a:pt x="8206740" y="2218436"/>
                </a:lnTo>
                <a:lnTo>
                  <a:pt x="8215503" y="2214626"/>
                </a:lnTo>
                <a:cubicBezTo>
                  <a:pt x="8305292" y="2418080"/>
                  <a:pt x="8285734" y="2631059"/>
                  <a:pt x="8266938" y="2837815"/>
                </a:cubicBezTo>
                <a:cubicBezTo>
                  <a:pt x="8258048" y="2935478"/>
                  <a:pt x="8249285" y="3031744"/>
                  <a:pt x="8251825" y="3125724"/>
                </a:cubicBezTo>
                <a:cubicBezTo>
                  <a:pt x="8254619" y="3248787"/>
                  <a:pt x="8275955" y="3367659"/>
                  <a:pt x="8340344" y="3480308"/>
                </a:cubicBezTo>
                <a:cubicBezTo>
                  <a:pt x="8615680" y="3963924"/>
                  <a:pt x="9558782" y="4054602"/>
                  <a:pt x="10217912" y="3815461"/>
                </a:cubicBezTo>
                <a:cubicBezTo>
                  <a:pt x="10435590" y="3736594"/>
                  <a:pt x="10633202" y="3629025"/>
                  <a:pt x="10835640" y="3518916"/>
                </a:cubicBezTo>
                <a:cubicBezTo>
                  <a:pt x="10908538" y="3479292"/>
                  <a:pt x="10981944" y="3439414"/>
                  <a:pt x="11057001" y="3400425"/>
                </a:cubicBezTo>
                <a:cubicBezTo>
                  <a:pt x="11443716" y="3200146"/>
                  <a:pt x="11846306" y="3017266"/>
                  <a:pt x="12268962" y="2914396"/>
                </a:cubicBezTo>
                <a:cubicBezTo>
                  <a:pt x="12652375" y="2821051"/>
                  <a:pt x="13091159" y="2812796"/>
                  <a:pt x="13481050" y="2895346"/>
                </a:cubicBezTo>
                <a:cubicBezTo>
                  <a:pt x="13838556" y="2971038"/>
                  <a:pt x="14158341" y="3127502"/>
                  <a:pt x="14358493" y="3383153"/>
                </a:cubicBezTo>
                <a:lnTo>
                  <a:pt x="14351000" y="3388995"/>
                </a:lnTo>
                <a:lnTo>
                  <a:pt x="14358493" y="3383153"/>
                </a:lnTo>
                <a:cubicBezTo>
                  <a:pt x="14388592" y="3421507"/>
                  <a:pt x="14414755" y="3460623"/>
                  <a:pt x="14438249" y="3500247"/>
                </a:cubicBezTo>
                <a:cubicBezTo>
                  <a:pt x="14543406" y="3678428"/>
                  <a:pt x="14589125" y="3866896"/>
                  <a:pt x="14633575" y="4050792"/>
                </a:cubicBezTo>
                <a:cubicBezTo>
                  <a:pt x="14676756" y="4228973"/>
                  <a:pt x="14718919" y="4402582"/>
                  <a:pt x="14812391" y="4560951"/>
                </a:cubicBezTo>
                <a:cubicBezTo>
                  <a:pt x="14813533" y="4562983"/>
                  <a:pt x="14814805" y="4565015"/>
                  <a:pt x="14816074" y="4567047"/>
                </a:cubicBezTo>
                <a:cubicBezTo>
                  <a:pt x="14960092" y="4808220"/>
                  <a:pt x="15221839" y="4997069"/>
                  <a:pt x="15534258" y="5123561"/>
                </a:cubicBezTo>
                <a:cubicBezTo>
                  <a:pt x="15811882" y="5235956"/>
                  <a:pt x="16126332" y="5300472"/>
                  <a:pt x="16438499" y="5319268"/>
                </a:cubicBezTo>
                <a:lnTo>
                  <a:pt x="16437991" y="5328793"/>
                </a:lnTo>
                <a:lnTo>
                  <a:pt x="16438499" y="5319268"/>
                </a:lnTo>
                <a:cubicBezTo>
                  <a:pt x="16970755" y="5351018"/>
                  <a:pt x="17504157" y="5270754"/>
                  <a:pt x="18040984" y="5180838"/>
                </a:cubicBezTo>
                <a:lnTo>
                  <a:pt x="18042508" y="5190236"/>
                </a:lnTo>
                <a:lnTo>
                  <a:pt x="18040857" y="5180838"/>
                </a:lnTo>
                <a:cubicBezTo>
                  <a:pt x="18097500" y="5171186"/>
                  <a:pt x="18154142" y="5161534"/>
                  <a:pt x="18210910" y="5151882"/>
                </a:cubicBezTo>
                <a:cubicBezTo>
                  <a:pt x="18267681" y="5142230"/>
                  <a:pt x="18324449" y="5132451"/>
                  <a:pt x="18381218" y="5122799"/>
                </a:cubicBezTo>
                <a:cubicBezTo>
                  <a:pt x="18399759" y="5119624"/>
                  <a:pt x="18418302" y="5116576"/>
                  <a:pt x="18436844" y="5113401"/>
                </a:cubicBezTo>
                <a:lnTo>
                  <a:pt x="18438368" y="5122799"/>
                </a:lnTo>
                <a:lnTo>
                  <a:pt x="18436844" y="5113401"/>
                </a:lnTo>
                <a:cubicBezTo>
                  <a:pt x="20318603" y="4795647"/>
                  <a:pt x="22295357" y="4629404"/>
                  <a:pt x="24321262" y="4671822"/>
                </a:cubicBezTo>
                <a:lnTo>
                  <a:pt x="24320880" y="4690872"/>
                </a:lnTo>
                <a:cubicBezTo>
                  <a:pt x="22296374" y="4648581"/>
                  <a:pt x="20320762" y="4814697"/>
                  <a:pt x="18440019" y="5132197"/>
                </a:cubicBezTo>
                <a:cubicBezTo>
                  <a:pt x="18421477" y="5135372"/>
                  <a:pt x="18402934" y="5138420"/>
                  <a:pt x="18384393" y="5141595"/>
                </a:cubicBezTo>
                <a:cubicBezTo>
                  <a:pt x="18327624" y="5151247"/>
                  <a:pt x="18270856" y="5160899"/>
                  <a:pt x="18214085" y="5170678"/>
                </a:cubicBezTo>
                <a:cubicBezTo>
                  <a:pt x="18157317" y="5180457"/>
                  <a:pt x="18100675" y="5190109"/>
                  <a:pt x="18044032" y="5199634"/>
                </a:cubicBezTo>
                <a:cubicBezTo>
                  <a:pt x="17507330" y="5289550"/>
                  <a:pt x="16972026" y="5370195"/>
                  <a:pt x="16437355" y="5338318"/>
                </a:cubicBezTo>
                <a:cubicBezTo>
                  <a:pt x="16123412" y="5319522"/>
                  <a:pt x="15806928" y="5254498"/>
                  <a:pt x="15527147" y="5141341"/>
                </a:cubicBezTo>
                <a:lnTo>
                  <a:pt x="15530703" y="5132451"/>
                </a:lnTo>
                <a:lnTo>
                  <a:pt x="15527147" y="5141341"/>
                </a:lnTo>
                <a:cubicBezTo>
                  <a:pt x="15212441" y="5013960"/>
                  <a:pt x="14946631" y="4822952"/>
                  <a:pt x="14799691" y="4576953"/>
                </a:cubicBezTo>
                <a:lnTo>
                  <a:pt x="14807819" y="4572127"/>
                </a:lnTo>
                <a:lnTo>
                  <a:pt x="14799691" y="4577080"/>
                </a:lnTo>
                <a:cubicBezTo>
                  <a:pt x="14798421" y="4575048"/>
                  <a:pt x="14797151" y="4572889"/>
                  <a:pt x="14796007" y="4570857"/>
                </a:cubicBezTo>
                <a:cubicBezTo>
                  <a:pt x="14700757" y="4409567"/>
                  <a:pt x="14658085" y="4233164"/>
                  <a:pt x="14615032" y="4055491"/>
                </a:cubicBezTo>
                <a:cubicBezTo>
                  <a:pt x="14570455" y="3871341"/>
                  <a:pt x="14525371" y="3685540"/>
                  <a:pt x="14421739" y="3510153"/>
                </a:cubicBezTo>
                <a:lnTo>
                  <a:pt x="14429994" y="3505327"/>
                </a:lnTo>
                <a:lnTo>
                  <a:pt x="14421866" y="3510153"/>
                </a:lnTo>
                <a:cubicBezTo>
                  <a:pt x="14398752" y="3471164"/>
                  <a:pt x="14372971" y="3432683"/>
                  <a:pt x="14343506" y="3395091"/>
                </a:cubicBezTo>
                <a:cubicBezTo>
                  <a:pt x="14147165" y="3144139"/>
                  <a:pt x="13832078" y="2989326"/>
                  <a:pt x="13477113" y="2914142"/>
                </a:cubicBezTo>
                <a:lnTo>
                  <a:pt x="13479145" y="2904871"/>
                </a:lnTo>
                <a:lnTo>
                  <a:pt x="13477113" y="2914142"/>
                </a:lnTo>
                <a:cubicBezTo>
                  <a:pt x="13090017" y="2832227"/>
                  <a:pt x="12654153" y="2840355"/>
                  <a:pt x="12273407" y="2933065"/>
                </a:cubicBezTo>
                <a:lnTo>
                  <a:pt x="12271121" y="2923794"/>
                </a:lnTo>
                <a:lnTo>
                  <a:pt x="12273407" y="2933065"/>
                </a:lnTo>
                <a:cubicBezTo>
                  <a:pt x="11852910" y="3035554"/>
                  <a:pt x="11451971" y="3217418"/>
                  <a:pt x="11065764" y="3417570"/>
                </a:cubicBezTo>
                <a:lnTo>
                  <a:pt x="11061319" y="3409061"/>
                </a:lnTo>
                <a:lnTo>
                  <a:pt x="11065764" y="3417570"/>
                </a:lnTo>
                <a:cubicBezTo>
                  <a:pt x="10990834" y="3456432"/>
                  <a:pt x="10917555" y="3496310"/>
                  <a:pt x="10844657" y="3535934"/>
                </a:cubicBezTo>
                <a:cubicBezTo>
                  <a:pt x="10642473" y="3645916"/>
                  <a:pt x="10443591" y="3754120"/>
                  <a:pt x="10224389" y="3833622"/>
                </a:cubicBezTo>
                <a:lnTo>
                  <a:pt x="10221087" y="3824605"/>
                </a:lnTo>
                <a:lnTo>
                  <a:pt x="10224389" y="3833622"/>
                </a:lnTo>
                <a:cubicBezTo>
                  <a:pt x="9563608" y="4073525"/>
                  <a:pt x="8606536" y="3986784"/>
                  <a:pt x="8323707" y="3490087"/>
                </a:cubicBezTo>
                <a:lnTo>
                  <a:pt x="8331962" y="3485388"/>
                </a:lnTo>
                <a:lnTo>
                  <a:pt x="8323707" y="3490087"/>
                </a:lnTo>
                <a:cubicBezTo>
                  <a:pt x="8257159" y="3373755"/>
                  <a:pt x="8235569" y="3251454"/>
                  <a:pt x="8232775" y="3126486"/>
                </a:cubicBezTo>
                <a:lnTo>
                  <a:pt x="8242300" y="3126232"/>
                </a:lnTo>
                <a:lnTo>
                  <a:pt x="8232775" y="3126486"/>
                </a:lnTo>
                <a:cubicBezTo>
                  <a:pt x="8230235" y="3031109"/>
                  <a:pt x="8239125" y="2933827"/>
                  <a:pt x="8247888" y="2836291"/>
                </a:cubicBezTo>
                <a:cubicBezTo>
                  <a:pt x="8266811" y="2628773"/>
                  <a:pt x="8285480" y="2420747"/>
                  <a:pt x="8198104" y="2222627"/>
                </a:cubicBezTo>
                <a:cubicBezTo>
                  <a:pt x="7995920" y="1759966"/>
                  <a:pt x="7255510" y="1522095"/>
                  <a:pt x="6621653" y="1560576"/>
                </a:cubicBezTo>
                <a:cubicBezTo>
                  <a:pt x="6505321" y="1567561"/>
                  <a:pt x="6391529" y="1581404"/>
                  <a:pt x="6279896" y="1600454"/>
                </a:cubicBezTo>
                <a:cubicBezTo>
                  <a:pt x="5983097" y="1651254"/>
                  <a:pt x="5699506" y="1738757"/>
                  <a:pt x="5419344" y="1835404"/>
                </a:cubicBezTo>
                <a:cubicBezTo>
                  <a:pt x="5325618" y="1867789"/>
                  <a:pt x="5232273" y="1901190"/>
                  <a:pt x="5138928" y="1934464"/>
                </a:cubicBezTo>
                <a:cubicBezTo>
                  <a:pt x="5045710" y="1967738"/>
                  <a:pt x="4952619" y="2001139"/>
                  <a:pt x="4859147" y="2033397"/>
                </a:cubicBezTo>
                <a:cubicBezTo>
                  <a:pt x="4286123" y="2229739"/>
                  <a:pt x="3631311" y="2396236"/>
                  <a:pt x="2986913" y="2280539"/>
                </a:cubicBezTo>
                <a:cubicBezTo>
                  <a:pt x="2728214" y="2233295"/>
                  <a:pt x="2439289" y="2100580"/>
                  <a:pt x="2147443" y="1924939"/>
                </a:cubicBezTo>
                <a:cubicBezTo>
                  <a:pt x="1936750" y="1798193"/>
                  <a:pt x="1722882" y="1654302"/>
                  <a:pt x="1501013" y="1486662"/>
                </a:cubicBezTo>
                <a:lnTo>
                  <a:pt x="1506728" y="1479042"/>
                </a:lnTo>
                <a:lnTo>
                  <a:pt x="1501013" y="1486662"/>
                </a:lnTo>
                <a:cubicBezTo>
                  <a:pt x="1240028" y="1289304"/>
                  <a:pt x="957326" y="1061847"/>
                  <a:pt x="713740" y="822452"/>
                </a:cubicBezTo>
                <a:lnTo>
                  <a:pt x="720471" y="815721"/>
                </a:lnTo>
                <a:lnTo>
                  <a:pt x="713740" y="822579"/>
                </a:lnTo>
                <a:cubicBezTo>
                  <a:pt x="401447" y="515747"/>
                  <a:pt x="148844" y="210947"/>
                  <a:pt x="0" y="1143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3"/>
          <p:cNvGrpSpPr/>
          <p:nvPr/>
        </p:nvGrpSpPr>
        <p:grpSpPr>
          <a:xfrm>
            <a:off x="1390408" y="3174669"/>
            <a:ext cx="4282099" cy="2524821"/>
            <a:chOff x="0" y="0"/>
            <a:chExt cx="5709465" cy="3366428"/>
          </a:xfrm>
        </p:grpSpPr>
        <p:sp>
          <p:nvSpPr>
            <p:cNvPr id="229" name="Google Shape;229;p3"/>
            <p:cNvSpPr/>
            <p:nvPr/>
          </p:nvSpPr>
          <p:spPr>
            <a:xfrm>
              <a:off x="0" y="0"/>
              <a:ext cx="5709465" cy="3366428"/>
            </a:xfrm>
            <a:custGeom>
              <a:rect b="b" l="l" r="r" t="t"/>
              <a:pathLst>
                <a:path extrusionOk="0" h="4623648" w="7841710">
                  <a:moveTo>
                    <a:pt x="0" y="430124"/>
                  </a:moveTo>
                  <a:cubicBezTo>
                    <a:pt x="0" y="192580"/>
                    <a:pt x="189015" y="0"/>
                    <a:pt x="422162" y="0"/>
                  </a:cubicBezTo>
                  <a:lnTo>
                    <a:pt x="7419548" y="0"/>
                  </a:lnTo>
                  <a:cubicBezTo>
                    <a:pt x="7652695" y="0"/>
                    <a:pt x="7841710" y="192580"/>
                    <a:pt x="7841710" y="430124"/>
                  </a:cubicBezTo>
                  <a:lnTo>
                    <a:pt x="7841710" y="4193388"/>
                  </a:lnTo>
                  <a:cubicBezTo>
                    <a:pt x="7841710" y="4430932"/>
                    <a:pt x="7652695" y="4623512"/>
                    <a:pt x="7419548" y="4623512"/>
                  </a:cubicBezTo>
                  <a:lnTo>
                    <a:pt x="422162" y="4623512"/>
                  </a:lnTo>
                  <a:cubicBezTo>
                    <a:pt x="189015" y="4623648"/>
                    <a:pt x="0" y="4431077"/>
                    <a:pt x="0" y="4193388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23380" y="196562"/>
              <a:ext cx="249224" cy="223050"/>
            </a:xfrm>
            <a:custGeom>
              <a:rect b="b" l="l" r="r" t="t"/>
              <a:pathLst>
                <a:path extrusionOk="0" h="295148" w="329783">
                  <a:moveTo>
                    <a:pt x="0" y="147574"/>
                  </a:moveTo>
                  <a:cubicBezTo>
                    <a:pt x="0" y="66040"/>
                    <a:pt x="73790" y="0"/>
                    <a:pt x="164891" y="0"/>
                  </a:cubicBezTo>
                  <a:cubicBezTo>
                    <a:pt x="255993" y="0"/>
                    <a:pt x="329783" y="66040"/>
                    <a:pt x="329783" y="147574"/>
                  </a:cubicBezTo>
                  <a:cubicBezTo>
                    <a:pt x="329783" y="229108"/>
                    <a:pt x="255993" y="295148"/>
                    <a:pt x="164891" y="295148"/>
                  </a:cubicBezTo>
                  <a:cubicBezTo>
                    <a:pt x="73790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F46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35179" y="196562"/>
              <a:ext cx="249224" cy="223050"/>
            </a:xfrm>
            <a:custGeom>
              <a:rect b="b" l="l" r="r" t="t"/>
              <a:pathLst>
                <a:path extrusionOk="0" h="295148" w="329783">
                  <a:moveTo>
                    <a:pt x="0" y="147574"/>
                  </a:moveTo>
                  <a:cubicBezTo>
                    <a:pt x="0" y="66040"/>
                    <a:pt x="73790" y="0"/>
                    <a:pt x="164891" y="0"/>
                  </a:cubicBezTo>
                  <a:cubicBezTo>
                    <a:pt x="255993" y="0"/>
                    <a:pt x="329783" y="66040"/>
                    <a:pt x="329783" y="147574"/>
                  </a:cubicBezTo>
                  <a:cubicBezTo>
                    <a:pt x="329783" y="229108"/>
                    <a:pt x="255993" y="295148"/>
                    <a:pt x="164891" y="295148"/>
                  </a:cubicBezTo>
                  <a:cubicBezTo>
                    <a:pt x="73790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FFBC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946978" y="196562"/>
              <a:ext cx="249224" cy="223050"/>
            </a:xfrm>
            <a:custGeom>
              <a:rect b="b" l="l" r="r" t="t"/>
              <a:pathLst>
                <a:path extrusionOk="0" h="295148" w="329783">
                  <a:moveTo>
                    <a:pt x="0" y="147574"/>
                  </a:moveTo>
                  <a:cubicBezTo>
                    <a:pt x="0" y="66040"/>
                    <a:pt x="73790" y="0"/>
                    <a:pt x="164891" y="0"/>
                  </a:cubicBezTo>
                  <a:cubicBezTo>
                    <a:pt x="255993" y="0"/>
                    <a:pt x="329783" y="66040"/>
                    <a:pt x="329783" y="147574"/>
                  </a:cubicBezTo>
                  <a:cubicBezTo>
                    <a:pt x="329783" y="229108"/>
                    <a:pt x="255993" y="295148"/>
                    <a:pt x="164891" y="295148"/>
                  </a:cubicBezTo>
                  <a:cubicBezTo>
                    <a:pt x="73790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1CC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 txBox="1"/>
            <p:nvPr/>
          </p:nvSpPr>
          <p:spPr>
            <a:xfrm>
              <a:off x="123380" y="1217004"/>
              <a:ext cx="5289461" cy="391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82" u="none" cap="none" strike="noStrike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GIỚI THIỆU SECURITY ONION</a:t>
              </a:r>
              <a:endParaRPr/>
            </a:p>
          </p:txBody>
        </p:sp>
        <p:sp>
          <p:nvSpPr>
            <p:cNvPr id="234" name="Google Shape;234;p3"/>
            <p:cNvSpPr txBox="1"/>
            <p:nvPr/>
          </p:nvSpPr>
          <p:spPr>
            <a:xfrm>
              <a:off x="2108062" y="152824"/>
              <a:ext cx="3384991" cy="537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45" u="none" cap="none" strike="noStrike">
                  <a:solidFill>
                    <a:srgbClr val="EB8FD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01</a:t>
              </a:r>
              <a:endParaRPr/>
            </a:p>
          </p:txBody>
        </p:sp>
      </p:grpSp>
      <p:grpSp>
        <p:nvGrpSpPr>
          <p:cNvPr id="235" name="Google Shape;235;p3"/>
          <p:cNvGrpSpPr/>
          <p:nvPr/>
        </p:nvGrpSpPr>
        <p:grpSpPr>
          <a:xfrm>
            <a:off x="6796489" y="3191179"/>
            <a:ext cx="4478918" cy="2546962"/>
            <a:chOff x="0" y="0"/>
            <a:chExt cx="5971892" cy="3395949"/>
          </a:xfrm>
        </p:grpSpPr>
        <p:sp>
          <p:nvSpPr>
            <p:cNvPr id="236" name="Google Shape;236;p3"/>
            <p:cNvSpPr/>
            <p:nvPr/>
          </p:nvSpPr>
          <p:spPr>
            <a:xfrm>
              <a:off x="0" y="0"/>
              <a:ext cx="5971892" cy="3395949"/>
            </a:xfrm>
            <a:custGeom>
              <a:rect b="b" l="l" r="r" t="t"/>
              <a:pathLst>
                <a:path extrusionOk="0" h="4120970" w="7246864">
                  <a:moveTo>
                    <a:pt x="0" y="383361"/>
                  </a:moveTo>
                  <a:cubicBezTo>
                    <a:pt x="0" y="171643"/>
                    <a:pt x="174677" y="0"/>
                    <a:pt x="390138" y="0"/>
                  </a:cubicBezTo>
                  <a:lnTo>
                    <a:pt x="6856726" y="0"/>
                  </a:lnTo>
                  <a:cubicBezTo>
                    <a:pt x="7072187" y="0"/>
                    <a:pt x="7246864" y="171643"/>
                    <a:pt x="7246864" y="383361"/>
                  </a:cubicBezTo>
                  <a:lnTo>
                    <a:pt x="7246864" y="3737481"/>
                  </a:lnTo>
                  <a:cubicBezTo>
                    <a:pt x="7246864" y="3949200"/>
                    <a:pt x="7072187" y="4120842"/>
                    <a:pt x="6856726" y="4120842"/>
                  </a:cubicBezTo>
                  <a:lnTo>
                    <a:pt x="390138" y="4120842"/>
                  </a:lnTo>
                  <a:cubicBezTo>
                    <a:pt x="174677" y="4120970"/>
                    <a:pt x="0" y="3949329"/>
                    <a:pt x="0" y="3737481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9622" y="202212"/>
              <a:ext cx="251148" cy="243221"/>
            </a:xfrm>
            <a:custGeom>
              <a:rect b="b" l="l" r="r" t="t"/>
              <a:pathLst>
                <a:path extrusionOk="0" h="295148" w="304767">
                  <a:moveTo>
                    <a:pt x="0" y="147574"/>
                  </a:moveTo>
                  <a:cubicBezTo>
                    <a:pt x="0" y="66040"/>
                    <a:pt x="68192" y="0"/>
                    <a:pt x="152383" y="0"/>
                  </a:cubicBezTo>
                  <a:cubicBezTo>
                    <a:pt x="236574" y="0"/>
                    <a:pt x="304767" y="66040"/>
                    <a:pt x="304767" y="147574"/>
                  </a:cubicBezTo>
                  <a:cubicBezTo>
                    <a:pt x="304767" y="229108"/>
                    <a:pt x="236574" y="295148"/>
                    <a:pt x="152383" y="295148"/>
                  </a:cubicBezTo>
                  <a:cubicBezTo>
                    <a:pt x="68192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F46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84600" y="202212"/>
              <a:ext cx="251148" cy="243221"/>
            </a:xfrm>
            <a:custGeom>
              <a:rect b="b" l="l" r="r" t="t"/>
              <a:pathLst>
                <a:path extrusionOk="0" h="295148" w="304767">
                  <a:moveTo>
                    <a:pt x="0" y="147574"/>
                  </a:moveTo>
                  <a:cubicBezTo>
                    <a:pt x="0" y="66040"/>
                    <a:pt x="68192" y="0"/>
                    <a:pt x="152383" y="0"/>
                  </a:cubicBezTo>
                  <a:cubicBezTo>
                    <a:pt x="236574" y="0"/>
                    <a:pt x="304767" y="66040"/>
                    <a:pt x="304767" y="147574"/>
                  </a:cubicBezTo>
                  <a:cubicBezTo>
                    <a:pt x="304767" y="229108"/>
                    <a:pt x="236574" y="295148"/>
                    <a:pt x="152383" y="295148"/>
                  </a:cubicBezTo>
                  <a:cubicBezTo>
                    <a:pt x="68192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FFBC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099577" y="202212"/>
              <a:ext cx="251148" cy="243221"/>
            </a:xfrm>
            <a:custGeom>
              <a:rect b="b" l="l" r="r" t="t"/>
              <a:pathLst>
                <a:path extrusionOk="0" h="295148" w="304767">
                  <a:moveTo>
                    <a:pt x="0" y="147574"/>
                  </a:moveTo>
                  <a:cubicBezTo>
                    <a:pt x="0" y="66040"/>
                    <a:pt x="68192" y="0"/>
                    <a:pt x="152383" y="0"/>
                  </a:cubicBezTo>
                  <a:cubicBezTo>
                    <a:pt x="236574" y="0"/>
                    <a:pt x="304767" y="66040"/>
                    <a:pt x="304767" y="147574"/>
                  </a:cubicBezTo>
                  <a:cubicBezTo>
                    <a:pt x="304767" y="229108"/>
                    <a:pt x="236574" y="295148"/>
                    <a:pt x="152383" y="295148"/>
                  </a:cubicBezTo>
                  <a:cubicBezTo>
                    <a:pt x="68192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1CC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 txBox="1"/>
            <p:nvPr/>
          </p:nvSpPr>
          <p:spPr>
            <a:xfrm>
              <a:off x="321932" y="1427431"/>
              <a:ext cx="533028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65" u="none" cap="none" strike="noStrike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CÁCH THỨC HOẠT ĐỘNG</a:t>
              </a:r>
              <a:endParaRPr/>
            </a:p>
          </p:txBody>
        </p:sp>
        <p:sp>
          <p:nvSpPr>
            <p:cNvPr id="241" name="Google Shape;241;p3"/>
            <p:cNvSpPr txBox="1"/>
            <p:nvPr/>
          </p:nvSpPr>
          <p:spPr>
            <a:xfrm>
              <a:off x="2438897" y="202212"/>
              <a:ext cx="3411117" cy="586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84" u="none" cap="none" strike="noStrike">
                  <a:solidFill>
                    <a:srgbClr val="B9D4B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02</a:t>
              </a:r>
              <a:endParaRPr/>
            </a:p>
          </p:txBody>
        </p:sp>
      </p:grpSp>
      <p:grpSp>
        <p:nvGrpSpPr>
          <p:cNvPr id="242" name="Google Shape;242;p3"/>
          <p:cNvGrpSpPr/>
          <p:nvPr/>
        </p:nvGrpSpPr>
        <p:grpSpPr>
          <a:xfrm>
            <a:off x="12401410" y="3117051"/>
            <a:ext cx="4581131" cy="2582445"/>
            <a:chOff x="0" y="0"/>
            <a:chExt cx="6108175" cy="3443259"/>
          </a:xfrm>
        </p:grpSpPr>
        <p:sp>
          <p:nvSpPr>
            <p:cNvPr id="243" name="Google Shape;243;p3"/>
            <p:cNvSpPr/>
            <p:nvPr/>
          </p:nvSpPr>
          <p:spPr>
            <a:xfrm>
              <a:off x="0" y="0"/>
              <a:ext cx="6108175" cy="3443259"/>
            </a:xfrm>
            <a:custGeom>
              <a:rect b="b" l="l" r="r" t="t"/>
              <a:pathLst>
                <a:path extrusionOk="0" h="4117591" w="7304406">
                  <a:moveTo>
                    <a:pt x="0" y="383047"/>
                  </a:moveTo>
                  <a:cubicBezTo>
                    <a:pt x="0" y="171502"/>
                    <a:pt x="176064" y="0"/>
                    <a:pt x="393236" y="0"/>
                  </a:cubicBezTo>
                  <a:lnTo>
                    <a:pt x="6911170" y="0"/>
                  </a:lnTo>
                  <a:cubicBezTo>
                    <a:pt x="7128342" y="0"/>
                    <a:pt x="7304406" y="171502"/>
                    <a:pt x="7304406" y="383047"/>
                  </a:cubicBezTo>
                  <a:lnTo>
                    <a:pt x="7304406" y="3734416"/>
                  </a:lnTo>
                  <a:cubicBezTo>
                    <a:pt x="7304406" y="3945961"/>
                    <a:pt x="7128342" y="4117463"/>
                    <a:pt x="6911170" y="4117463"/>
                  </a:cubicBezTo>
                  <a:lnTo>
                    <a:pt x="393236" y="4117463"/>
                  </a:lnTo>
                  <a:cubicBezTo>
                    <a:pt x="176064" y="4117591"/>
                    <a:pt x="0" y="3946090"/>
                    <a:pt x="0" y="3734416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12525" y="255706"/>
              <a:ext cx="256879" cy="246813"/>
            </a:xfrm>
            <a:custGeom>
              <a:rect b="b" l="l" r="r" t="t"/>
              <a:pathLst>
                <a:path extrusionOk="0" h="295148" w="307187">
                  <a:moveTo>
                    <a:pt x="0" y="147574"/>
                  </a:moveTo>
                  <a:cubicBezTo>
                    <a:pt x="0" y="66040"/>
                    <a:pt x="68734" y="0"/>
                    <a:pt x="153593" y="0"/>
                  </a:cubicBezTo>
                  <a:cubicBezTo>
                    <a:pt x="238453" y="0"/>
                    <a:pt x="307187" y="66040"/>
                    <a:pt x="307187" y="147574"/>
                  </a:cubicBezTo>
                  <a:cubicBezTo>
                    <a:pt x="307187" y="229108"/>
                    <a:pt x="238453" y="295148"/>
                    <a:pt x="153593" y="295148"/>
                  </a:cubicBezTo>
                  <a:cubicBezTo>
                    <a:pt x="68734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F46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36972" y="255706"/>
              <a:ext cx="256879" cy="246813"/>
            </a:xfrm>
            <a:custGeom>
              <a:rect b="b" l="l" r="r" t="t"/>
              <a:pathLst>
                <a:path extrusionOk="0" h="295148" w="307187">
                  <a:moveTo>
                    <a:pt x="0" y="147574"/>
                  </a:moveTo>
                  <a:cubicBezTo>
                    <a:pt x="0" y="66040"/>
                    <a:pt x="68734" y="0"/>
                    <a:pt x="153593" y="0"/>
                  </a:cubicBezTo>
                  <a:cubicBezTo>
                    <a:pt x="238453" y="0"/>
                    <a:pt x="307187" y="66040"/>
                    <a:pt x="307187" y="147574"/>
                  </a:cubicBezTo>
                  <a:cubicBezTo>
                    <a:pt x="307187" y="229108"/>
                    <a:pt x="238453" y="295148"/>
                    <a:pt x="153593" y="295148"/>
                  </a:cubicBezTo>
                  <a:cubicBezTo>
                    <a:pt x="68734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FFBC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161420" y="255706"/>
              <a:ext cx="256879" cy="246813"/>
            </a:xfrm>
            <a:custGeom>
              <a:rect b="b" l="l" r="r" t="t"/>
              <a:pathLst>
                <a:path extrusionOk="0" h="295148" w="307187">
                  <a:moveTo>
                    <a:pt x="0" y="147574"/>
                  </a:moveTo>
                  <a:cubicBezTo>
                    <a:pt x="0" y="66040"/>
                    <a:pt x="68734" y="0"/>
                    <a:pt x="153593" y="0"/>
                  </a:cubicBezTo>
                  <a:cubicBezTo>
                    <a:pt x="238453" y="0"/>
                    <a:pt x="307187" y="66040"/>
                    <a:pt x="307187" y="147574"/>
                  </a:cubicBezTo>
                  <a:cubicBezTo>
                    <a:pt x="307187" y="229108"/>
                    <a:pt x="238453" y="295148"/>
                    <a:pt x="153593" y="295148"/>
                  </a:cubicBezTo>
                  <a:cubicBezTo>
                    <a:pt x="68734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1CC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 txBox="1"/>
            <p:nvPr/>
          </p:nvSpPr>
          <p:spPr>
            <a:xfrm>
              <a:off x="312525" y="1458030"/>
              <a:ext cx="5451927" cy="451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6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4" u="none" cap="none" strike="noStrike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CÔNG CỤ</a:t>
              </a:r>
              <a:endParaRPr/>
            </a:p>
          </p:txBody>
        </p:sp>
        <p:sp>
          <p:nvSpPr>
            <p:cNvPr id="248" name="Google Shape;248;p3"/>
            <p:cNvSpPr txBox="1"/>
            <p:nvPr/>
          </p:nvSpPr>
          <p:spPr>
            <a:xfrm>
              <a:off x="2408130" y="205197"/>
              <a:ext cx="3488962" cy="5696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20" u="none" cap="none" strike="noStrike">
                  <a:solidFill>
                    <a:srgbClr val="BA94E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03</a:t>
              </a:r>
              <a:endParaRPr/>
            </a:p>
          </p:txBody>
        </p:sp>
      </p:grpSp>
      <p:grpSp>
        <p:nvGrpSpPr>
          <p:cNvPr id="249" name="Google Shape;249;p3"/>
          <p:cNvGrpSpPr/>
          <p:nvPr/>
        </p:nvGrpSpPr>
        <p:grpSpPr>
          <a:xfrm>
            <a:off x="1390408" y="6485377"/>
            <a:ext cx="4282099" cy="2512334"/>
            <a:chOff x="0" y="0"/>
            <a:chExt cx="5709465" cy="3349779"/>
          </a:xfrm>
        </p:grpSpPr>
        <p:sp>
          <p:nvSpPr>
            <p:cNvPr id="250" name="Google Shape;250;p3"/>
            <p:cNvSpPr/>
            <p:nvPr/>
          </p:nvSpPr>
          <p:spPr>
            <a:xfrm>
              <a:off x="0" y="0"/>
              <a:ext cx="5709465" cy="3349779"/>
            </a:xfrm>
            <a:custGeom>
              <a:rect b="b" l="l" r="r" t="t"/>
              <a:pathLst>
                <a:path extrusionOk="0" h="4117591" w="7018147">
                  <a:moveTo>
                    <a:pt x="0" y="383047"/>
                  </a:moveTo>
                  <a:cubicBezTo>
                    <a:pt x="0" y="171502"/>
                    <a:pt x="169164" y="0"/>
                    <a:pt x="377825" y="0"/>
                  </a:cubicBezTo>
                  <a:lnTo>
                    <a:pt x="6640322" y="0"/>
                  </a:lnTo>
                  <a:cubicBezTo>
                    <a:pt x="6848983" y="0"/>
                    <a:pt x="7018147" y="171502"/>
                    <a:pt x="7018147" y="383047"/>
                  </a:cubicBezTo>
                  <a:lnTo>
                    <a:pt x="7018147" y="3734416"/>
                  </a:lnTo>
                  <a:cubicBezTo>
                    <a:pt x="7018147" y="3945961"/>
                    <a:pt x="6848983" y="4117463"/>
                    <a:pt x="6640322" y="4117463"/>
                  </a:cubicBezTo>
                  <a:lnTo>
                    <a:pt x="377825" y="4117463"/>
                  </a:lnTo>
                  <a:cubicBezTo>
                    <a:pt x="169164" y="4117591"/>
                    <a:pt x="0" y="3946090"/>
                    <a:pt x="0" y="3734416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92125" y="248764"/>
              <a:ext cx="240112" cy="240112"/>
            </a:xfrm>
            <a:custGeom>
              <a:rect b="b" l="l" r="r" t="t"/>
              <a:pathLst>
                <a:path extrusionOk="0" h="295148" w="295148">
                  <a:moveTo>
                    <a:pt x="0" y="147574"/>
                  </a:moveTo>
                  <a:cubicBezTo>
                    <a:pt x="0" y="66040"/>
                    <a:pt x="66040" y="0"/>
                    <a:pt x="147574" y="0"/>
                  </a:cubicBezTo>
                  <a:cubicBezTo>
                    <a:pt x="229108" y="0"/>
                    <a:pt x="295148" y="66040"/>
                    <a:pt x="295148" y="147574"/>
                  </a:cubicBezTo>
                  <a:cubicBezTo>
                    <a:pt x="295148" y="229108"/>
                    <a:pt x="229108" y="295148"/>
                    <a:pt x="147574" y="295148"/>
                  </a:cubicBezTo>
                  <a:cubicBezTo>
                    <a:pt x="66040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F46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88866" y="248764"/>
              <a:ext cx="240112" cy="240112"/>
            </a:xfrm>
            <a:custGeom>
              <a:rect b="b" l="l" r="r" t="t"/>
              <a:pathLst>
                <a:path extrusionOk="0" h="295148" w="295148">
                  <a:moveTo>
                    <a:pt x="0" y="147574"/>
                  </a:moveTo>
                  <a:cubicBezTo>
                    <a:pt x="0" y="66040"/>
                    <a:pt x="66040" y="0"/>
                    <a:pt x="147574" y="0"/>
                  </a:cubicBezTo>
                  <a:cubicBezTo>
                    <a:pt x="229108" y="0"/>
                    <a:pt x="295148" y="66040"/>
                    <a:pt x="295148" y="147574"/>
                  </a:cubicBezTo>
                  <a:cubicBezTo>
                    <a:pt x="295148" y="229108"/>
                    <a:pt x="229108" y="295148"/>
                    <a:pt x="147574" y="295148"/>
                  </a:cubicBezTo>
                  <a:cubicBezTo>
                    <a:pt x="66040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FFBC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085608" y="248764"/>
              <a:ext cx="240112" cy="240112"/>
            </a:xfrm>
            <a:custGeom>
              <a:rect b="b" l="l" r="r" t="t"/>
              <a:pathLst>
                <a:path extrusionOk="0" h="295148" w="295148">
                  <a:moveTo>
                    <a:pt x="0" y="147574"/>
                  </a:moveTo>
                  <a:cubicBezTo>
                    <a:pt x="0" y="66040"/>
                    <a:pt x="66040" y="0"/>
                    <a:pt x="147574" y="0"/>
                  </a:cubicBezTo>
                  <a:cubicBezTo>
                    <a:pt x="229108" y="0"/>
                    <a:pt x="295148" y="66040"/>
                    <a:pt x="295148" y="147574"/>
                  </a:cubicBezTo>
                  <a:cubicBezTo>
                    <a:pt x="295148" y="229108"/>
                    <a:pt x="229108" y="295148"/>
                    <a:pt x="147574" y="295148"/>
                  </a:cubicBezTo>
                  <a:cubicBezTo>
                    <a:pt x="66040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1CC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 txBox="1"/>
            <p:nvPr/>
          </p:nvSpPr>
          <p:spPr>
            <a:xfrm>
              <a:off x="292125" y="1418704"/>
              <a:ext cx="5096053" cy="439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9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41" u="none" cap="none" strike="noStrike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TRIỂN KHAI</a:t>
              </a:r>
              <a:endParaRPr/>
            </a:p>
          </p:txBody>
        </p:sp>
        <p:sp>
          <p:nvSpPr>
            <p:cNvPr id="255" name="Google Shape;255;p3"/>
            <p:cNvSpPr txBox="1"/>
            <p:nvPr/>
          </p:nvSpPr>
          <p:spPr>
            <a:xfrm>
              <a:off x="2250939" y="199626"/>
              <a:ext cx="3261220" cy="554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43" u="none" cap="none" strike="noStrike">
                  <a:solidFill>
                    <a:srgbClr val="38B6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04</a:t>
              </a:r>
              <a:endParaRPr/>
            </a:p>
          </p:txBody>
        </p:sp>
      </p:grpSp>
      <p:grpSp>
        <p:nvGrpSpPr>
          <p:cNvPr id="256" name="Google Shape;256;p3"/>
          <p:cNvGrpSpPr/>
          <p:nvPr/>
        </p:nvGrpSpPr>
        <p:grpSpPr>
          <a:xfrm>
            <a:off x="6796489" y="6398949"/>
            <a:ext cx="4478918" cy="2598763"/>
            <a:chOff x="0" y="0"/>
            <a:chExt cx="5971892" cy="3465017"/>
          </a:xfrm>
        </p:grpSpPr>
        <p:sp>
          <p:nvSpPr>
            <p:cNvPr id="257" name="Google Shape;257;p3"/>
            <p:cNvSpPr/>
            <p:nvPr/>
          </p:nvSpPr>
          <p:spPr>
            <a:xfrm>
              <a:off x="0" y="0"/>
              <a:ext cx="5971892" cy="3465017"/>
            </a:xfrm>
            <a:custGeom>
              <a:rect b="b" l="l" r="r" t="t"/>
              <a:pathLst>
                <a:path extrusionOk="0" h="4117591" w="7096588">
                  <a:moveTo>
                    <a:pt x="0" y="383047"/>
                  </a:moveTo>
                  <a:cubicBezTo>
                    <a:pt x="0" y="171502"/>
                    <a:pt x="171055" y="0"/>
                    <a:pt x="382048" y="0"/>
                  </a:cubicBezTo>
                  <a:lnTo>
                    <a:pt x="6714540" y="0"/>
                  </a:lnTo>
                  <a:cubicBezTo>
                    <a:pt x="6925533" y="0"/>
                    <a:pt x="7096588" y="171502"/>
                    <a:pt x="7096588" y="383047"/>
                  </a:cubicBezTo>
                  <a:lnTo>
                    <a:pt x="7096588" y="3734416"/>
                  </a:lnTo>
                  <a:cubicBezTo>
                    <a:pt x="7096588" y="3945961"/>
                    <a:pt x="6925533" y="4117463"/>
                    <a:pt x="6714540" y="4117463"/>
                  </a:cubicBezTo>
                  <a:lnTo>
                    <a:pt x="382048" y="4117463"/>
                  </a:lnTo>
                  <a:cubicBezTo>
                    <a:pt x="171055" y="4117591"/>
                    <a:pt x="0" y="3946090"/>
                    <a:pt x="0" y="3734416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05552" y="257322"/>
              <a:ext cx="251148" cy="248371"/>
            </a:xfrm>
            <a:custGeom>
              <a:rect b="b" l="l" r="r" t="t"/>
              <a:pathLst>
                <a:path extrusionOk="0" h="295148" w="298447">
                  <a:moveTo>
                    <a:pt x="0" y="147574"/>
                  </a:moveTo>
                  <a:cubicBezTo>
                    <a:pt x="0" y="66040"/>
                    <a:pt x="66778" y="0"/>
                    <a:pt x="149223" y="0"/>
                  </a:cubicBezTo>
                  <a:cubicBezTo>
                    <a:pt x="231669" y="0"/>
                    <a:pt x="298447" y="66040"/>
                    <a:pt x="298447" y="147574"/>
                  </a:cubicBezTo>
                  <a:cubicBezTo>
                    <a:pt x="298447" y="229108"/>
                    <a:pt x="231669" y="295148"/>
                    <a:pt x="149223" y="295148"/>
                  </a:cubicBezTo>
                  <a:cubicBezTo>
                    <a:pt x="66778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F46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720529" y="257322"/>
              <a:ext cx="251148" cy="248371"/>
            </a:xfrm>
            <a:custGeom>
              <a:rect b="b" l="l" r="r" t="t"/>
              <a:pathLst>
                <a:path extrusionOk="0" h="295148" w="298447">
                  <a:moveTo>
                    <a:pt x="0" y="147574"/>
                  </a:moveTo>
                  <a:cubicBezTo>
                    <a:pt x="0" y="66040"/>
                    <a:pt x="66778" y="0"/>
                    <a:pt x="149223" y="0"/>
                  </a:cubicBezTo>
                  <a:cubicBezTo>
                    <a:pt x="231669" y="0"/>
                    <a:pt x="298447" y="66040"/>
                    <a:pt x="298447" y="147574"/>
                  </a:cubicBezTo>
                  <a:cubicBezTo>
                    <a:pt x="298447" y="229108"/>
                    <a:pt x="231669" y="295148"/>
                    <a:pt x="149223" y="295148"/>
                  </a:cubicBezTo>
                  <a:cubicBezTo>
                    <a:pt x="66778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FFBC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135506" y="257322"/>
              <a:ext cx="251148" cy="248371"/>
            </a:xfrm>
            <a:custGeom>
              <a:rect b="b" l="l" r="r" t="t"/>
              <a:pathLst>
                <a:path extrusionOk="0" h="295148" w="298447">
                  <a:moveTo>
                    <a:pt x="0" y="147574"/>
                  </a:moveTo>
                  <a:cubicBezTo>
                    <a:pt x="0" y="66040"/>
                    <a:pt x="66778" y="0"/>
                    <a:pt x="149223" y="0"/>
                  </a:cubicBezTo>
                  <a:cubicBezTo>
                    <a:pt x="231669" y="0"/>
                    <a:pt x="298447" y="66040"/>
                    <a:pt x="298447" y="147574"/>
                  </a:cubicBezTo>
                  <a:cubicBezTo>
                    <a:pt x="298447" y="229108"/>
                    <a:pt x="231669" y="295148"/>
                    <a:pt x="149223" y="295148"/>
                  </a:cubicBezTo>
                  <a:cubicBezTo>
                    <a:pt x="66778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1CC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 txBox="1"/>
            <p:nvPr/>
          </p:nvSpPr>
          <p:spPr>
            <a:xfrm>
              <a:off x="305552" y="1467183"/>
              <a:ext cx="5330285" cy="454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18" u="none" cap="none" strike="noStrike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CẤU HÌNH</a:t>
              </a:r>
              <a:endParaRPr/>
            </a:p>
          </p:txBody>
        </p:sp>
        <p:sp>
          <p:nvSpPr>
            <p:cNvPr id="262" name="Google Shape;262;p3"/>
            <p:cNvSpPr txBox="1"/>
            <p:nvPr/>
          </p:nvSpPr>
          <p:spPr>
            <a:xfrm>
              <a:off x="2354400" y="196969"/>
              <a:ext cx="3411117" cy="582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37" u="none" cap="none" strike="noStrike">
                  <a:solidFill>
                    <a:srgbClr val="F4665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05</a:t>
              </a:r>
              <a:endParaRPr/>
            </a:p>
          </p:txBody>
        </p:sp>
      </p:grpSp>
      <p:grpSp>
        <p:nvGrpSpPr>
          <p:cNvPr id="263" name="Google Shape;263;p3"/>
          <p:cNvGrpSpPr/>
          <p:nvPr/>
        </p:nvGrpSpPr>
        <p:grpSpPr>
          <a:xfrm>
            <a:off x="12401410" y="6358446"/>
            <a:ext cx="4642972" cy="2581019"/>
            <a:chOff x="0" y="0"/>
            <a:chExt cx="6190629" cy="3441358"/>
          </a:xfrm>
        </p:grpSpPr>
        <p:sp>
          <p:nvSpPr>
            <p:cNvPr id="264" name="Google Shape;264;p3"/>
            <p:cNvSpPr/>
            <p:nvPr/>
          </p:nvSpPr>
          <p:spPr>
            <a:xfrm>
              <a:off x="0" y="0"/>
              <a:ext cx="6190629" cy="3441358"/>
            </a:xfrm>
            <a:custGeom>
              <a:rect b="b" l="l" r="r" t="t"/>
              <a:pathLst>
                <a:path extrusionOk="0" h="4117591" w="7407098">
                  <a:moveTo>
                    <a:pt x="0" y="383047"/>
                  </a:moveTo>
                  <a:cubicBezTo>
                    <a:pt x="0" y="171502"/>
                    <a:pt x="178539" y="0"/>
                    <a:pt x="398764" y="0"/>
                  </a:cubicBezTo>
                  <a:lnTo>
                    <a:pt x="7008334" y="0"/>
                  </a:lnTo>
                  <a:cubicBezTo>
                    <a:pt x="7228560" y="0"/>
                    <a:pt x="7407098" y="171502"/>
                    <a:pt x="7407098" y="383047"/>
                  </a:cubicBezTo>
                  <a:lnTo>
                    <a:pt x="7407098" y="3734416"/>
                  </a:lnTo>
                  <a:cubicBezTo>
                    <a:pt x="7407098" y="3945961"/>
                    <a:pt x="7228560" y="4117463"/>
                    <a:pt x="7008334" y="4117463"/>
                  </a:cubicBezTo>
                  <a:lnTo>
                    <a:pt x="398764" y="4117463"/>
                  </a:lnTo>
                  <a:cubicBezTo>
                    <a:pt x="178539" y="4117591"/>
                    <a:pt x="0" y="3946090"/>
                    <a:pt x="0" y="3734416"/>
                  </a:cubicBezTo>
                  <a:close/>
                </a:path>
              </a:pathLst>
            </a:custGeom>
            <a:solidFill>
              <a:srgbClr val="1F3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16743" y="255565"/>
              <a:ext cx="260347" cy="246676"/>
            </a:xfrm>
            <a:custGeom>
              <a:rect b="b" l="l" r="r" t="t"/>
              <a:pathLst>
                <a:path extrusionOk="0" h="295148" w="311505">
                  <a:moveTo>
                    <a:pt x="0" y="147574"/>
                  </a:moveTo>
                  <a:cubicBezTo>
                    <a:pt x="0" y="66040"/>
                    <a:pt x="69700" y="0"/>
                    <a:pt x="155753" y="0"/>
                  </a:cubicBezTo>
                  <a:cubicBezTo>
                    <a:pt x="241805" y="0"/>
                    <a:pt x="311505" y="66040"/>
                    <a:pt x="311505" y="147574"/>
                  </a:cubicBezTo>
                  <a:cubicBezTo>
                    <a:pt x="311505" y="229108"/>
                    <a:pt x="241805" y="295148"/>
                    <a:pt x="155753" y="295148"/>
                  </a:cubicBezTo>
                  <a:cubicBezTo>
                    <a:pt x="69700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F46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746921" y="255565"/>
              <a:ext cx="260347" cy="246676"/>
            </a:xfrm>
            <a:custGeom>
              <a:rect b="b" l="l" r="r" t="t"/>
              <a:pathLst>
                <a:path extrusionOk="0" h="295148" w="311505">
                  <a:moveTo>
                    <a:pt x="0" y="147574"/>
                  </a:moveTo>
                  <a:cubicBezTo>
                    <a:pt x="0" y="66040"/>
                    <a:pt x="69700" y="0"/>
                    <a:pt x="155753" y="0"/>
                  </a:cubicBezTo>
                  <a:cubicBezTo>
                    <a:pt x="241805" y="0"/>
                    <a:pt x="311505" y="66040"/>
                    <a:pt x="311505" y="147574"/>
                  </a:cubicBezTo>
                  <a:cubicBezTo>
                    <a:pt x="311505" y="229108"/>
                    <a:pt x="241805" y="295148"/>
                    <a:pt x="155753" y="295148"/>
                  </a:cubicBezTo>
                  <a:cubicBezTo>
                    <a:pt x="69700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FFBC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177098" y="255565"/>
              <a:ext cx="260347" cy="246676"/>
            </a:xfrm>
            <a:custGeom>
              <a:rect b="b" l="l" r="r" t="t"/>
              <a:pathLst>
                <a:path extrusionOk="0" h="295148" w="311505">
                  <a:moveTo>
                    <a:pt x="0" y="147574"/>
                  </a:moveTo>
                  <a:cubicBezTo>
                    <a:pt x="0" y="66040"/>
                    <a:pt x="69700" y="0"/>
                    <a:pt x="155753" y="0"/>
                  </a:cubicBezTo>
                  <a:cubicBezTo>
                    <a:pt x="241805" y="0"/>
                    <a:pt x="311505" y="66040"/>
                    <a:pt x="311505" y="147574"/>
                  </a:cubicBezTo>
                  <a:cubicBezTo>
                    <a:pt x="311505" y="229108"/>
                    <a:pt x="241805" y="295148"/>
                    <a:pt x="155753" y="295148"/>
                  </a:cubicBezTo>
                  <a:cubicBezTo>
                    <a:pt x="69700" y="295148"/>
                    <a:pt x="0" y="229108"/>
                    <a:pt x="0" y="147574"/>
                  </a:cubicBezTo>
                  <a:close/>
                </a:path>
              </a:pathLst>
            </a:custGeom>
            <a:solidFill>
              <a:srgbClr val="1CC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 txBox="1"/>
            <p:nvPr/>
          </p:nvSpPr>
          <p:spPr>
            <a:xfrm>
              <a:off x="316743" y="1457230"/>
              <a:ext cx="5525523" cy="451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2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2" u="none" cap="none" strike="noStrike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DEMO</a:t>
              </a:r>
              <a:endParaRPr/>
            </a:p>
          </p:txBody>
        </p:sp>
        <p:sp>
          <p:nvSpPr>
            <p:cNvPr id="269" name="Google Shape;269;p3"/>
            <p:cNvSpPr txBox="1"/>
            <p:nvPr/>
          </p:nvSpPr>
          <p:spPr>
            <a:xfrm>
              <a:off x="2440637" y="205084"/>
              <a:ext cx="3536060" cy="569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18" u="none" cap="none" strike="noStrike">
                  <a:solidFill>
                    <a:srgbClr val="FFBC3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06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242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"/>
          <p:cNvSpPr/>
          <p:nvPr/>
        </p:nvSpPr>
        <p:spPr>
          <a:xfrm rot="5400000">
            <a:off x="-694415" y="9178846"/>
            <a:ext cx="1697451" cy="172498"/>
          </a:xfrm>
          <a:custGeom>
            <a:rect b="b" l="l" r="r" t="t"/>
            <a:pathLst>
              <a:path extrusionOk="0" h="229997" w="2263267">
                <a:moveTo>
                  <a:pt x="1617091" y="192151"/>
                </a:moveTo>
                <a:cubicBezTo>
                  <a:pt x="1621536" y="192024"/>
                  <a:pt x="1625981" y="193929"/>
                  <a:pt x="1629029" y="197358"/>
                </a:cubicBezTo>
                <a:cubicBezTo>
                  <a:pt x="1632077" y="200787"/>
                  <a:pt x="1633982" y="205232"/>
                  <a:pt x="1633982" y="210058"/>
                </a:cubicBezTo>
                <a:cubicBezTo>
                  <a:pt x="1633982" y="214884"/>
                  <a:pt x="1632204" y="219583"/>
                  <a:pt x="1629029" y="223012"/>
                </a:cubicBezTo>
                <a:cubicBezTo>
                  <a:pt x="1625854" y="226441"/>
                  <a:pt x="1621536" y="228346"/>
                  <a:pt x="1617091" y="228219"/>
                </a:cubicBezTo>
                <a:cubicBezTo>
                  <a:pt x="1612646" y="228346"/>
                  <a:pt x="1608201" y="226441"/>
                  <a:pt x="1605153" y="223012"/>
                </a:cubicBezTo>
                <a:cubicBezTo>
                  <a:pt x="1602105" y="219583"/>
                  <a:pt x="1600200" y="214884"/>
                  <a:pt x="1600200" y="210058"/>
                </a:cubicBezTo>
                <a:cubicBezTo>
                  <a:pt x="1600073" y="205232"/>
                  <a:pt x="1601851" y="200660"/>
                  <a:pt x="1605153" y="197358"/>
                </a:cubicBezTo>
                <a:cubicBezTo>
                  <a:pt x="1608455" y="194056"/>
                  <a:pt x="1612646" y="192024"/>
                  <a:pt x="1617091" y="192151"/>
                </a:cubicBezTo>
                <a:close/>
                <a:moveTo>
                  <a:pt x="1926336" y="81280"/>
                </a:moveTo>
                <a:cubicBezTo>
                  <a:pt x="1910715" y="81153"/>
                  <a:pt x="1895729" y="88011"/>
                  <a:pt x="1885061" y="100203"/>
                </a:cubicBezTo>
                <a:cubicBezTo>
                  <a:pt x="1873758" y="112141"/>
                  <a:pt x="1867408" y="128524"/>
                  <a:pt x="1867662" y="145542"/>
                </a:cubicBezTo>
                <a:cubicBezTo>
                  <a:pt x="1867662" y="156845"/>
                  <a:pt x="1870329" y="167894"/>
                  <a:pt x="1875663" y="177673"/>
                </a:cubicBezTo>
                <a:cubicBezTo>
                  <a:pt x="1880616" y="187325"/>
                  <a:pt x="1887982" y="195453"/>
                  <a:pt x="1896999" y="200787"/>
                </a:cubicBezTo>
                <a:cubicBezTo>
                  <a:pt x="1906016" y="206121"/>
                  <a:pt x="1916049" y="208788"/>
                  <a:pt x="1926336" y="208788"/>
                </a:cubicBezTo>
                <a:cubicBezTo>
                  <a:pt x="1936623" y="208788"/>
                  <a:pt x="1946656" y="206121"/>
                  <a:pt x="1955673" y="200787"/>
                </a:cubicBezTo>
                <a:cubicBezTo>
                  <a:pt x="1964563" y="195199"/>
                  <a:pt x="1971929" y="187198"/>
                  <a:pt x="1977009" y="177673"/>
                </a:cubicBezTo>
                <a:cubicBezTo>
                  <a:pt x="1982216" y="167894"/>
                  <a:pt x="1984883" y="156718"/>
                  <a:pt x="1984756" y="145542"/>
                </a:cubicBezTo>
                <a:cubicBezTo>
                  <a:pt x="1985010" y="128524"/>
                  <a:pt x="1978787" y="112141"/>
                  <a:pt x="1967357" y="100203"/>
                </a:cubicBezTo>
                <a:cubicBezTo>
                  <a:pt x="1956816" y="87884"/>
                  <a:pt x="1941957" y="81026"/>
                  <a:pt x="1926336" y="81280"/>
                </a:cubicBezTo>
                <a:close/>
                <a:moveTo>
                  <a:pt x="307086" y="81026"/>
                </a:moveTo>
                <a:cubicBezTo>
                  <a:pt x="296672" y="80899"/>
                  <a:pt x="286512" y="83820"/>
                  <a:pt x="277622" y="89535"/>
                </a:cubicBezTo>
                <a:cubicBezTo>
                  <a:pt x="268605" y="95123"/>
                  <a:pt x="261112" y="103251"/>
                  <a:pt x="256032" y="112903"/>
                </a:cubicBezTo>
                <a:cubicBezTo>
                  <a:pt x="250698" y="122682"/>
                  <a:pt x="247904" y="133731"/>
                  <a:pt x="247777" y="145034"/>
                </a:cubicBezTo>
                <a:cubicBezTo>
                  <a:pt x="247904" y="156337"/>
                  <a:pt x="250698" y="167386"/>
                  <a:pt x="256032" y="177165"/>
                </a:cubicBezTo>
                <a:cubicBezTo>
                  <a:pt x="261112" y="186944"/>
                  <a:pt x="268732" y="195199"/>
                  <a:pt x="277876" y="200787"/>
                </a:cubicBezTo>
                <a:cubicBezTo>
                  <a:pt x="286766" y="206502"/>
                  <a:pt x="296799" y="209550"/>
                  <a:pt x="307213" y="209550"/>
                </a:cubicBezTo>
                <a:cubicBezTo>
                  <a:pt x="317627" y="209550"/>
                  <a:pt x="327914" y="206502"/>
                  <a:pt x="336931" y="201041"/>
                </a:cubicBezTo>
                <a:cubicBezTo>
                  <a:pt x="345948" y="195580"/>
                  <a:pt x="353568" y="187706"/>
                  <a:pt x="358775" y="178181"/>
                </a:cubicBezTo>
                <a:cubicBezTo>
                  <a:pt x="363982" y="168275"/>
                  <a:pt x="366649" y="156972"/>
                  <a:pt x="366522" y="145542"/>
                </a:cubicBezTo>
                <a:cubicBezTo>
                  <a:pt x="366903" y="128397"/>
                  <a:pt x="360680" y="111760"/>
                  <a:pt x="349377" y="99441"/>
                </a:cubicBezTo>
                <a:cubicBezTo>
                  <a:pt x="338582" y="87630"/>
                  <a:pt x="323723" y="81026"/>
                  <a:pt x="308102" y="81026"/>
                </a:cubicBezTo>
                <a:close/>
                <a:moveTo>
                  <a:pt x="499110" y="80772"/>
                </a:moveTo>
                <a:cubicBezTo>
                  <a:pt x="485140" y="80518"/>
                  <a:pt x="471678" y="85979"/>
                  <a:pt x="461391" y="96012"/>
                </a:cubicBezTo>
                <a:cubicBezTo>
                  <a:pt x="452755" y="105029"/>
                  <a:pt x="446659" y="116332"/>
                  <a:pt x="443865" y="128905"/>
                </a:cubicBezTo>
                <a:lnTo>
                  <a:pt x="555371" y="128905"/>
                </a:lnTo>
                <a:cubicBezTo>
                  <a:pt x="553466" y="119380"/>
                  <a:pt x="549656" y="110490"/>
                  <a:pt x="544068" y="102743"/>
                </a:cubicBezTo>
                <a:cubicBezTo>
                  <a:pt x="538861" y="95885"/>
                  <a:pt x="532257" y="90424"/>
                  <a:pt x="524637" y="86741"/>
                </a:cubicBezTo>
                <a:cubicBezTo>
                  <a:pt x="516636" y="82804"/>
                  <a:pt x="507873" y="80772"/>
                  <a:pt x="499110" y="80772"/>
                </a:cubicBezTo>
                <a:close/>
                <a:moveTo>
                  <a:pt x="1476883" y="80264"/>
                </a:moveTo>
                <a:cubicBezTo>
                  <a:pt x="1466469" y="80137"/>
                  <a:pt x="1456309" y="83058"/>
                  <a:pt x="1447419" y="88773"/>
                </a:cubicBezTo>
                <a:cubicBezTo>
                  <a:pt x="1438402" y="94361"/>
                  <a:pt x="1430909" y="102489"/>
                  <a:pt x="1425829" y="112141"/>
                </a:cubicBezTo>
                <a:cubicBezTo>
                  <a:pt x="1420495" y="121920"/>
                  <a:pt x="1417701" y="132969"/>
                  <a:pt x="1417574" y="144272"/>
                </a:cubicBezTo>
                <a:cubicBezTo>
                  <a:pt x="1417701" y="155575"/>
                  <a:pt x="1420495" y="166624"/>
                  <a:pt x="1425829" y="176403"/>
                </a:cubicBezTo>
                <a:cubicBezTo>
                  <a:pt x="1430909" y="186182"/>
                  <a:pt x="1438529" y="194437"/>
                  <a:pt x="1447673" y="200025"/>
                </a:cubicBezTo>
                <a:cubicBezTo>
                  <a:pt x="1456563" y="205740"/>
                  <a:pt x="1466596" y="208788"/>
                  <a:pt x="1477010" y="208788"/>
                </a:cubicBezTo>
                <a:cubicBezTo>
                  <a:pt x="1487424" y="208788"/>
                  <a:pt x="1497711" y="205740"/>
                  <a:pt x="1506728" y="200279"/>
                </a:cubicBezTo>
                <a:cubicBezTo>
                  <a:pt x="1515745" y="194818"/>
                  <a:pt x="1523365" y="186944"/>
                  <a:pt x="1528572" y="177419"/>
                </a:cubicBezTo>
                <a:cubicBezTo>
                  <a:pt x="1533779" y="167513"/>
                  <a:pt x="1536446" y="156210"/>
                  <a:pt x="1536319" y="144780"/>
                </a:cubicBezTo>
                <a:cubicBezTo>
                  <a:pt x="1536700" y="127635"/>
                  <a:pt x="1530477" y="110998"/>
                  <a:pt x="1519174" y="98679"/>
                </a:cubicBezTo>
                <a:cubicBezTo>
                  <a:pt x="1507998" y="86868"/>
                  <a:pt x="1492758" y="80518"/>
                  <a:pt x="1477010" y="81026"/>
                </a:cubicBezTo>
                <a:close/>
                <a:moveTo>
                  <a:pt x="1058291" y="81026"/>
                </a:moveTo>
                <a:cubicBezTo>
                  <a:pt x="1047877" y="80899"/>
                  <a:pt x="1037590" y="83820"/>
                  <a:pt x="1028573" y="89535"/>
                </a:cubicBezTo>
                <a:cubicBezTo>
                  <a:pt x="1019556" y="95250"/>
                  <a:pt x="1012063" y="103251"/>
                  <a:pt x="1006983" y="112903"/>
                </a:cubicBezTo>
                <a:cubicBezTo>
                  <a:pt x="1001776" y="122682"/>
                  <a:pt x="998982" y="133731"/>
                  <a:pt x="998982" y="145034"/>
                </a:cubicBezTo>
                <a:cubicBezTo>
                  <a:pt x="998982" y="156337"/>
                  <a:pt x="1001649" y="167386"/>
                  <a:pt x="1006983" y="177165"/>
                </a:cubicBezTo>
                <a:cubicBezTo>
                  <a:pt x="1012317" y="186944"/>
                  <a:pt x="1019683" y="195199"/>
                  <a:pt x="1028827" y="200787"/>
                </a:cubicBezTo>
                <a:cubicBezTo>
                  <a:pt x="1037717" y="206502"/>
                  <a:pt x="1047750" y="209550"/>
                  <a:pt x="1058164" y="209550"/>
                </a:cubicBezTo>
                <a:cubicBezTo>
                  <a:pt x="1068705" y="209423"/>
                  <a:pt x="1078992" y="206502"/>
                  <a:pt x="1088136" y="201041"/>
                </a:cubicBezTo>
                <a:cubicBezTo>
                  <a:pt x="1097280" y="195580"/>
                  <a:pt x="1104646" y="187706"/>
                  <a:pt x="1109726" y="178181"/>
                </a:cubicBezTo>
                <a:cubicBezTo>
                  <a:pt x="1114933" y="168275"/>
                  <a:pt x="1117600" y="156972"/>
                  <a:pt x="1117473" y="145542"/>
                </a:cubicBezTo>
                <a:cubicBezTo>
                  <a:pt x="1117854" y="128397"/>
                  <a:pt x="1111631" y="111760"/>
                  <a:pt x="1100328" y="99441"/>
                </a:cubicBezTo>
                <a:cubicBezTo>
                  <a:pt x="1089025" y="87376"/>
                  <a:pt x="1073404" y="81026"/>
                  <a:pt x="1057402" y="81788"/>
                </a:cubicBezTo>
                <a:close/>
                <a:moveTo>
                  <a:pt x="176530" y="65405"/>
                </a:moveTo>
                <a:lnTo>
                  <a:pt x="196469" y="65405"/>
                </a:lnTo>
                <a:lnTo>
                  <a:pt x="196469" y="224282"/>
                </a:lnTo>
                <a:lnTo>
                  <a:pt x="177292" y="224282"/>
                </a:lnTo>
                <a:close/>
                <a:moveTo>
                  <a:pt x="1345311" y="223520"/>
                </a:moveTo>
                <a:lnTo>
                  <a:pt x="1364488" y="223520"/>
                </a:lnTo>
                <a:lnTo>
                  <a:pt x="1345311" y="223520"/>
                </a:lnTo>
                <a:close/>
                <a:moveTo>
                  <a:pt x="497840" y="61849"/>
                </a:moveTo>
                <a:cubicBezTo>
                  <a:pt x="521589" y="60960"/>
                  <a:pt x="544322" y="72390"/>
                  <a:pt x="558800" y="92456"/>
                </a:cubicBezTo>
                <a:cubicBezTo>
                  <a:pt x="569976" y="107950"/>
                  <a:pt x="575945" y="127127"/>
                  <a:pt x="575437" y="146812"/>
                </a:cubicBezTo>
                <a:lnTo>
                  <a:pt x="440817" y="146812"/>
                </a:lnTo>
                <a:cubicBezTo>
                  <a:pt x="440563" y="163703"/>
                  <a:pt x="446532" y="179959"/>
                  <a:pt x="457454" y="192151"/>
                </a:cubicBezTo>
                <a:cubicBezTo>
                  <a:pt x="467741" y="203962"/>
                  <a:pt x="482219" y="210439"/>
                  <a:pt x="497332" y="210058"/>
                </a:cubicBezTo>
                <a:cubicBezTo>
                  <a:pt x="504825" y="210058"/>
                  <a:pt x="512318" y="208534"/>
                  <a:pt x="519303" y="205867"/>
                </a:cubicBezTo>
                <a:cubicBezTo>
                  <a:pt x="526034" y="203200"/>
                  <a:pt x="532257" y="199390"/>
                  <a:pt x="537845" y="194691"/>
                </a:cubicBezTo>
                <a:cubicBezTo>
                  <a:pt x="544322" y="187833"/>
                  <a:pt x="549910" y="180086"/>
                  <a:pt x="554228" y="171577"/>
                </a:cubicBezTo>
                <a:lnTo>
                  <a:pt x="570357" y="180848"/>
                </a:lnTo>
                <a:cubicBezTo>
                  <a:pt x="565658" y="190881"/>
                  <a:pt x="559435" y="199898"/>
                  <a:pt x="551815" y="207518"/>
                </a:cubicBezTo>
                <a:cubicBezTo>
                  <a:pt x="544957" y="214249"/>
                  <a:pt x="537083" y="219583"/>
                  <a:pt x="528447" y="223266"/>
                </a:cubicBezTo>
                <a:cubicBezTo>
                  <a:pt x="518922" y="226949"/>
                  <a:pt x="509016" y="228727"/>
                  <a:pt x="498983" y="228473"/>
                </a:cubicBezTo>
                <a:cubicBezTo>
                  <a:pt x="477393" y="229997"/>
                  <a:pt x="456184" y="220853"/>
                  <a:pt x="441833" y="203581"/>
                </a:cubicBezTo>
                <a:cubicBezTo>
                  <a:pt x="428498" y="187833"/>
                  <a:pt x="421132" y="167259"/>
                  <a:pt x="421259" y="146050"/>
                </a:cubicBezTo>
                <a:cubicBezTo>
                  <a:pt x="421132" y="126492"/>
                  <a:pt x="427228" y="107569"/>
                  <a:pt x="438658" y="92202"/>
                </a:cubicBezTo>
                <a:cubicBezTo>
                  <a:pt x="452501" y="72390"/>
                  <a:pt x="474726" y="61087"/>
                  <a:pt x="497967" y="62103"/>
                </a:cubicBezTo>
                <a:close/>
                <a:moveTo>
                  <a:pt x="1926590" y="61595"/>
                </a:moveTo>
                <a:cubicBezTo>
                  <a:pt x="1948434" y="60960"/>
                  <a:pt x="1969262" y="70612"/>
                  <a:pt x="1983740" y="88011"/>
                </a:cubicBezTo>
                <a:cubicBezTo>
                  <a:pt x="1997329" y="103632"/>
                  <a:pt x="2004695" y="124206"/>
                  <a:pt x="2004314" y="145542"/>
                </a:cubicBezTo>
                <a:cubicBezTo>
                  <a:pt x="2004568" y="167132"/>
                  <a:pt x="1996694" y="188087"/>
                  <a:pt x="1982470" y="203581"/>
                </a:cubicBezTo>
                <a:cubicBezTo>
                  <a:pt x="1968119" y="220091"/>
                  <a:pt x="1947672" y="229235"/>
                  <a:pt x="1926463" y="228473"/>
                </a:cubicBezTo>
                <a:cubicBezTo>
                  <a:pt x="1905254" y="229235"/>
                  <a:pt x="1884680" y="220218"/>
                  <a:pt x="1870202" y="203581"/>
                </a:cubicBezTo>
                <a:cubicBezTo>
                  <a:pt x="1855978" y="188087"/>
                  <a:pt x="1848231" y="167132"/>
                  <a:pt x="1848358" y="145542"/>
                </a:cubicBezTo>
                <a:cubicBezTo>
                  <a:pt x="1848104" y="124333"/>
                  <a:pt x="1855470" y="103886"/>
                  <a:pt x="1868932" y="88265"/>
                </a:cubicBezTo>
                <a:cubicBezTo>
                  <a:pt x="1883410" y="70866"/>
                  <a:pt x="1904492" y="61087"/>
                  <a:pt x="1926336" y="61595"/>
                </a:cubicBezTo>
                <a:close/>
                <a:moveTo>
                  <a:pt x="1751076" y="61595"/>
                </a:moveTo>
                <a:cubicBezTo>
                  <a:pt x="1760728" y="61468"/>
                  <a:pt x="1770380" y="63119"/>
                  <a:pt x="1779651" y="66294"/>
                </a:cubicBezTo>
                <a:cubicBezTo>
                  <a:pt x="1788033" y="69088"/>
                  <a:pt x="1796034" y="73406"/>
                  <a:pt x="1803019" y="78994"/>
                </a:cubicBezTo>
                <a:cubicBezTo>
                  <a:pt x="1809369" y="84455"/>
                  <a:pt x="1814703" y="91059"/>
                  <a:pt x="1818767" y="98679"/>
                </a:cubicBezTo>
                <a:lnTo>
                  <a:pt x="1803527" y="108585"/>
                </a:lnTo>
                <a:cubicBezTo>
                  <a:pt x="1791081" y="90297"/>
                  <a:pt x="1770888" y="79883"/>
                  <a:pt x="1749679" y="80645"/>
                </a:cubicBezTo>
                <a:cubicBezTo>
                  <a:pt x="1732788" y="80137"/>
                  <a:pt x="1716405" y="86868"/>
                  <a:pt x="1704213" y="99314"/>
                </a:cubicBezTo>
                <a:cubicBezTo>
                  <a:pt x="1692529" y="111125"/>
                  <a:pt x="1685925" y="127508"/>
                  <a:pt x="1686179" y="144653"/>
                </a:cubicBezTo>
                <a:cubicBezTo>
                  <a:pt x="1686179" y="156083"/>
                  <a:pt x="1689100" y="167386"/>
                  <a:pt x="1694561" y="177292"/>
                </a:cubicBezTo>
                <a:cubicBezTo>
                  <a:pt x="1699895" y="187833"/>
                  <a:pt x="1708023" y="196469"/>
                  <a:pt x="1717929" y="202184"/>
                </a:cubicBezTo>
                <a:cubicBezTo>
                  <a:pt x="1727835" y="207899"/>
                  <a:pt x="1739011" y="210693"/>
                  <a:pt x="1750314" y="210693"/>
                </a:cubicBezTo>
                <a:cubicBezTo>
                  <a:pt x="1771396" y="211074"/>
                  <a:pt x="1791462" y="200660"/>
                  <a:pt x="1804162" y="182753"/>
                </a:cubicBezTo>
                <a:lnTo>
                  <a:pt x="1819402" y="193167"/>
                </a:lnTo>
                <a:cubicBezTo>
                  <a:pt x="1812163" y="204597"/>
                  <a:pt x="1802257" y="213868"/>
                  <a:pt x="1790573" y="219837"/>
                </a:cubicBezTo>
                <a:cubicBezTo>
                  <a:pt x="1777746" y="226314"/>
                  <a:pt x="1763522" y="229489"/>
                  <a:pt x="1749298" y="229362"/>
                </a:cubicBezTo>
                <a:cubicBezTo>
                  <a:pt x="1727454" y="229870"/>
                  <a:pt x="1706245" y="220853"/>
                  <a:pt x="1690751" y="204470"/>
                </a:cubicBezTo>
                <a:cubicBezTo>
                  <a:pt x="1675511" y="189484"/>
                  <a:pt x="1667002" y="168275"/>
                  <a:pt x="1667383" y="146177"/>
                </a:cubicBezTo>
                <a:cubicBezTo>
                  <a:pt x="1667383" y="131064"/>
                  <a:pt x="1671193" y="116332"/>
                  <a:pt x="1678432" y="103378"/>
                </a:cubicBezTo>
                <a:cubicBezTo>
                  <a:pt x="1685671" y="90424"/>
                  <a:pt x="1695958" y="79629"/>
                  <a:pt x="1708404" y="72517"/>
                </a:cubicBezTo>
                <a:cubicBezTo>
                  <a:pt x="1721485" y="65151"/>
                  <a:pt x="1736217" y="61341"/>
                  <a:pt x="1751076" y="61595"/>
                </a:cubicBezTo>
                <a:close/>
                <a:moveTo>
                  <a:pt x="645668" y="60960"/>
                </a:moveTo>
                <a:cubicBezTo>
                  <a:pt x="661289" y="62357"/>
                  <a:pt x="675894" y="70231"/>
                  <a:pt x="686181" y="82931"/>
                </a:cubicBezTo>
                <a:lnTo>
                  <a:pt x="673989" y="96393"/>
                </a:lnTo>
                <a:cubicBezTo>
                  <a:pt x="666242" y="87122"/>
                  <a:pt x="655447" y="81534"/>
                  <a:pt x="643763" y="80645"/>
                </a:cubicBezTo>
                <a:cubicBezTo>
                  <a:pt x="637794" y="80518"/>
                  <a:pt x="631952" y="82804"/>
                  <a:pt x="627634" y="87122"/>
                </a:cubicBezTo>
                <a:cubicBezTo>
                  <a:pt x="623443" y="90932"/>
                  <a:pt x="621157" y="96520"/>
                  <a:pt x="621030" y="102362"/>
                </a:cubicBezTo>
                <a:cubicBezTo>
                  <a:pt x="621284" y="107823"/>
                  <a:pt x="623062" y="113157"/>
                  <a:pt x="626364" y="117348"/>
                </a:cubicBezTo>
                <a:cubicBezTo>
                  <a:pt x="633222" y="124333"/>
                  <a:pt x="641096" y="129921"/>
                  <a:pt x="649732" y="133985"/>
                </a:cubicBezTo>
                <a:cubicBezTo>
                  <a:pt x="660781" y="139319"/>
                  <a:pt x="670814" y="147066"/>
                  <a:pt x="679069" y="156591"/>
                </a:cubicBezTo>
                <a:cubicBezTo>
                  <a:pt x="683895" y="163830"/>
                  <a:pt x="686562" y="172593"/>
                  <a:pt x="686562" y="181483"/>
                </a:cubicBezTo>
                <a:cubicBezTo>
                  <a:pt x="686689" y="193929"/>
                  <a:pt x="681990" y="205867"/>
                  <a:pt x="673735" y="214630"/>
                </a:cubicBezTo>
                <a:cubicBezTo>
                  <a:pt x="665099" y="223520"/>
                  <a:pt x="653415" y="228473"/>
                  <a:pt x="641350" y="228092"/>
                </a:cubicBezTo>
                <a:cubicBezTo>
                  <a:pt x="632714" y="228092"/>
                  <a:pt x="624332" y="226060"/>
                  <a:pt x="616458" y="222123"/>
                </a:cubicBezTo>
                <a:cubicBezTo>
                  <a:pt x="608838" y="218313"/>
                  <a:pt x="602234" y="212725"/>
                  <a:pt x="597027" y="205740"/>
                </a:cubicBezTo>
                <a:lnTo>
                  <a:pt x="609219" y="191008"/>
                </a:lnTo>
                <a:cubicBezTo>
                  <a:pt x="616585" y="201549"/>
                  <a:pt x="628015" y="208026"/>
                  <a:pt x="640334" y="208661"/>
                </a:cubicBezTo>
                <a:cubicBezTo>
                  <a:pt x="647573" y="208915"/>
                  <a:pt x="654685" y="206121"/>
                  <a:pt x="660019" y="200914"/>
                </a:cubicBezTo>
                <a:cubicBezTo>
                  <a:pt x="665099" y="196215"/>
                  <a:pt x="668147" y="189484"/>
                  <a:pt x="668274" y="182245"/>
                </a:cubicBezTo>
                <a:cubicBezTo>
                  <a:pt x="668274" y="176530"/>
                  <a:pt x="666369" y="170942"/>
                  <a:pt x="662940" y="166497"/>
                </a:cubicBezTo>
                <a:cubicBezTo>
                  <a:pt x="656082" y="159512"/>
                  <a:pt x="648081" y="153924"/>
                  <a:pt x="639572" y="149606"/>
                </a:cubicBezTo>
                <a:cubicBezTo>
                  <a:pt x="628904" y="144653"/>
                  <a:pt x="619506" y="137287"/>
                  <a:pt x="611886" y="127889"/>
                </a:cubicBezTo>
                <a:cubicBezTo>
                  <a:pt x="606933" y="120650"/>
                  <a:pt x="604393" y="111887"/>
                  <a:pt x="604647" y="102997"/>
                </a:cubicBezTo>
                <a:cubicBezTo>
                  <a:pt x="604393" y="91694"/>
                  <a:pt x="608584" y="80645"/>
                  <a:pt x="616331" y="72898"/>
                </a:cubicBezTo>
                <a:cubicBezTo>
                  <a:pt x="624205" y="64897"/>
                  <a:pt x="634746" y="60579"/>
                  <a:pt x="645668" y="60960"/>
                </a:cubicBezTo>
                <a:close/>
                <a:moveTo>
                  <a:pt x="48895" y="60960"/>
                </a:moveTo>
                <a:cubicBezTo>
                  <a:pt x="64516" y="62484"/>
                  <a:pt x="78867" y="70358"/>
                  <a:pt x="89154" y="82931"/>
                </a:cubicBezTo>
                <a:lnTo>
                  <a:pt x="76708" y="96266"/>
                </a:lnTo>
                <a:cubicBezTo>
                  <a:pt x="69088" y="87122"/>
                  <a:pt x="58293" y="81407"/>
                  <a:pt x="46736" y="80645"/>
                </a:cubicBezTo>
                <a:cubicBezTo>
                  <a:pt x="40767" y="80518"/>
                  <a:pt x="34925" y="82804"/>
                  <a:pt x="30607" y="87122"/>
                </a:cubicBezTo>
                <a:cubicBezTo>
                  <a:pt x="26416" y="90932"/>
                  <a:pt x="24130" y="96520"/>
                  <a:pt x="24003" y="102362"/>
                </a:cubicBezTo>
                <a:cubicBezTo>
                  <a:pt x="24257" y="107823"/>
                  <a:pt x="26035" y="113157"/>
                  <a:pt x="29337" y="117348"/>
                </a:cubicBezTo>
                <a:cubicBezTo>
                  <a:pt x="36195" y="124333"/>
                  <a:pt x="44069" y="129921"/>
                  <a:pt x="52705" y="133985"/>
                </a:cubicBezTo>
                <a:cubicBezTo>
                  <a:pt x="63754" y="139319"/>
                  <a:pt x="73660" y="147066"/>
                  <a:pt x="81788" y="156591"/>
                </a:cubicBezTo>
                <a:cubicBezTo>
                  <a:pt x="86868" y="163830"/>
                  <a:pt x="89535" y="172593"/>
                  <a:pt x="89535" y="181483"/>
                </a:cubicBezTo>
                <a:cubicBezTo>
                  <a:pt x="89662" y="193929"/>
                  <a:pt x="84963" y="205994"/>
                  <a:pt x="76454" y="214630"/>
                </a:cubicBezTo>
                <a:cubicBezTo>
                  <a:pt x="67945" y="223647"/>
                  <a:pt x="56388" y="228473"/>
                  <a:pt x="44323" y="228092"/>
                </a:cubicBezTo>
                <a:cubicBezTo>
                  <a:pt x="35687" y="228092"/>
                  <a:pt x="27178" y="226060"/>
                  <a:pt x="19431" y="222123"/>
                </a:cubicBezTo>
                <a:cubicBezTo>
                  <a:pt x="11811" y="218313"/>
                  <a:pt x="5207" y="212725"/>
                  <a:pt x="0" y="205740"/>
                </a:cubicBezTo>
                <a:lnTo>
                  <a:pt x="12192" y="191008"/>
                </a:lnTo>
                <a:cubicBezTo>
                  <a:pt x="19558" y="201549"/>
                  <a:pt x="30988" y="208026"/>
                  <a:pt x="43307" y="208661"/>
                </a:cubicBezTo>
                <a:cubicBezTo>
                  <a:pt x="50546" y="208915"/>
                  <a:pt x="57658" y="206121"/>
                  <a:pt x="62992" y="200914"/>
                </a:cubicBezTo>
                <a:cubicBezTo>
                  <a:pt x="68199" y="196215"/>
                  <a:pt x="71120" y="189484"/>
                  <a:pt x="71247" y="182245"/>
                </a:cubicBezTo>
                <a:cubicBezTo>
                  <a:pt x="71247" y="176530"/>
                  <a:pt x="69342" y="170942"/>
                  <a:pt x="65913" y="166497"/>
                </a:cubicBezTo>
                <a:cubicBezTo>
                  <a:pt x="59055" y="159512"/>
                  <a:pt x="51054" y="153797"/>
                  <a:pt x="42545" y="149606"/>
                </a:cubicBezTo>
                <a:cubicBezTo>
                  <a:pt x="32004" y="144526"/>
                  <a:pt x="22733" y="137160"/>
                  <a:pt x="15113" y="127889"/>
                </a:cubicBezTo>
                <a:cubicBezTo>
                  <a:pt x="10160" y="120650"/>
                  <a:pt x="7620" y="111887"/>
                  <a:pt x="7874" y="102997"/>
                </a:cubicBezTo>
                <a:cubicBezTo>
                  <a:pt x="7493" y="91567"/>
                  <a:pt x="11811" y="80645"/>
                  <a:pt x="19558" y="72898"/>
                </a:cubicBezTo>
                <a:cubicBezTo>
                  <a:pt x="27432" y="64897"/>
                  <a:pt x="37973" y="60579"/>
                  <a:pt x="48895" y="60960"/>
                </a:cubicBezTo>
                <a:close/>
                <a:moveTo>
                  <a:pt x="2110105" y="60706"/>
                </a:moveTo>
                <a:cubicBezTo>
                  <a:pt x="2117217" y="60706"/>
                  <a:pt x="2124202" y="62230"/>
                  <a:pt x="2130679" y="65151"/>
                </a:cubicBezTo>
                <a:cubicBezTo>
                  <a:pt x="2136775" y="67818"/>
                  <a:pt x="2142236" y="71882"/>
                  <a:pt x="2146554" y="77089"/>
                </a:cubicBezTo>
                <a:cubicBezTo>
                  <a:pt x="2151507" y="83439"/>
                  <a:pt x="2155190" y="90805"/>
                  <a:pt x="2157349" y="98806"/>
                </a:cubicBezTo>
                <a:cubicBezTo>
                  <a:pt x="2162683" y="87376"/>
                  <a:pt x="2170811" y="77597"/>
                  <a:pt x="2180717" y="70358"/>
                </a:cubicBezTo>
                <a:cubicBezTo>
                  <a:pt x="2189988" y="64008"/>
                  <a:pt x="2200656" y="60579"/>
                  <a:pt x="2211705" y="60706"/>
                </a:cubicBezTo>
                <a:cubicBezTo>
                  <a:pt x="2221357" y="60452"/>
                  <a:pt x="2231009" y="63373"/>
                  <a:pt x="2239137" y="68961"/>
                </a:cubicBezTo>
                <a:cubicBezTo>
                  <a:pt x="2247138" y="74549"/>
                  <a:pt x="2253234" y="82677"/>
                  <a:pt x="2256663" y="92075"/>
                </a:cubicBezTo>
                <a:cubicBezTo>
                  <a:pt x="2261235" y="106553"/>
                  <a:pt x="2263267" y="121666"/>
                  <a:pt x="2262505" y="136906"/>
                </a:cubicBezTo>
                <a:lnTo>
                  <a:pt x="2262505" y="223647"/>
                </a:lnTo>
                <a:lnTo>
                  <a:pt x="2242947" y="223647"/>
                </a:lnTo>
                <a:lnTo>
                  <a:pt x="2242947" y="136906"/>
                </a:lnTo>
                <a:cubicBezTo>
                  <a:pt x="2243582" y="125095"/>
                  <a:pt x="2242439" y="113157"/>
                  <a:pt x="2239391" y="101727"/>
                </a:cubicBezTo>
                <a:cubicBezTo>
                  <a:pt x="2237232" y="95377"/>
                  <a:pt x="2233168" y="89916"/>
                  <a:pt x="2227707" y="86233"/>
                </a:cubicBezTo>
                <a:cubicBezTo>
                  <a:pt x="2221865" y="82169"/>
                  <a:pt x="2215007" y="80137"/>
                  <a:pt x="2208022" y="80518"/>
                </a:cubicBezTo>
                <a:cubicBezTo>
                  <a:pt x="2198878" y="80391"/>
                  <a:pt x="2189861" y="83439"/>
                  <a:pt x="2182495" y="89281"/>
                </a:cubicBezTo>
                <a:cubicBezTo>
                  <a:pt x="2174748" y="94996"/>
                  <a:pt x="2168906" y="103124"/>
                  <a:pt x="2165604" y="112395"/>
                </a:cubicBezTo>
                <a:cubicBezTo>
                  <a:pt x="2161159" y="128524"/>
                  <a:pt x="2159381" y="145415"/>
                  <a:pt x="2160270" y="162179"/>
                </a:cubicBezTo>
                <a:lnTo>
                  <a:pt x="2160270" y="224409"/>
                </a:lnTo>
                <a:lnTo>
                  <a:pt x="2141347" y="224409"/>
                </a:lnTo>
                <a:lnTo>
                  <a:pt x="2141347" y="143129"/>
                </a:lnTo>
                <a:cubicBezTo>
                  <a:pt x="2141855" y="130048"/>
                  <a:pt x="2140839" y="116967"/>
                  <a:pt x="2138045" y="104267"/>
                </a:cubicBezTo>
                <a:cubicBezTo>
                  <a:pt x="2135886" y="97536"/>
                  <a:pt x="2131822" y="91694"/>
                  <a:pt x="2126361" y="87630"/>
                </a:cubicBezTo>
                <a:cubicBezTo>
                  <a:pt x="2120392" y="83566"/>
                  <a:pt x="2113534" y="81407"/>
                  <a:pt x="2106422" y="81661"/>
                </a:cubicBezTo>
                <a:cubicBezTo>
                  <a:pt x="2097405" y="81661"/>
                  <a:pt x="2088642" y="84582"/>
                  <a:pt x="2081403" y="90170"/>
                </a:cubicBezTo>
                <a:cubicBezTo>
                  <a:pt x="2073656" y="95885"/>
                  <a:pt x="2067687" y="103759"/>
                  <a:pt x="2064258" y="113030"/>
                </a:cubicBezTo>
                <a:cubicBezTo>
                  <a:pt x="2059940" y="127381"/>
                  <a:pt x="2058035" y="142367"/>
                  <a:pt x="2058670" y="157353"/>
                </a:cubicBezTo>
                <a:lnTo>
                  <a:pt x="2058670" y="224663"/>
                </a:lnTo>
                <a:lnTo>
                  <a:pt x="2039493" y="224663"/>
                </a:lnTo>
                <a:lnTo>
                  <a:pt x="2039747" y="64770"/>
                </a:lnTo>
                <a:lnTo>
                  <a:pt x="2058924" y="64770"/>
                </a:lnTo>
                <a:lnTo>
                  <a:pt x="2058924" y="92075"/>
                </a:lnTo>
                <a:cubicBezTo>
                  <a:pt x="2064385" y="83439"/>
                  <a:pt x="2071497" y="75819"/>
                  <a:pt x="2079498" y="69850"/>
                </a:cubicBezTo>
                <a:cubicBezTo>
                  <a:pt x="2088769" y="63881"/>
                  <a:pt x="2099310" y="60706"/>
                  <a:pt x="2110232" y="60579"/>
                </a:cubicBezTo>
                <a:close/>
                <a:moveTo>
                  <a:pt x="790829" y="60579"/>
                </a:moveTo>
                <a:cubicBezTo>
                  <a:pt x="797941" y="60579"/>
                  <a:pt x="804926" y="62103"/>
                  <a:pt x="811403" y="65024"/>
                </a:cubicBezTo>
                <a:cubicBezTo>
                  <a:pt x="817499" y="67691"/>
                  <a:pt x="822960" y="71755"/>
                  <a:pt x="827278" y="76962"/>
                </a:cubicBezTo>
                <a:cubicBezTo>
                  <a:pt x="832104" y="83439"/>
                  <a:pt x="835787" y="90805"/>
                  <a:pt x="838073" y="98679"/>
                </a:cubicBezTo>
                <a:cubicBezTo>
                  <a:pt x="843407" y="87249"/>
                  <a:pt x="851535" y="77470"/>
                  <a:pt x="861441" y="70231"/>
                </a:cubicBezTo>
                <a:cubicBezTo>
                  <a:pt x="870712" y="63881"/>
                  <a:pt x="881380" y="60452"/>
                  <a:pt x="892429" y="60579"/>
                </a:cubicBezTo>
                <a:cubicBezTo>
                  <a:pt x="902081" y="60452"/>
                  <a:pt x="911606" y="63246"/>
                  <a:pt x="919861" y="68834"/>
                </a:cubicBezTo>
                <a:cubicBezTo>
                  <a:pt x="927735" y="74549"/>
                  <a:pt x="933831" y="82677"/>
                  <a:pt x="937387" y="91948"/>
                </a:cubicBezTo>
                <a:cubicBezTo>
                  <a:pt x="941705" y="106426"/>
                  <a:pt x="943610" y="121539"/>
                  <a:pt x="942975" y="136779"/>
                </a:cubicBezTo>
                <a:lnTo>
                  <a:pt x="942975" y="223520"/>
                </a:lnTo>
                <a:lnTo>
                  <a:pt x="923544" y="223520"/>
                </a:lnTo>
                <a:lnTo>
                  <a:pt x="923544" y="136906"/>
                </a:lnTo>
                <a:cubicBezTo>
                  <a:pt x="924179" y="125095"/>
                  <a:pt x="923036" y="113157"/>
                  <a:pt x="919988" y="101727"/>
                </a:cubicBezTo>
                <a:cubicBezTo>
                  <a:pt x="917702" y="95377"/>
                  <a:pt x="913638" y="89916"/>
                  <a:pt x="908304" y="86233"/>
                </a:cubicBezTo>
                <a:cubicBezTo>
                  <a:pt x="902462" y="82296"/>
                  <a:pt x="895604" y="80264"/>
                  <a:pt x="888619" y="80518"/>
                </a:cubicBezTo>
                <a:cubicBezTo>
                  <a:pt x="879475" y="80391"/>
                  <a:pt x="870458" y="83439"/>
                  <a:pt x="863092" y="89281"/>
                </a:cubicBezTo>
                <a:cubicBezTo>
                  <a:pt x="855345" y="94996"/>
                  <a:pt x="849503" y="103124"/>
                  <a:pt x="846201" y="112395"/>
                </a:cubicBezTo>
                <a:cubicBezTo>
                  <a:pt x="841629" y="128524"/>
                  <a:pt x="839851" y="145415"/>
                  <a:pt x="840867" y="162179"/>
                </a:cubicBezTo>
                <a:lnTo>
                  <a:pt x="840867" y="224409"/>
                </a:lnTo>
                <a:lnTo>
                  <a:pt x="821690" y="224409"/>
                </a:lnTo>
                <a:lnTo>
                  <a:pt x="821690" y="143129"/>
                </a:lnTo>
                <a:cubicBezTo>
                  <a:pt x="822325" y="130048"/>
                  <a:pt x="821182" y="116967"/>
                  <a:pt x="818134" y="104267"/>
                </a:cubicBezTo>
                <a:cubicBezTo>
                  <a:pt x="816102" y="97409"/>
                  <a:pt x="811911" y="91567"/>
                  <a:pt x="806450" y="87630"/>
                </a:cubicBezTo>
                <a:cubicBezTo>
                  <a:pt x="800481" y="83566"/>
                  <a:pt x="793623" y="81407"/>
                  <a:pt x="786511" y="81661"/>
                </a:cubicBezTo>
                <a:cubicBezTo>
                  <a:pt x="777621" y="81661"/>
                  <a:pt x="768858" y="84582"/>
                  <a:pt x="761619" y="90170"/>
                </a:cubicBezTo>
                <a:cubicBezTo>
                  <a:pt x="753872" y="95885"/>
                  <a:pt x="747903" y="103759"/>
                  <a:pt x="744474" y="113030"/>
                </a:cubicBezTo>
                <a:cubicBezTo>
                  <a:pt x="740156" y="127381"/>
                  <a:pt x="738251" y="142367"/>
                  <a:pt x="738886" y="157353"/>
                </a:cubicBezTo>
                <a:lnTo>
                  <a:pt x="738886" y="224663"/>
                </a:lnTo>
                <a:lnTo>
                  <a:pt x="719709" y="224663"/>
                </a:lnTo>
                <a:lnTo>
                  <a:pt x="720217" y="64643"/>
                </a:lnTo>
                <a:lnTo>
                  <a:pt x="739394" y="64643"/>
                </a:lnTo>
                <a:lnTo>
                  <a:pt x="739394" y="92075"/>
                </a:lnTo>
                <a:cubicBezTo>
                  <a:pt x="744855" y="83439"/>
                  <a:pt x="751967" y="75819"/>
                  <a:pt x="759968" y="69850"/>
                </a:cubicBezTo>
                <a:cubicBezTo>
                  <a:pt x="769239" y="63754"/>
                  <a:pt x="779780" y="60579"/>
                  <a:pt x="790702" y="60579"/>
                </a:cubicBezTo>
                <a:close/>
                <a:moveTo>
                  <a:pt x="1251331" y="60071"/>
                </a:moveTo>
                <a:cubicBezTo>
                  <a:pt x="1261872" y="59817"/>
                  <a:pt x="1272286" y="62992"/>
                  <a:pt x="1281049" y="69088"/>
                </a:cubicBezTo>
                <a:cubicBezTo>
                  <a:pt x="1289685" y="75184"/>
                  <a:pt x="1296416" y="83820"/>
                  <a:pt x="1300226" y="93980"/>
                </a:cubicBezTo>
                <a:cubicBezTo>
                  <a:pt x="1304925" y="109347"/>
                  <a:pt x="1307084" y="125603"/>
                  <a:pt x="1306322" y="141859"/>
                </a:cubicBezTo>
                <a:lnTo>
                  <a:pt x="1306322" y="223520"/>
                </a:lnTo>
                <a:lnTo>
                  <a:pt x="1287145" y="223520"/>
                </a:lnTo>
                <a:lnTo>
                  <a:pt x="1287145" y="148844"/>
                </a:lnTo>
                <a:cubicBezTo>
                  <a:pt x="1287526" y="136652"/>
                  <a:pt x="1286891" y="124333"/>
                  <a:pt x="1284986" y="112268"/>
                </a:cubicBezTo>
                <a:cubicBezTo>
                  <a:pt x="1283589" y="102616"/>
                  <a:pt x="1279017" y="93726"/>
                  <a:pt x="1272159" y="87376"/>
                </a:cubicBezTo>
                <a:cubicBezTo>
                  <a:pt x="1265047" y="81788"/>
                  <a:pt x="1256411" y="78994"/>
                  <a:pt x="1247521" y="79375"/>
                </a:cubicBezTo>
                <a:cubicBezTo>
                  <a:pt x="1235964" y="79248"/>
                  <a:pt x="1224788" y="83693"/>
                  <a:pt x="1216152" y="91821"/>
                </a:cubicBezTo>
                <a:cubicBezTo>
                  <a:pt x="1207262" y="99441"/>
                  <a:pt x="1200912" y="110109"/>
                  <a:pt x="1198118" y="121920"/>
                </a:cubicBezTo>
                <a:cubicBezTo>
                  <a:pt x="1195832" y="136271"/>
                  <a:pt x="1194816" y="150749"/>
                  <a:pt x="1195324" y="165227"/>
                </a:cubicBezTo>
                <a:lnTo>
                  <a:pt x="1195324" y="223520"/>
                </a:lnTo>
                <a:lnTo>
                  <a:pt x="1176147" y="223520"/>
                </a:lnTo>
                <a:lnTo>
                  <a:pt x="1176147" y="64643"/>
                </a:lnTo>
                <a:lnTo>
                  <a:pt x="1195324" y="64643"/>
                </a:lnTo>
                <a:lnTo>
                  <a:pt x="1195324" y="93091"/>
                </a:lnTo>
                <a:cubicBezTo>
                  <a:pt x="1202055" y="82931"/>
                  <a:pt x="1210818" y="74422"/>
                  <a:pt x="1220851" y="68199"/>
                </a:cubicBezTo>
                <a:cubicBezTo>
                  <a:pt x="1230249" y="62865"/>
                  <a:pt x="1240663" y="60198"/>
                  <a:pt x="1251331" y="60198"/>
                </a:cubicBezTo>
                <a:close/>
                <a:moveTo>
                  <a:pt x="1474216" y="59690"/>
                </a:moveTo>
                <a:cubicBezTo>
                  <a:pt x="1485773" y="59563"/>
                  <a:pt x="1497203" y="62357"/>
                  <a:pt x="1507490" y="67945"/>
                </a:cubicBezTo>
                <a:cubicBezTo>
                  <a:pt x="1517904" y="74041"/>
                  <a:pt x="1526794" y="82550"/>
                  <a:pt x="1533525" y="92837"/>
                </a:cubicBezTo>
                <a:lnTo>
                  <a:pt x="1533525" y="64643"/>
                </a:lnTo>
                <a:lnTo>
                  <a:pt x="1552702" y="64643"/>
                </a:lnTo>
                <a:lnTo>
                  <a:pt x="1552702" y="223520"/>
                </a:lnTo>
                <a:lnTo>
                  <a:pt x="1533779" y="223520"/>
                </a:lnTo>
                <a:lnTo>
                  <a:pt x="1533779" y="196215"/>
                </a:lnTo>
                <a:cubicBezTo>
                  <a:pt x="1526540" y="205994"/>
                  <a:pt x="1517269" y="213995"/>
                  <a:pt x="1506855" y="219583"/>
                </a:cubicBezTo>
                <a:cubicBezTo>
                  <a:pt x="1496568" y="225044"/>
                  <a:pt x="1485265" y="227838"/>
                  <a:pt x="1473835" y="227584"/>
                </a:cubicBezTo>
                <a:cubicBezTo>
                  <a:pt x="1453261" y="227711"/>
                  <a:pt x="1433703" y="218694"/>
                  <a:pt x="1419733" y="202692"/>
                </a:cubicBezTo>
                <a:cubicBezTo>
                  <a:pt x="1404620" y="187071"/>
                  <a:pt x="1396111" y="165608"/>
                  <a:pt x="1396365" y="143129"/>
                </a:cubicBezTo>
                <a:cubicBezTo>
                  <a:pt x="1396238" y="121031"/>
                  <a:pt x="1404620" y="99822"/>
                  <a:pt x="1419733" y="84582"/>
                </a:cubicBezTo>
                <a:cubicBezTo>
                  <a:pt x="1433830" y="68453"/>
                  <a:pt x="1453642" y="59436"/>
                  <a:pt x="1474343" y="59690"/>
                </a:cubicBezTo>
                <a:close/>
                <a:moveTo>
                  <a:pt x="1055370" y="59690"/>
                </a:moveTo>
                <a:cubicBezTo>
                  <a:pt x="1066927" y="59563"/>
                  <a:pt x="1078357" y="62357"/>
                  <a:pt x="1088644" y="67945"/>
                </a:cubicBezTo>
                <a:cubicBezTo>
                  <a:pt x="1099058" y="74041"/>
                  <a:pt x="1107948" y="82550"/>
                  <a:pt x="1114679" y="92837"/>
                </a:cubicBezTo>
                <a:lnTo>
                  <a:pt x="1114679" y="64643"/>
                </a:lnTo>
                <a:lnTo>
                  <a:pt x="1133856" y="64643"/>
                </a:lnTo>
                <a:lnTo>
                  <a:pt x="1133856" y="223520"/>
                </a:lnTo>
                <a:lnTo>
                  <a:pt x="1114806" y="223520"/>
                </a:lnTo>
                <a:lnTo>
                  <a:pt x="1114806" y="196215"/>
                </a:lnTo>
                <a:cubicBezTo>
                  <a:pt x="1107567" y="205994"/>
                  <a:pt x="1098296" y="213995"/>
                  <a:pt x="1087882" y="219583"/>
                </a:cubicBezTo>
                <a:cubicBezTo>
                  <a:pt x="1077595" y="225044"/>
                  <a:pt x="1066292" y="227838"/>
                  <a:pt x="1054862" y="227584"/>
                </a:cubicBezTo>
                <a:cubicBezTo>
                  <a:pt x="1034288" y="227711"/>
                  <a:pt x="1014730" y="218694"/>
                  <a:pt x="1000760" y="202692"/>
                </a:cubicBezTo>
                <a:cubicBezTo>
                  <a:pt x="985647" y="187071"/>
                  <a:pt x="977138" y="165608"/>
                  <a:pt x="977392" y="143129"/>
                </a:cubicBezTo>
                <a:cubicBezTo>
                  <a:pt x="977265" y="121031"/>
                  <a:pt x="985774" y="99822"/>
                  <a:pt x="1000760" y="84582"/>
                </a:cubicBezTo>
                <a:cubicBezTo>
                  <a:pt x="1014857" y="68453"/>
                  <a:pt x="1034669" y="59436"/>
                  <a:pt x="1055370" y="59690"/>
                </a:cubicBezTo>
                <a:close/>
                <a:moveTo>
                  <a:pt x="120269" y="4064"/>
                </a:moveTo>
                <a:lnTo>
                  <a:pt x="139446" y="4064"/>
                </a:lnTo>
                <a:lnTo>
                  <a:pt x="139446" y="224282"/>
                </a:lnTo>
                <a:lnTo>
                  <a:pt x="120269" y="224282"/>
                </a:lnTo>
                <a:close/>
                <a:moveTo>
                  <a:pt x="364744" y="3175"/>
                </a:moveTo>
                <a:lnTo>
                  <a:pt x="383921" y="4191"/>
                </a:lnTo>
                <a:lnTo>
                  <a:pt x="383921" y="224282"/>
                </a:lnTo>
                <a:lnTo>
                  <a:pt x="364998" y="224282"/>
                </a:lnTo>
                <a:lnTo>
                  <a:pt x="364998" y="196850"/>
                </a:lnTo>
                <a:cubicBezTo>
                  <a:pt x="357759" y="206629"/>
                  <a:pt x="348488" y="214630"/>
                  <a:pt x="338074" y="220218"/>
                </a:cubicBezTo>
                <a:cubicBezTo>
                  <a:pt x="327787" y="225679"/>
                  <a:pt x="316484" y="228473"/>
                  <a:pt x="305054" y="228219"/>
                </a:cubicBezTo>
                <a:cubicBezTo>
                  <a:pt x="284480" y="228346"/>
                  <a:pt x="264922" y="219329"/>
                  <a:pt x="250952" y="203327"/>
                </a:cubicBezTo>
                <a:cubicBezTo>
                  <a:pt x="235839" y="187706"/>
                  <a:pt x="227330" y="166243"/>
                  <a:pt x="227584" y="143764"/>
                </a:cubicBezTo>
                <a:cubicBezTo>
                  <a:pt x="227457" y="121666"/>
                  <a:pt x="235966" y="100457"/>
                  <a:pt x="250952" y="85217"/>
                </a:cubicBezTo>
                <a:cubicBezTo>
                  <a:pt x="265049" y="69088"/>
                  <a:pt x="284861" y="60071"/>
                  <a:pt x="305562" y="60325"/>
                </a:cubicBezTo>
                <a:cubicBezTo>
                  <a:pt x="317119" y="60198"/>
                  <a:pt x="328549" y="62992"/>
                  <a:pt x="338836" y="68580"/>
                </a:cubicBezTo>
                <a:cubicBezTo>
                  <a:pt x="349250" y="74676"/>
                  <a:pt x="358140" y="83185"/>
                  <a:pt x="364871" y="93472"/>
                </a:cubicBezTo>
                <a:close/>
                <a:moveTo>
                  <a:pt x="1354201" y="127"/>
                </a:moveTo>
                <a:cubicBezTo>
                  <a:pt x="1358519" y="0"/>
                  <a:pt x="1362583" y="1778"/>
                  <a:pt x="1365504" y="5080"/>
                </a:cubicBezTo>
                <a:cubicBezTo>
                  <a:pt x="1368552" y="8255"/>
                  <a:pt x="1370203" y="12573"/>
                  <a:pt x="1370203" y="17018"/>
                </a:cubicBezTo>
                <a:cubicBezTo>
                  <a:pt x="1370203" y="21463"/>
                  <a:pt x="1368552" y="25654"/>
                  <a:pt x="1365504" y="28702"/>
                </a:cubicBezTo>
                <a:cubicBezTo>
                  <a:pt x="1362583" y="31877"/>
                  <a:pt x="1358519" y="33782"/>
                  <a:pt x="1354201" y="33655"/>
                </a:cubicBezTo>
                <a:cubicBezTo>
                  <a:pt x="1349883" y="33528"/>
                  <a:pt x="1346073" y="31877"/>
                  <a:pt x="1343152" y="28702"/>
                </a:cubicBezTo>
                <a:cubicBezTo>
                  <a:pt x="1340231" y="25527"/>
                  <a:pt x="1338453" y="21463"/>
                  <a:pt x="1338453" y="17018"/>
                </a:cubicBezTo>
                <a:cubicBezTo>
                  <a:pt x="1338453" y="12573"/>
                  <a:pt x="1340104" y="8255"/>
                  <a:pt x="1343152" y="5080"/>
                </a:cubicBezTo>
                <a:cubicBezTo>
                  <a:pt x="1345946" y="1778"/>
                  <a:pt x="1350010" y="0"/>
                  <a:pt x="1354201" y="127"/>
                </a:cubicBezTo>
                <a:close/>
                <a:moveTo>
                  <a:pt x="186182" y="127"/>
                </a:moveTo>
                <a:cubicBezTo>
                  <a:pt x="190500" y="0"/>
                  <a:pt x="194564" y="1778"/>
                  <a:pt x="197485" y="5080"/>
                </a:cubicBezTo>
                <a:cubicBezTo>
                  <a:pt x="200533" y="8255"/>
                  <a:pt x="202184" y="12573"/>
                  <a:pt x="202184" y="17018"/>
                </a:cubicBezTo>
                <a:cubicBezTo>
                  <a:pt x="202184" y="21463"/>
                  <a:pt x="200533" y="25654"/>
                  <a:pt x="197485" y="28702"/>
                </a:cubicBezTo>
                <a:cubicBezTo>
                  <a:pt x="194564" y="31877"/>
                  <a:pt x="190500" y="33782"/>
                  <a:pt x="186182" y="33655"/>
                </a:cubicBezTo>
                <a:cubicBezTo>
                  <a:pt x="181864" y="33528"/>
                  <a:pt x="178054" y="31877"/>
                  <a:pt x="175133" y="28702"/>
                </a:cubicBezTo>
                <a:cubicBezTo>
                  <a:pt x="172212" y="25527"/>
                  <a:pt x="170434" y="21463"/>
                  <a:pt x="170434" y="17018"/>
                </a:cubicBezTo>
                <a:cubicBezTo>
                  <a:pt x="170434" y="12573"/>
                  <a:pt x="172085" y="8255"/>
                  <a:pt x="175133" y="5080"/>
                </a:cubicBezTo>
                <a:cubicBezTo>
                  <a:pt x="177927" y="1778"/>
                  <a:pt x="181991" y="0"/>
                  <a:pt x="186182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"/>
          <p:cNvSpPr/>
          <p:nvPr/>
        </p:nvSpPr>
        <p:spPr>
          <a:xfrm>
            <a:off x="-88264" y="4372884"/>
            <a:ext cx="18377535" cy="6068091"/>
          </a:xfrm>
          <a:custGeom>
            <a:rect b="b" l="l" r="r" t="t"/>
            <a:pathLst>
              <a:path extrusionOk="0" h="8090789" w="24503380">
                <a:moveTo>
                  <a:pt x="17272" y="5665851"/>
                </a:moveTo>
                <a:cubicBezTo>
                  <a:pt x="233426" y="6138418"/>
                  <a:pt x="776478" y="6524244"/>
                  <a:pt x="1417701" y="6647434"/>
                </a:cubicBezTo>
                <a:lnTo>
                  <a:pt x="1415923" y="6656832"/>
                </a:lnTo>
                <a:lnTo>
                  <a:pt x="1417701" y="6647434"/>
                </a:lnTo>
                <a:cubicBezTo>
                  <a:pt x="2058924" y="6770624"/>
                  <a:pt x="2776474" y="6633337"/>
                  <a:pt x="3263900" y="6294882"/>
                </a:cubicBezTo>
                <a:cubicBezTo>
                  <a:pt x="3506470" y="6126480"/>
                  <a:pt x="3688207" y="5917819"/>
                  <a:pt x="3871341" y="5707761"/>
                </a:cubicBezTo>
                <a:cubicBezTo>
                  <a:pt x="3985895" y="5576189"/>
                  <a:pt x="4101084" y="5444109"/>
                  <a:pt x="4231513" y="5321681"/>
                </a:cubicBezTo>
                <a:lnTo>
                  <a:pt x="4237990" y="5328666"/>
                </a:lnTo>
                <a:lnTo>
                  <a:pt x="4231513" y="5321681"/>
                </a:lnTo>
                <a:cubicBezTo>
                  <a:pt x="4570222" y="5003546"/>
                  <a:pt x="5101717" y="4735576"/>
                  <a:pt x="5625211" y="4840224"/>
                </a:cubicBezTo>
                <a:cubicBezTo>
                  <a:pt x="6212459" y="4957826"/>
                  <a:pt x="6473825" y="5457063"/>
                  <a:pt x="6698234" y="5884418"/>
                </a:cubicBezTo>
                <a:cubicBezTo>
                  <a:pt x="6703695" y="5894959"/>
                  <a:pt x="6709283" y="5905373"/>
                  <a:pt x="6714744" y="5915787"/>
                </a:cubicBezTo>
                <a:lnTo>
                  <a:pt x="6706362" y="5920232"/>
                </a:lnTo>
                <a:lnTo>
                  <a:pt x="6714744" y="5915787"/>
                </a:lnTo>
                <a:cubicBezTo>
                  <a:pt x="6943090" y="6349873"/>
                  <a:pt x="7387336" y="6832092"/>
                  <a:pt x="7991983" y="6767068"/>
                </a:cubicBezTo>
                <a:cubicBezTo>
                  <a:pt x="8450961" y="6717792"/>
                  <a:pt x="8740267" y="6367272"/>
                  <a:pt x="8902446" y="6034913"/>
                </a:cubicBezTo>
                <a:lnTo>
                  <a:pt x="8910955" y="6039104"/>
                </a:lnTo>
                <a:lnTo>
                  <a:pt x="8902446" y="6034913"/>
                </a:lnTo>
                <a:cubicBezTo>
                  <a:pt x="8929497" y="5979414"/>
                  <a:pt x="8955405" y="5922899"/>
                  <a:pt x="8981440" y="5866003"/>
                </a:cubicBezTo>
                <a:cubicBezTo>
                  <a:pt x="9007602" y="5808726"/>
                  <a:pt x="9034018" y="5750941"/>
                  <a:pt x="9061831" y="5693918"/>
                </a:cubicBezTo>
                <a:cubicBezTo>
                  <a:pt x="9172067" y="5467858"/>
                  <a:pt x="9305798" y="5250434"/>
                  <a:pt x="9546717" y="5096637"/>
                </a:cubicBezTo>
                <a:lnTo>
                  <a:pt x="9551797" y="5104638"/>
                </a:lnTo>
                <a:lnTo>
                  <a:pt x="9546717" y="5096637"/>
                </a:lnTo>
                <a:cubicBezTo>
                  <a:pt x="10008362" y="4801870"/>
                  <a:pt x="10728706" y="4857369"/>
                  <a:pt x="11229721" y="5108829"/>
                </a:cubicBezTo>
                <a:lnTo>
                  <a:pt x="11225403" y="5117338"/>
                </a:lnTo>
                <a:lnTo>
                  <a:pt x="11229721" y="5108829"/>
                </a:lnTo>
                <a:cubicBezTo>
                  <a:pt x="11731117" y="5360416"/>
                  <a:pt x="12057761" y="5765546"/>
                  <a:pt x="12339447" y="6166612"/>
                </a:cubicBezTo>
                <a:cubicBezTo>
                  <a:pt x="12375261" y="6217539"/>
                  <a:pt x="12410694" y="6268720"/>
                  <a:pt x="12446127" y="6320028"/>
                </a:cubicBezTo>
                <a:cubicBezTo>
                  <a:pt x="12481687" y="6371463"/>
                  <a:pt x="12517247" y="6422898"/>
                  <a:pt x="12553315" y="6474079"/>
                </a:cubicBezTo>
                <a:cubicBezTo>
                  <a:pt x="12764262" y="6774434"/>
                  <a:pt x="12988798" y="7067931"/>
                  <a:pt x="13301473" y="7307834"/>
                </a:cubicBezTo>
                <a:lnTo>
                  <a:pt x="13295630" y="7315327"/>
                </a:lnTo>
                <a:lnTo>
                  <a:pt x="13301473" y="7307834"/>
                </a:lnTo>
                <a:cubicBezTo>
                  <a:pt x="14178025" y="7980553"/>
                  <a:pt x="15720823" y="8070469"/>
                  <a:pt x="16722472" y="7506716"/>
                </a:cubicBezTo>
                <a:cubicBezTo>
                  <a:pt x="17569942" y="7029958"/>
                  <a:pt x="17937225" y="6243828"/>
                  <a:pt x="18298160" y="5470906"/>
                </a:cubicBezTo>
                <a:cubicBezTo>
                  <a:pt x="18376138" y="5303901"/>
                  <a:pt x="18453862" y="5137404"/>
                  <a:pt x="18536031" y="4975098"/>
                </a:cubicBezTo>
                <a:lnTo>
                  <a:pt x="18544540" y="4979416"/>
                </a:lnTo>
                <a:lnTo>
                  <a:pt x="18536031" y="4975098"/>
                </a:lnTo>
                <a:cubicBezTo>
                  <a:pt x="19632168" y="2808986"/>
                  <a:pt x="21686266" y="909320"/>
                  <a:pt x="24497538" y="0"/>
                </a:cubicBezTo>
                <a:lnTo>
                  <a:pt x="24503380" y="18161"/>
                </a:lnTo>
                <a:cubicBezTo>
                  <a:pt x="21696934" y="925957"/>
                  <a:pt x="19646774" y="2822067"/>
                  <a:pt x="18552923" y="4983734"/>
                </a:cubicBezTo>
                <a:cubicBezTo>
                  <a:pt x="18470880" y="5145786"/>
                  <a:pt x="18393283" y="5311902"/>
                  <a:pt x="18315305" y="5479034"/>
                </a:cubicBezTo>
                <a:cubicBezTo>
                  <a:pt x="17954626" y="6251321"/>
                  <a:pt x="17585182" y="7043293"/>
                  <a:pt x="16731615" y="7523480"/>
                </a:cubicBezTo>
                <a:lnTo>
                  <a:pt x="16726916" y="7515225"/>
                </a:lnTo>
                <a:lnTo>
                  <a:pt x="16731615" y="7523480"/>
                </a:lnTo>
                <a:cubicBezTo>
                  <a:pt x="15723616" y="8090789"/>
                  <a:pt x="14172565" y="8000619"/>
                  <a:pt x="13289661" y="7323074"/>
                </a:cubicBezTo>
                <a:cubicBezTo>
                  <a:pt x="12974701" y="7081266"/>
                  <a:pt x="12748641" y="6785737"/>
                  <a:pt x="12537567" y="6485128"/>
                </a:cubicBezTo>
                <a:cubicBezTo>
                  <a:pt x="12501499" y="6433820"/>
                  <a:pt x="12465939" y="6382258"/>
                  <a:pt x="12430379" y="6330950"/>
                </a:cubicBezTo>
                <a:cubicBezTo>
                  <a:pt x="12394819" y="6279642"/>
                  <a:pt x="12359513" y="6228461"/>
                  <a:pt x="12323826" y="6177661"/>
                </a:cubicBezTo>
                <a:lnTo>
                  <a:pt x="12331573" y="6172200"/>
                </a:lnTo>
                <a:lnTo>
                  <a:pt x="12323826" y="6177661"/>
                </a:lnTo>
                <a:cubicBezTo>
                  <a:pt x="12042521" y="5777103"/>
                  <a:pt x="11718036" y="5375275"/>
                  <a:pt x="11221085" y="5125847"/>
                </a:cubicBezTo>
                <a:cubicBezTo>
                  <a:pt x="10723880" y="4876292"/>
                  <a:pt x="10011029" y="4822698"/>
                  <a:pt x="9556877" y="5112639"/>
                </a:cubicBezTo>
                <a:cubicBezTo>
                  <a:pt x="9320403" y="5263515"/>
                  <a:pt x="9188704" y="5477129"/>
                  <a:pt x="9078849" y="5702173"/>
                </a:cubicBezTo>
                <a:cubicBezTo>
                  <a:pt x="9051163" y="5758942"/>
                  <a:pt x="9024874" y="5816473"/>
                  <a:pt x="8998585" y="5873750"/>
                </a:cubicBezTo>
                <a:cubicBezTo>
                  <a:pt x="8972550" y="5930646"/>
                  <a:pt x="8946642" y="5987415"/>
                  <a:pt x="8919464" y="6043168"/>
                </a:cubicBezTo>
                <a:cubicBezTo>
                  <a:pt x="8756142" y="6377940"/>
                  <a:pt x="8462518" y="6735572"/>
                  <a:pt x="7993888" y="6785991"/>
                </a:cubicBezTo>
                <a:lnTo>
                  <a:pt x="7992873" y="6776466"/>
                </a:lnTo>
                <a:lnTo>
                  <a:pt x="7993888" y="6785991"/>
                </a:lnTo>
                <a:cubicBezTo>
                  <a:pt x="7377049" y="6852285"/>
                  <a:pt x="6927088" y="6360541"/>
                  <a:pt x="6697853" y="5924677"/>
                </a:cubicBezTo>
                <a:cubicBezTo>
                  <a:pt x="6692392" y="5914263"/>
                  <a:pt x="6686931" y="5903849"/>
                  <a:pt x="6681343" y="5893308"/>
                </a:cubicBezTo>
                <a:cubicBezTo>
                  <a:pt x="6456299" y="5464429"/>
                  <a:pt x="6198616" y="4974463"/>
                  <a:pt x="5621528" y="4859020"/>
                </a:cubicBezTo>
                <a:lnTo>
                  <a:pt x="5623433" y="4849622"/>
                </a:lnTo>
                <a:lnTo>
                  <a:pt x="5621528" y="4859020"/>
                </a:lnTo>
                <a:cubicBezTo>
                  <a:pt x="5106543" y="4756023"/>
                  <a:pt x="4580890" y="5019802"/>
                  <a:pt x="4244594" y="5335651"/>
                </a:cubicBezTo>
                <a:cubicBezTo>
                  <a:pt x="4114927" y="5457444"/>
                  <a:pt x="4000373" y="5588762"/>
                  <a:pt x="3885692" y="5720461"/>
                </a:cubicBezTo>
                <a:cubicBezTo>
                  <a:pt x="3702812" y="5930392"/>
                  <a:pt x="3519551" y="6140831"/>
                  <a:pt x="3274822" y="6310757"/>
                </a:cubicBezTo>
                <a:lnTo>
                  <a:pt x="3269361" y="6302883"/>
                </a:lnTo>
                <a:lnTo>
                  <a:pt x="3274822" y="6310757"/>
                </a:lnTo>
                <a:cubicBezTo>
                  <a:pt x="2782697" y="6652387"/>
                  <a:pt x="2059813" y="6790309"/>
                  <a:pt x="1414145" y="6666356"/>
                </a:cubicBezTo>
                <a:cubicBezTo>
                  <a:pt x="768350" y="6542024"/>
                  <a:pt x="219329" y="6153277"/>
                  <a:pt x="0" y="567372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"/>
          <p:cNvSpPr/>
          <p:nvPr/>
        </p:nvSpPr>
        <p:spPr>
          <a:xfrm>
            <a:off x="-83712" y="4514956"/>
            <a:ext cx="18372773" cy="5708524"/>
          </a:xfrm>
          <a:custGeom>
            <a:rect b="b" l="l" r="r" t="t"/>
            <a:pathLst>
              <a:path extrusionOk="0" h="7611364" w="24497030">
                <a:moveTo>
                  <a:pt x="17272" y="5297043"/>
                </a:moveTo>
                <a:cubicBezTo>
                  <a:pt x="231013" y="5759958"/>
                  <a:pt x="763397" y="6143625"/>
                  <a:pt x="1392936" y="6272276"/>
                </a:cubicBezTo>
                <a:lnTo>
                  <a:pt x="1391031" y="6281547"/>
                </a:lnTo>
                <a:lnTo>
                  <a:pt x="1392936" y="6272276"/>
                </a:lnTo>
                <a:cubicBezTo>
                  <a:pt x="2019808" y="6400419"/>
                  <a:pt x="2721737" y="6275451"/>
                  <a:pt x="3201162" y="5955919"/>
                </a:cubicBezTo>
                <a:cubicBezTo>
                  <a:pt x="3438906" y="5797931"/>
                  <a:pt x="3617976" y="5600700"/>
                  <a:pt x="3798316" y="5401945"/>
                </a:cubicBezTo>
                <a:cubicBezTo>
                  <a:pt x="3912362" y="5276215"/>
                  <a:pt x="4027043" y="5149850"/>
                  <a:pt x="4157091" y="5033137"/>
                </a:cubicBezTo>
                <a:lnTo>
                  <a:pt x="4163441" y="5040249"/>
                </a:lnTo>
                <a:lnTo>
                  <a:pt x="4157091" y="5033137"/>
                </a:lnTo>
                <a:cubicBezTo>
                  <a:pt x="4492625" y="4731893"/>
                  <a:pt x="5017008" y="4479036"/>
                  <a:pt x="5531104" y="4581652"/>
                </a:cubicBezTo>
                <a:lnTo>
                  <a:pt x="5529199" y="4591050"/>
                </a:lnTo>
                <a:lnTo>
                  <a:pt x="5531104" y="4581652"/>
                </a:lnTo>
                <a:cubicBezTo>
                  <a:pt x="5881370" y="4651248"/>
                  <a:pt x="6126988" y="4833747"/>
                  <a:pt x="6318758" y="5053838"/>
                </a:cubicBezTo>
                <a:lnTo>
                  <a:pt x="6311519" y="5060061"/>
                </a:lnTo>
                <a:lnTo>
                  <a:pt x="6318631" y="5053838"/>
                </a:lnTo>
                <a:cubicBezTo>
                  <a:pt x="6458077" y="5212588"/>
                  <a:pt x="6570726" y="5391023"/>
                  <a:pt x="6677787" y="5560568"/>
                </a:cubicBezTo>
                <a:cubicBezTo>
                  <a:pt x="6684899" y="5571744"/>
                  <a:pt x="6691884" y="5582920"/>
                  <a:pt x="6698996" y="5594096"/>
                </a:cubicBezTo>
                <a:lnTo>
                  <a:pt x="6690995" y="5599176"/>
                </a:lnTo>
                <a:lnTo>
                  <a:pt x="6698996" y="5594096"/>
                </a:lnTo>
                <a:cubicBezTo>
                  <a:pt x="6724650" y="5634609"/>
                  <a:pt x="6752336" y="5675630"/>
                  <a:pt x="6782181" y="5716905"/>
                </a:cubicBezTo>
                <a:cubicBezTo>
                  <a:pt x="6943725" y="5940552"/>
                  <a:pt x="7167245" y="6171692"/>
                  <a:pt x="7421118" y="6321171"/>
                </a:cubicBezTo>
                <a:lnTo>
                  <a:pt x="7416292" y="6329426"/>
                </a:lnTo>
                <a:lnTo>
                  <a:pt x="7421118" y="6321171"/>
                </a:lnTo>
                <a:cubicBezTo>
                  <a:pt x="7596124" y="6423279"/>
                  <a:pt x="7786243" y="6482969"/>
                  <a:pt x="8001381" y="6470396"/>
                </a:cubicBezTo>
                <a:cubicBezTo>
                  <a:pt x="8087233" y="6465570"/>
                  <a:pt x="8167624" y="6449695"/>
                  <a:pt x="8243697" y="6425057"/>
                </a:cubicBezTo>
                <a:cubicBezTo>
                  <a:pt x="8560689" y="6322695"/>
                  <a:pt x="8805291" y="6057138"/>
                  <a:pt x="8949436" y="5789168"/>
                </a:cubicBezTo>
                <a:cubicBezTo>
                  <a:pt x="8984488" y="5724017"/>
                  <a:pt x="9017254" y="5657215"/>
                  <a:pt x="9050274" y="5589905"/>
                </a:cubicBezTo>
                <a:cubicBezTo>
                  <a:pt x="9083421" y="5522214"/>
                  <a:pt x="9116949" y="5454015"/>
                  <a:pt x="9152890" y="5387213"/>
                </a:cubicBezTo>
                <a:cubicBezTo>
                  <a:pt x="9258427" y="5191379"/>
                  <a:pt x="9386824" y="5005578"/>
                  <a:pt x="9600565" y="4869815"/>
                </a:cubicBezTo>
                <a:cubicBezTo>
                  <a:pt x="10059670" y="4578477"/>
                  <a:pt x="10768584" y="4625340"/>
                  <a:pt x="11266678" y="4864100"/>
                </a:cubicBezTo>
                <a:cubicBezTo>
                  <a:pt x="11763883" y="5103495"/>
                  <a:pt x="12094464" y="5493639"/>
                  <a:pt x="12380087" y="5883402"/>
                </a:cubicBezTo>
                <a:lnTo>
                  <a:pt x="12372340" y="5888990"/>
                </a:lnTo>
                <a:lnTo>
                  <a:pt x="12379960" y="5883402"/>
                </a:lnTo>
                <a:cubicBezTo>
                  <a:pt x="12422632" y="5941441"/>
                  <a:pt x="12464796" y="5999988"/>
                  <a:pt x="12506960" y="6058535"/>
                </a:cubicBezTo>
                <a:cubicBezTo>
                  <a:pt x="12549378" y="6117336"/>
                  <a:pt x="12591796" y="6176264"/>
                  <a:pt x="12634849" y="6235065"/>
                </a:cubicBezTo>
                <a:cubicBezTo>
                  <a:pt x="12798679" y="6458077"/>
                  <a:pt x="12971526" y="6677152"/>
                  <a:pt x="13184632" y="6872351"/>
                </a:cubicBezTo>
                <a:lnTo>
                  <a:pt x="13178155" y="6879336"/>
                </a:lnTo>
                <a:lnTo>
                  <a:pt x="13184632" y="6872351"/>
                </a:lnTo>
                <a:cubicBezTo>
                  <a:pt x="13234798" y="6918198"/>
                  <a:pt x="13286867" y="6962648"/>
                  <a:pt x="13341731" y="7005574"/>
                </a:cubicBezTo>
                <a:lnTo>
                  <a:pt x="13335889" y="7013067"/>
                </a:lnTo>
                <a:lnTo>
                  <a:pt x="13341731" y="7005574"/>
                </a:lnTo>
                <a:cubicBezTo>
                  <a:pt x="13835634" y="7391400"/>
                  <a:pt x="14534388" y="7592695"/>
                  <a:pt x="15232253" y="7592060"/>
                </a:cubicBezTo>
                <a:cubicBezTo>
                  <a:pt x="15746223" y="7591806"/>
                  <a:pt x="16259176" y="7481062"/>
                  <a:pt x="16679673" y="7255256"/>
                </a:cubicBezTo>
                <a:lnTo>
                  <a:pt x="16684117" y="7263638"/>
                </a:lnTo>
                <a:lnTo>
                  <a:pt x="16679546" y="7255256"/>
                </a:lnTo>
                <a:cubicBezTo>
                  <a:pt x="17066260" y="7047103"/>
                  <a:pt x="17355948" y="6774053"/>
                  <a:pt x="17591913" y="6466332"/>
                </a:cubicBezTo>
                <a:cubicBezTo>
                  <a:pt x="17868774" y="6105906"/>
                  <a:pt x="18071847" y="5698617"/>
                  <a:pt x="18273396" y="5294249"/>
                </a:cubicBezTo>
                <a:cubicBezTo>
                  <a:pt x="18353659" y="5133213"/>
                  <a:pt x="18433669" y="4972812"/>
                  <a:pt x="18517998" y="4816094"/>
                </a:cubicBezTo>
                <a:lnTo>
                  <a:pt x="18526379" y="4820666"/>
                </a:lnTo>
                <a:lnTo>
                  <a:pt x="18517998" y="4816094"/>
                </a:lnTo>
                <a:cubicBezTo>
                  <a:pt x="18591657" y="4678934"/>
                  <a:pt x="18669381" y="4543044"/>
                  <a:pt x="18750788" y="4408170"/>
                </a:cubicBezTo>
                <a:cubicBezTo>
                  <a:pt x="19918173" y="2478024"/>
                  <a:pt x="21884894" y="818134"/>
                  <a:pt x="24491315" y="0"/>
                </a:cubicBezTo>
                <a:lnTo>
                  <a:pt x="24497030" y="18161"/>
                </a:lnTo>
                <a:cubicBezTo>
                  <a:pt x="21895054" y="834898"/>
                  <a:pt x="19932142" y="2491740"/>
                  <a:pt x="18767299" y="4417568"/>
                </a:cubicBezTo>
                <a:lnTo>
                  <a:pt x="18759171" y="4412615"/>
                </a:lnTo>
                <a:lnTo>
                  <a:pt x="18767299" y="4417568"/>
                </a:lnTo>
                <a:cubicBezTo>
                  <a:pt x="18686018" y="4552061"/>
                  <a:pt x="18608422" y="4687824"/>
                  <a:pt x="18534888" y="4824603"/>
                </a:cubicBezTo>
                <a:cubicBezTo>
                  <a:pt x="18450814" y="4980940"/>
                  <a:pt x="18370931" y="5141214"/>
                  <a:pt x="18290540" y="5302250"/>
                </a:cubicBezTo>
                <a:cubicBezTo>
                  <a:pt x="18089118" y="5706364"/>
                  <a:pt x="17885156" y="6115304"/>
                  <a:pt x="17607027" y="6477508"/>
                </a:cubicBezTo>
                <a:lnTo>
                  <a:pt x="17599533" y="6471666"/>
                </a:lnTo>
                <a:lnTo>
                  <a:pt x="17607153" y="6477508"/>
                </a:lnTo>
                <a:cubicBezTo>
                  <a:pt x="17369917" y="6786880"/>
                  <a:pt x="17078326" y="7061962"/>
                  <a:pt x="16688689" y="7271639"/>
                </a:cubicBezTo>
                <a:cubicBezTo>
                  <a:pt x="16264890" y="7499223"/>
                  <a:pt x="15748889" y="7610348"/>
                  <a:pt x="15232380" y="7610729"/>
                </a:cubicBezTo>
                <a:lnTo>
                  <a:pt x="15232380" y="7601204"/>
                </a:lnTo>
                <a:lnTo>
                  <a:pt x="15232380" y="7610729"/>
                </a:lnTo>
                <a:cubicBezTo>
                  <a:pt x="14531340" y="7611364"/>
                  <a:pt x="13828141" y="7409180"/>
                  <a:pt x="13330175" y="7020179"/>
                </a:cubicBezTo>
                <a:cubicBezTo>
                  <a:pt x="13274930" y="6976999"/>
                  <a:pt x="13222352" y="6932168"/>
                  <a:pt x="13171932" y="6886067"/>
                </a:cubicBezTo>
                <a:cubicBezTo>
                  <a:pt x="12957556" y="6689598"/>
                  <a:pt x="12783693" y="6469380"/>
                  <a:pt x="12619736" y="6245987"/>
                </a:cubicBezTo>
                <a:cubicBezTo>
                  <a:pt x="12576556" y="6187186"/>
                  <a:pt x="12534138" y="6128258"/>
                  <a:pt x="12491721" y="6069330"/>
                </a:cubicBezTo>
                <a:cubicBezTo>
                  <a:pt x="12449556" y="6010656"/>
                  <a:pt x="12407392" y="5952236"/>
                  <a:pt x="12364847" y="5894324"/>
                </a:cubicBezTo>
                <a:cubicBezTo>
                  <a:pt x="12079733" y="5505069"/>
                  <a:pt x="11751310" y="5118227"/>
                  <a:pt x="11258550" y="4880991"/>
                </a:cubicBezTo>
                <a:lnTo>
                  <a:pt x="11262741" y="4872355"/>
                </a:lnTo>
                <a:lnTo>
                  <a:pt x="11258677" y="4880991"/>
                </a:lnTo>
                <a:cubicBezTo>
                  <a:pt x="10764266" y="4644136"/>
                  <a:pt x="10062846" y="4598797"/>
                  <a:pt x="9610979" y="4885690"/>
                </a:cubicBezTo>
                <a:lnTo>
                  <a:pt x="9605899" y="4877689"/>
                </a:lnTo>
                <a:lnTo>
                  <a:pt x="9610979" y="4885690"/>
                </a:lnTo>
                <a:cubicBezTo>
                  <a:pt x="9401175" y="5018913"/>
                  <a:pt x="9274810" y="5201412"/>
                  <a:pt x="9169909" y="5396103"/>
                </a:cubicBezTo>
                <a:cubicBezTo>
                  <a:pt x="9134094" y="5462651"/>
                  <a:pt x="9100821" y="5530469"/>
                  <a:pt x="9067546" y="5598160"/>
                </a:cubicBezTo>
                <a:cubicBezTo>
                  <a:pt x="9034526" y="5665470"/>
                  <a:pt x="9001634" y="5732653"/>
                  <a:pt x="8966327" y="5798058"/>
                </a:cubicBezTo>
                <a:lnTo>
                  <a:pt x="8957946" y="5793486"/>
                </a:lnTo>
                <a:lnTo>
                  <a:pt x="8966327" y="5798058"/>
                </a:lnTo>
                <a:cubicBezTo>
                  <a:pt x="8820659" y="6068568"/>
                  <a:pt x="8572754" y="6338570"/>
                  <a:pt x="8249666" y="6442964"/>
                </a:cubicBezTo>
                <a:lnTo>
                  <a:pt x="8246746" y="6433947"/>
                </a:lnTo>
                <a:lnTo>
                  <a:pt x="8249666" y="6442964"/>
                </a:lnTo>
                <a:cubicBezTo>
                  <a:pt x="8172069" y="6468110"/>
                  <a:pt x="8090027" y="6484239"/>
                  <a:pt x="8002524" y="6489192"/>
                </a:cubicBezTo>
                <a:lnTo>
                  <a:pt x="8002016" y="6479667"/>
                </a:lnTo>
                <a:lnTo>
                  <a:pt x="8002524" y="6489192"/>
                </a:lnTo>
                <a:cubicBezTo>
                  <a:pt x="7782814" y="6502019"/>
                  <a:pt x="7589012" y="6440932"/>
                  <a:pt x="7411466" y="6337427"/>
                </a:cubicBezTo>
                <a:cubicBezTo>
                  <a:pt x="7154672" y="6186297"/>
                  <a:pt x="6929374" y="5953125"/>
                  <a:pt x="6766814" y="5727954"/>
                </a:cubicBezTo>
                <a:lnTo>
                  <a:pt x="6774561" y="5722366"/>
                </a:lnTo>
                <a:lnTo>
                  <a:pt x="6766814" y="5727954"/>
                </a:lnTo>
                <a:cubicBezTo>
                  <a:pt x="6736715" y="5686298"/>
                  <a:pt x="6708902" y="5644896"/>
                  <a:pt x="6682994" y="5604129"/>
                </a:cubicBezTo>
                <a:cubicBezTo>
                  <a:pt x="6676009" y="5592953"/>
                  <a:pt x="6668897" y="5581904"/>
                  <a:pt x="6661785" y="5570601"/>
                </a:cubicBezTo>
                <a:cubicBezTo>
                  <a:pt x="6554597" y="5400802"/>
                  <a:pt x="6442710" y="5223764"/>
                  <a:pt x="6304407" y="5066284"/>
                </a:cubicBezTo>
                <a:cubicBezTo>
                  <a:pt x="6114542" y="4848479"/>
                  <a:pt x="5872480" y="4668901"/>
                  <a:pt x="5527294" y="4600194"/>
                </a:cubicBezTo>
                <a:cubicBezTo>
                  <a:pt x="5021453" y="4499229"/>
                  <a:pt x="4502785" y="4748149"/>
                  <a:pt x="4169791" y="5047234"/>
                </a:cubicBezTo>
                <a:cubicBezTo>
                  <a:pt x="4040505" y="5163312"/>
                  <a:pt x="3926459" y="5288915"/>
                  <a:pt x="3812286" y="5414772"/>
                </a:cubicBezTo>
                <a:cubicBezTo>
                  <a:pt x="3632073" y="5613400"/>
                  <a:pt x="3451606" y="5812282"/>
                  <a:pt x="3211576" y="5971794"/>
                </a:cubicBezTo>
                <a:lnTo>
                  <a:pt x="3206242" y="5963920"/>
                </a:lnTo>
                <a:lnTo>
                  <a:pt x="3211576" y="5971794"/>
                </a:lnTo>
                <a:cubicBezTo>
                  <a:pt x="2727579" y="6294374"/>
                  <a:pt x="2020316" y="6419977"/>
                  <a:pt x="1388999" y="6290945"/>
                </a:cubicBezTo>
                <a:cubicBezTo>
                  <a:pt x="755142" y="6161278"/>
                  <a:pt x="216916" y="5774690"/>
                  <a:pt x="0" y="530504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"/>
          <p:cNvSpPr/>
          <p:nvPr/>
        </p:nvSpPr>
        <p:spPr>
          <a:xfrm>
            <a:off x="-79017" y="4657326"/>
            <a:ext cx="18367725" cy="5500687"/>
          </a:xfrm>
          <a:custGeom>
            <a:rect b="b" l="l" r="r" t="t"/>
            <a:pathLst>
              <a:path extrusionOk="0" h="7334250" w="24490300">
                <a:moveTo>
                  <a:pt x="17272" y="4927854"/>
                </a:moveTo>
                <a:cubicBezTo>
                  <a:pt x="228600" y="5380863"/>
                  <a:pt x="750316" y="5762498"/>
                  <a:pt x="1368425" y="5896864"/>
                </a:cubicBezTo>
                <a:cubicBezTo>
                  <a:pt x="1980692" y="6030087"/>
                  <a:pt x="2667254" y="5917057"/>
                  <a:pt x="3138551" y="5616829"/>
                </a:cubicBezTo>
                <a:cubicBezTo>
                  <a:pt x="3371469" y="5469128"/>
                  <a:pt x="3547618" y="5283327"/>
                  <a:pt x="3725291" y="5095875"/>
                </a:cubicBezTo>
                <a:cubicBezTo>
                  <a:pt x="3838829" y="4975987"/>
                  <a:pt x="3953129" y="4855464"/>
                  <a:pt x="4083050" y="4744339"/>
                </a:cubicBezTo>
                <a:lnTo>
                  <a:pt x="4089273" y="4751578"/>
                </a:lnTo>
                <a:lnTo>
                  <a:pt x="4083050" y="4744339"/>
                </a:lnTo>
                <a:cubicBezTo>
                  <a:pt x="4415409" y="4459986"/>
                  <a:pt x="4932680" y="4221988"/>
                  <a:pt x="5437124" y="4322826"/>
                </a:cubicBezTo>
                <a:lnTo>
                  <a:pt x="5435219" y="4332224"/>
                </a:lnTo>
                <a:lnTo>
                  <a:pt x="5437124" y="4322826"/>
                </a:lnTo>
                <a:cubicBezTo>
                  <a:pt x="5797804" y="4394073"/>
                  <a:pt x="6057519" y="4563872"/>
                  <a:pt x="6264402" y="4767961"/>
                </a:cubicBezTo>
                <a:lnTo>
                  <a:pt x="6257671" y="4774692"/>
                </a:lnTo>
                <a:lnTo>
                  <a:pt x="6264402" y="4767961"/>
                </a:lnTo>
                <a:cubicBezTo>
                  <a:pt x="6416929" y="4918456"/>
                  <a:pt x="6543802" y="5086731"/>
                  <a:pt x="6666484" y="5249418"/>
                </a:cubicBezTo>
                <a:cubicBezTo>
                  <a:pt x="6672199" y="5256911"/>
                  <a:pt x="6677787" y="5264404"/>
                  <a:pt x="6683375" y="5271897"/>
                </a:cubicBezTo>
                <a:cubicBezTo>
                  <a:pt x="6712077" y="5310251"/>
                  <a:pt x="6743065" y="5349240"/>
                  <a:pt x="6776212" y="5388737"/>
                </a:cubicBezTo>
                <a:cubicBezTo>
                  <a:pt x="6955282" y="5602859"/>
                  <a:pt x="7197598" y="5835269"/>
                  <a:pt x="7450709" y="5995797"/>
                </a:cubicBezTo>
                <a:cubicBezTo>
                  <a:pt x="7623556" y="6105652"/>
                  <a:pt x="7803388" y="6173597"/>
                  <a:pt x="8010906" y="6172835"/>
                </a:cubicBezTo>
                <a:cubicBezTo>
                  <a:pt x="8093710" y="6172581"/>
                  <a:pt x="8171815" y="6161659"/>
                  <a:pt x="8247634" y="6142355"/>
                </a:cubicBezTo>
                <a:lnTo>
                  <a:pt x="8250047" y="6151626"/>
                </a:lnTo>
                <a:lnTo>
                  <a:pt x="8247634" y="6142355"/>
                </a:lnTo>
                <a:cubicBezTo>
                  <a:pt x="8562721" y="6061202"/>
                  <a:pt x="8838819" y="5810504"/>
                  <a:pt x="8996680" y="5542661"/>
                </a:cubicBezTo>
                <a:cubicBezTo>
                  <a:pt x="9039225" y="5470398"/>
                  <a:pt x="9078214" y="5395722"/>
                  <a:pt x="9117457" y="5320538"/>
                </a:cubicBezTo>
                <a:cubicBezTo>
                  <a:pt x="9156827" y="5244973"/>
                  <a:pt x="9196578" y="5168900"/>
                  <a:pt x="9240266" y="5094859"/>
                </a:cubicBezTo>
                <a:cubicBezTo>
                  <a:pt x="9341104" y="4923790"/>
                  <a:pt x="9463532" y="4763008"/>
                  <a:pt x="9654921" y="4642231"/>
                </a:cubicBezTo>
                <a:cubicBezTo>
                  <a:pt x="10111359" y="4354195"/>
                  <a:pt x="10809605" y="4391914"/>
                  <a:pt x="11304397" y="4618736"/>
                </a:cubicBezTo>
                <a:lnTo>
                  <a:pt x="11300460" y="4627372"/>
                </a:lnTo>
                <a:lnTo>
                  <a:pt x="11304397" y="4618736"/>
                </a:lnTo>
                <a:cubicBezTo>
                  <a:pt x="11797919" y="4845050"/>
                  <a:pt x="12132056" y="5221224"/>
                  <a:pt x="12421362" y="5599684"/>
                </a:cubicBezTo>
                <a:lnTo>
                  <a:pt x="12413742" y="5605526"/>
                </a:lnTo>
                <a:lnTo>
                  <a:pt x="12421235" y="5599684"/>
                </a:lnTo>
                <a:cubicBezTo>
                  <a:pt x="12472162" y="5665978"/>
                  <a:pt x="12522454" y="5732907"/>
                  <a:pt x="12572746" y="5800090"/>
                </a:cubicBezTo>
                <a:cubicBezTo>
                  <a:pt x="12623419" y="5867654"/>
                  <a:pt x="12674219" y="5935472"/>
                  <a:pt x="12726035" y="6002782"/>
                </a:cubicBezTo>
                <a:cubicBezTo>
                  <a:pt x="12877800" y="6200013"/>
                  <a:pt x="13037948" y="6393815"/>
                  <a:pt x="13228448" y="6569964"/>
                </a:cubicBezTo>
                <a:lnTo>
                  <a:pt x="13221971" y="6576949"/>
                </a:lnTo>
                <a:lnTo>
                  <a:pt x="13228448" y="6569964"/>
                </a:lnTo>
                <a:cubicBezTo>
                  <a:pt x="13277851" y="6615430"/>
                  <a:pt x="13329031" y="6659880"/>
                  <a:pt x="13382499" y="6702425"/>
                </a:cubicBezTo>
                <a:lnTo>
                  <a:pt x="13376529" y="6709918"/>
                </a:lnTo>
                <a:lnTo>
                  <a:pt x="13382499" y="6702425"/>
                </a:lnTo>
                <a:cubicBezTo>
                  <a:pt x="13865860" y="7086854"/>
                  <a:pt x="14537690" y="7295134"/>
                  <a:pt x="15216886" y="7306564"/>
                </a:cubicBezTo>
                <a:cubicBezTo>
                  <a:pt x="15717266" y="7315200"/>
                  <a:pt x="16220567" y="7215759"/>
                  <a:pt x="16637254" y="7002907"/>
                </a:cubicBezTo>
                <a:lnTo>
                  <a:pt x="16641573" y="7011416"/>
                </a:lnTo>
                <a:lnTo>
                  <a:pt x="16637254" y="7002907"/>
                </a:lnTo>
                <a:cubicBezTo>
                  <a:pt x="17020032" y="6806692"/>
                  <a:pt x="17310481" y="6546215"/>
                  <a:pt x="17549114" y="6250432"/>
                </a:cubicBezTo>
                <a:cubicBezTo>
                  <a:pt x="17830419" y="5903595"/>
                  <a:pt x="18040478" y="5509006"/>
                  <a:pt x="18249138" y="5116703"/>
                </a:cubicBezTo>
                <a:cubicBezTo>
                  <a:pt x="18331561" y="4961763"/>
                  <a:pt x="18413857" y="4807204"/>
                  <a:pt x="18500217" y="4656201"/>
                </a:cubicBezTo>
                <a:lnTo>
                  <a:pt x="18508473" y="4660900"/>
                </a:lnTo>
                <a:lnTo>
                  <a:pt x="18500217" y="4656201"/>
                </a:lnTo>
                <a:cubicBezTo>
                  <a:pt x="18576036" y="4523359"/>
                  <a:pt x="18655792" y="4391533"/>
                  <a:pt x="18739104" y="4260977"/>
                </a:cubicBezTo>
                <a:lnTo>
                  <a:pt x="18747105" y="4266057"/>
                </a:lnTo>
                <a:lnTo>
                  <a:pt x="18739104" y="4260977"/>
                </a:lnTo>
                <a:cubicBezTo>
                  <a:pt x="19932904" y="2390902"/>
                  <a:pt x="21899753" y="786511"/>
                  <a:pt x="24484711" y="0"/>
                </a:cubicBezTo>
                <a:lnTo>
                  <a:pt x="24490300" y="18288"/>
                </a:lnTo>
                <a:cubicBezTo>
                  <a:pt x="21909786" y="803402"/>
                  <a:pt x="19946621" y="2404999"/>
                  <a:pt x="18755233" y="4271264"/>
                </a:cubicBezTo>
                <a:cubicBezTo>
                  <a:pt x="18672049" y="4401439"/>
                  <a:pt x="18592419" y="4533138"/>
                  <a:pt x="18516855" y="4665726"/>
                </a:cubicBezTo>
                <a:cubicBezTo>
                  <a:pt x="18430749" y="4816348"/>
                  <a:pt x="18348580" y="4970780"/>
                  <a:pt x="18266156" y="5125720"/>
                </a:cubicBezTo>
                <a:cubicBezTo>
                  <a:pt x="18057496" y="5517769"/>
                  <a:pt x="17846803" y="5914009"/>
                  <a:pt x="17564101" y="6262497"/>
                </a:cubicBezTo>
                <a:lnTo>
                  <a:pt x="17556734" y="6256528"/>
                </a:lnTo>
                <a:lnTo>
                  <a:pt x="17564101" y="6262497"/>
                </a:lnTo>
                <a:cubicBezTo>
                  <a:pt x="17323943" y="6559931"/>
                  <a:pt x="17031589" y="6822313"/>
                  <a:pt x="16646017" y="7019925"/>
                </a:cubicBezTo>
                <a:cubicBezTo>
                  <a:pt x="16226029" y="7234428"/>
                  <a:pt x="15719426" y="7334250"/>
                  <a:pt x="15216632" y="7325614"/>
                </a:cubicBezTo>
                <a:lnTo>
                  <a:pt x="15216759" y="7316089"/>
                </a:lnTo>
                <a:lnTo>
                  <a:pt x="15216632" y="7325614"/>
                </a:lnTo>
                <a:cubicBezTo>
                  <a:pt x="14534134" y="7314057"/>
                  <a:pt x="13857859" y="7104888"/>
                  <a:pt x="13370687" y="6717284"/>
                </a:cubicBezTo>
                <a:cubicBezTo>
                  <a:pt x="13316839" y="6674358"/>
                  <a:pt x="13265151" y="6629654"/>
                  <a:pt x="13215493" y="6583934"/>
                </a:cubicBezTo>
                <a:cubicBezTo>
                  <a:pt x="13023851" y="6406642"/>
                  <a:pt x="12862814" y="6211951"/>
                  <a:pt x="12710923" y="6014339"/>
                </a:cubicBezTo>
                <a:cubicBezTo>
                  <a:pt x="12658979" y="5946902"/>
                  <a:pt x="12608179" y="5878957"/>
                  <a:pt x="12557506" y="5811393"/>
                </a:cubicBezTo>
                <a:cubicBezTo>
                  <a:pt x="12507087" y="5744210"/>
                  <a:pt x="12456922" y="5677281"/>
                  <a:pt x="12406122" y="5611114"/>
                </a:cubicBezTo>
                <a:cubicBezTo>
                  <a:pt x="12117197" y="5233289"/>
                  <a:pt x="11785473" y="4860290"/>
                  <a:pt x="11296269" y="4636008"/>
                </a:cubicBezTo>
                <a:cubicBezTo>
                  <a:pt x="10805287" y="4410837"/>
                  <a:pt x="10114153" y="4374769"/>
                  <a:pt x="9664827" y="4658360"/>
                </a:cubicBezTo>
                <a:lnTo>
                  <a:pt x="9659747" y="4650359"/>
                </a:lnTo>
                <a:lnTo>
                  <a:pt x="9664827" y="4658360"/>
                </a:lnTo>
                <a:cubicBezTo>
                  <a:pt x="9476994" y="4776978"/>
                  <a:pt x="9356471" y="4934839"/>
                  <a:pt x="9256396" y="5104638"/>
                </a:cubicBezTo>
                <a:cubicBezTo>
                  <a:pt x="9213088" y="5178171"/>
                  <a:pt x="9173591" y="5253863"/>
                  <a:pt x="9134094" y="5329555"/>
                </a:cubicBezTo>
                <a:cubicBezTo>
                  <a:pt x="9094851" y="5404739"/>
                  <a:pt x="9055735" y="5479923"/>
                  <a:pt x="9012809" y="5552567"/>
                </a:cubicBezTo>
                <a:lnTo>
                  <a:pt x="9004554" y="5547741"/>
                </a:lnTo>
                <a:lnTo>
                  <a:pt x="9012809" y="5552567"/>
                </a:lnTo>
                <a:cubicBezTo>
                  <a:pt x="8853043" y="5823712"/>
                  <a:pt x="8573262" y="6078347"/>
                  <a:pt x="8252079" y="6161024"/>
                </a:cubicBezTo>
                <a:cubicBezTo>
                  <a:pt x="8174863" y="6180836"/>
                  <a:pt x="8095234" y="6191885"/>
                  <a:pt x="8010652" y="6192139"/>
                </a:cubicBezTo>
                <a:lnTo>
                  <a:pt x="8010652" y="6182614"/>
                </a:lnTo>
                <a:lnTo>
                  <a:pt x="8010652" y="6192139"/>
                </a:lnTo>
                <a:cubicBezTo>
                  <a:pt x="7798562" y="6193028"/>
                  <a:pt x="7615174" y="6123305"/>
                  <a:pt x="7440168" y="6012180"/>
                </a:cubicBezTo>
                <a:lnTo>
                  <a:pt x="7445248" y="6004179"/>
                </a:lnTo>
                <a:lnTo>
                  <a:pt x="7440168" y="6012180"/>
                </a:lnTo>
                <a:cubicBezTo>
                  <a:pt x="7184898" y="5850382"/>
                  <a:pt x="6941185" y="5616448"/>
                  <a:pt x="6761226" y="5401310"/>
                </a:cubicBezTo>
                <a:lnTo>
                  <a:pt x="6768592" y="5395214"/>
                </a:lnTo>
                <a:lnTo>
                  <a:pt x="6761353" y="5401310"/>
                </a:lnTo>
                <a:cubicBezTo>
                  <a:pt x="6728079" y="5361559"/>
                  <a:pt x="6696837" y="5322316"/>
                  <a:pt x="6667881" y="5283708"/>
                </a:cubicBezTo>
                <a:lnTo>
                  <a:pt x="6675501" y="5277993"/>
                </a:lnTo>
                <a:lnTo>
                  <a:pt x="6667881" y="5283708"/>
                </a:lnTo>
                <a:cubicBezTo>
                  <a:pt x="6662293" y="5276215"/>
                  <a:pt x="6656578" y="5268722"/>
                  <a:pt x="6650863" y="5261229"/>
                </a:cubicBezTo>
                <a:cubicBezTo>
                  <a:pt x="6528054" y="5098415"/>
                  <a:pt x="6401943" y="4931283"/>
                  <a:pt x="6250559" y="4781931"/>
                </a:cubicBezTo>
                <a:cubicBezTo>
                  <a:pt x="6045835" y="4579874"/>
                  <a:pt x="5789422" y="4412361"/>
                  <a:pt x="5433060" y="4341876"/>
                </a:cubicBezTo>
                <a:cubicBezTo>
                  <a:pt x="4936490" y="4242689"/>
                  <a:pt x="4424934" y="4477004"/>
                  <a:pt x="4095115" y="4759198"/>
                </a:cubicBezTo>
                <a:cubicBezTo>
                  <a:pt x="3966210" y="4869561"/>
                  <a:pt x="3852545" y="4989449"/>
                  <a:pt x="3738880" y="5109337"/>
                </a:cubicBezTo>
                <a:cubicBezTo>
                  <a:pt x="3561334" y="5296662"/>
                  <a:pt x="3383661" y="5484114"/>
                  <a:pt x="3148584" y="5633339"/>
                </a:cubicBezTo>
                <a:lnTo>
                  <a:pt x="3143504" y="5625338"/>
                </a:lnTo>
                <a:lnTo>
                  <a:pt x="3148584" y="5633339"/>
                </a:lnTo>
                <a:cubicBezTo>
                  <a:pt x="2672715" y="5936615"/>
                  <a:pt x="1980946" y="6050026"/>
                  <a:pt x="1364234" y="5915914"/>
                </a:cubicBezTo>
                <a:lnTo>
                  <a:pt x="1366266" y="5906643"/>
                </a:lnTo>
                <a:lnTo>
                  <a:pt x="1364234" y="5915914"/>
                </a:lnTo>
                <a:cubicBezTo>
                  <a:pt x="741807" y="5780151"/>
                  <a:pt x="214376" y="5395468"/>
                  <a:pt x="0" y="493585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"/>
          <p:cNvSpPr/>
          <p:nvPr/>
        </p:nvSpPr>
        <p:spPr>
          <a:xfrm>
            <a:off x="-74463" y="4799722"/>
            <a:ext cx="18362772" cy="5293422"/>
          </a:xfrm>
          <a:custGeom>
            <a:rect b="b" l="l" r="r" t="t"/>
            <a:pathLst>
              <a:path extrusionOk="0" h="7057897" w="24483696">
                <a:moveTo>
                  <a:pt x="17272" y="4558538"/>
                </a:moveTo>
                <a:cubicBezTo>
                  <a:pt x="226187" y="5001641"/>
                  <a:pt x="737235" y="5381117"/>
                  <a:pt x="1343660" y="5521325"/>
                </a:cubicBezTo>
                <a:cubicBezTo>
                  <a:pt x="1941322" y="5659374"/>
                  <a:pt x="2612644" y="5558663"/>
                  <a:pt x="3075813" y="5277485"/>
                </a:cubicBezTo>
                <a:cubicBezTo>
                  <a:pt x="3304032" y="5139944"/>
                  <a:pt x="3477260" y="4965446"/>
                  <a:pt x="3652393" y="4789043"/>
                </a:cubicBezTo>
                <a:cubicBezTo>
                  <a:pt x="3765423" y="4675251"/>
                  <a:pt x="3879215" y="4560570"/>
                  <a:pt x="4008628" y="4455287"/>
                </a:cubicBezTo>
                <a:lnTo>
                  <a:pt x="4014597" y="4462653"/>
                </a:lnTo>
                <a:lnTo>
                  <a:pt x="4008628" y="4455287"/>
                </a:lnTo>
                <a:cubicBezTo>
                  <a:pt x="4337685" y="4187571"/>
                  <a:pt x="4847971" y="3965067"/>
                  <a:pt x="5343017" y="4063619"/>
                </a:cubicBezTo>
                <a:lnTo>
                  <a:pt x="5341112" y="4073017"/>
                </a:lnTo>
                <a:lnTo>
                  <a:pt x="5342890" y="4063619"/>
                </a:lnTo>
                <a:cubicBezTo>
                  <a:pt x="5714111" y="4136390"/>
                  <a:pt x="5988304" y="4293489"/>
                  <a:pt x="6209792" y="4481830"/>
                </a:cubicBezTo>
                <a:lnTo>
                  <a:pt x="6203569" y="4489069"/>
                </a:lnTo>
                <a:lnTo>
                  <a:pt x="6209792" y="4481830"/>
                </a:lnTo>
                <a:cubicBezTo>
                  <a:pt x="6380861" y="4627118"/>
                  <a:pt x="6525133" y="4789551"/>
                  <a:pt x="6667119" y="4949317"/>
                </a:cubicBezTo>
                <a:cubicBezTo>
                  <a:pt x="6667246" y="4949444"/>
                  <a:pt x="6667246" y="4949444"/>
                  <a:pt x="6667373" y="4949571"/>
                </a:cubicBezTo>
                <a:cubicBezTo>
                  <a:pt x="6699377" y="4985639"/>
                  <a:pt x="6733540" y="5022723"/>
                  <a:pt x="6769735" y="5060442"/>
                </a:cubicBezTo>
                <a:lnTo>
                  <a:pt x="6762877" y="5067046"/>
                </a:lnTo>
                <a:lnTo>
                  <a:pt x="6769735" y="5060442"/>
                </a:lnTo>
                <a:cubicBezTo>
                  <a:pt x="6966458" y="5265039"/>
                  <a:pt x="7227824" y="5498084"/>
                  <a:pt x="7479919" y="5670423"/>
                </a:cubicBezTo>
                <a:lnTo>
                  <a:pt x="7474585" y="5678297"/>
                </a:lnTo>
                <a:lnTo>
                  <a:pt x="7479919" y="5670423"/>
                </a:lnTo>
                <a:cubicBezTo>
                  <a:pt x="7651115" y="5787517"/>
                  <a:pt x="7820406" y="5864479"/>
                  <a:pt x="8019923" y="5875274"/>
                </a:cubicBezTo>
                <a:lnTo>
                  <a:pt x="8019415" y="5884799"/>
                </a:lnTo>
                <a:lnTo>
                  <a:pt x="8019923" y="5875274"/>
                </a:lnTo>
                <a:cubicBezTo>
                  <a:pt x="8099806" y="5879592"/>
                  <a:pt x="8175625" y="5873877"/>
                  <a:pt x="8250809" y="5859526"/>
                </a:cubicBezTo>
                <a:lnTo>
                  <a:pt x="8252587" y="5868924"/>
                </a:lnTo>
                <a:lnTo>
                  <a:pt x="8250809" y="5859526"/>
                </a:lnTo>
                <a:cubicBezTo>
                  <a:pt x="8564372" y="5799836"/>
                  <a:pt x="8870950" y="5564378"/>
                  <a:pt x="9043035" y="5295900"/>
                </a:cubicBezTo>
                <a:cubicBezTo>
                  <a:pt x="9092819" y="5218303"/>
                  <a:pt x="9137523" y="5137277"/>
                  <a:pt x="9182481" y="5055743"/>
                </a:cubicBezTo>
                <a:cubicBezTo>
                  <a:pt x="9227693" y="4973828"/>
                  <a:pt x="9273159" y="4891278"/>
                  <a:pt x="9324213" y="4811776"/>
                </a:cubicBezTo>
                <a:cubicBezTo>
                  <a:pt x="9420352" y="4661916"/>
                  <a:pt x="9536303" y="4522089"/>
                  <a:pt x="9708134" y="4414266"/>
                </a:cubicBezTo>
                <a:cubicBezTo>
                  <a:pt x="10161905" y="4129659"/>
                  <a:pt x="10849229" y="4158361"/>
                  <a:pt x="11340973" y="4372991"/>
                </a:cubicBezTo>
                <a:lnTo>
                  <a:pt x="11337163" y="4381754"/>
                </a:lnTo>
                <a:lnTo>
                  <a:pt x="11340973" y="4372991"/>
                </a:lnTo>
                <a:cubicBezTo>
                  <a:pt x="11830685" y="4586732"/>
                  <a:pt x="12168505" y="4948301"/>
                  <a:pt x="12461875" y="5315458"/>
                </a:cubicBezTo>
                <a:lnTo>
                  <a:pt x="12454383" y="5321427"/>
                </a:lnTo>
                <a:lnTo>
                  <a:pt x="12461748" y="5315458"/>
                </a:lnTo>
                <a:cubicBezTo>
                  <a:pt x="12522073" y="5390261"/>
                  <a:pt x="12581255" y="5466334"/>
                  <a:pt x="12640818" y="5542661"/>
                </a:cubicBezTo>
                <a:cubicBezTo>
                  <a:pt x="12700889" y="5619623"/>
                  <a:pt x="12761087" y="5696839"/>
                  <a:pt x="12822809" y="5773547"/>
                </a:cubicBezTo>
                <a:cubicBezTo>
                  <a:pt x="12960223" y="5944235"/>
                  <a:pt x="13105130" y="6111875"/>
                  <a:pt x="13271501" y="6267323"/>
                </a:cubicBezTo>
                <a:lnTo>
                  <a:pt x="13265024" y="6274308"/>
                </a:lnTo>
                <a:lnTo>
                  <a:pt x="13271501" y="6267323"/>
                </a:lnTo>
                <a:cubicBezTo>
                  <a:pt x="13320141" y="6312535"/>
                  <a:pt x="13370179" y="6356604"/>
                  <a:pt x="13422757" y="6399276"/>
                </a:cubicBezTo>
                <a:lnTo>
                  <a:pt x="13416788" y="6406642"/>
                </a:lnTo>
                <a:lnTo>
                  <a:pt x="13422757" y="6399276"/>
                </a:lnTo>
                <a:cubicBezTo>
                  <a:pt x="13895325" y="6782308"/>
                  <a:pt x="14540611" y="6997573"/>
                  <a:pt x="15201138" y="7021195"/>
                </a:cubicBezTo>
                <a:cubicBezTo>
                  <a:pt x="15687803" y="7038848"/>
                  <a:pt x="16181959" y="6950456"/>
                  <a:pt x="16594455" y="6750812"/>
                </a:cubicBezTo>
                <a:lnTo>
                  <a:pt x="16598647" y="6759448"/>
                </a:lnTo>
                <a:lnTo>
                  <a:pt x="16594455" y="6750939"/>
                </a:lnTo>
                <a:cubicBezTo>
                  <a:pt x="16973042" y="6566662"/>
                  <a:pt x="17264634" y="6318631"/>
                  <a:pt x="17505934" y="6035040"/>
                </a:cubicBezTo>
                <a:cubicBezTo>
                  <a:pt x="17791938" y="5701411"/>
                  <a:pt x="18009108" y="5319395"/>
                  <a:pt x="18225262" y="4938903"/>
                </a:cubicBezTo>
                <a:cubicBezTo>
                  <a:pt x="18309717" y="4790186"/>
                  <a:pt x="18394046" y="4641850"/>
                  <a:pt x="18482310" y="4496816"/>
                </a:cubicBezTo>
                <a:lnTo>
                  <a:pt x="18490438" y="4501769"/>
                </a:lnTo>
                <a:lnTo>
                  <a:pt x="18482310" y="4496816"/>
                </a:lnTo>
                <a:cubicBezTo>
                  <a:pt x="18560415" y="4368165"/>
                  <a:pt x="18642075" y="4240657"/>
                  <a:pt x="18727293" y="4114165"/>
                </a:cubicBezTo>
                <a:lnTo>
                  <a:pt x="18735167" y="4119499"/>
                </a:lnTo>
                <a:lnTo>
                  <a:pt x="18727293" y="4114165"/>
                </a:lnTo>
                <a:cubicBezTo>
                  <a:pt x="19947509" y="2303653"/>
                  <a:pt x="21914993" y="754507"/>
                  <a:pt x="24478361" y="0"/>
                </a:cubicBezTo>
                <a:lnTo>
                  <a:pt x="24483696" y="18288"/>
                </a:lnTo>
                <a:cubicBezTo>
                  <a:pt x="21924518" y="771525"/>
                  <a:pt x="19960717" y="2317877"/>
                  <a:pt x="18743041" y="4124579"/>
                </a:cubicBezTo>
                <a:cubicBezTo>
                  <a:pt x="18657952" y="4250817"/>
                  <a:pt x="18576417" y="4378071"/>
                  <a:pt x="18498566" y="4506468"/>
                </a:cubicBezTo>
                <a:cubicBezTo>
                  <a:pt x="18410555" y="4651248"/>
                  <a:pt x="18326354" y="4799330"/>
                  <a:pt x="18241900" y="4948047"/>
                </a:cubicBezTo>
                <a:cubicBezTo>
                  <a:pt x="18025873" y="5328158"/>
                  <a:pt x="17807940" y="5711825"/>
                  <a:pt x="17520539" y="6047105"/>
                </a:cubicBezTo>
                <a:lnTo>
                  <a:pt x="17513301" y="6040882"/>
                </a:lnTo>
                <a:lnTo>
                  <a:pt x="17520539" y="6047105"/>
                </a:lnTo>
                <a:cubicBezTo>
                  <a:pt x="17277715" y="6332474"/>
                  <a:pt x="16984218" y="6582156"/>
                  <a:pt x="16602837" y="6767830"/>
                </a:cubicBezTo>
                <a:cubicBezTo>
                  <a:pt x="16187039" y="6969125"/>
                  <a:pt x="15689834" y="7057897"/>
                  <a:pt x="15200503" y="7040118"/>
                </a:cubicBezTo>
                <a:lnTo>
                  <a:pt x="15200884" y="7030593"/>
                </a:lnTo>
                <a:lnTo>
                  <a:pt x="15200503" y="7040118"/>
                </a:lnTo>
                <a:cubicBezTo>
                  <a:pt x="14536548" y="7016496"/>
                  <a:pt x="13887069" y="6800088"/>
                  <a:pt x="13410819" y="6414008"/>
                </a:cubicBezTo>
                <a:cubicBezTo>
                  <a:pt x="13357860" y="6371082"/>
                  <a:pt x="13307441" y="6326759"/>
                  <a:pt x="13258547" y="6281166"/>
                </a:cubicBezTo>
                <a:cubicBezTo>
                  <a:pt x="13091160" y="6124956"/>
                  <a:pt x="12945746" y="5956427"/>
                  <a:pt x="12808077" y="5785485"/>
                </a:cubicBezTo>
                <a:cubicBezTo>
                  <a:pt x="12746228" y="5708650"/>
                  <a:pt x="12685903" y="5631307"/>
                  <a:pt x="12625833" y="5554345"/>
                </a:cubicBezTo>
                <a:cubicBezTo>
                  <a:pt x="12566396" y="5478018"/>
                  <a:pt x="12507087" y="5402199"/>
                  <a:pt x="12447016" y="5327396"/>
                </a:cubicBezTo>
                <a:cubicBezTo>
                  <a:pt x="12154154" y="4960874"/>
                  <a:pt x="11818747" y="4602226"/>
                  <a:pt x="11333480" y="4390517"/>
                </a:cubicBezTo>
                <a:cubicBezTo>
                  <a:pt x="10845546" y="4177538"/>
                  <a:pt x="10165334" y="4150233"/>
                  <a:pt x="9718421" y="4430522"/>
                </a:cubicBezTo>
                <a:lnTo>
                  <a:pt x="9713341" y="4422394"/>
                </a:lnTo>
                <a:lnTo>
                  <a:pt x="9718421" y="4430522"/>
                </a:lnTo>
                <a:cubicBezTo>
                  <a:pt x="9549765" y="4536440"/>
                  <a:pt x="9435592" y="4673727"/>
                  <a:pt x="9340469" y="4822190"/>
                </a:cubicBezTo>
                <a:cubicBezTo>
                  <a:pt x="9289796" y="4901057"/>
                  <a:pt x="9244711" y="4983099"/>
                  <a:pt x="9199372" y="5065014"/>
                </a:cubicBezTo>
                <a:cubicBezTo>
                  <a:pt x="9154414" y="5146548"/>
                  <a:pt x="9109456" y="5228082"/>
                  <a:pt x="9059291" y="5306314"/>
                </a:cubicBezTo>
                <a:lnTo>
                  <a:pt x="9051290" y="5301234"/>
                </a:lnTo>
                <a:lnTo>
                  <a:pt x="9059291" y="5306314"/>
                </a:lnTo>
                <a:cubicBezTo>
                  <a:pt x="8884921" y="5578348"/>
                  <a:pt x="8574151" y="5817489"/>
                  <a:pt x="8254492" y="5878322"/>
                </a:cubicBezTo>
                <a:cubicBezTo>
                  <a:pt x="8177911" y="5892800"/>
                  <a:pt x="8100441" y="5898642"/>
                  <a:pt x="8019034" y="5894324"/>
                </a:cubicBezTo>
                <a:cubicBezTo>
                  <a:pt x="7814818" y="5883275"/>
                  <a:pt x="7642225" y="5804408"/>
                  <a:pt x="7469378" y="5686171"/>
                </a:cubicBezTo>
                <a:cubicBezTo>
                  <a:pt x="7216013" y="5512816"/>
                  <a:pt x="6953759" y="5278882"/>
                  <a:pt x="6756273" y="5073650"/>
                </a:cubicBezTo>
                <a:cubicBezTo>
                  <a:pt x="6719951" y="5035677"/>
                  <a:pt x="6685534" y="4998466"/>
                  <a:pt x="6653403" y="4962144"/>
                </a:cubicBezTo>
                <a:lnTo>
                  <a:pt x="6660515" y="4955794"/>
                </a:lnTo>
                <a:lnTo>
                  <a:pt x="6653403" y="4962144"/>
                </a:lnTo>
                <a:cubicBezTo>
                  <a:pt x="6653276" y="4962017"/>
                  <a:pt x="6653276" y="4962017"/>
                  <a:pt x="6653149" y="4961890"/>
                </a:cubicBezTo>
                <a:cubicBezTo>
                  <a:pt x="6511036" y="4801997"/>
                  <a:pt x="6367526" y="4640580"/>
                  <a:pt x="6197727" y="4496308"/>
                </a:cubicBezTo>
                <a:cubicBezTo>
                  <a:pt x="5978398" y="4309872"/>
                  <a:pt x="5706999" y="4154424"/>
                  <a:pt x="5339461" y="4082288"/>
                </a:cubicBezTo>
                <a:cubicBezTo>
                  <a:pt x="4852035" y="3985260"/>
                  <a:pt x="4347464" y="4204589"/>
                  <a:pt x="4020820" y="4470146"/>
                </a:cubicBezTo>
                <a:cubicBezTo>
                  <a:pt x="3892296" y="4574667"/>
                  <a:pt x="3779139" y="4688586"/>
                  <a:pt x="3665982" y="4802505"/>
                </a:cubicBezTo>
                <a:cubicBezTo>
                  <a:pt x="3491103" y="4978654"/>
                  <a:pt x="3316224" y="5154803"/>
                  <a:pt x="3085719" y="5293741"/>
                </a:cubicBezTo>
                <a:lnTo>
                  <a:pt x="3080766" y="5285613"/>
                </a:lnTo>
                <a:lnTo>
                  <a:pt x="3085719" y="5293741"/>
                </a:lnTo>
                <a:cubicBezTo>
                  <a:pt x="2617851" y="5577713"/>
                  <a:pt x="1941449" y="5678932"/>
                  <a:pt x="1339342" y="5539867"/>
                </a:cubicBezTo>
                <a:lnTo>
                  <a:pt x="1341501" y="5530596"/>
                </a:lnTo>
                <a:lnTo>
                  <a:pt x="1339342" y="5539867"/>
                </a:lnTo>
                <a:cubicBezTo>
                  <a:pt x="728599" y="5398770"/>
                  <a:pt x="211963" y="5016373"/>
                  <a:pt x="0" y="456666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"/>
          <p:cNvSpPr/>
          <p:nvPr/>
        </p:nvSpPr>
        <p:spPr>
          <a:xfrm>
            <a:off x="-69909" y="4941997"/>
            <a:ext cx="18358485" cy="5086256"/>
          </a:xfrm>
          <a:custGeom>
            <a:rect b="b" l="l" r="r" t="t"/>
            <a:pathLst>
              <a:path extrusionOk="0" h="6781673" w="24477981">
                <a:moveTo>
                  <a:pt x="17272" y="4189349"/>
                </a:moveTo>
                <a:cubicBezTo>
                  <a:pt x="223647" y="4622800"/>
                  <a:pt x="724154" y="4999990"/>
                  <a:pt x="1319022" y="5145786"/>
                </a:cubicBezTo>
                <a:cubicBezTo>
                  <a:pt x="1902079" y="5288661"/>
                  <a:pt x="2557272" y="5199507"/>
                  <a:pt x="3013202" y="4938014"/>
                </a:cubicBezTo>
                <a:cubicBezTo>
                  <a:pt x="3235960" y="4810252"/>
                  <a:pt x="3406394" y="4647184"/>
                  <a:pt x="3578860" y="4482338"/>
                </a:cubicBezTo>
                <a:cubicBezTo>
                  <a:pt x="3691636" y="4374388"/>
                  <a:pt x="3805301" y="4265676"/>
                  <a:pt x="3934587" y="4166235"/>
                </a:cubicBezTo>
                <a:lnTo>
                  <a:pt x="3940429" y="4173728"/>
                </a:lnTo>
                <a:lnTo>
                  <a:pt x="3934587" y="4166235"/>
                </a:lnTo>
                <a:cubicBezTo>
                  <a:pt x="4260723" y="3915283"/>
                  <a:pt x="4763262" y="3708908"/>
                  <a:pt x="5249164" y="3804539"/>
                </a:cubicBezTo>
                <a:cubicBezTo>
                  <a:pt x="5630799" y="3879723"/>
                  <a:pt x="5919851" y="4023487"/>
                  <a:pt x="6155817" y="4195826"/>
                </a:cubicBezTo>
                <a:lnTo>
                  <a:pt x="6150229" y="4203573"/>
                </a:lnTo>
                <a:lnTo>
                  <a:pt x="6155817" y="4195826"/>
                </a:lnTo>
                <a:cubicBezTo>
                  <a:pt x="6338570" y="4329176"/>
                  <a:pt x="6495796" y="4477385"/>
                  <a:pt x="6652133" y="4627499"/>
                </a:cubicBezTo>
                <a:cubicBezTo>
                  <a:pt x="6687312" y="4661408"/>
                  <a:pt x="6724650" y="4696460"/>
                  <a:pt x="6764274" y="4732401"/>
                </a:cubicBezTo>
                <a:cubicBezTo>
                  <a:pt x="6978650" y="4927346"/>
                  <a:pt x="7259320" y="5161026"/>
                  <a:pt x="7510272" y="5345430"/>
                </a:cubicBezTo>
                <a:cubicBezTo>
                  <a:pt x="7679817" y="5470017"/>
                  <a:pt x="7838821" y="5555996"/>
                  <a:pt x="8030337" y="5578348"/>
                </a:cubicBezTo>
                <a:cubicBezTo>
                  <a:pt x="8107172" y="5587365"/>
                  <a:pt x="8180705" y="5586603"/>
                  <a:pt x="8255508" y="5577459"/>
                </a:cubicBezTo>
                <a:cubicBezTo>
                  <a:pt x="8567801" y="5539359"/>
                  <a:pt x="8904351" y="5319141"/>
                  <a:pt x="9090914" y="5050028"/>
                </a:cubicBezTo>
                <a:cubicBezTo>
                  <a:pt x="9147429" y="4968494"/>
                  <a:pt x="9197340" y="4882642"/>
                  <a:pt x="9247632" y="4796282"/>
                </a:cubicBezTo>
                <a:cubicBezTo>
                  <a:pt x="9298051" y="4709414"/>
                  <a:pt x="9348978" y="4622038"/>
                  <a:pt x="9406890" y="4538472"/>
                </a:cubicBezTo>
                <a:cubicBezTo>
                  <a:pt x="9498330" y="4406519"/>
                  <a:pt x="9607931" y="4283837"/>
                  <a:pt x="9762998" y="4187063"/>
                </a:cubicBezTo>
                <a:cubicBezTo>
                  <a:pt x="10214102" y="3905885"/>
                  <a:pt x="10890377" y="3925697"/>
                  <a:pt x="11379073" y="4127881"/>
                </a:cubicBezTo>
                <a:cubicBezTo>
                  <a:pt x="11864848" y="4328795"/>
                  <a:pt x="12205462" y="4676775"/>
                  <a:pt x="12503531" y="5031994"/>
                </a:cubicBezTo>
                <a:cubicBezTo>
                  <a:pt x="12571095" y="5112512"/>
                  <a:pt x="12637516" y="5194554"/>
                  <a:pt x="12704191" y="5276977"/>
                </a:cubicBezTo>
                <a:cubicBezTo>
                  <a:pt x="12771755" y="5360416"/>
                  <a:pt x="12839573" y="5444236"/>
                  <a:pt x="12909423" y="5527421"/>
                </a:cubicBezTo>
                <a:cubicBezTo>
                  <a:pt x="13035534" y="5677789"/>
                  <a:pt x="13167996" y="5825871"/>
                  <a:pt x="13315824" y="5965317"/>
                </a:cubicBezTo>
                <a:lnTo>
                  <a:pt x="13309347" y="5972302"/>
                </a:lnTo>
                <a:lnTo>
                  <a:pt x="13315824" y="5965317"/>
                </a:lnTo>
                <a:cubicBezTo>
                  <a:pt x="13363701" y="6010275"/>
                  <a:pt x="13412850" y="6054217"/>
                  <a:pt x="13464286" y="6096508"/>
                </a:cubicBezTo>
                <a:cubicBezTo>
                  <a:pt x="13926312" y="6478270"/>
                  <a:pt x="14544676" y="6700393"/>
                  <a:pt x="15186406" y="6736080"/>
                </a:cubicBezTo>
                <a:cubicBezTo>
                  <a:pt x="15659226" y="6762750"/>
                  <a:pt x="16144240" y="6685534"/>
                  <a:pt x="16552800" y="6498844"/>
                </a:cubicBezTo>
                <a:lnTo>
                  <a:pt x="16556736" y="6507480"/>
                </a:lnTo>
                <a:lnTo>
                  <a:pt x="16552800" y="6498844"/>
                </a:lnTo>
                <a:cubicBezTo>
                  <a:pt x="16927450" y="6326378"/>
                  <a:pt x="17219675" y="6090920"/>
                  <a:pt x="17464150" y="5819394"/>
                </a:cubicBezTo>
                <a:cubicBezTo>
                  <a:pt x="17754981" y="5498846"/>
                  <a:pt x="17979390" y="5129149"/>
                  <a:pt x="18203164" y="4760341"/>
                </a:cubicBezTo>
                <a:cubicBezTo>
                  <a:pt x="18289398" y="4618101"/>
                  <a:pt x="18375630" y="4476115"/>
                  <a:pt x="18465419" y="4337177"/>
                </a:cubicBezTo>
                <a:lnTo>
                  <a:pt x="18473421" y="4342384"/>
                </a:lnTo>
                <a:lnTo>
                  <a:pt x="18465419" y="4337177"/>
                </a:lnTo>
                <a:cubicBezTo>
                  <a:pt x="18545556" y="4212844"/>
                  <a:pt x="18629250" y="4089273"/>
                  <a:pt x="18716499" y="3967226"/>
                </a:cubicBezTo>
                <a:lnTo>
                  <a:pt x="18724246" y="3972814"/>
                </a:lnTo>
                <a:lnTo>
                  <a:pt x="18716499" y="3967226"/>
                </a:lnTo>
                <a:cubicBezTo>
                  <a:pt x="19963003" y="2216277"/>
                  <a:pt x="21930868" y="722503"/>
                  <a:pt x="24472774" y="0"/>
                </a:cubicBezTo>
                <a:lnTo>
                  <a:pt x="24477981" y="18288"/>
                </a:lnTo>
                <a:cubicBezTo>
                  <a:pt x="21940266" y="739648"/>
                  <a:pt x="19976084" y="2230882"/>
                  <a:pt x="18731865" y="3978021"/>
                </a:cubicBezTo>
                <a:cubicBezTo>
                  <a:pt x="18644871" y="4099941"/>
                  <a:pt x="18561305" y="4223258"/>
                  <a:pt x="18481294" y="4347210"/>
                </a:cubicBezTo>
                <a:cubicBezTo>
                  <a:pt x="18391633" y="4485767"/>
                  <a:pt x="18305527" y="4627626"/>
                  <a:pt x="18219293" y="4769866"/>
                </a:cubicBezTo>
                <a:cubicBezTo>
                  <a:pt x="17995647" y="5138420"/>
                  <a:pt x="17770476" y="5509641"/>
                  <a:pt x="17478122" y="5831840"/>
                </a:cubicBezTo>
                <a:lnTo>
                  <a:pt x="17471009" y="5825490"/>
                </a:lnTo>
                <a:lnTo>
                  <a:pt x="17478122" y="5831840"/>
                </a:lnTo>
                <a:cubicBezTo>
                  <a:pt x="17232250" y="6105017"/>
                  <a:pt x="16937990" y="6342126"/>
                  <a:pt x="16560674" y="6515862"/>
                </a:cubicBezTo>
                <a:cubicBezTo>
                  <a:pt x="16148939" y="6703949"/>
                  <a:pt x="15660752" y="6781673"/>
                  <a:pt x="15185263" y="6754749"/>
                </a:cubicBezTo>
                <a:lnTo>
                  <a:pt x="15185772" y="6745224"/>
                </a:lnTo>
                <a:lnTo>
                  <a:pt x="15185263" y="6754749"/>
                </a:lnTo>
                <a:cubicBezTo>
                  <a:pt x="14539977" y="6718935"/>
                  <a:pt x="13917677" y="6495669"/>
                  <a:pt x="13451967" y="6110859"/>
                </a:cubicBezTo>
                <a:lnTo>
                  <a:pt x="13458063" y="6103493"/>
                </a:lnTo>
                <a:lnTo>
                  <a:pt x="13451967" y="6110859"/>
                </a:lnTo>
                <a:cubicBezTo>
                  <a:pt x="13400152" y="6068187"/>
                  <a:pt x="13350749" y="6023991"/>
                  <a:pt x="13302615" y="5978779"/>
                </a:cubicBezTo>
                <a:cubicBezTo>
                  <a:pt x="13153899" y="5838571"/>
                  <a:pt x="13021057" y="5689854"/>
                  <a:pt x="12894692" y="5539232"/>
                </a:cubicBezTo>
                <a:cubicBezTo>
                  <a:pt x="12824715" y="5455920"/>
                  <a:pt x="12756769" y="5371973"/>
                  <a:pt x="12689333" y="5288534"/>
                </a:cubicBezTo>
                <a:cubicBezTo>
                  <a:pt x="12622530" y="5206111"/>
                  <a:pt x="12556237" y="5124196"/>
                  <a:pt x="12488800" y="5043805"/>
                </a:cubicBezTo>
                <a:lnTo>
                  <a:pt x="12496039" y="5037709"/>
                </a:lnTo>
                <a:lnTo>
                  <a:pt x="12488800" y="5043805"/>
                </a:lnTo>
                <a:cubicBezTo>
                  <a:pt x="12191239" y="4689221"/>
                  <a:pt x="11853038" y="4344289"/>
                  <a:pt x="11371580" y="4145026"/>
                </a:cubicBezTo>
                <a:lnTo>
                  <a:pt x="11375264" y="4136263"/>
                </a:lnTo>
                <a:lnTo>
                  <a:pt x="11371580" y="4145026"/>
                </a:lnTo>
                <a:cubicBezTo>
                  <a:pt x="10886694" y="3944493"/>
                  <a:pt x="10217151" y="3925697"/>
                  <a:pt x="9772778" y="4202811"/>
                </a:cubicBezTo>
                <a:lnTo>
                  <a:pt x="9767698" y="4194683"/>
                </a:lnTo>
                <a:lnTo>
                  <a:pt x="9772778" y="4202811"/>
                </a:lnTo>
                <a:cubicBezTo>
                  <a:pt x="9620631" y="4297807"/>
                  <a:pt x="9512809" y="4418330"/>
                  <a:pt x="9422258" y="4548886"/>
                </a:cubicBezTo>
                <a:cubicBezTo>
                  <a:pt x="9364727" y="4631817"/>
                  <a:pt x="9314308" y="4718558"/>
                  <a:pt x="9263762" y="4805426"/>
                </a:cubicBezTo>
                <a:cubicBezTo>
                  <a:pt x="9213597" y="4891786"/>
                  <a:pt x="9163304" y="4978273"/>
                  <a:pt x="9106281" y="5060442"/>
                </a:cubicBezTo>
                <a:lnTo>
                  <a:pt x="9098408" y="5054981"/>
                </a:lnTo>
                <a:lnTo>
                  <a:pt x="9106281" y="5060442"/>
                </a:lnTo>
                <a:cubicBezTo>
                  <a:pt x="8916925" y="5333492"/>
                  <a:pt x="8575803" y="5557139"/>
                  <a:pt x="8257540" y="5596001"/>
                </a:cubicBezTo>
                <a:lnTo>
                  <a:pt x="8256398" y="5586603"/>
                </a:lnTo>
                <a:lnTo>
                  <a:pt x="8257540" y="5596001"/>
                </a:lnTo>
                <a:cubicBezTo>
                  <a:pt x="8181340" y="5605272"/>
                  <a:pt x="8106156" y="5606034"/>
                  <a:pt x="8027798" y="5596890"/>
                </a:cubicBezTo>
                <a:lnTo>
                  <a:pt x="8028940" y="5587492"/>
                </a:lnTo>
                <a:lnTo>
                  <a:pt x="8027798" y="5596890"/>
                </a:lnTo>
                <a:cubicBezTo>
                  <a:pt x="7831583" y="5574030"/>
                  <a:pt x="7669403" y="5485892"/>
                  <a:pt x="7498715" y="5360416"/>
                </a:cubicBezTo>
                <a:lnTo>
                  <a:pt x="7504303" y="5352796"/>
                </a:lnTo>
                <a:lnTo>
                  <a:pt x="7498715" y="5360416"/>
                </a:lnTo>
                <a:cubicBezTo>
                  <a:pt x="7247255" y="5175631"/>
                  <a:pt x="6965951" y="4941570"/>
                  <a:pt x="6751193" y="4746117"/>
                </a:cubicBezTo>
                <a:lnTo>
                  <a:pt x="6757543" y="4739132"/>
                </a:lnTo>
                <a:lnTo>
                  <a:pt x="6751193" y="4746244"/>
                </a:lnTo>
                <a:cubicBezTo>
                  <a:pt x="6711442" y="4710176"/>
                  <a:pt x="6673978" y="4674997"/>
                  <a:pt x="6638672" y="4640961"/>
                </a:cubicBezTo>
                <a:lnTo>
                  <a:pt x="6645276" y="4634103"/>
                </a:lnTo>
                <a:lnTo>
                  <a:pt x="6638672" y="4640961"/>
                </a:lnTo>
                <a:cubicBezTo>
                  <a:pt x="6482335" y="4490847"/>
                  <a:pt x="6325871" y="4343527"/>
                  <a:pt x="6144261" y="4210939"/>
                </a:cubicBezTo>
                <a:cubicBezTo>
                  <a:pt x="5910454" y="4040124"/>
                  <a:pt x="5623942" y="3897630"/>
                  <a:pt x="5245228" y="3822954"/>
                </a:cubicBezTo>
                <a:lnTo>
                  <a:pt x="5247006" y="3813556"/>
                </a:lnTo>
                <a:lnTo>
                  <a:pt x="5245228" y="3822954"/>
                </a:lnTo>
                <a:cubicBezTo>
                  <a:pt x="4766565" y="3728720"/>
                  <a:pt x="4269487" y="3932174"/>
                  <a:pt x="3945891" y="4181094"/>
                </a:cubicBezTo>
                <a:cubicBezTo>
                  <a:pt x="3817621" y="4279773"/>
                  <a:pt x="3704718" y="4387850"/>
                  <a:pt x="3591815" y="4495800"/>
                </a:cubicBezTo>
                <a:cubicBezTo>
                  <a:pt x="3419603" y="4660519"/>
                  <a:pt x="3247518" y="4825238"/>
                  <a:pt x="3022474" y="4954270"/>
                </a:cubicBezTo>
                <a:lnTo>
                  <a:pt x="3017775" y="4946015"/>
                </a:lnTo>
                <a:lnTo>
                  <a:pt x="3022474" y="4954270"/>
                </a:lnTo>
                <a:cubicBezTo>
                  <a:pt x="2561972" y="5218303"/>
                  <a:pt x="1901699" y="5307965"/>
                  <a:pt x="1314324" y="5163947"/>
                </a:cubicBezTo>
                <a:lnTo>
                  <a:pt x="1316610" y="5154676"/>
                </a:lnTo>
                <a:lnTo>
                  <a:pt x="1314324" y="5163947"/>
                </a:lnTo>
                <a:cubicBezTo>
                  <a:pt x="715264" y="5017516"/>
                  <a:pt x="209423" y="4637278"/>
                  <a:pt x="0" y="419760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-65214" y="5084380"/>
            <a:ext cx="18353247" cy="4879371"/>
          </a:xfrm>
          <a:custGeom>
            <a:rect b="b" l="l" r="r" t="t"/>
            <a:pathLst>
              <a:path extrusionOk="0" h="6505829" w="24470996">
                <a:moveTo>
                  <a:pt x="17272" y="3820160"/>
                </a:moveTo>
                <a:cubicBezTo>
                  <a:pt x="221234" y="4243705"/>
                  <a:pt x="710946" y="4618736"/>
                  <a:pt x="1294257" y="4770501"/>
                </a:cubicBezTo>
                <a:lnTo>
                  <a:pt x="1291844" y="4779772"/>
                </a:lnTo>
                <a:lnTo>
                  <a:pt x="1294257" y="4770501"/>
                </a:lnTo>
                <a:cubicBezTo>
                  <a:pt x="1862709" y="4918329"/>
                  <a:pt x="2502408" y="4840986"/>
                  <a:pt x="2950337" y="4598924"/>
                </a:cubicBezTo>
                <a:lnTo>
                  <a:pt x="2954909" y="4607306"/>
                </a:lnTo>
                <a:lnTo>
                  <a:pt x="2950337" y="4598924"/>
                </a:lnTo>
                <a:cubicBezTo>
                  <a:pt x="3168142" y="4481068"/>
                  <a:pt x="3335909" y="4329176"/>
                  <a:pt x="3505581" y="4175506"/>
                </a:cubicBezTo>
                <a:cubicBezTo>
                  <a:pt x="3617976" y="4073652"/>
                  <a:pt x="3731260" y="3971036"/>
                  <a:pt x="3860165" y="3877564"/>
                </a:cubicBezTo>
                <a:lnTo>
                  <a:pt x="3865753" y="3885311"/>
                </a:lnTo>
                <a:lnTo>
                  <a:pt x="3860165" y="3877564"/>
                </a:lnTo>
                <a:cubicBezTo>
                  <a:pt x="4183253" y="3643249"/>
                  <a:pt x="4678553" y="3452241"/>
                  <a:pt x="5154803" y="3545586"/>
                </a:cubicBezTo>
                <a:cubicBezTo>
                  <a:pt x="5546979" y="3622548"/>
                  <a:pt x="5851017" y="3753485"/>
                  <a:pt x="6101080" y="3909949"/>
                </a:cubicBezTo>
                <a:lnTo>
                  <a:pt x="6096000" y="3918077"/>
                </a:lnTo>
                <a:lnTo>
                  <a:pt x="6101080" y="3909949"/>
                </a:lnTo>
                <a:cubicBezTo>
                  <a:pt x="6295263" y="4031361"/>
                  <a:pt x="6465443" y="4165092"/>
                  <a:pt x="6636131" y="4305427"/>
                </a:cubicBezTo>
                <a:cubicBezTo>
                  <a:pt x="6674612" y="4337050"/>
                  <a:pt x="6715252" y="4370197"/>
                  <a:pt x="6757797" y="4404487"/>
                </a:cubicBezTo>
                <a:lnTo>
                  <a:pt x="6751828" y="4411853"/>
                </a:lnTo>
                <a:lnTo>
                  <a:pt x="6757797" y="4404360"/>
                </a:lnTo>
                <a:cubicBezTo>
                  <a:pt x="6932422" y="4543933"/>
                  <a:pt x="7145655" y="4711192"/>
                  <a:pt x="7346823" y="4868926"/>
                </a:cubicBezTo>
                <a:cubicBezTo>
                  <a:pt x="7412863" y="4920742"/>
                  <a:pt x="7477633" y="4971542"/>
                  <a:pt x="7539355" y="5020056"/>
                </a:cubicBezTo>
                <a:lnTo>
                  <a:pt x="7533513" y="5027549"/>
                </a:lnTo>
                <a:lnTo>
                  <a:pt x="7539355" y="5020056"/>
                </a:lnTo>
                <a:cubicBezTo>
                  <a:pt x="7707376" y="5152009"/>
                  <a:pt x="7855712" y="5247005"/>
                  <a:pt x="8039227" y="5280787"/>
                </a:cubicBezTo>
                <a:lnTo>
                  <a:pt x="8037449" y="5290185"/>
                </a:lnTo>
                <a:lnTo>
                  <a:pt x="8039227" y="5280787"/>
                </a:lnTo>
                <a:cubicBezTo>
                  <a:pt x="8113014" y="5294376"/>
                  <a:pt x="8184388" y="5298694"/>
                  <a:pt x="8258810" y="5294757"/>
                </a:cubicBezTo>
                <a:cubicBezTo>
                  <a:pt x="8569579" y="5278247"/>
                  <a:pt x="8935847" y="5073396"/>
                  <a:pt x="9137396" y="4803394"/>
                </a:cubicBezTo>
                <a:cubicBezTo>
                  <a:pt x="9200388" y="4719066"/>
                  <a:pt x="9255125" y="4629531"/>
                  <a:pt x="9310370" y="4539234"/>
                </a:cubicBezTo>
                <a:cubicBezTo>
                  <a:pt x="9365869" y="4448429"/>
                  <a:pt x="9421749" y="4356989"/>
                  <a:pt x="9486646" y="4270248"/>
                </a:cubicBezTo>
                <a:cubicBezTo>
                  <a:pt x="9573514" y="4154043"/>
                  <a:pt x="9676511" y="4046220"/>
                  <a:pt x="9816338" y="3959352"/>
                </a:cubicBezTo>
                <a:cubicBezTo>
                  <a:pt x="10264902" y="3681476"/>
                  <a:pt x="10929874" y="3692525"/>
                  <a:pt x="11415522" y="3882390"/>
                </a:cubicBezTo>
                <a:cubicBezTo>
                  <a:pt x="11897233" y="4070731"/>
                  <a:pt x="12241276" y="4404233"/>
                  <a:pt x="12543663" y="4748022"/>
                </a:cubicBezTo>
                <a:cubicBezTo>
                  <a:pt x="12623292" y="4838573"/>
                  <a:pt x="12701270" y="4931410"/>
                  <a:pt x="12779756" y="5024755"/>
                </a:cubicBezTo>
                <a:cubicBezTo>
                  <a:pt x="12859512" y="5119624"/>
                  <a:pt x="12939776" y="5215128"/>
                  <a:pt x="13022961" y="5309743"/>
                </a:cubicBezTo>
                <a:cubicBezTo>
                  <a:pt x="13128751" y="5430139"/>
                  <a:pt x="13239115" y="5548884"/>
                  <a:pt x="13358750" y="5662676"/>
                </a:cubicBezTo>
                <a:lnTo>
                  <a:pt x="13352146" y="5669534"/>
                </a:lnTo>
                <a:lnTo>
                  <a:pt x="13358750" y="5662676"/>
                </a:lnTo>
                <a:cubicBezTo>
                  <a:pt x="13405866" y="5707380"/>
                  <a:pt x="13454125" y="5751068"/>
                  <a:pt x="13504291" y="5793359"/>
                </a:cubicBezTo>
                <a:lnTo>
                  <a:pt x="13498196" y="5800598"/>
                </a:lnTo>
                <a:lnTo>
                  <a:pt x="13504291" y="5793359"/>
                </a:lnTo>
                <a:cubicBezTo>
                  <a:pt x="13955650" y="6173851"/>
                  <a:pt x="14547088" y="6402832"/>
                  <a:pt x="15170404" y="6450584"/>
                </a:cubicBezTo>
                <a:cubicBezTo>
                  <a:pt x="15629509" y="6486398"/>
                  <a:pt x="16105886" y="6420866"/>
                  <a:pt x="16509874" y="6246495"/>
                </a:cubicBezTo>
                <a:cubicBezTo>
                  <a:pt x="16880967" y="6086475"/>
                  <a:pt x="17172813" y="5862447"/>
                  <a:pt x="17420844" y="5603494"/>
                </a:cubicBezTo>
                <a:lnTo>
                  <a:pt x="17427703" y="5610098"/>
                </a:lnTo>
                <a:lnTo>
                  <a:pt x="17420844" y="5603494"/>
                </a:lnTo>
                <a:cubicBezTo>
                  <a:pt x="17716374" y="5294757"/>
                  <a:pt x="17948910" y="4936744"/>
                  <a:pt x="18181193" y="4578985"/>
                </a:cubicBezTo>
                <a:cubicBezTo>
                  <a:pt x="18268824" y="4444111"/>
                  <a:pt x="18356327" y="4309237"/>
                  <a:pt x="18447131" y="4177284"/>
                </a:cubicBezTo>
                <a:lnTo>
                  <a:pt x="18455005" y="4182745"/>
                </a:lnTo>
                <a:lnTo>
                  <a:pt x="18447131" y="4177411"/>
                </a:lnTo>
                <a:cubicBezTo>
                  <a:pt x="18529301" y="4057269"/>
                  <a:pt x="18615153" y="3938016"/>
                  <a:pt x="18704053" y="3820033"/>
                </a:cubicBezTo>
                <a:cubicBezTo>
                  <a:pt x="19977099" y="2129028"/>
                  <a:pt x="21945474" y="690626"/>
                  <a:pt x="24465915" y="0"/>
                </a:cubicBezTo>
                <a:lnTo>
                  <a:pt x="24470996" y="18415"/>
                </a:lnTo>
                <a:cubicBezTo>
                  <a:pt x="21954617" y="707898"/>
                  <a:pt x="19989801" y="2143887"/>
                  <a:pt x="18719292" y="3831590"/>
                </a:cubicBezTo>
                <a:lnTo>
                  <a:pt x="18711673" y="3825875"/>
                </a:lnTo>
                <a:lnTo>
                  <a:pt x="18719292" y="3831590"/>
                </a:lnTo>
                <a:cubicBezTo>
                  <a:pt x="18630647" y="3949446"/>
                  <a:pt x="18544922" y="4068445"/>
                  <a:pt x="18462879" y="4188333"/>
                </a:cubicBezTo>
                <a:cubicBezTo>
                  <a:pt x="18372200" y="4320032"/>
                  <a:pt x="18284826" y="4454652"/>
                  <a:pt x="18197196" y="4589526"/>
                </a:cubicBezTo>
                <a:cubicBezTo>
                  <a:pt x="17965039" y="4947031"/>
                  <a:pt x="17731613" y="5306695"/>
                  <a:pt x="17434560" y="5616956"/>
                </a:cubicBezTo>
                <a:cubicBezTo>
                  <a:pt x="17185132" y="5877433"/>
                  <a:pt x="16891254" y="6103112"/>
                  <a:pt x="16517366" y="6264275"/>
                </a:cubicBezTo>
                <a:lnTo>
                  <a:pt x="16513556" y="6255512"/>
                </a:lnTo>
                <a:lnTo>
                  <a:pt x="16517366" y="6264275"/>
                </a:lnTo>
                <a:cubicBezTo>
                  <a:pt x="16110076" y="6440043"/>
                  <a:pt x="15630651" y="6505829"/>
                  <a:pt x="15168880" y="6469888"/>
                </a:cubicBezTo>
                <a:lnTo>
                  <a:pt x="15169642" y="6460363"/>
                </a:lnTo>
                <a:lnTo>
                  <a:pt x="15168880" y="6469888"/>
                </a:lnTo>
                <a:cubicBezTo>
                  <a:pt x="14542008" y="6421882"/>
                  <a:pt x="13946632" y="6191504"/>
                  <a:pt x="13491973" y="5808218"/>
                </a:cubicBezTo>
                <a:cubicBezTo>
                  <a:pt x="13441553" y="5765546"/>
                  <a:pt x="13393039" y="5721731"/>
                  <a:pt x="13345668" y="5676773"/>
                </a:cubicBezTo>
                <a:cubicBezTo>
                  <a:pt x="13225525" y="5562473"/>
                  <a:pt x="13114782" y="5443220"/>
                  <a:pt x="13008737" y="5322570"/>
                </a:cubicBezTo>
                <a:cubicBezTo>
                  <a:pt x="12925425" y="5227828"/>
                  <a:pt x="12845034" y="5132070"/>
                  <a:pt x="12765278" y="5037201"/>
                </a:cubicBezTo>
                <a:cubicBezTo>
                  <a:pt x="12686792" y="4943729"/>
                  <a:pt x="12608814" y="4851146"/>
                  <a:pt x="12529439" y="4760722"/>
                </a:cubicBezTo>
                <a:lnTo>
                  <a:pt x="12536551" y="4754372"/>
                </a:lnTo>
                <a:lnTo>
                  <a:pt x="12529439" y="4760722"/>
                </a:lnTo>
                <a:cubicBezTo>
                  <a:pt x="12227687" y="4417568"/>
                  <a:pt x="11886184" y="4086860"/>
                  <a:pt x="11408664" y="3900170"/>
                </a:cubicBezTo>
                <a:lnTo>
                  <a:pt x="11412093" y="3891280"/>
                </a:lnTo>
                <a:lnTo>
                  <a:pt x="11408664" y="3900170"/>
                </a:lnTo>
                <a:cubicBezTo>
                  <a:pt x="10926826" y="3711829"/>
                  <a:pt x="10268458" y="3701796"/>
                  <a:pt x="9826371" y="3975608"/>
                </a:cubicBezTo>
                <a:lnTo>
                  <a:pt x="9821418" y="3967480"/>
                </a:lnTo>
                <a:lnTo>
                  <a:pt x="9826498" y="3975608"/>
                </a:lnTo>
                <a:cubicBezTo>
                  <a:pt x="9689211" y="4060952"/>
                  <a:pt x="9587865" y="4166870"/>
                  <a:pt x="9502013" y="4281805"/>
                </a:cubicBezTo>
                <a:cubicBezTo>
                  <a:pt x="9437878" y="4367657"/>
                  <a:pt x="9382379" y="4458462"/>
                  <a:pt x="9326753" y="4549267"/>
                </a:cubicBezTo>
                <a:cubicBezTo>
                  <a:pt x="9271635" y="4639437"/>
                  <a:pt x="9216390" y="4729861"/>
                  <a:pt x="9152763" y="4814951"/>
                </a:cubicBezTo>
                <a:lnTo>
                  <a:pt x="9145143" y="4809236"/>
                </a:lnTo>
                <a:lnTo>
                  <a:pt x="9152763" y="4814951"/>
                </a:lnTo>
                <a:cubicBezTo>
                  <a:pt x="8948039" y="5089144"/>
                  <a:pt x="8576691" y="5297043"/>
                  <a:pt x="8259826" y="5313934"/>
                </a:cubicBezTo>
                <a:lnTo>
                  <a:pt x="8259318" y="5304409"/>
                </a:lnTo>
                <a:lnTo>
                  <a:pt x="8259826" y="5313934"/>
                </a:lnTo>
                <a:cubicBezTo>
                  <a:pt x="8184008" y="5317998"/>
                  <a:pt x="8111109" y="5313553"/>
                  <a:pt x="8035798" y="5299710"/>
                </a:cubicBezTo>
                <a:cubicBezTo>
                  <a:pt x="7847458" y="5265166"/>
                  <a:pt x="7696073" y="5167757"/>
                  <a:pt x="7527544" y="5035296"/>
                </a:cubicBezTo>
                <a:cubicBezTo>
                  <a:pt x="7465822" y="4986782"/>
                  <a:pt x="7401052" y="4935982"/>
                  <a:pt x="7335012" y="4884166"/>
                </a:cubicBezTo>
                <a:cubicBezTo>
                  <a:pt x="7133844" y="4726432"/>
                  <a:pt x="6920611" y="4559173"/>
                  <a:pt x="6745859" y="4419473"/>
                </a:cubicBezTo>
                <a:cubicBezTo>
                  <a:pt x="6703187" y="4385183"/>
                  <a:pt x="6662547" y="4352036"/>
                  <a:pt x="6623939" y="4320286"/>
                </a:cubicBezTo>
                <a:lnTo>
                  <a:pt x="6630035" y="4312920"/>
                </a:lnTo>
                <a:lnTo>
                  <a:pt x="6623939" y="4320286"/>
                </a:lnTo>
                <a:cubicBezTo>
                  <a:pt x="6453505" y="4180078"/>
                  <a:pt x="6284087" y="4046982"/>
                  <a:pt x="6090920" y="3926205"/>
                </a:cubicBezTo>
                <a:cubicBezTo>
                  <a:pt x="5842762" y="3771011"/>
                  <a:pt x="5540883" y="3640963"/>
                  <a:pt x="5151120" y="3564382"/>
                </a:cubicBezTo>
                <a:lnTo>
                  <a:pt x="5152898" y="3554984"/>
                </a:lnTo>
                <a:lnTo>
                  <a:pt x="5151120" y="3564382"/>
                </a:lnTo>
                <a:cubicBezTo>
                  <a:pt x="4681855" y="3472307"/>
                  <a:pt x="4191762" y="3660648"/>
                  <a:pt x="3871341" y="3893058"/>
                </a:cubicBezTo>
                <a:cubicBezTo>
                  <a:pt x="3743325" y="3985768"/>
                  <a:pt x="3630803" y="4087749"/>
                  <a:pt x="3518281" y="4189730"/>
                </a:cubicBezTo>
                <a:cubicBezTo>
                  <a:pt x="3348736" y="4343400"/>
                  <a:pt x="3179318" y="4496816"/>
                  <a:pt x="2959227" y="4615815"/>
                </a:cubicBezTo>
                <a:cubicBezTo>
                  <a:pt x="2506726" y="4860290"/>
                  <a:pt x="1862074" y="4938014"/>
                  <a:pt x="1289304" y="4789043"/>
                </a:cubicBezTo>
                <a:cubicBezTo>
                  <a:pt x="701929" y="4636135"/>
                  <a:pt x="207010" y="4258183"/>
                  <a:pt x="0" y="382841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"/>
          <p:cNvSpPr/>
          <p:nvPr/>
        </p:nvSpPr>
        <p:spPr>
          <a:xfrm>
            <a:off x="-60566" y="5226666"/>
            <a:ext cx="18348580" cy="4672012"/>
          </a:xfrm>
          <a:custGeom>
            <a:rect b="b" l="l" r="r" t="t"/>
            <a:pathLst>
              <a:path extrusionOk="0" h="6229350" w="24464773">
                <a:moveTo>
                  <a:pt x="17018" y="3451098"/>
                </a:moveTo>
                <a:cubicBezTo>
                  <a:pt x="218567" y="3864864"/>
                  <a:pt x="697484" y="4237736"/>
                  <a:pt x="1269492" y="4395216"/>
                </a:cubicBezTo>
                <a:cubicBezTo>
                  <a:pt x="1823339" y="4547743"/>
                  <a:pt x="2447544" y="4482592"/>
                  <a:pt x="2887599" y="4259834"/>
                </a:cubicBezTo>
                <a:cubicBezTo>
                  <a:pt x="3100705" y="4151884"/>
                  <a:pt x="3265678" y="4010914"/>
                  <a:pt x="3432810" y="3868039"/>
                </a:cubicBezTo>
                <a:cubicBezTo>
                  <a:pt x="3544697" y="3772408"/>
                  <a:pt x="3657473" y="3676015"/>
                  <a:pt x="3785997" y="3588766"/>
                </a:cubicBezTo>
                <a:lnTo>
                  <a:pt x="3791331" y="3596640"/>
                </a:lnTo>
                <a:lnTo>
                  <a:pt x="3785997" y="3588766"/>
                </a:lnTo>
                <a:cubicBezTo>
                  <a:pt x="4106291" y="3371088"/>
                  <a:pt x="4594098" y="3195574"/>
                  <a:pt x="5060823" y="3286887"/>
                </a:cubicBezTo>
                <a:lnTo>
                  <a:pt x="5059045" y="3296285"/>
                </a:lnTo>
                <a:lnTo>
                  <a:pt x="5060823" y="3286887"/>
                </a:lnTo>
                <a:cubicBezTo>
                  <a:pt x="5463540" y="3365500"/>
                  <a:pt x="5782310" y="3483991"/>
                  <a:pt x="6046724" y="3624453"/>
                </a:cubicBezTo>
                <a:cubicBezTo>
                  <a:pt x="6252718" y="3733927"/>
                  <a:pt x="6435471" y="3853307"/>
                  <a:pt x="6620256" y="3983863"/>
                </a:cubicBezTo>
                <a:cubicBezTo>
                  <a:pt x="6635496" y="3994658"/>
                  <a:pt x="6651117" y="4005707"/>
                  <a:pt x="6666992" y="4016883"/>
                </a:cubicBezTo>
                <a:cubicBezTo>
                  <a:pt x="6683375" y="4028567"/>
                  <a:pt x="6700139" y="4040378"/>
                  <a:pt x="6717157" y="4052443"/>
                </a:cubicBezTo>
                <a:cubicBezTo>
                  <a:pt x="6728587" y="4060444"/>
                  <a:pt x="6740017" y="4068699"/>
                  <a:pt x="6751701" y="4076827"/>
                </a:cubicBezTo>
                <a:lnTo>
                  <a:pt x="6746240" y="4084574"/>
                </a:lnTo>
                <a:lnTo>
                  <a:pt x="6751701" y="4076827"/>
                </a:lnTo>
                <a:cubicBezTo>
                  <a:pt x="7001510" y="4252595"/>
                  <a:pt x="7320661" y="4487418"/>
                  <a:pt x="7568819" y="4695444"/>
                </a:cubicBezTo>
                <a:cubicBezTo>
                  <a:pt x="7735189" y="4834890"/>
                  <a:pt x="7873238" y="4939030"/>
                  <a:pt x="8048879" y="4984242"/>
                </a:cubicBezTo>
                <a:cubicBezTo>
                  <a:pt x="8119618" y="5002530"/>
                  <a:pt x="8188706" y="5011928"/>
                  <a:pt x="8262747" y="5013071"/>
                </a:cubicBezTo>
                <a:cubicBezTo>
                  <a:pt x="8571992" y="5018024"/>
                  <a:pt x="8967343" y="4828667"/>
                  <a:pt x="9184513" y="4557776"/>
                </a:cubicBezTo>
                <a:lnTo>
                  <a:pt x="9192006" y="4563745"/>
                </a:lnTo>
                <a:lnTo>
                  <a:pt x="9184513" y="4557776"/>
                </a:lnTo>
                <a:cubicBezTo>
                  <a:pt x="9253474" y="4471670"/>
                  <a:pt x="9312783" y="4379341"/>
                  <a:pt x="9372473" y="4286123"/>
                </a:cubicBezTo>
                <a:cubicBezTo>
                  <a:pt x="9432544" y="4192397"/>
                  <a:pt x="9493250" y="4097782"/>
                  <a:pt x="9564497" y="4008882"/>
                </a:cubicBezTo>
                <a:cubicBezTo>
                  <a:pt x="9646920" y="3906012"/>
                  <a:pt x="9743567" y="3810635"/>
                  <a:pt x="9870440" y="3732403"/>
                </a:cubicBezTo>
                <a:cubicBezTo>
                  <a:pt x="10316210" y="3457956"/>
                  <a:pt x="10970133" y="3460115"/>
                  <a:pt x="11452987" y="3637534"/>
                </a:cubicBezTo>
                <a:cubicBezTo>
                  <a:pt x="11930761" y="3813302"/>
                  <a:pt x="12278360" y="4132326"/>
                  <a:pt x="12584684" y="4464685"/>
                </a:cubicBezTo>
                <a:cubicBezTo>
                  <a:pt x="12678664" y="4566793"/>
                  <a:pt x="12770612" y="4672203"/>
                  <a:pt x="12863195" y="4778502"/>
                </a:cubicBezTo>
                <a:cubicBezTo>
                  <a:pt x="12957683" y="4886960"/>
                  <a:pt x="13053060" y="4996434"/>
                  <a:pt x="13152628" y="5104511"/>
                </a:cubicBezTo>
                <a:cubicBezTo>
                  <a:pt x="13232638" y="5191379"/>
                  <a:pt x="13315315" y="5277231"/>
                  <a:pt x="13402310" y="5360924"/>
                </a:cubicBezTo>
                <a:lnTo>
                  <a:pt x="13395706" y="5367782"/>
                </a:lnTo>
                <a:lnTo>
                  <a:pt x="13402310" y="5360924"/>
                </a:lnTo>
                <a:cubicBezTo>
                  <a:pt x="13448665" y="5405374"/>
                  <a:pt x="13496036" y="5448681"/>
                  <a:pt x="13544931" y="5490972"/>
                </a:cubicBezTo>
                <a:lnTo>
                  <a:pt x="13538708" y="5498211"/>
                </a:lnTo>
                <a:lnTo>
                  <a:pt x="13544931" y="5490972"/>
                </a:lnTo>
                <a:cubicBezTo>
                  <a:pt x="13985747" y="5870067"/>
                  <a:pt x="14550390" y="6106160"/>
                  <a:pt x="15154910" y="6165850"/>
                </a:cubicBezTo>
                <a:cubicBezTo>
                  <a:pt x="15600298" y="6210554"/>
                  <a:pt x="16067405" y="6156198"/>
                  <a:pt x="16467201" y="5994908"/>
                </a:cubicBezTo>
                <a:lnTo>
                  <a:pt x="16470757" y="6003798"/>
                </a:lnTo>
                <a:lnTo>
                  <a:pt x="16467201" y="5994908"/>
                </a:lnTo>
                <a:cubicBezTo>
                  <a:pt x="16834231" y="5846826"/>
                  <a:pt x="17126966" y="5635244"/>
                  <a:pt x="17377919" y="5388356"/>
                </a:cubicBezTo>
                <a:cubicBezTo>
                  <a:pt x="17678781" y="5092573"/>
                  <a:pt x="17918938" y="4746752"/>
                  <a:pt x="18159221" y="4400423"/>
                </a:cubicBezTo>
                <a:cubicBezTo>
                  <a:pt x="18248248" y="4272153"/>
                  <a:pt x="18337276" y="4143756"/>
                  <a:pt x="18429478" y="4018153"/>
                </a:cubicBezTo>
                <a:lnTo>
                  <a:pt x="18437097" y="4023741"/>
                </a:lnTo>
                <a:lnTo>
                  <a:pt x="18429351" y="4018153"/>
                </a:lnTo>
                <a:cubicBezTo>
                  <a:pt x="18513806" y="3902329"/>
                  <a:pt x="18601563" y="3787140"/>
                  <a:pt x="18692369" y="3673475"/>
                </a:cubicBezTo>
                <a:lnTo>
                  <a:pt x="18699861" y="3679444"/>
                </a:lnTo>
                <a:lnTo>
                  <a:pt x="18692369" y="3673475"/>
                </a:lnTo>
                <a:cubicBezTo>
                  <a:pt x="19992340" y="2041906"/>
                  <a:pt x="21960967" y="658876"/>
                  <a:pt x="24459947" y="0"/>
                </a:cubicBezTo>
                <a:lnTo>
                  <a:pt x="24464773" y="18415"/>
                </a:lnTo>
                <a:cubicBezTo>
                  <a:pt x="21969731" y="676148"/>
                  <a:pt x="20004659" y="2056892"/>
                  <a:pt x="18707482" y="3685032"/>
                </a:cubicBezTo>
                <a:cubicBezTo>
                  <a:pt x="18616931" y="3798570"/>
                  <a:pt x="18529301" y="3913505"/>
                  <a:pt x="18444973" y="4029075"/>
                </a:cubicBezTo>
                <a:cubicBezTo>
                  <a:pt x="18353025" y="4154551"/>
                  <a:pt x="18264125" y="4282694"/>
                  <a:pt x="18175098" y="4410964"/>
                </a:cubicBezTo>
                <a:cubicBezTo>
                  <a:pt x="17934940" y="4757039"/>
                  <a:pt x="17693895" y="5104384"/>
                  <a:pt x="17391508" y="5401564"/>
                </a:cubicBezTo>
                <a:lnTo>
                  <a:pt x="17384777" y="5394833"/>
                </a:lnTo>
                <a:lnTo>
                  <a:pt x="17391508" y="5401564"/>
                </a:lnTo>
                <a:cubicBezTo>
                  <a:pt x="17139032" y="5649849"/>
                  <a:pt x="16844264" y="5862955"/>
                  <a:pt x="16474567" y="6012180"/>
                </a:cubicBezTo>
                <a:cubicBezTo>
                  <a:pt x="16071470" y="6174740"/>
                  <a:pt x="15601315" y="6229350"/>
                  <a:pt x="15153261" y="6184392"/>
                </a:cubicBezTo>
                <a:lnTo>
                  <a:pt x="15154149" y="6174867"/>
                </a:lnTo>
                <a:lnTo>
                  <a:pt x="15153261" y="6184392"/>
                </a:lnTo>
                <a:cubicBezTo>
                  <a:pt x="14545057" y="6124321"/>
                  <a:pt x="13976732" y="5886704"/>
                  <a:pt x="13532739" y="5505069"/>
                </a:cubicBezTo>
                <a:cubicBezTo>
                  <a:pt x="13483463" y="5462651"/>
                  <a:pt x="13435965" y="5418963"/>
                  <a:pt x="13389357" y="5374386"/>
                </a:cubicBezTo>
                <a:cubicBezTo>
                  <a:pt x="13301981" y="5290439"/>
                  <a:pt x="13219050" y="5204206"/>
                  <a:pt x="13138787" y="5117211"/>
                </a:cubicBezTo>
                <a:cubicBezTo>
                  <a:pt x="13039090" y="5008880"/>
                  <a:pt x="12943460" y="4899279"/>
                  <a:pt x="12849099" y="4790821"/>
                </a:cubicBezTo>
                <a:cubicBezTo>
                  <a:pt x="12756389" y="4684395"/>
                  <a:pt x="12664822" y="4579239"/>
                  <a:pt x="12570969" y="4477385"/>
                </a:cubicBezTo>
                <a:lnTo>
                  <a:pt x="12577954" y="4470908"/>
                </a:lnTo>
                <a:lnTo>
                  <a:pt x="12570969" y="4477385"/>
                </a:lnTo>
                <a:cubicBezTo>
                  <a:pt x="12265280" y="4145661"/>
                  <a:pt x="11920094" y="3829431"/>
                  <a:pt x="11446638" y="3655187"/>
                </a:cubicBezTo>
                <a:lnTo>
                  <a:pt x="11449940" y="3646297"/>
                </a:lnTo>
                <a:lnTo>
                  <a:pt x="11446638" y="3655187"/>
                </a:lnTo>
                <a:cubicBezTo>
                  <a:pt x="10967594" y="3479165"/>
                  <a:pt x="10320148" y="3477768"/>
                  <a:pt x="9880728" y="3748405"/>
                </a:cubicBezTo>
                <a:lnTo>
                  <a:pt x="9875775" y="3740277"/>
                </a:lnTo>
                <a:lnTo>
                  <a:pt x="9880728" y="3748405"/>
                </a:lnTo>
                <a:cubicBezTo>
                  <a:pt x="9756141" y="3825240"/>
                  <a:pt x="9661018" y="3919093"/>
                  <a:pt x="9579611" y="4020693"/>
                </a:cubicBezTo>
                <a:cubicBezTo>
                  <a:pt x="9509126" y="4108704"/>
                  <a:pt x="9448928" y="4202430"/>
                  <a:pt x="9388730" y="4296283"/>
                </a:cubicBezTo>
                <a:cubicBezTo>
                  <a:pt x="9329040" y="4389374"/>
                  <a:pt x="9269223" y="4482592"/>
                  <a:pt x="9199627" y="4569460"/>
                </a:cubicBezTo>
                <a:cubicBezTo>
                  <a:pt x="8979028" y="4844669"/>
                  <a:pt x="8578216" y="5037074"/>
                  <a:pt x="8262621" y="5031994"/>
                </a:cubicBezTo>
                <a:lnTo>
                  <a:pt x="8262748" y="5022469"/>
                </a:lnTo>
                <a:lnTo>
                  <a:pt x="8262621" y="5031994"/>
                </a:lnTo>
                <a:cubicBezTo>
                  <a:pt x="8187056" y="5030851"/>
                  <a:pt x="8116571" y="5021199"/>
                  <a:pt x="8044308" y="5002657"/>
                </a:cubicBezTo>
                <a:lnTo>
                  <a:pt x="8046721" y="4993386"/>
                </a:lnTo>
                <a:lnTo>
                  <a:pt x="8044308" y="5002657"/>
                </a:lnTo>
                <a:cubicBezTo>
                  <a:pt x="7864095" y="4956302"/>
                  <a:pt x="7723125" y="4849495"/>
                  <a:pt x="7556755" y="4710049"/>
                </a:cubicBezTo>
                <a:lnTo>
                  <a:pt x="7562851" y="4702810"/>
                </a:lnTo>
                <a:lnTo>
                  <a:pt x="7556755" y="4710049"/>
                </a:lnTo>
                <a:cubicBezTo>
                  <a:pt x="7309105" y="4502531"/>
                  <a:pt x="6990462" y="4268089"/>
                  <a:pt x="6740907" y="4092448"/>
                </a:cubicBezTo>
                <a:cubicBezTo>
                  <a:pt x="6729223" y="4084193"/>
                  <a:pt x="6717666" y="4076065"/>
                  <a:pt x="6706363" y="4068064"/>
                </a:cubicBezTo>
                <a:cubicBezTo>
                  <a:pt x="6689345" y="4055999"/>
                  <a:pt x="6672581" y="4044188"/>
                  <a:pt x="6656198" y="4032504"/>
                </a:cubicBezTo>
                <a:cubicBezTo>
                  <a:pt x="6640323" y="4021328"/>
                  <a:pt x="6624829" y="4010279"/>
                  <a:pt x="6609462" y="3999484"/>
                </a:cubicBezTo>
                <a:lnTo>
                  <a:pt x="6614923" y="3991737"/>
                </a:lnTo>
                <a:lnTo>
                  <a:pt x="6609462" y="3999484"/>
                </a:lnTo>
                <a:cubicBezTo>
                  <a:pt x="6425058" y="3869055"/>
                  <a:pt x="6242940" y="3750183"/>
                  <a:pt x="6037962" y="3641344"/>
                </a:cubicBezTo>
                <a:lnTo>
                  <a:pt x="6042407" y="3632962"/>
                </a:lnTo>
                <a:lnTo>
                  <a:pt x="6037962" y="3641344"/>
                </a:lnTo>
                <a:cubicBezTo>
                  <a:pt x="5775326" y="3501771"/>
                  <a:pt x="5458334" y="3384042"/>
                  <a:pt x="5057268" y="3305683"/>
                </a:cubicBezTo>
                <a:cubicBezTo>
                  <a:pt x="4597020" y="3215767"/>
                  <a:pt x="4114420" y="3388868"/>
                  <a:pt x="3796793" y="3604641"/>
                </a:cubicBezTo>
                <a:cubicBezTo>
                  <a:pt x="3669412" y="3691255"/>
                  <a:pt x="3557271" y="3787013"/>
                  <a:pt x="3445384" y="3882644"/>
                </a:cubicBezTo>
                <a:cubicBezTo>
                  <a:pt x="3278379" y="4025392"/>
                  <a:pt x="3111755" y="4167759"/>
                  <a:pt x="2896363" y="4276852"/>
                </a:cubicBezTo>
                <a:lnTo>
                  <a:pt x="2892045" y="4268343"/>
                </a:lnTo>
                <a:lnTo>
                  <a:pt x="2896363" y="4276852"/>
                </a:lnTo>
                <a:cubicBezTo>
                  <a:pt x="2451863" y="4502023"/>
                  <a:pt x="1822832" y="4567301"/>
                  <a:pt x="1264667" y="4413631"/>
                </a:cubicBezTo>
                <a:lnTo>
                  <a:pt x="1267207" y="4404487"/>
                </a:lnTo>
                <a:lnTo>
                  <a:pt x="1264667" y="4413631"/>
                </a:lnTo>
                <a:cubicBezTo>
                  <a:pt x="688467" y="4255008"/>
                  <a:pt x="204343" y="3879088"/>
                  <a:pt x="0" y="345948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"/>
          <p:cNvSpPr/>
          <p:nvPr/>
        </p:nvSpPr>
        <p:spPr>
          <a:xfrm>
            <a:off x="-56013" y="5368833"/>
            <a:ext cx="18343626" cy="4464939"/>
          </a:xfrm>
          <a:custGeom>
            <a:rect b="b" l="l" r="r" t="t"/>
            <a:pathLst>
              <a:path extrusionOk="0" h="5953252" w="24458168">
                <a:moveTo>
                  <a:pt x="17017" y="3082163"/>
                </a:moveTo>
                <a:cubicBezTo>
                  <a:pt x="216153" y="3486150"/>
                  <a:pt x="684275" y="3856609"/>
                  <a:pt x="1244853" y="4019931"/>
                </a:cubicBezTo>
                <a:cubicBezTo>
                  <a:pt x="1784222" y="4177157"/>
                  <a:pt x="2393060" y="4124071"/>
                  <a:pt x="2824860" y="3920617"/>
                </a:cubicBezTo>
                <a:cubicBezTo>
                  <a:pt x="3033267" y="3822446"/>
                  <a:pt x="3195573" y="3692271"/>
                  <a:pt x="3360165" y="3560318"/>
                </a:cubicBezTo>
                <a:cubicBezTo>
                  <a:pt x="3471417" y="3471037"/>
                  <a:pt x="3583812" y="3380994"/>
                  <a:pt x="3711574" y="3299968"/>
                </a:cubicBezTo>
                <a:cubicBezTo>
                  <a:pt x="4029201" y="3098927"/>
                  <a:pt x="4509388" y="2938780"/>
                  <a:pt x="4966461" y="3028061"/>
                </a:cubicBezTo>
                <a:lnTo>
                  <a:pt x="4964683" y="3037459"/>
                </a:lnTo>
                <a:lnTo>
                  <a:pt x="4966461" y="3028061"/>
                </a:lnTo>
                <a:cubicBezTo>
                  <a:pt x="5379719" y="3108579"/>
                  <a:pt x="5713729" y="3214243"/>
                  <a:pt x="5991986" y="3338703"/>
                </a:cubicBezTo>
                <a:cubicBezTo>
                  <a:pt x="6209664" y="3436112"/>
                  <a:pt x="6404990" y="3541141"/>
                  <a:pt x="6604253" y="3662045"/>
                </a:cubicBezTo>
                <a:cubicBezTo>
                  <a:pt x="6649211" y="3689477"/>
                  <a:pt x="6696201" y="3718433"/>
                  <a:pt x="6745477" y="3749040"/>
                </a:cubicBezTo>
                <a:lnTo>
                  <a:pt x="6740397" y="3757168"/>
                </a:lnTo>
                <a:lnTo>
                  <a:pt x="6745477" y="3749040"/>
                </a:lnTo>
                <a:cubicBezTo>
                  <a:pt x="7012812" y="3915156"/>
                  <a:pt x="7351394" y="4150360"/>
                  <a:pt x="7598409" y="4370451"/>
                </a:cubicBezTo>
                <a:cubicBezTo>
                  <a:pt x="7763255" y="4517390"/>
                  <a:pt x="7890763" y="4630547"/>
                  <a:pt x="8058403" y="4687189"/>
                </a:cubicBezTo>
                <a:cubicBezTo>
                  <a:pt x="8126221" y="4710176"/>
                  <a:pt x="8193023" y="4724527"/>
                  <a:pt x="8266302" y="4730750"/>
                </a:cubicBezTo>
                <a:cubicBezTo>
                  <a:pt x="8574150" y="4757420"/>
                  <a:pt x="8998076" y="4583557"/>
                  <a:pt x="9231248" y="4311396"/>
                </a:cubicBezTo>
                <a:lnTo>
                  <a:pt x="9238487" y="4317619"/>
                </a:lnTo>
                <a:lnTo>
                  <a:pt x="9231248" y="4311396"/>
                </a:lnTo>
                <a:cubicBezTo>
                  <a:pt x="9305924" y="4224147"/>
                  <a:pt x="9369551" y="4129659"/>
                  <a:pt x="9433686" y="4034155"/>
                </a:cubicBezTo>
                <a:cubicBezTo>
                  <a:pt x="9498330" y="3937889"/>
                  <a:pt x="9563734" y="3840734"/>
                  <a:pt x="9641331" y="3750056"/>
                </a:cubicBezTo>
                <a:cubicBezTo>
                  <a:pt x="9719055" y="3659251"/>
                  <a:pt x="9809352" y="3575050"/>
                  <a:pt x="9924033" y="3504692"/>
                </a:cubicBezTo>
                <a:cubicBezTo>
                  <a:pt x="10367263" y="3233420"/>
                  <a:pt x="11009883" y="3226689"/>
                  <a:pt x="11489816" y="3392043"/>
                </a:cubicBezTo>
                <a:lnTo>
                  <a:pt x="11486768" y="3401060"/>
                </a:lnTo>
                <a:lnTo>
                  <a:pt x="11489816" y="3392043"/>
                </a:lnTo>
                <a:cubicBezTo>
                  <a:pt x="11963526" y="3555111"/>
                  <a:pt x="12315062" y="3859911"/>
                  <a:pt x="12625196" y="4180713"/>
                </a:cubicBezTo>
                <a:lnTo>
                  <a:pt x="12618338" y="4187317"/>
                </a:lnTo>
                <a:lnTo>
                  <a:pt x="12625196" y="4180713"/>
                </a:lnTo>
                <a:cubicBezTo>
                  <a:pt x="12737083" y="4296410"/>
                  <a:pt x="12845669" y="4417060"/>
                  <a:pt x="12955523" y="4538980"/>
                </a:cubicBezTo>
                <a:cubicBezTo>
                  <a:pt x="13068173" y="4663948"/>
                  <a:pt x="13182091" y="4790440"/>
                  <a:pt x="13302106" y="4914646"/>
                </a:cubicBezTo>
                <a:cubicBezTo>
                  <a:pt x="13348843" y="4963033"/>
                  <a:pt x="13396468" y="5011039"/>
                  <a:pt x="13445362" y="5058410"/>
                </a:cubicBezTo>
                <a:lnTo>
                  <a:pt x="13438758" y="5065268"/>
                </a:lnTo>
                <a:lnTo>
                  <a:pt x="13445362" y="5058410"/>
                </a:lnTo>
                <a:cubicBezTo>
                  <a:pt x="13490955" y="5102606"/>
                  <a:pt x="13537310" y="5145786"/>
                  <a:pt x="13585189" y="5187823"/>
                </a:cubicBezTo>
                <a:lnTo>
                  <a:pt x="13578839" y="5194935"/>
                </a:lnTo>
                <a:lnTo>
                  <a:pt x="13585062" y="5187823"/>
                </a:lnTo>
                <a:cubicBezTo>
                  <a:pt x="14015211" y="5565648"/>
                  <a:pt x="14553183" y="5808599"/>
                  <a:pt x="15139034" y="5880354"/>
                </a:cubicBezTo>
                <a:cubicBezTo>
                  <a:pt x="15570834" y="5934075"/>
                  <a:pt x="16028543" y="5890895"/>
                  <a:pt x="16424401" y="5742559"/>
                </a:cubicBezTo>
                <a:cubicBezTo>
                  <a:pt x="16787495" y="5606542"/>
                  <a:pt x="17080864" y="5407152"/>
                  <a:pt x="17334737" y="5172456"/>
                </a:cubicBezTo>
                <a:cubicBezTo>
                  <a:pt x="17641824" y="4888865"/>
                  <a:pt x="17890362" y="4553966"/>
                  <a:pt x="18139663" y="4218178"/>
                </a:cubicBezTo>
                <a:cubicBezTo>
                  <a:pt x="18229199" y="4097528"/>
                  <a:pt x="18318860" y="3976751"/>
                  <a:pt x="18411316" y="3858260"/>
                </a:cubicBezTo>
                <a:lnTo>
                  <a:pt x="18418809" y="3864102"/>
                </a:lnTo>
                <a:lnTo>
                  <a:pt x="18411316" y="3858260"/>
                </a:lnTo>
                <a:cubicBezTo>
                  <a:pt x="18497930" y="3746627"/>
                  <a:pt x="18587720" y="3635756"/>
                  <a:pt x="18680429" y="3526028"/>
                </a:cubicBezTo>
                <a:lnTo>
                  <a:pt x="18687669" y="3532124"/>
                </a:lnTo>
                <a:lnTo>
                  <a:pt x="18680429" y="3526028"/>
                </a:lnTo>
                <a:cubicBezTo>
                  <a:pt x="20007070" y="1954784"/>
                  <a:pt x="21976079" y="626999"/>
                  <a:pt x="24453469" y="0"/>
                </a:cubicBezTo>
                <a:lnTo>
                  <a:pt x="24458168" y="18415"/>
                </a:lnTo>
                <a:cubicBezTo>
                  <a:pt x="21984715" y="644398"/>
                  <a:pt x="20019136" y="1970024"/>
                  <a:pt x="18695543" y="3538474"/>
                </a:cubicBezTo>
                <a:cubicBezTo>
                  <a:pt x="18603086" y="3647948"/>
                  <a:pt x="18513425" y="3758692"/>
                  <a:pt x="18426937" y="3870071"/>
                </a:cubicBezTo>
                <a:cubicBezTo>
                  <a:pt x="18334735" y="3988308"/>
                  <a:pt x="18245201" y="4108831"/>
                  <a:pt x="18155538" y="4229608"/>
                </a:cubicBezTo>
                <a:cubicBezTo>
                  <a:pt x="17906491" y="4565142"/>
                  <a:pt x="17656809" y="4901565"/>
                  <a:pt x="17348327" y="5186553"/>
                </a:cubicBezTo>
                <a:lnTo>
                  <a:pt x="17341850" y="5179568"/>
                </a:lnTo>
                <a:lnTo>
                  <a:pt x="17348327" y="5186553"/>
                </a:lnTo>
                <a:cubicBezTo>
                  <a:pt x="17092930" y="5422646"/>
                  <a:pt x="16797528" y="5623433"/>
                  <a:pt x="16431768" y="5760466"/>
                </a:cubicBezTo>
                <a:lnTo>
                  <a:pt x="16428465" y="5751576"/>
                </a:lnTo>
                <a:lnTo>
                  <a:pt x="16431768" y="5760466"/>
                </a:lnTo>
                <a:cubicBezTo>
                  <a:pt x="16032733" y="5909945"/>
                  <a:pt x="15571851" y="5953252"/>
                  <a:pt x="15137383" y="5899277"/>
                </a:cubicBezTo>
                <a:lnTo>
                  <a:pt x="15138527" y="5889879"/>
                </a:lnTo>
                <a:lnTo>
                  <a:pt x="15137383" y="5899277"/>
                </a:lnTo>
                <a:cubicBezTo>
                  <a:pt x="14547723" y="5827014"/>
                  <a:pt x="14006195" y="5582539"/>
                  <a:pt x="13573252" y="5202174"/>
                </a:cubicBezTo>
                <a:cubicBezTo>
                  <a:pt x="13525119" y="5159883"/>
                  <a:pt x="13478509" y="5116449"/>
                  <a:pt x="13432662" y="5072126"/>
                </a:cubicBezTo>
                <a:cubicBezTo>
                  <a:pt x="13383640" y="5024501"/>
                  <a:pt x="13335761" y="4976368"/>
                  <a:pt x="13288899" y="4927981"/>
                </a:cubicBezTo>
                <a:cubicBezTo>
                  <a:pt x="13168503" y="4803521"/>
                  <a:pt x="13054456" y="4676775"/>
                  <a:pt x="12941808" y="4551807"/>
                </a:cubicBezTo>
                <a:cubicBezTo>
                  <a:pt x="12831952" y="4429760"/>
                  <a:pt x="12723495" y="4309364"/>
                  <a:pt x="12611862" y="4194048"/>
                </a:cubicBezTo>
                <a:cubicBezTo>
                  <a:pt x="12302362" y="3873881"/>
                  <a:pt x="11953494" y="3571748"/>
                  <a:pt x="11483975" y="3410077"/>
                </a:cubicBezTo>
                <a:cubicBezTo>
                  <a:pt x="11007851" y="3246120"/>
                  <a:pt x="10371455" y="3253486"/>
                  <a:pt x="9934321" y="3520948"/>
                </a:cubicBezTo>
                <a:lnTo>
                  <a:pt x="9929368" y="3512820"/>
                </a:lnTo>
                <a:lnTo>
                  <a:pt x="9934321" y="3520948"/>
                </a:lnTo>
                <a:cubicBezTo>
                  <a:pt x="9821672" y="3590036"/>
                  <a:pt x="9732899" y="3672840"/>
                  <a:pt x="9656190" y="3762375"/>
                </a:cubicBezTo>
                <a:cubicBezTo>
                  <a:pt x="9579483" y="3851910"/>
                  <a:pt x="9514713" y="3948303"/>
                  <a:pt x="9449943" y="4044696"/>
                </a:cubicBezTo>
                <a:cubicBezTo>
                  <a:pt x="9385808" y="4140073"/>
                  <a:pt x="9321673" y="4235577"/>
                  <a:pt x="9246108" y="4323715"/>
                </a:cubicBezTo>
                <a:cubicBezTo>
                  <a:pt x="9009252" y="4600067"/>
                  <a:pt x="8579485" y="4776851"/>
                  <a:pt x="8265033" y="4749673"/>
                </a:cubicBezTo>
                <a:lnTo>
                  <a:pt x="8265795" y="4740148"/>
                </a:lnTo>
                <a:lnTo>
                  <a:pt x="8265033" y="4749673"/>
                </a:lnTo>
                <a:cubicBezTo>
                  <a:pt x="8190102" y="4743323"/>
                  <a:pt x="8121776" y="4728591"/>
                  <a:pt x="8052562" y="4705096"/>
                </a:cubicBezTo>
                <a:lnTo>
                  <a:pt x="8055610" y="4696079"/>
                </a:lnTo>
                <a:lnTo>
                  <a:pt x="8052562" y="4705096"/>
                </a:lnTo>
                <a:cubicBezTo>
                  <a:pt x="7880603" y="4647057"/>
                  <a:pt x="7750175" y="4530979"/>
                  <a:pt x="7585964" y="4384548"/>
                </a:cubicBezTo>
                <a:lnTo>
                  <a:pt x="7592314" y="4377436"/>
                </a:lnTo>
                <a:lnTo>
                  <a:pt x="7585964" y="4384548"/>
                </a:lnTo>
                <a:cubicBezTo>
                  <a:pt x="7340091" y="4165473"/>
                  <a:pt x="7002526" y="3930904"/>
                  <a:pt x="6735699" y="3765169"/>
                </a:cubicBezTo>
                <a:cubicBezTo>
                  <a:pt x="6686423" y="3734435"/>
                  <a:pt x="6639560" y="3705606"/>
                  <a:pt x="6594602" y="3678174"/>
                </a:cubicBezTo>
                <a:lnTo>
                  <a:pt x="6599555" y="3670046"/>
                </a:lnTo>
                <a:lnTo>
                  <a:pt x="6594602" y="3678174"/>
                </a:lnTo>
                <a:cubicBezTo>
                  <a:pt x="6395847" y="3557651"/>
                  <a:pt x="6201156" y="3453003"/>
                  <a:pt x="5984367" y="3355975"/>
                </a:cubicBezTo>
                <a:lnTo>
                  <a:pt x="5988304" y="3347339"/>
                </a:lnTo>
                <a:lnTo>
                  <a:pt x="5984367" y="3355975"/>
                </a:lnTo>
                <a:cubicBezTo>
                  <a:pt x="5707634" y="3232150"/>
                  <a:pt x="5375021" y="3126867"/>
                  <a:pt x="4962906" y="3046603"/>
                </a:cubicBezTo>
                <a:cubicBezTo>
                  <a:pt x="4512056" y="2958592"/>
                  <a:pt x="4036822" y="3116580"/>
                  <a:pt x="3721862" y="3315970"/>
                </a:cubicBezTo>
                <a:lnTo>
                  <a:pt x="3716782" y="3307969"/>
                </a:lnTo>
                <a:lnTo>
                  <a:pt x="3721862" y="3315970"/>
                </a:lnTo>
                <a:cubicBezTo>
                  <a:pt x="3594989" y="3396234"/>
                  <a:pt x="3483483" y="3485769"/>
                  <a:pt x="3372104" y="3575050"/>
                </a:cubicBezTo>
                <a:cubicBezTo>
                  <a:pt x="3207639" y="3706876"/>
                  <a:pt x="3043682" y="3838575"/>
                  <a:pt x="2832989" y="3937762"/>
                </a:cubicBezTo>
                <a:lnTo>
                  <a:pt x="2828925" y="3929126"/>
                </a:lnTo>
                <a:lnTo>
                  <a:pt x="2832989" y="3937762"/>
                </a:lnTo>
                <a:cubicBezTo>
                  <a:pt x="2396744" y="4143375"/>
                  <a:pt x="1783080" y="4196588"/>
                  <a:pt x="1239520" y="4038092"/>
                </a:cubicBezTo>
                <a:lnTo>
                  <a:pt x="1242187" y="4028948"/>
                </a:lnTo>
                <a:lnTo>
                  <a:pt x="1239520" y="4038092"/>
                </a:lnTo>
                <a:cubicBezTo>
                  <a:pt x="675005" y="3873627"/>
                  <a:pt x="201930" y="3500247"/>
                  <a:pt x="0" y="309041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"/>
          <p:cNvSpPr/>
          <p:nvPr/>
        </p:nvSpPr>
        <p:spPr>
          <a:xfrm>
            <a:off x="-51460" y="5511215"/>
            <a:ext cx="18338483" cy="4257960"/>
          </a:xfrm>
          <a:custGeom>
            <a:rect b="b" l="l" r="r" t="t"/>
            <a:pathLst>
              <a:path extrusionOk="0" h="5677281" w="24451310">
                <a:moveTo>
                  <a:pt x="17018" y="2712974"/>
                </a:moveTo>
                <a:cubicBezTo>
                  <a:pt x="213741" y="3107182"/>
                  <a:pt x="671195" y="3475101"/>
                  <a:pt x="1220089" y="3644519"/>
                </a:cubicBezTo>
                <a:lnTo>
                  <a:pt x="1217295" y="3653663"/>
                </a:lnTo>
                <a:lnTo>
                  <a:pt x="1220089" y="3644519"/>
                </a:lnTo>
                <a:cubicBezTo>
                  <a:pt x="1744853" y="3806317"/>
                  <a:pt x="2338197" y="3765677"/>
                  <a:pt x="2762123" y="3581527"/>
                </a:cubicBezTo>
                <a:lnTo>
                  <a:pt x="2765933" y="3590290"/>
                </a:lnTo>
                <a:lnTo>
                  <a:pt x="2762123" y="3581527"/>
                </a:lnTo>
                <a:cubicBezTo>
                  <a:pt x="2965958" y="3493008"/>
                  <a:pt x="3125724" y="3373501"/>
                  <a:pt x="3287776" y="3252216"/>
                </a:cubicBezTo>
                <a:cubicBezTo>
                  <a:pt x="3398393" y="3169412"/>
                  <a:pt x="3510280" y="3085719"/>
                  <a:pt x="3637407" y="3011297"/>
                </a:cubicBezTo>
                <a:lnTo>
                  <a:pt x="3642233" y="3019552"/>
                </a:lnTo>
                <a:lnTo>
                  <a:pt x="3637407" y="3011297"/>
                </a:lnTo>
                <a:cubicBezTo>
                  <a:pt x="3952367" y="2826766"/>
                  <a:pt x="4424553" y="2682367"/>
                  <a:pt x="4872482" y="2769235"/>
                </a:cubicBezTo>
                <a:cubicBezTo>
                  <a:pt x="5296408" y="2851531"/>
                  <a:pt x="5645531" y="2944368"/>
                  <a:pt x="5937758" y="3053080"/>
                </a:cubicBezTo>
                <a:cubicBezTo>
                  <a:pt x="6167247" y="3138424"/>
                  <a:pt x="6375146" y="3229229"/>
                  <a:pt x="6588633" y="3340354"/>
                </a:cubicBezTo>
                <a:cubicBezTo>
                  <a:pt x="6636766" y="3365500"/>
                  <a:pt x="6687058" y="3392551"/>
                  <a:pt x="6739509" y="3421380"/>
                </a:cubicBezTo>
                <a:lnTo>
                  <a:pt x="6734937" y="3429762"/>
                </a:lnTo>
                <a:lnTo>
                  <a:pt x="6739509" y="3421380"/>
                </a:lnTo>
                <a:cubicBezTo>
                  <a:pt x="7024497" y="3577844"/>
                  <a:pt x="7382510" y="3813429"/>
                  <a:pt x="7628001" y="4045331"/>
                </a:cubicBezTo>
                <a:cubicBezTo>
                  <a:pt x="7646670" y="4062984"/>
                  <a:pt x="7664831" y="4080256"/>
                  <a:pt x="7682484" y="4097147"/>
                </a:cubicBezTo>
                <a:cubicBezTo>
                  <a:pt x="7699248" y="4113149"/>
                  <a:pt x="7715631" y="4128770"/>
                  <a:pt x="7731760" y="4144010"/>
                </a:cubicBezTo>
                <a:cubicBezTo>
                  <a:pt x="7846060" y="4251960"/>
                  <a:pt x="7944358" y="4337558"/>
                  <a:pt x="8068183" y="4390263"/>
                </a:cubicBezTo>
                <a:cubicBezTo>
                  <a:pt x="8132953" y="4417949"/>
                  <a:pt x="8197469" y="4437253"/>
                  <a:pt x="8270494" y="4448810"/>
                </a:cubicBezTo>
                <a:lnTo>
                  <a:pt x="8268970" y="4458208"/>
                </a:lnTo>
                <a:lnTo>
                  <a:pt x="8270494" y="4448810"/>
                </a:lnTo>
                <a:cubicBezTo>
                  <a:pt x="8576945" y="4496943"/>
                  <a:pt x="9029065" y="4338701"/>
                  <a:pt x="9278620" y="4065524"/>
                </a:cubicBezTo>
                <a:lnTo>
                  <a:pt x="9285605" y="4072001"/>
                </a:lnTo>
                <a:lnTo>
                  <a:pt x="9278620" y="4065524"/>
                </a:lnTo>
                <a:cubicBezTo>
                  <a:pt x="9358630" y="3977894"/>
                  <a:pt x="9426194" y="3882009"/>
                  <a:pt x="9494393" y="3784981"/>
                </a:cubicBezTo>
                <a:cubicBezTo>
                  <a:pt x="9563354" y="3687064"/>
                  <a:pt x="9633077" y="3587877"/>
                  <a:pt x="9716643" y="3496310"/>
                </a:cubicBezTo>
                <a:cubicBezTo>
                  <a:pt x="9790049" y="3415919"/>
                  <a:pt x="9874250" y="3341116"/>
                  <a:pt x="9978390" y="3277616"/>
                </a:cubicBezTo>
                <a:cubicBezTo>
                  <a:pt x="10418826" y="3009773"/>
                  <a:pt x="11050270" y="2994279"/>
                  <a:pt x="11527282" y="3147060"/>
                </a:cubicBezTo>
                <a:cubicBezTo>
                  <a:pt x="11997055" y="3297555"/>
                  <a:pt x="12352147" y="3587877"/>
                  <a:pt x="12666345" y="3897376"/>
                </a:cubicBezTo>
                <a:lnTo>
                  <a:pt x="12659614" y="3904107"/>
                </a:lnTo>
                <a:lnTo>
                  <a:pt x="12666345" y="3897376"/>
                </a:lnTo>
                <a:cubicBezTo>
                  <a:pt x="12800076" y="4029075"/>
                  <a:pt x="12929235" y="4168140"/>
                  <a:pt x="13060298" y="4309110"/>
                </a:cubicBezTo>
                <a:cubicBezTo>
                  <a:pt x="13195427" y="4454525"/>
                  <a:pt x="13332460" y="4602099"/>
                  <a:pt x="13478637" y="4746117"/>
                </a:cubicBezTo>
                <a:cubicBezTo>
                  <a:pt x="13482194" y="4749546"/>
                  <a:pt x="13485748" y="4753102"/>
                  <a:pt x="13489305" y="4756531"/>
                </a:cubicBezTo>
                <a:lnTo>
                  <a:pt x="13482573" y="4763389"/>
                </a:lnTo>
                <a:lnTo>
                  <a:pt x="13489178" y="4756531"/>
                </a:lnTo>
                <a:cubicBezTo>
                  <a:pt x="13534009" y="4800346"/>
                  <a:pt x="13579474" y="4843399"/>
                  <a:pt x="13626084" y="4885309"/>
                </a:cubicBezTo>
                <a:lnTo>
                  <a:pt x="13619734" y="4892421"/>
                </a:lnTo>
                <a:lnTo>
                  <a:pt x="13626084" y="4885309"/>
                </a:lnTo>
                <a:cubicBezTo>
                  <a:pt x="14045692" y="5261737"/>
                  <a:pt x="14556867" y="5511673"/>
                  <a:pt x="15123796" y="5595493"/>
                </a:cubicBezTo>
                <a:cubicBezTo>
                  <a:pt x="15541879" y="5658231"/>
                  <a:pt x="15990571" y="5626354"/>
                  <a:pt x="16382238" y="5490845"/>
                </a:cubicBezTo>
                <a:cubicBezTo>
                  <a:pt x="16741395" y="5366766"/>
                  <a:pt x="17035526" y="5179695"/>
                  <a:pt x="17292446" y="4957191"/>
                </a:cubicBezTo>
                <a:cubicBezTo>
                  <a:pt x="17605756" y="4685919"/>
                  <a:pt x="17862931" y="4362196"/>
                  <a:pt x="18121121" y="4037076"/>
                </a:cubicBezTo>
                <a:cubicBezTo>
                  <a:pt x="18211165" y="3923792"/>
                  <a:pt x="18301335" y="3810254"/>
                  <a:pt x="18393919" y="3698875"/>
                </a:cubicBezTo>
                <a:lnTo>
                  <a:pt x="18401284" y="3704971"/>
                </a:lnTo>
                <a:lnTo>
                  <a:pt x="18393919" y="3698875"/>
                </a:lnTo>
                <a:cubicBezTo>
                  <a:pt x="18482819" y="3591560"/>
                  <a:pt x="18574512" y="3484753"/>
                  <a:pt x="18668999" y="3379216"/>
                </a:cubicBezTo>
                <a:lnTo>
                  <a:pt x="18676112" y="3385566"/>
                </a:lnTo>
                <a:lnTo>
                  <a:pt x="18668999" y="3379216"/>
                </a:lnTo>
                <a:cubicBezTo>
                  <a:pt x="20021422" y="1867535"/>
                  <a:pt x="21991066" y="595122"/>
                  <a:pt x="24446865" y="0"/>
                </a:cubicBezTo>
                <a:lnTo>
                  <a:pt x="24451310" y="18542"/>
                </a:lnTo>
                <a:cubicBezTo>
                  <a:pt x="21999322" y="612648"/>
                  <a:pt x="20033107" y="1883029"/>
                  <a:pt x="18683098" y="3392043"/>
                </a:cubicBezTo>
                <a:cubicBezTo>
                  <a:pt x="18588736" y="3497326"/>
                  <a:pt x="18497170" y="3604006"/>
                  <a:pt x="18408397" y="3711067"/>
                </a:cubicBezTo>
                <a:cubicBezTo>
                  <a:pt x="18315940" y="3822192"/>
                  <a:pt x="18225898" y="3935603"/>
                  <a:pt x="18135854" y="4048887"/>
                </a:cubicBezTo>
                <a:cubicBezTo>
                  <a:pt x="17877790" y="4373753"/>
                  <a:pt x="17619600" y="4698746"/>
                  <a:pt x="17304766" y="4971542"/>
                </a:cubicBezTo>
                <a:lnTo>
                  <a:pt x="17298544" y="4964303"/>
                </a:lnTo>
                <a:lnTo>
                  <a:pt x="17304766" y="4971542"/>
                </a:lnTo>
                <a:cubicBezTo>
                  <a:pt x="17046322" y="5195316"/>
                  <a:pt x="16750157" y="5383657"/>
                  <a:pt x="16388334" y="5508752"/>
                </a:cubicBezTo>
                <a:lnTo>
                  <a:pt x="16385159" y="5499735"/>
                </a:lnTo>
                <a:lnTo>
                  <a:pt x="16388334" y="5508752"/>
                </a:lnTo>
                <a:cubicBezTo>
                  <a:pt x="15993491" y="5645277"/>
                  <a:pt x="15541752" y="5677281"/>
                  <a:pt x="15120875" y="5614162"/>
                </a:cubicBezTo>
                <a:lnTo>
                  <a:pt x="15122272" y="5604764"/>
                </a:lnTo>
                <a:lnTo>
                  <a:pt x="15120875" y="5614162"/>
                </a:lnTo>
                <a:cubicBezTo>
                  <a:pt x="14550009" y="5529707"/>
                  <a:pt x="14035532" y="5278120"/>
                  <a:pt x="13613257" y="4899279"/>
                </a:cubicBezTo>
                <a:cubicBezTo>
                  <a:pt x="13566522" y="4857115"/>
                  <a:pt x="13520802" y="4813935"/>
                  <a:pt x="13475844" y="4769993"/>
                </a:cubicBezTo>
                <a:cubicBezTo>
                  <a:pt x="13472287" y="4766564"/>
                  <a:pt x="13468731" y="4763008"/>
                  <a:pt x="13465176" y="4759452"/>
                </a:cubicBezTo>
                <a:cubicBezTo>
                  <a:pt x="13318617" y="4615180"/>
                  <a:pt x="13181330" y="4467352"/>
                  <a:pt x="13046202" y="4321937"/>
                </a:cubicBezTo>
                <a:cubicBezTo>
                  <a:pt x="12915138" y="4180840"/>
                  <a:pt x="12786233" y="4042156"/>
                  <a:pt x="12652883" y="3910711"/>
                </a:cubicBezTo>
                <a:cubicBezTo>
                  <a:pt x="12339447" y="3601974"/>
                  <a:pt x="11986895" y="3314065"/>
                  <a:pt x="11521440" y="3164967"/>
                </a:cubicBezTo>
                <a:lnTo>
                  <a:pt x="11524361" y="3155950"/>
                </a:lnTo>
                <a:lnTo>
                  <a:pt x="11521440" y="3164967"/>
                </a:lnTo>
                <a:cubicBezTo>
                  <a:pt x="11048365" y="3013456"/>
                  <a:pt x="10422763" y="3029458"/>
                  <a:pt x="9988296" y="3293618"/>
                </a:cubicBezTo>
                <a:lnTo>
                  <a:pt x="9983344" y="3285490"/>
                </a:lnTo>
                <a:lnTo>
                  <a:pt x="9988296" y="3293618"/>
                </a:lnTo>
                <a:cubicBezTo>
                  <a:pt x="9886061" y="3355975"/>
                  <a:pt x="9803131" y="3429508"/>
                  <a:pt x="9730740" y="3508883"/>
                </a:cubicBezTo>
                <a:cubicBezTo>
                  <a:pt x="9648063" y="3599434"/>
                  <a:pt x="9578975" y="3697478"/>
                  <a:pt x="9510014" y="3795649"/>
                </a:cubicBezTo>
                <a:cubicBezTo>
                  <a:pt x="9441815" y="3892550"/>
                  <a:pt x="9373616" y="3989451"/>
                  <a:pt x="9292717" y="4078097"/>
                </a:cubicBezTo>
                <a:cubicBezTo>
                  <a:pt x="9039225" y="4355719"/>
                  <a:pt x="8580756" y="4516628"/>
                  <a:pt x="8267573" y="4467352"/>
                </a:cubicBezTo>
                <a:cubicBezTo>
                  <a:pt x="8192897" y="4455541"/>
                  <a:pt x="8126984" y="4435729"/>
                  <a:pt x="8060817" y="4407535"/>
                </a:cubicBezTo>
                <a:lnTo>
                  <a:pt x="8064500" y="4398772"/>
                </a:lnTo>
                <a:lnTo>
                  <a:pt x="8060817" y="4407535"/>
                </a:lnTo>
                <a:cubicBezTo>
                  <a:pt x="7933563" y="4353433"/>
                  <a:pt x="7832979" y="4265676"/>
                  <a:pt x="7718679" y="4157599"/>
                </a:cubicBezTo>
                <a:cubicBezTo>
                  <a:pt x="7702550" y="4142359"/>
                  <a:pt x="7686167" y="4126738"/>
                  <a:pt x="7669403" y="4110736"/>
                </a:cubicBezTo>
                <a:cubicBezTo>
                  <a:pt x="7651750" y="4093845"/>
                  <a:pt x="7633716" y="4076700"/>
                  <a:pt x="7615047" y="4059047"/>
                </a:cubicBezTo>
                <a:lnTo>
                  <a:pt x="7621651" y="4052062"/>
                </a:lnTo>
                <a:lnTo>
                  <a:pt x="7615047" y="4059047"/>
                </a:lnTo>
                <a:cubicBezTo>
                  <a:pt x="7371081" y="3828669"/>
                  <a:pt x="7014719" y="3593973"/>
                  <a:pt x="6730492" y="3437890"/>
                </a:cubicBezTo>
                <a:cubicBezTo>
                  <a:pt x="6678169" y="3409061"/>
                  <a:pt x="6628003" y="3382010"/>
                  <a:pt x="6579997" y="3356991"/>
                </a:cubicBezTo>
                <a:lnTo>
                  <a:pt x="6584442" y="3348609"/>
                </a:lnTo>
                <a:lnTo>
                  <a:pt x="6579997" y="3357118"/>
                </a:lnTo>
                <a:cubicBezTo>
                  <a:pt x="6367272" y="3246374"/>
                  <a:pt x="6160135" y="3155950"/>
                  <a:pt x="5931281" y="3070860"/>
                </a:cubicBezTo>
                <a:lnTo>
                  <a:pt x="5934583" y="3061970"/>
                </a:lnTo>
                <a:lnTo>
                  <a:pt x="5931281" y="3070860"/>
                </a:lnTo>
                <a:cubicBezTo>
                  <a:pt x="5640324" y="2962656"/>
                  <a:pt x="5292344" y="2869946"/>
                  <a:pt x="4869053" y="2787777"/>
                </a:cubicBezTo>
                <a:lnTo>
                  <a:pt x="4870831" y="2778379"/>
                </a:lnTo>
                <a:lnTo>
                  <a:pt x="4869053" y="2787777"/>
                </a:lnTo>
                <a:cubicBezTo>
                  <a:pt x="4427093" y="2702052"/>
                  <a:pt x="3959606" y="2844546"/>
                  <a:pt x="3647313" y="3027680"/>
                </a:cubicBezTo>
                <a:cubicBezTo>
                  <a:pt x="3521202" y="3101594"/>
                  <a:pt x="3410204" y="3184652"/>
                  <a:pt x="3299460" y="3267456"/>
                </a:cubicBezTo>
                <a:cubicBezTo>
                  <a:pt x="3137535" y="3388614"/>
                  <a:pt x="2976118" y="3509391"/>
                  <a:pt x="2769997" y="3599053"/>
                </a:cubicBezTo>
                <a:cubicBezTo>
                  <a:pt x="2341753" y="3785108"/>
                  <a:pt x="1743710" y="3825875"/>
                  <a:pt x="1214755" y="3662807"/>
                </a:cubicBezTo>
                <a:cubicBezTo>
                  <a:pt x="661670" y="3492119"/>
                  <a:pt x="199390" y="3121279"/>
                  <a:pt x="0" y="272148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"/>
          <p:cNvSpPr/>
          <p:nvPr/>
        </p:nvSpPr>
        <p:spPr>
          <a:xfrm>
            <a:off x="-46765" y="5653924"/>
            <a:ext cx="18333720" cy="4050697"/>
          </a:xfrm>
          <a:custGeom>
            <a:rect b="b" l="l" r="r" t="t"/>
            <a:pathLst>
              <a:path extrusionOk="0" h="5400929" w="24444960">
                <a:moveTo>
                  <a:pt x="17018" y="2343277"/>
                </a:moveTo>
                <a:cubicBezTo>
                  <a:pt x="211201" y="2727579"/>
                  <a:pt x="657860" y="3093339"/>
                  <a:pt x="1195451" y="3268599"/>
                </a:cubicBezTo>
                <a:lnTo>
                  <a:pt x="1192530" y="3277616"/>
                </a:lnTo>
                <a:lnTo>
                  <a:pt x="1195451" y="3268599"/>
                </a:lnTo>
                <a:cubicBezTo>
                  <a:pt x="1705610" y="3434842"/>
                  <a:pt x="2283714" y="3406521"/>
                  <a:pt x="2699512" y="3241675"/>
                </a:cubicBezTo>
                <a:cubicBezTo>
                  <a:pt x="2899029" y="3162554"/>
                  <a:pt x="3056509" y="3053461"/>
                  <a:pt x="3216275" y="2942717"/>
                </a:cubicBezTo>
                <a:cubicBezTo>
                  <a:pt x="3326130" y="2866517"/>
                  <a:pt x="3437128" y="2789555"/>
                  <a:pt x="3563239" y="2721737"/>
                </a:cubicBezTo>
                <a:cubicBezTo>
                  <a:pt x="3875913" y="2553462"/>
                  <a:pt x="4340098" y="2424811"/>
                  <a:pt x="4778375" y="2509647"/>
                </a:cubicBezTo>
                <a:cubicBezTo>
                  <a:pt x="5212842" y="2593721"/>
                  <a:pt x="5577205" y="2673858"/>
                  <a:pt x="5883275" y="2766822"/>
                </a:cubicBezTo>
                <a:cubicBezTo>
                  <a:pt x="6124575" y="2840228"/>
                  <a:pt x="6345047" y="2916682"/>
                  <a:pt x="6572885" y="3018028"/>
                </a:cubicBezTo>
                <a:cubicBezTo>
                  <a:pt x="6624193" y="3041015"/>
                  <a:pt x="6677787" y="3065907"/>
                  <a:pt x="6733413" y="3093085"/>
                </a:cubicBezTo>
                <a:lnTo>
                  <a:pt x="6729222" y="3101594"/>
                </a:lnTo>
                <a:lnTo>
                  <a:pt x="6733413" y="3093085"/>
                </a:lnTo>
                <a:cubicBezTo>
                  <a:pt x="7035927" y="3239770"/>
                  <a:pt x="7413371" y="3475736"/>
                  <a:pt x="7657465" y="3719703"/>
                </a:cubicBezTo>
                <a:cubicBezTo>
                  <a:pt x="7692009" y="3754247"/>
                  <a:pt x="7724140" y="3787648"/>
                  <a:pt x="7754747" y="3819271"/>
                </a:cubicBezTo>
                <a:cubicBezTo>
                  <a:pt x="7782687" y="3848227"/>
                  <a:pt x="7809357" y="3875913"/>
                  <a:pt x="7835519" y="3902075"/>
                </a:cubicBezTo>
                <a:cubicBezTo>
                  <a:pt x="7914386" y="3980942"/>
                  <a:pt x="7988300" y="4045966"/>
                  <a:pt x="8077708" y="4092702"/>
                </a:cubicBezTo>
                <a:lnTo>
                  <a:pt x="8073263" y="4101084"/>
                </a:lnTo>
                <a:lnTo>
                  <a:pt x="8077708" y="4092702"/>
                </a:lnTo>
                <a:cubicBezTo>
                  <a:pt x="8139684" y="4125087"/>
                  <a:pt x="8201914" y="4149344"/>
                  <a:pt x="8274304" y="4165981"/>
                </a:cubicBezTo>
                <a:lnTo>
                  <a:pt x="8272145" y="4175252"/>
                </a:lnTo>
                <a:lnTo>
                  <a:pt x="8274304" y="4165981"/>
                </a:lnTo>
                <a:cubicBezTo>
                  <a:pt x="8579358" y="4235831"/>
                  <a:pt x="9059291" y="4092829"/>
                  <a:pt x="9325610" y="3818636"/>
                </a:cubicBezTo>
                <a:lnTo>
                  <a:pt x="9332468" y="3825240"/>
                </a:lnTo>
                <a:lnTo>
                  <a:pt x="9325610" y="3818636"/>
                </a:lnTo>
                <a:cubicBezTo>
                  <a:pt x="9410700" y="3731006"/>
                  <a:pt x="9482074" y="3634105"/>
                  <a:pt x="9554464" y="3535807"/>
                </a:cubicBezTo>
                <a:cubicBezTo>
                  <a:pt x="9627616" y="3436366"/>
                  <a:pt x="9701784" y="3335655"/>
                  <a:pt x="9791446" y="3243453"/>
                </a:cubicBezTo>
                <a:cubicBezTo>
                  <a:pt x="9860280" y="3172460"/>
                  <a:pt x="9938385" y="3106420"/>
                  <a:pt x="10032365" y="3049524"/>
                </a:cubicBezTo>
                <a:cubicBezTo>
                  <a:pt x="10470261" y="2785110"/>
                  <a:pt x="11090402" y="2760726"/>
                  <a:pt x="11564493" y="2901188"/>
                </a:cubicBezTo>
                <a:lnTo>
                  <a:pt x="11561826" y="2910332"/>
                </a:lnTo>
                <a:lnTo>
                  <a:pt x="11564493" y="2901188"/>
                </a:lnTo>
                <a:cubicBezTo>
                  <a:pt x="12030075" y="3039110"/>
                  <a:pt x="12388977" y="3315081"/>
                  <a:pt x="12707112" y="3613023"/>
                </a:cubicBezTo>
                <a:lnTo>
                  <a:pt x="12700635" y="3620008"/>
                </a:lnTo>
                <a:lnTo>
                  <a:pt x="12707112" y="3613023"/>
                </a:lnTo>
                <a:cubicBezTo>
                  <a:pt x="12868402" y="3764026"/>
                  <a:pt x="13023088" y="3926332"/>
                  <a:pt x="13180441" y="4091305"/>
                </a:cubicBezTo>
                <a:cubicBezTo>
                  <a:pt x="13295248" y="4211701"/>
                  <a:pt x="13411327" y="4333494"/>
                  <a:pt x="13532739" y="4453636"/>
                </a:cubicBezTo>
                <a:lnTo>
                  <a:pt x="13526008" y="4460367"/>
                </a:lnTo>
                <a:lnTo>
                  <a:pt x="13532739" y="4453636"/>
                </a:lnTo>
                <a:cubicBezTo>
                  <a:pt x="13576935" y="4497197"/>
                  <a:pt x="13621385" y="4540123"/>
                  <a:pt x="13666851" y="4581906"/>
                </a:cubicBezTo>
                <a:lnTo>
                  <a:pt x="13660373" y="4588891"/>
                </a:lnTo>
                <a:lnTo>
                  <a:pt x="13666851" y="4581906"/>
                </a:lnTo>
                <a:cubicBezTo>
                  <a:pt x="14075791" y="4957191"/>
                  <a:pt x="14560170" y="5213985"/>
                  <a:pt x="15108555" y="5309870"/>
                </a:cubicBezTo>
                <a:cubicBezTo>
                  <a:pt x="15512922" y="5381498"/>
                  <a:pt x="15952344" y="5360924"/>
                  <a:pt x="16339821" y="5238496"/>
                </a:cubicBezTo>
                <a:cubicBezTo>
                  <a:pt x="16694912" y="5126228"/>
                  <a:pt x="16989933" y="4951603"/>
                  <a:pt x="17249647" y="4741418"/>
                </a:cubicBezTo>
                <a:cubicBezTo>
                  <a:pt x="17569434" y="4482592"/>
                  <a:pt x="17835246" y="4170299"/>
                  <a:pt x="18102707" y="3856101"/>
                </a:cubicBezTo>
                <a:cubicBezTo>
                  <a:pt x="18193004" y="3750056"/>
                  <a:pt x="18283428" y="3643630"/>
                  <a:pt x="18376138" y="3539236"/>
                </a:cubicBezTo>
                <a:lnTo>
                  <a:pt x="18383249" y="3545586"/>
                </a:lnTo>
                <a:lnTo>
                  <a:pt x="18376138" y="3539236"/>
                </a:lnTo>
                <a:cubicBezTo>
                  <a:pt x="18467071" y="3436112"/>
                  <a:pt x="18560922" y="3333623"/>
                  <a:pt x="18657316" y="3232277"/>
                </a:cubicBezTo>
                <a:lnTo>
                  <a:pt x="18664173" y="3238881"/>
                </a:lnTo>
                <a:lnTo>
                  <a:pt x="18657316" y="3232277"/>
                </a:lnTo>
                <a:cubicBezTo>
                  <a:pt x="20036409" y="1780413"/>
                  <a:pt x="22006433" y="563118"/>
                  <a:pt x="24440642" y="0"/>
                </a:cubicBezTo>
                <a:lnTo>
                  <a:pt x="24444960" y="18542"/>
                </a:lnTo>
                <a:cubicBezTo>
                  <a:pt x="22014307" y="580898"/>
                  <a:pt x="20047712" y="1796161"/>
                  <a:pt x="18671032" y="3245485"/>
                </a:cubicBezTo>
                <a:cubicBezTo>
                  <a:pt x="18574766" y="3346704"/>
                  <a:pt x="18481167" y="3448939"/>
                  <a:pt x="18390362" y="3551936"/>
                </a:cubicBezTo>
                <a:cubicBezTo>
                  <a:pt x="18297779" y="3656203"/>
                  <a:pt x="18207482" y="3762375"/>
                  <a:pt x="18117185" y="3868420"/>
                </a:cubicBezTo>
                <a:cubicBezTo>
                  <a:pt x="17849978" y="4182491"/>
                  <a:pt x="17583024" y="4496181"/>
                  <a:pt x="17261586" y="4756277"/>
                </a:cubicBezTo>
                <a:lnTo>
                  <a:pt x="17255617" y="4748911"/>
                </a:lnTo>
                <a:lnTo>
                  <a:pt x="17261586" y="4756277"/>
                </a:lnTo>
                <a:cubicBezTo>
                  <a:pt x="17000348" y="4967732"/>
                  <a:pt x="16703295" y="5143754"/>
                  <a:pt x="16345535" y="5256784"/>
                </a:cubicBezTo>
                <a:lnTo>
                  <a:pt x="16342614" y="5247640"/>
                </a:lnTo>
                <a:lnTo>
                  <a:pt x="16345535" y="5256784"/>
                </a:lnTo>
                <a:cubicBezTo>
                  <a:pt x="15954883" y="5380355"/>
                  <a:pt x="15512415" y="5400929"/>
                  <a:pt x="15105253" y="5328793"/>
                </a:cubicBezTo>
                <a:lnTo>
                  <a:pt x="15106904" y="5319395"/>
                </a:lnTo>
                <a:lnTo>
                  <a:pt x="15105253" y="5328793"/>
                </a:lnTo>
                <a:cubicBezTo>
                  <a:pt x="14552930" y="5232273"/>
                  <a:pt x="14065251" y="4973574"/>
                  <a:pt x="13653898" y="4596130"/>
                </a:cubicBezTo>
                <a:cubicBezTo>
                  <a:pt x="13608304" y="4554093"/>
                  <a:pt x="13563601" y="4511167"/>
                  <a:pt x="13519404" y="4467479"/>
                </a:cubicBezTo>
                <a:cubicBezTo>
                  <a:pt x="13397865" y="4347083"/>
                  <a:pt x="13281533" y="4225036"/>
                  <a:pt x="13166726" y="4104640"/>
                </a:cubicBezTo>
                <a:cubicBezTo>
                  <a:pt x="13009246" y="3939540"/>
                  <a:pt x="12854940" y="3777742"/>
                  <a:pt x="12694158" y="3627120"/>
                </a:cubicBezTo>
                <a:cubicBezTo>
                  <a:pt x="12376785" y="3329940"/>
                  <a:pt x="12020550" y="3056255"/>
                  <a:pt x="11559159" y="2919603"/>
                </a:cubicBezTo>
                <a:cubicBezTo>
                  <a:pt x="11088878" y="2780284"/>
                  <a:pt x="10474452" y="2804922"/>
                  <a:pt x="10042271" y="3066034"/>
                </a:cubicBezTo>
                <a:lnTo>
                  <a:pt x="10037319" y="3057906"/>
                </a:lnTo>
                <a:lnTo>
                  <a:pt x="10042271" y="3066034"/>
                </a:lnTo>
                <a:cubicBezTo>
                  <a:pt x="9949942" y="3122041"/>
                  <a:pt x="9873107" y="3186938"/>
                  <a:pt x="9805162" y="3256915"/>
                </a:cubicBezTo>
                <a:cubicBezTo>
                  <a:pt x="9716644" y="3348101"/>
                  <a:pt x="9643237" y="3447796"/>
                  <a:pt x="9569832" y="3547364"/>
                </a:cubicBezTo>
                <a:cubicBezTo>
                  <a:pt x="9497569" y="3645408"/>
                  <a:pt x="9425432" y="3743452"/>
                  <a:pt x="9339326" y="3832098"/>
                </a:cubicBezTo>
                <a:cubicBezTo>
                  <a:pt x="9068816" y="4110609"/>
                  <a:pt x="8582279" y="4256278"/>
                  <a:pt x="8270113" y="4184777"/>
                </a:cubicBezTo>
                <a:cubicBezTo>
                  <a:pt x="8195945" y="4167759"/>
                  <a:pt x="8132319" y="4142740"/>
                  <a:pt x="8069072" y="4109720"/>
                </a:cubicBezTo>
                <a:cubicBezTo>
                  <a:pt x="7976997" y="4061587"/>
                  <a:pt x="7901432" y="3994912"/>
                  <a:pt x="7822184" y="3915664"/>
                </a:cubicBezTo>
                <a:cubicBezTo>
                  <a:pt x="7795895" y="3889375"/>
                  <a:pt x="7769098" y="3861562"/>
                  <a:pt x="7741158" y="3832606"/>
                </a:cubicBezTo>
                <a:cubicBezTo>
                  <a:pt x="7710551" y="3800856"/>
                  <a:pt x="7678547" y="3767709"/>
                  <a:pt x="7644131" y="3733292"/>
                </a:cubicBezTo>
                <a:lnTo>
                  <a:pt x="7650861" y="3726561"/>
                </a:lnTo>
                <a:lnTo>
                  <a:pt x="7644131" y="3733292"/>
                </a:lnTo>
                <a:cubicBezTo>
                  <a:pt x="7402195" y="3491357"/>
                  <a:pt x="7026783" y="3256534"/>
                  <a:pt x="6725285" y="3110230"/>
                </a:cubicBezTo>
                <a:cubicBezTo>
                  <a:pt x="6669786" y="3083179"/>
                  <a:pt x="6616446" y="3058287"/>
                  <a:pt x="6565265" y="3035427"/>
                </a:cubicBezTo>
                <a:lnTo>
                  <a:pt x="6569202" y="3026791"/>
                </a:lnTo>
                <a:lnTo>
                  <a:pt x="6565392" y="3035554"/>
                </a:lnTo>
                <a:cubicBezTo>
                  <a:pt x="6338570" y="2934589"/>
                  <a:pt x="6118987" y="2858389"/>
                  <a:pt x="5878068" y="2785237"/>
                </a:cubicBezTo>
                <a:lnTo>
                  <a:pt x="5880862" y="2776093"/>
                </a:lnTo>
                <a:lnTo>
                  <a:pt x="5878068" y="2785237"/>
                </a:lnTo>
                <a:cubicBezTo>
                  <a:pt x="5572887" y="2692527"/>
                  <a:pt x="5209413" y="2612644"/>
                  <a:pt x="4775073" y="2528570"/>
                </a:cubicBezTo>
                <a:lnTo>
                  <a:pt x="4776851" y="2519172"/>
                </a:lnTo>
                <a:lnTo>
                  <a:pt x="4775073" y="2528570"/>
                </a:lnTo>
                <a:cubicBezTo>
                  <a:pt x="4342257" y="2444877"/>
                  <a:pt x="3882517" y="2572004"/>
                  <a:pt x="3572510" y="2738755"/>
                </a:cubicBezTo>
                <a:lnTo>
                  <a:pt x="3567938" y="2730373"/>
                </a:lnTo>
                <a:lnTo>
                  <a:pt x="3572510" y="2738755"/>
                </a:lnTo>
                <a:cubicBezTo>
                  <a:pt x="3447542" y="2806065"/>
                  <a:pt x="3337433" y="2882392"/>
                  <a:pt x="3227451" y="2958592"/>
                </a:cubicBezTo>
                <a:cubicBezTo>
                  <a:pt x="3067812" y="3069209"/>
                  <a:pt x="2908681" y="3179572"/>
                  <a:pt x="2706878" y="3259582"/>
                </a:cubicBezTo>
                <a:lnTo>
                  <a:pt x="2703322" y="3250692"/>
                </a:lnTo>
                <a:lnTo>
                  <a:pt x="2706878" y="3259582"/>
                </a:lnTo>
                <a:cubicBezTo>
                  <a:pt x="2286762" y="3426079"/>
                  <a:pt x="1704213" y="3454527"/>
                  <a:pt x="1189990" y="3286887"/>
                </a:cubicBezTo>
                <a:cubicBezTo>
                  <a:pt x="648081" y="3110230"/>
                  <a:pt x="196977" y="2741676"/>
                  <a:pt x="0" y="235191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"/>
          <p:cNvSpPr/>
          <p:nvPr/>
        </p:nvSpPr>
        <p:spPr>
          <a:xfrm>
            <a:off x="-42116" y="5795873"/>
            <a:ext cx="18329243" cy="3843623"/>
          </a:xfrm>
          <a:custGeom>
            <a:rect b="b" l="l" r="r" t="t"/>
            <a:pathLst>
              <a:path extrusionOk="0" h="5124831" w="24438990">
                <a:moveTo>
                  <a:pt x="16891" y="1974469"/>
                </a:moveTo>
                <a:cubicBezTo>
                  <a:pt x="208661" y="2349119"/>
                  <a:pt x="644525" y="2712085"/>
                  <a:pt x="1170813" y="2893568"/>
                </a:cubicBezTo>
                <a:cubicBezTo>
                  <a:pt x="1666367" y="3064383"/>
                  <a:pt x="2229104" y="3048381"/>
                  <a:pt x="2636901" y="2902839"/>
                </a:cubicBezTo>
                <a:cubicBezTo>
                  <a:pt x="2831973" y="2833243"/>
                  <a:pt x="2987040" y="2734564"/>
                  <a:pt x="3144393" y="2634361"/>
                </a:cubicBezTo>
                <a:cubicBezTo>
                  <a:pt x="3253613" y="2564892"/>
                  <a:pt x="3363976" y="2494534"/>
                  <a:pt x="3489198" y="2433320"/>
                </a:cubicBezTo>
                <a:cubicBezTo>
                  <a:pt x="3799713" y="2281428"/>
                  <a:pt x="4255643" y="2168398"/>
                  <a:pt x="4684268" y="2251202"/>
                </a:cubicBezTo>
                <a:lnTo>
                  <a:pt x="4682490" y="2260600"/>
                </a:lnTo>
                <a:lnTo>
                  <a:pt x="4684268" y="2251202"/>
                </a:lnTo>
                <a:cubicBezTo>
                  <a:pt x="4782566" y="2270125"/>
                  <a:pt x="4877562" y="2288159"/>
                  <a:pt x="4969510" y="2305685"/>
                </a:cubicBezTo>
                <a:cubicBezTo>
                  <a:pt x="5055489" y="2322068"/>
                  <a:pt x="5138801" y="2337816"/>
                  <a:pt x="5219446" y="2353310"/>
                </a:cubicBezTo>
                <a:cubicBezTo>
                  <a:pt x="5442839" y="2396363"/>
                  <a:pt x="5645658" y="2437384"/>
                  <a:pt x="5828665" y="2481707"/>
                </a:cubicBezTo>
                <a:lnTo>
                  <a:pt x="5826379" y="2490978"/>
                </a:lnTo>
                <a:lnTo>
                  <a:pt x="5828665" y="2481707"/>
                </a:lnTo>
                <a:cubicBezTo>
                  <a:pt x="6081903" y="2542921"/>
                  <a:pt x="6314948" y="2605278"/>
                  <a:pt x="6557010" y="2696845"/>
                </a:cubicBezTo>
                <a:cubicBezTo>
                  <a:pt x="6611620" y="2717673"/>
                  <a:pt x="6668262" y="2740533"/>
                  <a:pt x="6727317" y="2765806"/>
                </a:cubicBezTo>
                <a:cubicBezTo>
                  <a:pt x="7047611" y="2902966"/>
                  <a:pt x="7444486" y="3139059"/>
                  <a:pt x="7687056" y="3395218"/>
                </a:cubicBezTo>
                <a:cubicBezTo>
                  <a:pt x="7734808" y="3445637"/>
                  <a:pt x="7777099" y="3493897"/>
                  <a:pt x="7816596" y="3538982"/>
                </a:cubicBezTo>
                <a:cubicBezTo>
                  <a:pt x="7851521" y="3578860"/>
                  <a:pt x="7884414" y="3616325"/>
                  <a:pt x="7917180" y="3650996"/>
                </a:cubicBezTo>
                <a:cubicBezTo>
                  <a:pt x="7971155" y="3708019"/>
                  <a:pt x="8024876" y="3757168"/>
                  <a:pt x="8087487" y="3796538"/>
                </a:cubicBezTo>
                <a:lnTo>
                  <a:pt x="8082407" y="3804539"/>
                </a:lnTo>
                <a:lnTo>
                  <a:pt x="8087487" y="3796538"/>
                </a:lnTo>
                <a:cubicBezTo>
                  <a:pt x="8146415" y="3833622"/>
                  <a:pt x="8206359" y="3863086"/>
                  <a:pt x="8278241" y="3884676"/>
                </a:cubicBezTo>
                <a:cubicBezTo>
                  <a:pt x="8581898" y="3976116"/>
                  <a:pt x="9089009" y="3848608"/>
                  <a:pt x="9372854" y="3573272"/>
                </a:cubicBezTo>
                <a:lnTo>
                  <a:pt x="9379458" y="3580130"/>
                </a:lnTo>
                <a:lnTo>
                  <a:pt x="9372854" y="3573272"/>
                </a:lnTo>
                <a:cubicBezTo>
                  <a:pt x="9462770" y="3486023"/>
                  <a:pt x="9537954" y="3388487"/>
                  <a:pt x="9614281" y="3289427"/>
                </a:cubicBezTo>
                <a:cubicBezTo>
                  <a:pt x="9691751" y="3188970"/>
                  <a:pt x="9770237" y="3086989"/>
                  <a:pt x="9865741" y="2994279"/>
                </a:cubicBezTo>
                <a:cubicBezTo>
                  <a:pt x="9930003" y="2931922"/>
                  <a:pt x="10001885" y="2873756"/>
                  <a:pt x="10086594" y="2822829"/>
                </a:cubicBezTo>
                <a:cubicBezTo>
                  <a:pt x="10521823" y="2561844"/>
                  <a:pt x="11130534" y="2528570"/>
                  <a:pt x="11601958" y="2656586"/>
                </a:cubicBezTo>
                <a:cubicBezTo>
                  <a:pt x="12063349" y="2781935"/>
                  <a:pt x="12426188" y="3043428"/>
                  <a:pt x="12748387" y="3329940"/>
                </a:cubicBezTo>
                <a:cubicBezTo>
                  <a:pt x="12944602" y="3504438"/>
                  <a:pt x="13131165" y="3696208"/>
                  <a:pt x="13321411" y="3891915"/>
                </a:cubicBezTo>
                <a:cubicBezTo>
                  <a:pt x="13405358" y="3978275"/>
                  <a:pt x="13490068" y="4065270"/>
                  <a:pt x="13576681" y="4152011"/>
                </a:cubicBezTo>
                <a:lnTo>
                  <a:pt x="13569950" y="4158742"/>
                </a:lnTo>
                <a:lnTo>
                  <a:pt x="13576681" y="4152011"/>
                </a:lnTo>
                <a:cubicBezTo>
                  <a:pt x="13620115" y="4195318"/>
                  <a:pt x="13663676" y="4237863"/>
                  <a:pt x="13707999" y="4279519"/>
                </a:cubicBezTo>
                <a:lnTo>
                  <a:pt x="13701521" y="4286504"/>
                </a:lnTo>
                <a:lnTo>
                  <a:pt x="13707999" y="4279519"/>
                </a:lnTo>
                <a:cubicBezTo>
                  <a:pt x="14106525" y="4653407"/>
                  <a:pt x="14564106" y="4917186"/>
                  <a:pt x="15093570" y="5025136"/>
                </a:cubicBezTo>
                <a:cubicBezTo>
                  <a:pt x="15484095" y="5105781"/>
                  <a:pt x="15914369" y="5096383"/>
                  <a:pt x="16297910" y="4986909"/>
                </a:cubicBezTo>
                <a:cubicBezTo>
                  <a:pt x="16648938" y="4886706"/>
                  <a:pt x="16944720" y="4724273"/>
                  <a:pt x="17207357" y="4526280"/>
                </a:cubicBezTo>
                <a:cubicBezTo>
                  <a:pt x="17534255" y="4279900"/>
                  <a:pt x="17809083" y="3978656"/>
                  <a:pt x="18086324" y="3674999"/>
                </a:cubicBezTo>
                <a:cubicBezTo>
                  <a:pt x="18176368" y="3576320"/>
                  <a:pt x="18266792" y="3477387"/>
                  <a:pt x="18359119" y="3379978"/>
                </a:cubicBezTo>
                <a:lnTo>
                  <a:pt x="18365978" y="3386582"/>
                </a:lnTo>
                <a:lnTo>
                  <a:pt x="18358994" y="3380105"/>
                </a:lnTo>
                <a:cubicBezTo>
                  <a:pt x="18452084" y="3281299"/>
                  <a:pt x="18547970" y="3183001"/>
                  <a:pt x="18646268" y="3085719"/>
                </a:cubicBezTo>
                <a:lnTo>
                  <a:pt x="18652997" y="3092450"/>
                </a:lnTo>
                <a:lnTo>
                  <a:pt x="18646268" y="3085719"/>
                </a:lnTo>
                <a:cubicBezTo>
                  <a:pt x="20051903" y="1693164"/>
                  <a:pt x="22021927" y="531241"/>
                  <a:pt x="24434927" y="0"/>
                </a:cubicBezTo>
                <a:lnTo>
                  <a:pt x="24438990" y="18542"/>
                </a:lnTo>
                <a:cubicBezTo>
                  <a:pt x="22029546" y="549021"/>
                  <a:pt x="20062697" y="1709166"/>
                  <a:pt x="18659475" y="3098927"/>
                </a:cubicBezTo>
                <a:cubicBezTo>
                  <a:pt x="18561304" y="3196082"/>
                  <a:pt x="18465545" y="3294253"/>
                  <a:pt x="18372709" y="3392805"/>
                </a:cubicBezTo>
                <a:cubicBezTo>
                  <a:pt x="18280507" y="3489960"/>
                  <a:pt x="18190337" y="3588766"/>
                  <a:pt x="18100168" y="3687572"/>
                </a:cubicBezTo>
                <a:cubicBezTo>
                  <a:pt x="17823180" y="3990975"/>
                  <a:pt x="17547082" y="4293489"/>
                  <a:pt x="17218660" y="4541139"/>
                </a:cubicBezTo>
                <a:lnTo>
                  <a:pt x="17212944" y="4533519"/>
                </a:lnTo>
                <a:lnTo>
                  <a:pt x="17218660" y="4541139"/>
                </a:lnTo>
                <a:cubicBezTo>
                  <a:pt x="16954627" y="4740402"/>
                  <a:pt x="16656685" y="4903978"/>
                  <a:pt x="16302990" y="5004943"/>
                </a:cubicBezTo>
                <a:lnTo>
                  <a:pt x="16300322" y="4995799"/>
                </a:lnTo>
                <a:lnTo>
                  <a:pt x="16302990" y="5004943"/>
                </a:lnTo>
                <a:cubicBezTo>
                  <a:pt x="15916275" y="5115433"/>
                  <a:pt x="15482951" y="5124831"/>
                  <a:pt x="15089632" y="5043551"/>
                </a:cubicBezTo>
                <a:lnTo>
                  <a:pt x="15091537" y="5034280"/>
                </a:lnTo>
                <a:lnTo>
                  <a:pt x="15089632" y="5043551"/>
                </a:lnTo>
                <a:cubicBezTo>
                  <a:pt x="14555978" y="4934839"/>
                  <a:pt x="14095349" y="4669028"/>
                  <a:pt x="13694792" y="4293108"/>
                </a:cubicBezTo>
                <a:cubicBezTo>
                  <a:pt x="13650342" y="4251198"/>
                  <a:pt x="13606653" y="4208526"/>
                  <a:pt x="13563093" y="4165092"/>
                </a:cubicBezTo>
                <a:cubicBezTo>
                  <a:pt x="13476351" y="4078224"/>
                  <a:pt x="13391643" y="3991102"/>
                  <a:pt x="13307694" y="3904742"/>
                </a:cubicBezTo>
                <a:cubicBezTo>
                  <a:pt x="13117321" y="3709035"/>
                  <a:pt x="12931267" y="3517646"/>
                  <a:pt x="12735687" y="3343656"/>
                </a:cubicBezTo>
                <a:lnTo>
                  <a:pt x="12742037" y="3336544"/>
                </a:lnTo>
                <a:lnTo>
                  <a:pt x="12735687" y="3343656"/>
                </a:lnTo>
                <a:cubicBezTo>
                  <a:pt x="12414377" y="3058033"/>
                  <a:pt x="12054078" y="2798699"/>
                  <a:pt x="11596878" y="2674493"/>
                </a:cubicBezTo>
                <a:lnTo>
                  <a:pt x="11599418" y="2665349"/>
                </a:lnTo>
                <a:lnTo>
                  <a:pt x="11596878" y="2674493"/>
                </a:lnTo>
                <a:cubicBezTo>
                  <a:pt x="11129264" y="2547493"/>
                  <a:pt x="10526141" y="2580894"/>
                  <a:pt x="10096246" y="2838704"/>
                </a:cubicBezTo>
                <a:lnTo>
                  <a:pt x="10091293" y="2830576"/>
                </a:lnTo>
                <a:lnTo>
                  <a:pt x="10096246" y="2838704"/>
                </a:lnTo>
                <a:cubicBezTo>
                  <a:pt x="10013060" y="2888742"/>
                  <a:pt x="9942195" y="2946019"/>
                  <a:pt x="9878822" y="3007487"/>
                </a:cubicBezTo>
                <a:cubicBezTo>
                  <a:pt x="9784460" y="3099054"/>
                  <a:pt x="9706737" y="3199892"/>
                  <a:pt x="9629140" y="3300603"/>
                </a:cubicBezTo>
                <a:cubicBezTo>
                  <a:pt x="9552940" y="3399536"/>
                  <a:pt x="9476867" y="3498215"/>
                  <a:pt x="9385934" y="3586480"/>
                </a:cubicBezTo>
                <a:cubicBezTo>
                  <a:pt x="9097899" y="3866007"/>
                  <a:pt x="8583676" y="3996182"/>
                  <a:pt x="8272653" y="3902456"/>
                </a:cubicBezTo>
                <a:lnTo>
                  <a:pt x="8275446" y="3893312"/>
                </a:lnTo>
                <a:lnTo>
                  <a:pt x="8272653" y="3902456"/>
                </a:lnTo>
                <a:cubicBezTo>
                  <a:pt x="8198866" y="3880231"/>
                  <a:pt x="8137397" y="3850005"/>
                  <a:pt x="8077200" y="3812286"/>
                </a:cubicBezTo>
                <a:cubicBezTo>
                  <a:pt x="8012683" y="3771773"/>
                  <a:pt x="7957693" y="3721354"/>
                  <a:pt x="7903209" y="3663823"/>
                </a:cubicBezTo>
                <a:cubicBezTo>
                  <a:pt x="7870063" y="3628898"/>
                  <a:pt x="7837043" y="3591179"/>
                  <a:pt x="7802118" y="3551301"/>
                </a:cubicBezTo>
                <a:cubicBezTo>
                  <a:pt x="7762621" y="3506216"/>
                  <a:pt x="7720583" y="3458210"/>
                  <a:pt x="7673085" y="3408045"/>
                </a:cubicBezTo>
                <a:lnTo>
                  <a:pt x="7679944" y="3401441"/>
                </a:lnTo>
                <a:lnTo>
                  <a:pt x="7673085" y="3408045"/>
                </a:lnTo>
                <a:cubicBezTo>
                  <a:pt x="7433056" y="3154553"/>
                  <a:pt x="7038721" y="2919603"/>
                  <a:pt x="6719696" y="2783078"/>
                </a:cubicBezTo>
                <a:lnTo>
                  <a:pt x="6723507" y="2774315"/>
                </a:lnTo>
                <a:lnTo>
                  <a:pt x="6719824" y="2783078"/>
                </a:lnTo>
                <a:cubicBezTo>
                  <a:pt x="6660896" y="2757932"/>
                  <a:pt x="6604508" y="2735072"/>
                  <a:pt x="6550152" y="2714371"/>
                </a:cubicBezTo>
                <a:lnTo>
                  <a:pt x="6553581" y="2705481"/>
                </a:lnTo>
                <a:lnTo>
                  <a:pt x="6550152" y="2714371"/>
                </a:lnTo>
                <a:cubicBezTo>
                  <a:pt x="6309233" y="2623312"/>
                  <a:pt x="6077077" y="2561082"/>
                  <a:pt x="5824093" y="2499995"/>
                </a:cubicBezTo>
                <a:cubicBezTo>
                  <a:pt x="5641467" y="2455799"/>
                  <a:pt x="5439029" y="2414778"/>
                  <a:pt x="5215763" y="2371725"/>
                </a:cubicBezTo>
                <a:cubicBezTo>
                  <a:pt x="5135245" y="2356231"/>
                  <a:pt x="5051933" y="2340356"/>
                  <a:pt x="4965954" y="2324100"/>
                </a:cubicBezTo>
                <a:cubicBezTo>
                  <a:pt x="4874006" y="2306701"/>
                  <a:pt x="4778883" y="2288667"/>
                  <a:pt x="4680712" y="2269617"/>
                </a:cubicBezTo>
                <a:cubicBezTo>
                  <a:pt x="4257167" y="2187829"/>
                  <a:pt x="3805555" y="2299589"/>
                  <a:pt x="3497580" y="2450211"/>
                </a:cubicBezTo>
                <a:lnTo>
                  <a:pt x="3493389" y="2441702"/>
                </a:lnTo>
                <a:lnTo>
                  <a:pt x="3497580" y="2450211"/>
                </a:lnTo>
                <a:cubicBezTo>
                  <a:pt x="3373501" y="2510917"/>
                  <a:pt x="3263900" y="2580640"/>
                  <a:pt x="3154680" y="2650236"/>
                </a:cubicBezTo>
                <a:cubicBezTo>
                  <a:pt x="2997327" y="2750312"/>
                  <a:pt x="2840609" y="2850134"/>
                  <a:pt x="2643378" y="2920619"/>
                </a:cubicBezTo>
                <a:lnTo>
                  <a:pt x="2640203" y="2911602"/>
                </a:lnTo>
                <a:lnTo>
                  <a:pt x="2643378" y="2920619"/>
                </a:lnTo>
                <a:cubicBezTo>
                  <a:pt x="2231517" y="3067685"/>
                  <a:pt x="1664335" y="3083687"/>
                  <a:pt x="1164717" y="2911475"/>
                </a:cubicBezTo>
                <a:lnTo>
                  <a:pt x="1167765" y="2902458"/>
                </a:lnTo>
                <a:lnTo>
                  <a:pt x="1164717" y="2911475"/>
                </a:lnTo>
                <a:cubicBezTo>
                  <a:pt x="634746" y="2728722"/>
                  <a:pt x="194437" y="2362962"/>
                  <a:pt x="0" y="198310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"/>
          <p:cNvSpPr/>
          <p:nvPr/>
        </p:nvSpPr>
        <p:spPr>
          <a:xfrm>
            <a:off x="-37659" y="5938365"/>
            <a:ext cx="18324195" cy="3637693"/>
          </a:xfrm>
          <a:custGeom>
            <a:rect b="b" l="l" r="r" t="t"/>
            <a:pathLst>
              <a:path extrusionOk="0" h="4850257" w="24432260">
                <a:moveTo>
                  <a:pt x="17018" y="1605153"/>
                </a:moveTo>
                <a:cubicBezTo>
                  <a:pt x="206375" y="1969897"/>
                  <a:pt x="631444" y="2330450"/>
                  <a:pt x="1146302" y="2518029"/>
                </a:cubicBezTo>
                <a:lnTo>
                  <a:pt x="1143000" y="2526919"/>
                </a:lnTo>
                <a:lnTo>
                  <a:pt x="1146302" y="2518029"/>
                </a:lnTo>
                <a:cubicBezTo>
                  <a:pt x="1627378" y="2693162"/>
                  <a:pt x="2174748" y="2689733"/>
                  <a:pt x="2574417" y="2563368"/>
                </a:cubicBezTo>
                <a:cubicBezTo>
                  <a:pt x="2765171" y="2503170"/>
                  <a:pt x="2918079" y="2414651"/>
                  <a:pt x="3073146" y="2324862"/>
                </a:cubicBezTo>
                <a:cubicBezTo>
                  <a:pt x="3181604" y="2262124"/>
                  <a:pt x="3291205" y="2198624"/>
                  <a:pt x="3415157" y="2144268"/>
                </a:cubicBezTo>
                <a:lnTo>
                  <a:pt x="3418967" y="2153031"/>
                </a:lnTo>
                <a:lnTo>
                  <a:pt x="3415157" y="2144268"/>
                </a:lnTo>
                <a:cubicBezTo>
                  <a:pt x="3723767" y="2008759"/>
                  <a:pt x="4171188" y="1911477"/>
                  <a:pt x="4590415" y="1991995"/>
                </a:cubicBezTo>
                <a:cubicBezTo>
                  <a:pt x="4851400" y="2042160"/>
                  <a:pt x="5092319" y="2081530"/>
                  <a:pt x="5313299" y="2117598"/>
                </a:cubicBezTo>
                <a:cubicBezTo>
                  <a:pt x="5478145" y="2144522"/>
                  <a:pt x="5631942" y="2169541"/>
                  <a:pt x="5774563" y="2195957"/>
                </a:cubicBezTo>
                <a:lnTo>
                  <a:pt x="5772785" y="2205355"/>
                </a:lnTo>
                <a:lnTo>
                  <a:pt x="5774563" y="2195957"/>
                </a:lnTo>
                <a:cubicBezTo>
                  <a:pt x="6039612" y="2245106"/>
                  <a:pt x="6285230" y="2293239"/>
                  <a:pt x="6541389" y="2375027"/>
                </a:cubicBezTo>
                <a:cubicBezTo>
                  <a:pt x="6599174" y="2393569"/>
                  <a:pt x="6659118" y="2414397"/>
                  <a:pt x="6721348" y="2438019"/>
                </a:cubicBezTo>
                <a:lnTo>
                  <a:pt x="6717919" y="2446909"/>
                </a:lnTo>
                <a:lnTo>
                  <a:pt x="6721221" y="2438019"/>
                </a:lnTo>
                <a:cubicBezTo>
                  <a:pt x="7059168" y="2565400"/>
                  <a:pt x="7475347" y="2801747"/>
                  <a:pt x="7716393" y="3069844"/>
                </a:cubicBezTo>
                <a:lnTo>
                  <a:pt x="7709281" y="3076194"/>
                </a:lnTo>
                <a:lnTo>
                  <a:pt x="7716393" y="3069844"/>
                </a:lnTo>
                <a:cubicBezTo>
                  <a:pt x="7774940" y="3134995"/>
                  <a:pt x="7823835" y="3197098"/>
                  <a:pt x="7868920" y="3254375"/>
                </a:cubicBezTo>
                <a:cubicBezTo>
                  <a:pt x="7908036" y="3304032"/>
                  <a:pt x="7944104" y="3350006"/>
                  <a:pt x="7981696" y="3391789"/>
                </a:cubicBezTo>
                <a:cubicBezTo>
                  <a:pt x="8017764" y="3431921"/>
                  <a:pt x="8054975" y="3467989"/>
                  <a:pt x="8097012" y="3499358"/>
                </a:cubicBezTo>
                <a:lnTo>
                  <a:pt x="8091297" y="3506978"/>
                </a:lnTo>
                <a:lnTo>
                  <a:pt x="8097012" y="3499358"/>
                </a:lnTo>
                <a:cubicBezTo>
                  <a:pt x="8153019" y="3541141"/>
                  <a:pt x="8210677" y="3575558"/>
                  <a:pt x="8281924" y="3602228"/>
                </a:cubicBezTo>
                <a:cubicBezTo>
                  <a:pt x="8584057" y="3715385"/>
                  <a:pt x="9118092" y="3603117"/>
                  <a:pt x="9419717" y="3326765"/>
                </a:cubicBezTo>
                <a:cubicBezTo>
                  <a:pt x="9514205" y="3240278"/>
                  <a:pt x="9593072" y="3142361"/>
                  <a:pt x="9673336" y="3042793"/>
                </a:cubicBezTo>
                <a:cubicBezTo>
                  <a:pt x="9754870" y="2941574"/>
                  <a:pt x="9837801" y="2838704"/>
                  <a:pt x="9939020" y="2745994"/>
                </a:cubicBezTo>
                <a:cubicBezTo>
                  <a:pt x="9998583" y="2691511"/>
                  <a:pt x="10064369" y="2640457"/>
                  <a:pt x="10140188" y="2595118"/>
                </a:cubicBezTo>
                <a:cubicBezTo>
                  <a:pt x="10572623" y="2337435"/>
                  <a:pt x="11170285" y="2295525"/>
                  <a:pt x="11638661" y="2411095"/>
                </a:cubicBezTo>
                <a:cubicBezTo>
                  <a:pt x="12095861" y="2523998"/>
                  <a:pt x="12462510" y="2771013"/>
                  <a:pt x="12788773" y="3045968"/>
                </a:cubicBezTo>
                <a:cubicBezTo>
                  <a:pt x="13030454" y="3249803"/>
                  <a:pt x="13257276" y="3480689"/>
                  <a:pt x="13489305" y="3717036"/>
                </a:cubicBezTo>
                <a:cubicBezTo>
                  <a:pt x="13532612" y="3761105"/>
                  <a:pt x="13576045" y="3805301"/>
                  <a:pt x="13619734" y="3849624"/>
                </a:cubicBezTo>
                <a:lnTo>
                  <a:pt x="13613003" y="3856355"/>
                </a:lnTo>
                <a:lnTo>
                  <a:pt x="13619734" y="3849624"/>
                </a:lnTo>
                <a:cubicBezTo>
                  <a:pt x="13662406" y="3892677"/>
                  <a:pt x="13704823" y="3935095"/>
                  <a:pt x="13748004" y="3976624"/>
                </a:cubicBezTo>
                <a:lnTo>
                  <a:pt x="13741399" y="3983482"/>
                </a:lnTo>
                <a:lnTo>
                  <a:pt x="13748004" y="3976624"/>
                </a:lnTo>
                <a:cubicBezTo>
                  <a:pt x="14135862" y="4349242"/>
                  <a:pt x="14566772" y="4620006"/>
                  <a:pt x="15077695" y="4739894"/>
                </a:cubicBezTo>
                <a:cubicBezTo>
                  <a:pt x="15454503" y="4829556"/>
                  <a:pt x="15875254" y="4831334"/>
                  <a:pt x="16255111" y="4734687"/>
                </a:cubicBezTo>
                <a:lnTo>
                  <a:pt x="16257396" y="4743958"/>
                </a:lnTo>
                <a:lnTo>
                  <a:pt x="16255111" y="4734687"/>
                </a:lnTo>
                <a:cubicBezTo>
                  <a:pt x="16602074" y="4646422"/>
                  <a:pt x="16898746" y="4496435"/>
                  <a:pt x="17164304" y="4310507"/>
                </a:cubicBezTo>
                <a:cubicBezTo>
                  <a:pt x="17499076" y="4076192"/>
                  <a:pt x="17783810" y="3785743"/>
                  <a:pt x="18071338" y="3492246"/>
                </a:cubicBezTo>
                <a:cubicBezTo>
                  <a:pt x="18160492" y="3401314"/>
                  <a:pt x="18249772" y="3310128"/>
                  <a:pt x="18340959" y="3220339"/>
                </a:cubicBezTo>
                <a:lnTo>
                  <a:pt x="18347690" y="3227070"/>
                </a:lnTo>
                <a:lnTo>
                  <a:pt x="18340959" y="3220339"/>
                </a:lnTo>
                <a:cubicBezTo>
                  <a:pt x="18436209" y="3125724"/>
                  <a:pt x="18533998" y="3031617"/>
                  <a:pt x="18634329" y="2938653"/>
                </a:cubicBezTo>
                <a:lnTo>
                  <a:pt x="18640806" y="2945638"/>
                </a:lnTo>
                <a:lnTo>
                  <a:pt x="18634329" y="2938653"/>
                </a:lnTo>
                <a:cubicBezTo>
                  <a:pt x="20066254" y="1606042"/>
                  <a:pt x="22036786" y="499364"/>
                  <a:pt x="24428322" y="0"/>
                </a:cubicBezTo>
                <a:lnTo>
                  <a:pt x="24432260" y="18669"/>
                </a:lnTo>
                <a:cubicBezTo>
                  <a:pt x="22044152" y="517398"/>
                  <a:pt x="20076667" y="1622425"/>
                  <a:pt x="18647156" y="2952496"/>
                </a:cubicBezTo>
                <a:cubicBezTo>
                  <a:pt x="18547080" y="3045333"/>
                  <a:pt x="18449416" y="3139313"/>
                  <a:pt x="18354293" y="3233674"/>
                </a:cubicBezTo>
                <a:cubicBezTo>
                  <a:pt x="18263235" y="3323336"/>
                  <a:pt x="18174081" y="3414395"/>
                  <a:pt x="18084927" y="3505327"/>
                </a:cubicBezTo>
                <a:cubicBezTo>
                  <a:pt x="17797526" y="3798570"/>
                  <a:pt x="17511521" y="4090416"/>
                  <a:pt x="17175226" y="4325874"/>
                </a:cubicBezTo>
                <a:lnTo>
                  <a:pt x="17169765" y="4318127"/>
                </a:lnTo>
                <a:lnTo>
                  <a:pt x="17175226" y="4325874"/>
                </a:lnTo>
                <a:cubicBezTo>
                  <a:pt x="16908144" y="4512945"/>
                  <a:pt x="16609440" y="4664075"/>
                  <a:pt x="16259810" y="4752975"/>
                </a:cubicBezTo>
                <a:cubicBezTo>
                  <a:pt x="15876905" y="4850257"/>
                  <a:pt x="15453106" y="4848606"/>
                  <a:pt x="15073376" y="4758182"/>
                </a:cubicBezTo>
                <a:lnTo>
                  <a:pt x="15075535" y="4748911"/>
                </a:lnTo>
                <a:lnTo>
                  <a:pt x="15073376" y="4758182"/>
                </a:lnTo>
                <a:cubicBezTo>
                  <a:pt x="14558390" y="4637278"/>
                  <a:pt x="14124559" y="4364482"/>
                  <a:pt x="13734922" y="3990086"/>
                </a:cubicBezTo>
                <a:cubicBezTo>
                  <a:pt x="13691615" y="3948430"/>
                  <a:pt x="13649070" y="3905885"/>
                  <a:pt x="13606271" y="3862705"/>
                </a:cubicBezTo>
                <a:cubicBezTo>
                  <a:pt x="13562457" y="3818382"/>
                  <a:pt x="13519022" y="3774186"/>
                  <a:pt x="13475715" y="3730117"/>
                </a:cubicBezTo>
                <a:cubicBezTo>
                  <a:pt x="13243560" y="3493770"/>
                  <a:pt x="13017372" y="3263392"/>
                  <a:pt x="12776454" y="3060319"/>
                </a:cubicBezTo>
                <a:lnTo>
                  <a:pt x="12782549" y="3053080"/>
                </a:lnTo>
                <a:lnTo>
                  <a:pt x="12776454" y="3060319"/>
                </a:lnTo>
                <a:cubicBezTo>
                  <a:pt x="12451207" y="2786253"/>
                  <a:pt x="12087097" y="2541270"/>
                  <a:pt x="11634089" y="2429383"/>
                </a:cubicBezTo>
                <a:lnTo>
                  <a:pt x="11636374" y="2420112"/>
                </a:lnTo>
                <a:lnTo>
                  <a:pt x="11634089" y="2429383"/>
                </a:lnTo>
                <a:cubicBezTo>
                  <a:pt x="11169395" y="2314702"/>
                  <a:pt x="10577195" y="2356739"/>
                  <a:pt x="10149967" y="2611247"/>
                </a:cubicBezTo>
                <a:lnTo>
                  <a:pt x="10145141" y="2603119"/>
                </a:lnTo>
                <a:lnTo>
                  <a:pt x="10149967" y="2611247"/>
                </a:lnTo>
                <a:cubicBezTo>
                  <a:pt x="10075418" y="2655824"/>
                  <a:pt x="10010520" y="2706116"/>
                  <a:pt x="9951846" y="2759837"/>
                </a:cubicBezTo>
                <a:cubicBezTo>
                  <a:pt x="9851770" y="2851531"/>
                  <a:pt x="9769729" y="2953258"/>
                  <a:pt x="9688068" y="3054604"/>
                </a:cubicBezTo>
                <a:cubicBezTo>
                  <a:pt x="9608057" y="3153918"/>
                  <a:pt x="9528174" y="3252978"/>
                  <a:pt x="9432544" y="3340608"/>
                </a:cubicBezTo>
                <a:lnTo>
                  <a:pt x="9426067" y="3333623"/>
                </a:lnTo>
                <a:lnTo>
                  <a:pt x="9432544" y="3340608"/>
                </a:lnTo>
                <a:cubicBezTo>
                  <a:pt x="9126346" y="3621024"/>
                  <a:pt x="8585072" y="3735959"/>
                  <a:pt x="8275193" y="3619881"/>
                </a:cubicBezTo>
                <a:lnTo>
                  <a:pt x="8278495" y="3610991"/>
                </a:lnTo>
                <a:lnTo>
                  <a:pt x="8275193" y="3619881"/>
                </a:lnTo>
                <a:cubicBezTo>
                  <a:pt x="8201914" y="3592449"/>
                  <a:pt x="8142732" y="3557016"/>
                  <a:pt x="8085582" y="3514471"/>
                </a:cubicBezTo>
                <a:cubicBezTo>
                  <a:pt x="8042402" y="3482213"/>
                  <a:pt x="8004174" y="3445129"/>
                  <a:pt x="7967598" y="3404362"/>
                </a:cubicBezTo>
                <a:cubicBezTo>
                  <a:pt x="7929626" y="3362071"/>
                  <a:pt x="7893049" y="3315589"/>
                  <a:pt x="7854060" y="3265932"/>
                </a:cubicBezTo>
                <a:cubicBezTo>
                  <a:pt x="7808976" y="3208528"/>
                  <a:pt x="7760461" y="3146933"/>
                  <a:pt x="7702422" y="3082290"/>
                </a:cubicBezTo>
                <a:cubicBezTo>
                  <a:pt x="7464170" y="2817241"/>
                  <a:pt x="7051040" y="2582291"/>
                  <a:pt x="6714744" y="2455545"/>
                </a:cubicBezTo>
                <a:cubicBezTo>
                  <a:pt x="6652895" y="2432177"/>
                  <a:pt x="6593205" y="2411349"/>
                  <a:pt x="6535801" y="2392934"/>
                </a:cubicBezTo>
                <a:lnTo>
                  <a:pt x="6538721" y="2383917"/>
                </a:lnTo>
                <a:lnTo>
                  <a:pt x="6535801" y="2392934"/>
                </a:lnTo>
                <a:cubicBezTo>
                  <a:pt x="6280912" y="2311654"/>
                  <a:pt x="6036310" y="2263648"/>
                  <a:pt x="5771261" y="2214499"/>
                </a:cubicBezTo>
                <a:cubicBezTo>
                  <a:pt x="5628893" y="2188083"/>
                  <a:pt x="5475351" y="2163064"/>
                  <a:pt x="5310505" y="2136140"/>
                </a:cubicBezTo>
                <a:cubicBezTo>
                  <a:pt x="5089524" y="2100072"/>
                  <a:pt x="4848352" y="2060702"/>
                  <a:pt x="4587112" y="2010537"/>
                </a:cubicBezTo>
                <a:lnTo>
                  <a:pt x="4588891" y="2001139"/>
                </a:lnTo>
                <a:lnTo>
                  <a:pt x="4587112" y="2010537"/>
                </a:lnTo>
                <a:cubicBezTo>
                  <a:pt x="4172712" y="1930908"/>
                  <a:pt x="3729228" y="2027174"/>
                  <a:pt x="3423158" y="2161540"/>
                </a:cubicBezTo>
                <a:cubicBezTo>
                  <a:pt x="3300222" y="2215515"/>
                  <a:pt x="3191510" y="2278380"/>
                  <a:pt x="3083052" y="2341245"/>
                </a:cubicBezTo>
                <a:cubicBezTo>
                  <a:pt x="2927985" y="2430907"/>
                  <a:pt x="2773553" y="2520442"/>
                  <a:pt x="2580513" y="2581402"/>
                </a:cubicBezTo>
                <a:lnTo>
                  <a:pt x="2577592" y="2572258"/>
                </a:lnTo>
                <a:lnTo>
                  <a:pt x="2580513" y="2581402"/>
                </a:lnTo>
                <a:cubicBezTo>
                  <a:pt x="2176906" y="2708910"/>
                  <a:pt x="1625092" y="2712339"/>
                  <a:pt x="1140206" y="2535809"/>
                </a:cubicBezTo>
                <a:cubicBezTo>
                  <a:pt x="621411" y="2347087"/>
                  <a:pt x="192024" y="1983740"/>
                  <a:pt x="0" y="161391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"/>
          <p:cNvSpPr/>
          <p:nvPr/>
        </p:nvSpPr>
        <p:spPr>
          <a:xfrm>
            <a:off x="-33011" y="6080856"/>
            <a:ext cx="18319337" cy="3439193"/>
          </a:xfrm>
          <a:custGeom>
            <a:rect b="b" l="l" r="r" t="t"/>
            <a:pathLst>
              <a:path extrusionOk="0" h="4585589" w="24425783">
                <a:moveTo>
                  <a:pt x="16764" y="1235837"/>
                </a:moveTo>
                <a:cubicBezTo>
                  <a:pt x="203708" y="1590802"/>
                  <a:pt x="617855" y="1948688"/>
                  <a:pt x="1121410" y="2142490"/>
                </a:cubicBezTo>
                <a:lnTo>
                  <a:pt x="1117981" y="2151380"/>
                </a:lnTo>
                <a:lnTo>
                  <a:pt x="1121410" y="2142490"/>
                </a:lnTo>
                <a:cubicBezTo>
                  <a:pt x="1587881" y="2321941"/>
                  <a:pt x="2120011" y="2331085"/>
                  <a:pt x="2511552" y="2224024"/>
                </a:cubicBezTo>
                <a:cubicBezTo>
                  <a:pt x="2698496" y="2172970"/>
                  <a:pt x="2849372" y="2094611"/>
                  <a:pt x="3002534" y="2014982"/>
                </a:cubicBezTo>
                <a:cubicBezTo>
                  <a:pt x="3109849" y="1959229"/>
                  <a:pt x="3218434" y="1902841"/>
                  <a:pt x="3340735" y="1855343"/>
                </a:cubicBezTo>
                <a:lnTo>
                  <a:pt x="3344164" y="1864233"/>
                </a:lnTo>
                <a:lnTo>
                  <a:pt x="3340735" y="1855343"/>
                </a:lnTo>
                <a:cubicBezTo>
                  <a:pt x="3647567" y="1736217"/>
                  <a:pt x="4086352" y="1654556"/>
                  <a:pt x="4496054" y="1733042"/>
                </a:cubicBezTo>
                <a:lnTo>
                  <a:pt x="4494276" y="1742440"/>
                </a:lnTo>
                <a:lnTo>
                  <a:pt x="4496054" y="1733042"/>
                </a:lnTo>
                <a:cubicBezTo>
                  <a:pt x="4852162" y="1801241"/>
                  <a:pt x="5175250" y="1841627"/>
                  <a:pt x="5462778" y="1877568"/>
                </a:cubicBezTo>
                <a:cubicBezTo>
                  <a:pt x="5551932" y="1888744"/>
                  <a:pt x="5637657" y="1899412"/>
                  <a:pt x="5719953" y="1910461"/>
                </a:cubicBezTo>
                <a:lnTo>
                  <a:pt x="5718683" y="1919859"/>
                </a:lnTo>
                <a:lnTo>
                  <a:pt x="5719953" y="1910461"/>
                </a:lnTo>
                <a:cubicBezTo>
                  <a:pt x="5722874" y="1910842"/>
                  <a:pt x="5725922" y="1911223"/>
                  <a:pt x="5728843" y="1911604"/>
                </a:cubicBezTo>
                <a:cubicBezTo>
                  <a:pt x="5731764" y="1911985"/>
                  <a:pt x="5734685" y="1912366"/>
                  <a:pt x="5737733" y="1912747"/>
                </a:cubicBezTo>
                <a:cubicBezTo>
                  <a:pt x="6008116" y="1948815"/>
                  <a:pt x="6260973" y="1982978"/>
                  <a:pt x="6525641" y="2053336"/>
                </a:cubicBezTo>
                <a:cubicBezTo>
                  <a:pt x="6586728" y="2069719"/>
                  <a:pt x="6649847" y="2088388"/>
                  <a:pt x="6715379" y="2110232"/>
                </a:cubicBezTo>
                <a:lnTo>
                  <a:pt x="6712331" y="2119249"/>
                </a:lnTo>
                <a:lnTo>
                  <a:pt x="6715379" y="2110232"/>
                </a:lnTo>
                <a:cubicBezTo>
                  <a:pt x="7070852" y="2227834"/>
                  <a:pt x="7506716" y="2464435"/>
                  <a:pt x="7745984" y="2744724"/>
                </a:cubicBezTo>
                <a:cubicBezTo>
                  <a:pt x="7813040" y="2823337"/>
                  <a:pt x="7865364" y="2898140"/>
                  <a:pt x="7913243" y="2966720"/>
                </a:cubicBezTo>
                <a:cubicBezTo>
                  <a:pt x="7954264" y="3025394"/>
                  <a:pt x="7991856" y="3079242"/>
                  <a:pt x="8033004" y="3127375"/>
                </a:cubicBezTo>
                <a:cubicBezTo>
                  <a:pt x="8055991" y="3154426"/>
                  <a:pt x="8080121" y="3179572"/>
                  <a:pt x="8106410" y="3202686"/>
                </a:cubicBezTo>
                <a:lnTo>
                  <a:pt x="8100060" y="3209798"/>
                </a:lnTo>
                <a:lnTo>
                  <a:pt x="8106410" y="3202686"/>
                </a:lnTo>
                <a:cubicBezTo>
                  <a:pt x="8159369" y="3249295"/>
                  <a:pt x="8214741" y="3288538"/>
                  <a:pt x="8285607" y="3320288"/>
                </a:cubicBezTo>
                <a:lnTo>
                  <a:pt x="8281670" y="3328924"/>
                </a:lnTo>
                <a:lnTo>
                  <a:pt x="8285607" y="3320288"/>
                </a:lnTo>
                <a:cubicBezTo>
                  <a:pt x="8586343" y="3455162"/>
                  <a:pt x="9146794" y="3357753"/>
                  <a:pt x="9466707" y="3080639"/>
                </a:cubicBezTo>
                <a:lnTo>
                  <a:pt x="9472930" y="3087878"/>
                </a:lnTo>
                <a:lnTo>
                  <a:pt x="9466707" y="3080639"/>
                </a:lnTo>
                <a:cubicBezTo>
                  <a:pt x="9565386" y="2995041"/>
                  <a:pt x="9647936" y="2897251"/>
                  <a:pt x="9731883" y="2797810"/>
                </a:cubicBezTo>
                <a:cubicBezTo>
                  <a:pt x="9817608" y="2696210"/>
                  <a:pt x="9904730" y="2592832"/>
                  <a:pt x="10011537" y="2500249"/>
                </a:cubicBezTo>
                <a:cubicBezTo>
                  <a:pt x="10066401" y="2452624"/>
                  <a:pt x="10126472" y="2407920"/>
                  <a:pt x="10194290" y="2367661"/>
                </a:cubicBezTo>
                <a:cubicBezTo>
                  <a:pt x="10624185" y="2113407"/>
                  <a:pt x="11210290" y="2062607"/>
                  <a:pt x="11675999" y="2165858"/>
                </a:cubicBezTo>
                <a:lnTo>
                  <a:pt x="11673967" y="2175129"/>
                </a:lnTo>
                <a:lnTo>
                  <a:pt x="11675999" y="2165858"/>
                </a:lnTo>
                <a:cubicBezTo>
                  <a:pt x="12129008" y="2266061"/>
                  <a:pt x="12499594" y="2498725"/>
                  <a:pt x="12829667" y="2762250"/>
                </a:cubicBezTo>
                <a:cubicBezTo>
                  <a:pt x="13120496" y="2994533"/>
                  <a:pt x="13389483" y="3267075"/>
                  <a:pt x="13663421" y="3547364"/>
                </a:cubicBezTo>
                <a:lnTo>
                  <a:pt x="13656564" y="3553968"/>
                </a:lnTo>
                <a:lnTo>
                  <a:pt x="13663421" y="3547364"/>
                </a:lnTo>
                <a:cubicBezTo>
                  <a:pt x="13705332" y="3590163"/>
                  <a:pt x="13746861" y="3632327"/>
                  <a:pt x="13788897" y="3673729"/>
                </a:cubicBezTo>
                <a:lnTo>
                  <a:pt x="13782168" y="3680460"/>
                </a:lnTo>
                <a:lnTo>
                  <a:pt x="13788897" y="3673729"/>
                </a:lnTo>
                <a:cubicBezTo>
                  <a:pt x="14166215" y="4045204"/>
                  <a:pt x="14570456" y="4321937"/>
                  <a:pt x="15062454" y="4454779"/>
                </a:cubicBezTo>
                <a:cubicBezTo>
                  <a:pt x="15425801" y="4552950"/>
                  <a:pt x="15837027" y="4566412"/>
                  <a:pt x="16212694" y="4482719"/>
                </a:cubicBezTo>
                <a:lnTo>
                  <a:pt x="16214725" y="4491990"/>
                </a:lnTo>
                <a:lnTo>
                  <a:pt x="16212694" y="4482719"/>
                </a:lnTo>
                <a:cubicBezTo>
                  <a:pt x="16555594" y="4406392"/>
                  <a:pt x="16853154" y="4268724"/>
                  <a:pt x="17121505" y="4094988"/>
                </a:cubicBezTo>
                <a:cubicBezTo>
                  <a:pt x="17465168" y="3872484"/>
                  <a:pt x="17760950" y="3591941"/>
                  <a:pt x="18060035" y="3307969"/>
                </a:cubicBezTo>
                <a:cubicBezTo>
                  <a:pt x="18147030" y="3225419"/>
                  <a:pt x="18234406" y="3142488"/>
                  <a:pt x="18323179" y="3060700"/>
                </a:cubicBezTo>
                <a:lnTo>
                  <a:pt x="18329656" y="3067685"/>
                </a:lnTo>
                <a:lnTo>
                  <a:pt x="18323179" y="3060700"/>
                </a:lnTo>
                <a:cubicBezTo>
                  <a:pt x="18420588" y="2970530"/>
                  <a:pt x="18520410" y="2880487"/>
                  <a:pt x="18622519" y="2791587"/>
                </a:cubicBezTo>
                <a:lnTo>
                  <a:pt x="18628742" y="2798826"/>
                </a:lnTo>
                <a:lnTo>
                  <a:pt x="18622519" y="2791587"/>
                </a:lnTo>
                <a:cubicBezTo>
                  <a:pt x="20081113" y="1518793"/>
                  <a:pt x="22052026" y="467487"/>
                  <a:pt x="24422100" y="0"/>
                </a:cubicBezTo>
                <a:lnTo>
                  <a:pt x="24425783" y="18669"/>
                </a:lnTo>
                <a:cubicBezTo>
                  <a:pt x="22059138" y="485648"/>
                  <a:pt x="20091147" y="1535303"/>
                  <a:pt x="18635092" y="2805938"/>
                </a:cubicBezTo>
                <a:cubicBezTo>
                  <a:pt x="18533110" y="2894711"/>
                  <a:pt x="18433415" y="2984500"/>
                  <a:pt x="18336133" y="3074670"/>
                </a:cubicBezTo>
                <a:cubicBezTo>
                  <a:pt x="18247487" y="3156331"/>
                  <a:pt x="18160238" y="3239135"/>
                  <a:pt x="18073117" y="3321685"/>
                </a:cubicBezTo>
                <a:cubicBezTo>
                  <a:pt x="17774158" y="3605403"/>
                  <a:pt x="17477232" y="3887216"/>
                  <a:pt x="17131793" y="4110863"/>
                </a:cubicBezTo>
                <a:lnTo>
                  <a:pt x="17126585" y="4102862"/>
                </a:lnTo>
                <a:lnTo>
                  <a:pt x="17131793" y="4110863"/>
                </a:lnTo>
                <a:cubicBezTo>
                  <a:pt x="16861790" y="4285615"/>
                  <a:pt x="16562198" y="4424299"/>
                  <a:pt x="16216757" y="4501261"/>
                </a:cubicBezTo>
                <a:cubicBezTo>
                  <a:pt x="15838044" y="4585589"/>
                  <a:pt x="15423643" y="4572000"/>
                  <a:pt x="15057374" y="4473067"/>
                </a:cubicBezTo>
                <a:lnTo>
                  <a:pt x="15059914" y="4463923"/>
                </a:lnTo>
                <a:lnTo>
                  <a:pt x="15057374" y="4473067"/>
                </a:lnTo>
                <a:cubicBezTo>
                  <a:pt x="14561312" y="4339082"/>
                  <a:pt x="14154277" y="4060190"/>
                  <a:pt x="13775436" y="3687191"/>
                </a:cubicBezTo>
                <a:cubicBezTo>
                  <a:pt x="13733271" y="3645662"/>
                  <a:pt x="13691617" y="3603371"/>
                  <a:pt x="13649706" y="3560572"/>
                </a:cubicBezTo>
                <a:cubicBezTo>
                  <a:pt x="13375768" y="3280283"/>
                  <a:pt x="13107417" y="3008503"/>
                  <a:pt x="12817729" y="2777109"/>
                </a:cubicBezTo>
                <a:lnTo>
                  <a:pt x="12823698" y="2769616"/>
                </a:lnTo>
                <a:lnTo>
                  <a:pt x="12817729" y="2777109"/>
                </a:lnTo>
                <a:cubicBezTo>
                  <a:pt x="12488799" y="2514346"/>
                  <a:pt x="12120753" y="2283714"/>
                  <a:pt x="11671808" y="2184400"/>
                </a:cubicBezTo>
                <a:cubicBezTo>
                  <a:pt x="11209782" y="2081911"/>
                  <a:pt x="10628884" y="2132584"/>
                  <a:pt x="10203942" y="2383917"/>
                </a:cubicBezTo>
                <a:lnTo>
                  <a:pt x="10199116" y="2375662"/>
                </a:lnTo>
                <a:lnTo>
                  <a:pt x="10203942" y="2383790"/>
                </a:lnTo>
                <a:cubicBezTo>
                  <a:pt x="10137267" y="2423414"/>
                  <a:pt x="10078085" y="2467483"/>
                  <a:pt x="10023856" y="2514346"/>
                </a:cubicBezTo>
                <a:cubicBezTo>
                  <a:pt x="9918319" y="2605786"/>
                  <a:pt x="9832086" y="2708021"/>
                  <a:pt x="9746361" y="2809748"/>
                </a:cubicBezTo>
                <a:cubicBezTo>
                  <a:pt x="9662541" y="2909062"/>
                  <a:pt x="9579102" y="3008122"/>
                  <a:pt x="9479153" y="3094736"/>
                </a:cubicBezTo>
                <a:cubicBezTo>
                  <a:pt x="9154795" y="3375660"/>
                  <a:pt x="8586470" y="3475863"/>
                  <a:pt x="8277860" y="3337306"/>
                </a:cubicBezTo>
                <a:cubicBezTo>
                  <a:pt x="8204835" y="3304540"/>
                  <a:pt x="8147939" y="3264281"/>
                  <a:pt x="8093964" y="3216656"/>
                </a:cubicBezTo>
                <a:cubicBezTo>
                  <a:pt x="8066913" y="3192780"/>
                  <a:pt x="8042148" y="3166999"/>
                  <a:pt x="8018653" y="3139440"/>
                </a:cubicBezTo>
                <a:cubicBezTo>
                  <a:pt x="7976870" y="3090418"/>
                  <a:pt x="7938643" y="3035808"/>
                  <a:pt x="7897749" y="2977261"/>
                </a:cubicBezTo>
                <a:cubicBezTo>
                  <a:pt x="7849743" y="2908681"/>
                  <a:pt x="7797927" y="2834513"/>
                  <a:pt x="7731506" y="2756789"/>
                </a:cubicBezTo>
                <a:lnTo>
                  <a:pt x="7738745" y="2750566"/>
                </a:lnTo>
                <a:lnTo>
                  <a:pt x="7731506" y="2756789"/>
                </a:lnTo>
                <a:cubicBezTo>
                  <a:pt x="7495413" y="2480183"/>
                  <a:pt x="7063105" y="2244979"/>
                  <a:pt x="6709410" y="2128012"/>
                </a:cubicBezTo>
                <a:cubicBezTo>
                  <a:pt x="6644386" y="2106295"/>
                  <a:pt x="6581521" y="2087626"/>
                  <a:pt x="6520815" y="2071370"/>
                </a:cubicBezTo>
                <a:lnTo>
                  <a:pt x="6523228" y="2062226"/>
                </a:lnTo>
                <a:lnTo>
                  <a:pt x="6520815" y="2071370"/>
                </a:lnTo>
                <a:cubicBezTo>
                  <a:pt x="6257417" y="2001393"/>
                  <a:pt x="6005830" y="1967357"/>
                  <a:pt x="5735320" y="1931289"/>
                </a:cubicBezTo>
                <a:cubicBezTo>
                  <a:pt x="5732399" y="1930908"/>
                  <a:pt x="5729478" y="1930527"/>
                  <a:pt x="5726430" y="1930146"/>
                </a:cubicBezTo>
                <a:cubicBezTo>
                  <a:pt x="5723382" y="1929765"/>
                  <a:pt x="5720588" y="1929384"/>
                  <a:pt x="5717540" y="1929003"/>
                </a:cubicBezTo>
                <a:cubicBezTo>
                  <a:pt x="5635371" y="1918081"/>
                  <a:pt x="5549773" y="1907286"/>
                  <a:pt x="5460619" y="1896237"/>
                </a:cubicBezTo>
                <a:cubicBezTo>
                  <a:pt x="5173091" y="1860296"/>
                  <a:pt x="4849495" y="1819910"/>
                  <a:pt x="4492625" y="1751457"/>
                </a:cubicBezTo>
                <a:cubicBezTo>
                  <a:pt x="4087368" y="1673860"/>
                  <a:pt x="3652266" y="1754632"/>
                  <a:pt x="3347847" y="1872869"/>
                </a:cubicBezTo>
                <a:cubicBezTo>
                  <a:pt x="3226562" y="1919986"/>
                  <a:pt x="3118993" y="1975866"/>
                  <a:pt x="3011424" y="2031746"/>
                </a:cubicBezTo>
                <a:cubicBezTo>
                  <a:pt x="2858389" y="2111248"/>
                  <a:pt x="2705862" y="2190623"/>
                  <a:pt x="2516632" y="2242185"/>
                </a:cubicBezTo>
                <a:lnTo>
                  <a:pt x="2514092" y="2233041"/>
                </a:lnTo>
                <a:lnTo>
                  <a:pt x="2516632" y="2242185"/>
                </a:lnTo>
                <a:cubicBezTo>
                  <a:pt x="2121281" y="2350262"/>
                  <a:pt x="1584960" y="2340991"/>
                  <a:pt x="1114552" y="2160016"/>
                </a:cubicBezTo>
                <a:cubicBezTo>
                  <a:pt x="607695" y="1965071"/>
                  <a:pt x="189357" y="1604391"/>
                  <a:pt x="0" y="1244727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"/>
          <p:cNvSpPr/>
          <p:nvPr/>
        </p:nvSpPr>
        <p:spPr>
          <a:xfrm>
            <a:off x="-28315" y="6222927"/>
            <a:ext cx="18314575" cy="3240404"/>
          </a:xfrm>
          <a:custGeom>
            <a:rect b="b" l="l" r="r" t="t"/>
            <a:pathLst>
              <a:path extrusionOk="0" h="4320540" w="24419433">
                <a:moveTo>
                  <a:pt x="16764" y="867029"/>
                </a:moveTo>
                <a:cubicBezTo>
                  <a:pt x="201295" y="1212342"/>
                  <a:pt x="604774" y="1567307"/>
                  <a:pt x="1096772" y="1767459"/>
                </a:cubicBezTo>
                <a:lnTo>
                  <a:pt x="1093216" y="1776222"/>
                </a:lnTo>
                <a:lnTo>
                  <a:pt x="1096772" y="1767459"/>
                </a:lnTo>
                <a:cubicBezTo>
                  <a:pt x="1548638" y="1951228"/>
                  <a:pt x="2065782" y="1972818"/>
                  <a:pt x="2449068" y="1885315"/>
                </a:cubicBezTo>
                <a:lnTo>
                  <a:pt x="2451227" y="1894586"/>
                </a:lnTo>
                <a:lnTo>
                  <a:pt x="2449068" y="1885315"/>
                </a:lnTo>
                <a:cubicBezTo>
                  <a:pt x="2632329" y="1843405"/>
                  <a:pt x="2781427" y="1774952"/>
                  <a:pt x="2932811" y="1705483"/>
                </a:cubicBezTo>
                <a:cubicBezTo>
                  <a:pt x="3038983" y="1656715"/>
                  <a:pt x="3146298" y="1607439"/>
                  <a:pt x="3266694" y="1566926"/>
                </a:cubicBezTo>
                <a:lnTo>
                  <a:pt x="3269742" y="1575943"/>
                </a:lnTo>
                <a:lnTo>
                  <a:pt x="3266694" y="1566926"/>
                </a:lnTo>
                <a:cubicBezTo>
                  <a:pt x="3572256" y="1464183"/>
                  <a:pt x="4001770" y="1398143"/>
                  <a:pt x="4401820" y="1474470"/>
                </a:cubicBezTo>
                <a:cubicBezTo>
                  <a:pt x="4823460" y="1554988"/>
                  <a:pt x="5204460" y="1586738"/>
                  <a:pt x="5536565" y="1614424"/>
                </a:cubicBezTo>
                <a:cubicBezTo>
                  <a:pt x="5580380" y="1618107"/>
                  <a:pt x="5623306" y="1621663"/>
                  <a:pt x="5665470" y="1625219"/>
                </a:cubicBezTo>
                <a:lnTo>
                  <a:pt x="5664708" y="1634744"/>
                </a:lnTo>
                <a:lnTo>
                  <a:pt x="5665470" y="1625219"/>
                </a:lnTo>
                <a:cubicBezTo>
                  <a:pt x="5686044" y="1626997"/>
                  <a:pt x="5706364" y="1628648"/>
                  <a:pt x="5726684" y="1630426"/>
                </a:cubicBezTo>
                <a:cubicBezTo>
                  <a:pt x="5746877" y="1632077"/>
                  <a:pt x="5766943" y="1633855"/>
                  <a:pt x="5787009" y="1635506"/>
                </a:cubicBezTo>
                <a:cubicBezTo>
                  <a:pt x="6031103" y="1656461"/>
                  <a:pt x="6265037" y="1678686"/>
                  <a:pt x="6509512" y="1732026"/>
                </a:cubicBezTo>
                <a:lnTo>
                  <a:pt x="6507480" y="1741297"/>
                </a:lnTo>
                <a:lnTo>
                  <a:pt x="6509512" y="1732026"/>
                </a:lnTo>
                <a:cubicBezTo>
                  <a:pt x="6573901" y="1745996"/>
                  <a:pt x="6640068" y="1763014"/>
                  <a:pt x="6708902" y="1782826"/>
                </a:cubicBezTo>
                <a:lnTo>
                  <a:pt x="6706235" y="1791970"/>
                </a:lnTo>
                <a:lnTo>
                  <a:pt x="6708902" y="1782826"/>
                </a:lnTo>
                <a:cubicBezTo>
                  <a:pt x="7081901" y="1890649"/>
                  <a:pt x="7537323" y="2127377"/>
                  <a:pt x="7775067" y="2419858"/>
                </a:cubicBezTo>
                <a:cubicBezTo>
                  <a:pt x="7848854" y="2510790"/>
                  <a:pt x="7902448" y="2597658"/>
                  <a:pt x="7951343" y="2676906"/>
                </a:cubicBezTo>
                <a:cubicBezTo>
                  <a:pt x="7992872" y="2744216"/>
                  <a:pt x="8030718" y="2805684"/>
                  <a:pt x="8075041" y="2860294"/>
                </a:cubicBezTo>
                <a:cubicBezTo>
                  <a:pt x="8087995" y="2876169"/>
                  <a:pt x="8101457" y="2891536"/>
                  <a:pt x="8115681" y="2906141"/>
                </a:cubicBezTo>
                <a:lnTo>
                  <a:pt x="8108823" y="2912745"/>
                </a:lnTo>
                <a:lnTo>
                  <a:pt x="8115681" y="2906141"/>
                </a:lnTo>
                <a:cubicBezTo>
                  <a:pt x="8165592" y="2957449"/>
                  <a:pt x="8218932" y="3001772"/>
                  <a:pt x="8289163" y="3038475"/>
                </a:cubicBezTo>
                <a:cubicBezTo>
                  <a:pt x="8588375" y="3195066"/>
                  <a:pt x="9174861" y="3112389"/>
                  <a:pt x="9513570" y="2834640"/>
                </a:cubicBezTo>
                <a:cubicBezTo>
                  <a:pt x="9616567" y="2750185"/>
                  <a:pt x="9702800" y="2652522"/>
                  <a:pt x="9790684" y="2552954"/>
                </a:cubicBezTo>
                <a:cubicBezTo>
                  <a:pt x="9880600" y="2451100"/>
                  <a:pt x="9972294" y="2347214"/>
                  <a:pt x="10084816" y="2254885"/>
                </a:cubicBezTo>
                <a:cubicBezTo>
                  <a:pt x="10134600" y="2213991"/>
                  <a:pt x="10188575" y="2175383"/>
                  <a:pt x="10248265" y="2140204"/>
                </a:cubicBezTo>
                <a:cubicBezTo>
                  <a:pt x="10675366" y="1889379"/>
                  <a:pt x="11250041" y="1829943"/>
                  <a:pt x="11713210" y="1920621"/>
                </a:cubicBezTo>
                <a:cubicBezTo>
                  <a:pt x="12161774" y="2008378"/>
                  <a:pt x="12536678" y="2226437"/>
                  <a:pt x="12870561" y="2478659"/>
                </a:cubicBezTo>
                <a:lnTo>
                  <a:pt x="12864846" y="2486279"/>
                </a:lnTo>
                <a:lnTo>
                  <a:pt x="12870561" y="2478659"/>
                </a:lnTo>
                <a:cubicBezTo>
                  <a:pt x="13165455" y="2701417"/>
                  <a:pt x="13437744" y="2966339"/>
                  <a:pt x="13706729" y="3245104"/>
                </a:cubicBezTo>
                <a:lnTo>
                  <a:pt x="13699870" y="3251708"/>
                </a:lnTo>
                <a:lnTo>
                  <a:pt x="13706729" y="3245104"/>
                </a:lnTo>
                <a:cubicBezTo>
                  <a:pt x="13707237" y="3245612"/>
                  <a:pt x="13707744" y="3246120"/>
                  <a:pt x="13708253" y="3246628"/>
                </a:cubicBezTo>
                <a:cubicBezTo>
                  <a:pt x="13708761" y="3247136"/>
                  <a:pt x="13709270" y="3247644"/>
                  <a:pt x="13709777" y="3248152"/>
                </a:cubicBezTo>
                <a:cubicBezTo>
                  <a:pt x="13749909" y="3289554"/>
                  <a:pt x="13789533" y="3330448"/>
                  <a:pt x="13829411" y="3370834"/>
                </a:cubicBezTo>
                <a:lnTo>
                  <a:pt x="13822680" y="3377565"/>
                </a:lnTo>
                <a:lnTo>
                  <a:pt x="13829411" y="3370834"/>
                </a:lnTo>
                <a:cubicBezTo>
                  <a:pt x="14196187" y="3741039"/>
                  <a:pt x="14573631" y="4024757"/>
                  <a:pt x="15046960" y="4169537"/>
                </a:cubicBezTo>
                <a:lnTo>
                  <a:pt x="15044167" y="4178681"/>
                </a:lnTo>
                <a:lnTo>
                  <a:pt x="15046960" y="4169537"/>
                </a:lnTo>
                <a:cubicBezTo>
                  <a:pt x="15396719" y="4276598"/>
                  <a:pt x="15798672" y="4301363"/>
                  <a:pt x="16170275" y="4230624"/>
                </a:cubicBezTo>
                <a:cubicBezTo>
                  <a:pt x="16509111" y="4166235"/>
                  <a:pt x="16807688" y="4040886"/>
                  <a:pt x="17078960" y="3879342"/>
                </a:cubicBezTo>
                <a:lnTo>
                  <a:pt x="17083786" y="3887470"/>
                </a:lnTo>
                <a:lnTo>
                  <a:pt x="17078960" y="3879342"/>
                </a:lnTo>
                <a:cubicBezTo>
                  <a:pt x="17435830" y="3666744"/>
                  <a:pt x="17746219" y="3392932"/>
                  <a:pt x="18060669" y="3115564"/>
                </a:cubicBezTo>
                <a:cubicBezTo>
                  <a:pt x="18141822" y="3043936"/>
                  <a:pt x="18223230" y="2972181"/>
                  <a:pt x="18305780" y="2901061"/>
                </a:cubicBezTo>
                <a:cubicBezTo>
                  <a:pt x="18405602" y="2815209"/>
                  <a:pt x="18507202" y="2729230"/>
                  <a:pt x="18611215" y="2644648"/>
                </a:cubicBezTo>
                <a:lnTo>
                  <a:pt x="18617184" y="2652014"/>
                </a:lnTo>
                <a:lnTo>
                  <a:pt x="18611215" y="2644648"/>
                </a:lnTo>
                <a:cubicBezTo>
                  <a:pt x="20096099" y="1431671"/>
                  <a:pt x="22067646" y="435737"/>
                  <a:pt x="24416004" y="0"/>
                </a:cubicBezTo>
                <a:lnTo>
                  <a:pt x="24419433" y="18669"/>
                </a:lnTo>
                <a:cubicBezTo>
                  <a:pt x="22074378" y="453771"/>
                  <a:pt x="20105751" y="1448308"/>
                  <a:pt x="18623280" y="2659380"/>
                </a:cubicBezTo>
                <a:cubicBezTo>
                  <a:pt x="18519393" y="2743835"/>
                  <a:pt x="18418047" y="2829687"/>
                  <a:pt x="18318226" y="2915412"/>
                </a:cubicBezTo>
                <a:lnTo>
                  <a:pt x="18312003" y="2908173"/>
                </a:lnTo>
                <a:lnTo>
                  <a:pt x="18318226" y="2915412"/>
                </a:lnTo>
                <a:cubicBezTo>
                  <a:pt x="18235803" y="2986405"/>
                  <a:pt x="18154395" y="3058160"/>
                  <a:pt x="18073242" y="3129788"/>
                </a:cubicBezTo>
                <a:cubicBezTo>
                  <a:pt x="17759044" y="3406902"/>
                  <a:pt x="17447387" y="3681984"/>
                  <a:pt x="17088612" y="3895598"/>
                </a:cubicBezTo>
                <a:cubicBezTo>
                  <a:pt x="16815815" y="4058158"/>
                  <a:pt x="16515207" y="4184269"/>
                  <a:pt x="16173704" y="4249293"/>
                </a:cubicBezTo>
                <a:lnTo>
                  <a:pt x="16171926" y="4239895"/>
                </a:lnTo>
                <a:lnTo>
                  <a:pt x="16173704" y="4249293"/>
                </a:lnTo>
                <a:cubicBezTo>
                  <a:pt x="15799054" y="4320540"/>
                  <a:pt x="15393924" y="4295521"/>
                  <a:pt x="15041244" y="4187698"/>
                </a:cubicBezTo>
                <a:cubicBezTo>
                  <a:pt x="14563725" y="4041521"/>
                  <a:pt x="14183614" y="3755517"/>
                  <a:pt x="13815694" y="3384169"/>
                </a:cubicBezTo>
                <a:cubicBezTo>
                  <a:pt x="13775690" y="3343656"/>
                  <a:pt x="13736065" y="3302762"/>
                  <a:pt x="13695934" y="3261360"/>
                </a:cubicBezTo>
                <a:cubicBezTo>
                  <a:pt x="13695426" y="3260852"/>
                  <a:pt x="13694917" y="3260344"/>
                  <a:pt x="13694410" y="3259836"/>
                </a:cubicBezTo>
                <a:cubicBezTo>
                  <a:pt x="13693902" y="3259328"/>
                  <a:pt x="13693393" y="3258820"/>
                  <a:pt x="13692886" y="3258312"/>
                </a:cubicBezTo>
                <a:cubicBezTo>
                  <a:pt x="13424027" y="2979801"/>
                  <a:pt x="13152501" y="2715641"/>
                  <a:pt x="12858877" y="2493899"/>
                </a:cubicBezTo>
                <a:cubicBezTo>
                  <a:pt x="12526137" y="2242566"/>
                  <a:pt x="12153900" y="2026412"/>
                  <a:pt x="11709400" y="1939417"/>
                </a:cubicBezTo>
                <a:lnTo>
                  <a:pt x="11711178" y="1930019"/>
                </a:lnTo>
                <a:lnTo>
                  <a:pt x="11709400" y="1939417"/>
                </a:lnTo>
                <a:cubicBezTo>
                  <a:pt x="11249787" y="1849501"/>
                  <a:pt x="10680192" y="1908683"/>
                  <a:pt x="10257790" y="2156841"/>
                </a:cubicBezTo>
                <a:lnTo>
                  <a:pt x="10252964" y="2148586"/>
                </a:lnTo>
                <a:lnTo>
                  <a:pt x="10257790" y="2156841"/>
                </a:lnTo>
                <a:cubicBezTo>
                  <a:pt x="10198989" y="2191512"/>
                  <a:pt x="10145903" y="2229485"/>
                  <a:pt x="10096754" y="2269871"/>
                </a:cubicBezTo>
                <a:cubicBezTo>
                  <a:pt x="9985629" y="2361057"/>
                  <a:pt x="9894951" y="2463673"/>
                  <a:pt x="9804907" y="2565781"/>
                </a:cubicBezTo>
                <a:cubicBezTo>
                  <a:pt x="9717151" y="2665095"/>
                  <a:pt x="9630029" y="2763901"/>
                  <a:pt x="9525634" y="2849626"/>
                </a:cubicBezTo>
                <a:lnTo>
                  <a:pt x="9519539" y="2842260"/>
                </a:lnTo>
                <a:lnTo>
                  <a:pt x="9525634" y="2849626"/>
                </a:lnTo>
                <a:cubicBezTo>
                  <a:pt x="9182481" y="3131185"/>
                  <a:pt x="8587740" y="3216529"/>
                  <a:pt x="8280400" y="3055620"/>
                </a:cubicBezTo>
                <a:lnTo>
                  <a:pt x="8284844" y="3047238"/>
                </a:lnTo>
                <a:lnTo>
                  <a:pt x="8280400" y="3055620"/>
                </a:lnTo>
                <a:cubicBezTo>
                  <a:pt x="8208009" y="3017774"/>
                  <a:pt x="8153145" y="2972054"/>
                  <a:pt x="8102092" y="2919730"/>
                </a:cubicBezTo>
                <a:cubicBezTo>
                  <a:pt x="8087487" y="2904617"/>
                  <a:pt x="8073643" y="2888869"/>
                  <a:pt x="8060308" y="2872613"/>
                </a:cubicBezTo>
                <a:cubicBezTo>
                  <a:pt x="8015096" y="2816987"/>
                  <a:pt x="7976489" y="2754376"/>
                  <a:pt x="7935214" y="2687193"/>
                </a:cubicBezTo>
                <a:cubicBezTo>
                  <a:pt x="7886318" y="2607945"/>
                  <a:pt x="7833359" y="2522093"/>
                  <a:pt x="7760462" y="2432177"/>
                </a:cubicBezTo>
                <a:lnTo>
                  <a:pt x="7767828" y="2426208"/>
                </a:lnTo>
                <a:lnTo>
                  <a:pt x="7760462" y="2432177"/>
                </a:lnTo>
                <a:cubicBezTo>
                  <a:pt x="7526146" y="2143887"/>
                  <a:pt x="7074789" y="1908683"/>
                  <a:pt x="6703821" y="1801368"/>
                </a:cubicBezTo>
                <a:cubicBezTo>
                  <a:pt x="6635369" y="1781556"/>
                  <a:pt x="6569456" y="1764792"/>
                  <a:pt x="6505575" y="1750822"/>
                </a:cubicBezTo>
                <a:cubicBezTo>
                  <a:pt x="6262370" y="1697736"/>
                  <a:pt x="6029578" y="1675511"/>
                  <a:pt x="5785484" y="1654683"/>
                </a:cubicBezTo>
                <a:cubicBezTo>
                  <a:pt x="5765419" y="1653032"/>
                  <a:pt x="5745353" y="1651254"/>
                  <a:pt x="5725287" y="1649603"/>
                </a:cubicBezTo>
                <a:cubicBezTo>
                  <a:pt x="5704966" y="1647825"/>
                  <a:pt x="5684520" y="1646174"/>
                  <a:pt x="5663946" y="1644396"/>
                </a:cubicBezTo>
                <a:cubicBezTo>
                  <a:pt x="5621909" y="1640840"/>
                  <a:pt x="5578983" y="1637157"/>
                  <a:pt x="5535168" y="1633601"/>
                </a:cubicBezTo>
                <a:cubicBezTo>
                  <a:pt x="5203063" y="1605915"/>
                  <a:pt x="4821174" y="1574165"/>
                  <a:pt x="4398390" y="1493393"/>
                </a:cubicBezTo>
                <a:lnTo>
                  <a:pt x="4400169" y="1483995"/>
                </a:lnTo>
                <a:lnTo>
                  <a:pt x="4398390" y="1493393"/>
                </a:lnTo>
                <a:cubicBezTo>
                  <a:pt x="4002404" y="1417828"/>
                  <a:pt x="3576320" y="1483233"/>
                  <a:pt x="3272916" y="1585214"/>
                </a:cubicBezTo>
                <a:cubicBezTo>
                  <a:pt x="3153663" y="1625346"/>
                  <a:pt x="3047238" y="1674241"/>
                  <a:pt x="2940812" y="1723009"/>
                </a:cubicBezTo>
                <a:cubicBezTo>
                  <a:pt x="2789554" y="1792478"/>
                  <a:pt x="2638806" y="1861693"/>
                  <a:pt x="2453385" y="1904111"/>
                </a:cubicBezTo>
                <a:cubicBezTo>
                  <a:pt x="2066416" y="1992503"/>
                  <a:pt x="1545335" y="1970659"/>
                  <a:pt x="1089660" y="1785366"/>
                </a:cubicBezTo>
                <a:cubicBezTo>
                  <a:pt x="594233" y="1583563"/>
                  <a:pt x="186944" y="1225804"/>
                  <a:pt x="0" y="875919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"/>
          <p:cNvSpPr/>
          <p:nvPr/>
        </p:nvSpPr>
        <p:spPr>
          <a:xfrm>
            <a:off x="-23762" y="6365202"/>
            <a:ext cx="18309526" cy="3041714"/>
          </a:xfrm>
          <a:custGeom>
            <a:rect b="b" l="l" r="r" t="t"/>
            <a:pathLst>
              <a:path extrusionOk="0" h="4055618" w="24412702">
                <a:moveTo>
                  <a:pt x="16764" y="497840"/>
                </a:moveTo>
                <a:cubicBezTo>
                  <a:pt x="198882" y="833247"/>
                  <a:pt x="591566" y="1185545"/>
                  <a:pt x="1072261" y="1392047"/>
                </a:cubicBezTo>
                <a:cubicBezTo>
                  <a:pt x="1509649" y="1580007"/>
                  <a:pt x="2011553" y="1614424"/>
                  <a:pt x="2386584" y="1545971"/>
                </a:cubicBezTo>
                <a:lnTo>
                  <a:pt x="2388235" y="1555369"/>
                </a:lnTo>
                <a:lnTo>
                  <a:pt x="2386584" y="1545971"/>
                </a:lnTo>
                <a:cubicBezTo>
                  <a:pt x="2566416" y="1513205"/>
                  <a:pt x="2714117" y="1454531"/>
                  <a:pt x="2863723" y="1395095"/>
                </a:cubicBezTo>
                <a:cubicBezTo>
                  <a:pt x="2968625" y="1353439"/>
                  <a:pt x="3074543" y="1311402"/>
                  <a:pt x="3192653" y="1277874"/>
                </a:cubicBezTo>
                <a:lnTo>
                  <a:pt x="3195193" y="1287018"/>
                </a:lnTo>
                <a:lnTo>
                  <a:pt x="3192653" y="1277874"/>
                </a:lnTo>
                <a:cubicBezTo>
                  <a:pt x="3497199" y="1191641"/>
                  <a:pt x="3917315" y="1140968"/>
                  <a:pt x="4307840" y="1215263"/>
                </a:cubicBezTo>
                <a:lnTo>
                  <a:pt x="4306062" y="1224661"/>
                </a:lnTo>
                <a:lnTo>
                  <a:pt x="4307840" y="1215263"/>
                </a:lnTo>
                <a:cubicBezTo>
                  <a:pt x="4778502" y="1304925"/>
                  <a:pt x="5205095" y="1322705"/>
                  <a:pt x="5571236" y="1337945"/>
                </a:cubicBezTo>
                <a:cubicBezTo>
                  <a:pt x="5584698" y="1338453"/>
                  <a:pt x="5598033" y="1339088"/>
                  <a:pt x="5611241" y="1339596"/>
                </a:cubicBezTo>
                <a:lnTo>
                  <a:pt x="5610860" y="1349121"/>
                </a:lnTo>
                <a:lnTo>
                  <a:pt x="5611241" y="1339596"/>
                </a:lnTo>
                <a:cubicBezTo>
                  <a:pt x="5644896" y="1340993"/>
                  <a:pt x="5678424" y="1342263"/>
                  <a:pt x="5711698" y="1343660"/>
                </a:cubicBezTo>
                <a:cubicBezTo>
                  <a:pt x="5744591" y="1344930"/>
                  <a:pt x="5777357" y="1346200"/>
                  <a:pt x="5809869" y="1347597"/>
                </a:cubicBezTo>
                <a:cubicBezTo>
                  <a:pt x="6038850" y="1357122"/>
                  <a:pt x="6261608" y="1369822"/>
                  <a:pt x="6494018" y="1410462"/>
                </a:cubicBezTo>
                <a:cubicBezTo>
                  <a:pt x="6561455" y="1422273"/>
                  <a:pt x="6631051" y="1437005"/>
                  <a:pt x="6703060" y="1455293"/>
                </a:cubicBezTo>
                <a:lnTo>
                  <a:pt x="6700774" y="1464564"/>
                </a:lnTo>
                <a:lnTo>
                  <a:pt x="6703060" y="1455293"/>
                </a:lnTo>
                <a:cubicBezTo>
                  <a:pt x="7093712" y="1553337"/>
                  <a:pt x="7568692" y="1790319"/>
                  <a:pt x="7804658" y="2094738"/>
                </a:cubicBezTo>
                <a:cubicBezTo>
                  <a:pt x="7883779" y="2196846"/>
                  <a:pt x="7936484" y="2295017"/>
                  <a:pt x="7984617" y="2384298"/>
                </a:cubicBezTo>
                <a:cubicBezTo>
                  <a:pt x="8025384" y="2460117"/>
                  <a:pt x="8062722" y="2529332"/>
                  <a:pt x="8109839" y="2590292"/>
                </a:cubicBezTo>
                <a:cubicBezTo>
                  <a:pt x="8114792" y="2596769"/>
                  <a:pt x="8119999" y="2603119"/>
                  <a:pt x="8125206" y="2609342"/>
                </a:cubicBezTo>
                <a:cubicBezTo>
                  <a:pt x="8172196" y="2665476"/>
                  <a:pt x="8223123" y="2714498"/>
                  <a:pt x="8292973" y="2756408"/>
                </a:cubicBezTo>
                <a:cubicBezTo>
                  <a:pt x="8590661" y="2934843"/>
                  <a:pt x="9202928" y="2866517"/>
                  <a:pt x="9560687" y="2588387"/>
                </a:cubicBezTo>
                <a:lnTo>
                  <a:pt x="9566529" y="2595880"/>
                </a:lnTo>
                <a:lnTo>
                  <a:pt x="9560687" y="2588387"/>
                </a:lnTo>
                <a:cubicBezTo>
                  <a:pt x="9667748" y="2505202"/>
                  <a:pt x="9757664" y="2407920"/>
                  <a:pt x="9849485" y="2308606"/>
                </a:cubicBezTo>
                <a:cubicBezTo>
                  <a:pt x="9943719" y="2206625"/>
                  <a:pt x="10039985" y="2102485"/>
                  <a:pt x="10158095" y="2010664"/>
                </a:cubicBezTo>
                <a:cubicBezTo>
                  <a:pt x="10202672" y="1975993"/>
                  <a:pt x="10250297" y="1943100"/>
                  <a:pt x="10302240" y="1912747"/>
                </a:cubicBezTo>
                <a:cubicBezTo>
                  <a:pt x="10726801" y="1665097"/>
                  <a:pt x="11289919" y="1597279"/>
                  <a:pt x="11750421" y="1675384"/>
                </a:cubicBezTo>
                <a:cubicBezTo>
                  <a:pt x="12194794" y="1750695"/>
                  <a:pt x="12573635" y="1954276"/>
                  <a:pt x="12911455" y="2194814"/>
                </a:cubicBezTo>
                <a:cubicBezTo>
                  <a:pt x="13210413" y="2407920"/>
                  <a:pt x="13485876" y="2665603"/>
                  <a:pt x="13750418" y="2942717"/>
                </a:cubicBezTo>
                <a:lnTo>
                  <a:pt x="13743559" y="2949321"/>
                </a:lnTo>
                <a:lnTo>
                  <a:pt x="13750418" y="2942717"/>
                </a:lnTo>
                <a:cubicBezTo>
                  <a:pt x="13766038" y="2959100"/>
                  <a:pt x="13781659" y="2975356"/>
                  <a:pt x="13797026" y="2991485"/>
                </a:cubicBezTo>
                <a:cubicBezTo>
                  <a:pt x="13812392" y="3007487"/>
                  <a:pt x="13827633" y="3023489"/>
                  <a:pt x="13842745" y="3039364"/>
                </a:cubicBezTo>
                <a:cubicBezTo>
                  <a:pt x="13851890" y="3048889"/>
                  <a:pt x="13860907" y="3058287"/>
                  <a:pt x="13870051" y="3067812"/>
                </a:cubicBezTo>
                <a:lnTo>
                  <a:pt x="13863192" y="3074416"/>
                </a:lnTo>
                <a:lnTo>
                  <a:pt x="13870051" y="3067812"/>
                </a:lnTo>
                <a:cubicBezTo>
                  <a:pt x="14226286" y="3436747"/>
                  <a:pt x="14577187" y="3727450"/>
                  <a:pt x="15031467" y="3884295"/>
                </a:cubicBezTo>
                <a:lnTo>
                  <a:pt x="15028417" y="3893312"/>
                </a:lnTo>
                <a:lnTo>
                  <a:pt x="15031467" y="3884295"/>
                </a:lnTo>
                <a:cubicBezTo>
                  <a:pt x="15367635" y="4000373"/>
                  <a:pt x="15759938" y="4036187"/>
                  <a:pt x="16127730" y="3978529"/>
                </a:cubicBezTo>
                <a:lnTo>
                  <a:pt x="16129254" y="3987927"/>
                </a:lnTo>
                <a:lnTo>
                  <a:pt x="16127730" y="3978529"/>
                </a:lnTo>
                <a:cubicBezTo>
                  <a:pt x="16462502" y="3925951"/>
                  <a:pt x="16761967" y="3813175"/>
                  <a:pt x="17036034" y="3663696"/>
                </a:cubicBezTo>
                <a:cubicBezTo>
                  <a:pt x="17403317" y="3463417"/>
                  <a:pt x="17725770" y="3199765"/>
                  <a:pt x="18053050" y="2932176"/>
                </a:cubicBezTo>
                <a:cubicBezTo>
                  <a:pt x="18130774" y="2868549"/>
                  <a:pt x="18208879" y="2804795"/>
                  <a:pt x="18287872" y="2741549"/>
                </a:cubicBezTo>
                <a:cubicBezTo>
                  <a:pt x="18389727" y="2660015"/>
                  <a:pt x="18493486" y="2578227"/>
                  <a:pt x="18599150" y="2497709"/>
                </a:cubicBezTo>
                <a:lnTo>
                  <a:pt x="18604865" y="2505329"/>
                </a:lnTo>
                <a:lnTo>
                  <a:pt x="18599150" y="2497709"/>
                </a:lnTo>
                <a:cubicBezTo>
                  <a:pt x="20110831" y="1344422"/>
                  <a:pt x="22082506" y="403733"/>
                  <a:pt x="24409400" y="0"/>
                </a:cubicBezTo>
                <a:lnTo>
                  <a:pt x="24412702" y="18796"/>
                </a:lnTo>
                <a:cubicBezTo>
                  <a:pt x="22088983" y="422021"/>
                  <a:pt x="20119975" y="1361313"/>
                  <a:pt x="18610961" y="2512949"/>
                </a:cubicBezTo>
                <a:cubicBezTo>
                  <a:pt x="18505424" y="2593467"/>
                  <a:pt x="18401791" y="2675001"/>
                  <a:pt x="18300065" y="2756535"/>
                </a:cubicBezTo>
                <a:lnTo>
                  <a:pt x="18294095" y="2749042"/>
                </a:lnTo>
                <a:lnTo>
                  <a:pt x="18300065" y="2756535"/>
                </a:lnTo>
                <a:cubicBezTo>
                  <a:pt x="18221197" y="2819654"/>
                  <a:pt x="18143219" y="2883408"/>
                  <a:pt x="18065368" y="2947035"/>
                </a:cubicBezTo>
                <a:cubicBezTo>
                  <a:pt x="17738343" y="3214497"/>
                  <a:pt x="17414493" y="3479419"/>
                  <a:pt x="17045432" y="3680587"/>
                </a:cubicBezTo>
                <a:lnTo>
                  <a:pt x="17040860" y="3672205"/>
                </a:lnTo>
                <a:lnTo>
                  <a:pt x="17045432" y="3680587"/>
                </a:lnTo>
                <a:cubicBezTo>
                  <a:pt x="16769715" y="3830955"/>
                  <a:pt x="16468218" y="3944620"/>
                  <a:pt x="16131032" y="3997452"/>
                </a:cubicBezTo>
                <a:cubicBezTo>
                  <a:pt x="15760193" y="4055618"/>
                  <a:pt x="15364714" y="4019423"/>
                  <a:pt x="15025496" y="3902456"/>
                </a:cubicBezTo>
                <a:cubicBezTo>
                  <a:pt x="14566900" y="3744087"/>
                  <a:pt x="14213586" y="3450971"/>
                  <a:pt x="13856589" y="3081147"/>
                </a:cubicBezTo>
                <a:cubicBezTo>
                  <a:pt x="13847444" y="3071749"/>
                  <a:pt x="13838428" y="3062224"/>
                  <a:pt x="13829284" y="3052699"/>
                </a:cubicBezTo>
                <a:cubicBezTo>
                  <a:pt x="13814043" y="3036824"/>
                  <a:pt x="13798804" y="3020822"/>
                  <a:pt x="13783437" y="3004693"/>
                </a:cubicBezTo>
                <a:cubicBezTo>
                  <a:pt x="13767942" y="2988437"/>
                  <a:pt x="13752449" y="2972181"/>
                  <a:pt x="13736828" y="2955925"/>
                </a:cubicBezTo>
                <a:cubicBezTo>
                  <a:pt x="13472794" y="2679319"/>
                  <a:pt x="13198220" y="2422525"/>
                  <a:pt x="12900660" y="2210435"/>
                </a:cubicBezTo>
                <a:lnTo>
                  <a:pt x="12906248" y="2202688"/>
                </a:lnTo>
                <a:lnTo>
                  <a:pt x="12900660" y="2210435"/>
                </a:lnTo>
                <a:cubicBezTo>
                  <a:pt x="12564237" y="1970786"/>
                  <a:pt x="12188063" y="1768983"/>
                  <a:pt x="11747500" y="1694307"/>
                </a:cubicBezTo>
                <a:lnTo>
                  <a:pt x="11749151" y="1684909"/>
                </a:lnTo>
                <a:lnTo>
                  <a:pt x="11747500" y="1694307"/>
                </a:lnTo>
                <a:cubicBezTo>
                  <a:pt x="11290554" y="1616837"/>
                  <a:pt x="10732134" y="1684401"/>
                  <a:pt x="10312019" y="1929384"/>
                </a:cubicBezTo>
                <a:lnTo>
                  <a:pt x="10307193" y="1921129"/>
                </a:lnTo>
                <a:lnTo>
                  <a:pt x="10312019" y="1929384"/>
                </a:lnTo>
                <a:cubicBezTo>
                  <a:pt x="10260965" y="1959356"/>
                  <a:pt x="10213975" y="1991741"/>
                  <a:pt x="10170033" y="2025904"/>
                </a:cubicBezTo>
                <a:cubicBezTo>
                  <a:pt x="10053320" y="2116582"/>
                  <a:pt x="9958196" y="2219579"/>
                  <a:pt x="9863709" y="2321687"/>
                </a:cubicBezTo>
                <a:cubicBezTo>
                  <a:pt x="9772015" y="2420874"/>
                  <a:pt x="9681083" y="2519299"/>
                  <a:pt x="9572625" y="2603627"/>
                </a:cubicBezTo>
                <a:cubicBezTo>
                  <a:pt x="9210294" y="2885313"/>
                  <a:pt x="8589391" y="2956306"/>
                  <a:pt x="8283447" y="2772918"/>
                </a:cubicBezTo>
                <a:lnTo>
                  <a:pt x="8288401" y="2764790"/>
                </a:lnTo>
                <a:lnTo>
                  <a:pt x="8283447" y="2772918"/>
                </a:lnTo>
                <a:cubicBezTo>
                  <a:pt x="8211312" y="2729738"/>
                  <a:pt x="8158733" y="2679065"/>
                  <a:pt x="8110855" y="2621788"/>
                </a:cubicBezTo>
                <a:lnTo>
                  <a:pt x="8118221" y="2615692"/>
                </a:lnTo>
                <a:lnTo>
                  <a:pt x="8110855" y="2621788"/>
                </a:lnTo>
                <a:cubicBezTo>
                  <a:pt x="8105394" y="2615311"/>
                  <a:pt x="8100187" y="2608834"/>
                  <a:pt x="8095107" y="2602103"/>
                </a:cubicBezTo>
                <a:cubicBezTo>
                  <a:pt x="8046846" y="2539746"/>
                  <a:pt x="8008874" y="2469134"/>
                  <a:pt x="7968107" y="2393569"/>
                </a:cubicBezTo>
                <a:cubicBezTo>
                  <a:pt x="7919974" y="2304161"/>
                  <a:pt x="7867904" y="2207260"/>
                  <a:pt x="7789799" y="2106549"/>
                </a:cubicBezTo>
                <a:lnTo>
                  <a:pt x="7797292" y="2100707"/>
                </a:lnTo>
                <a:lnTo>
                  <a:pt x="7789799" y="2106549"/>
                </a:lnTo>
                <a:cubicBezTo>
                  <a:pt x="7557516" y="1806829"/>
                  <a:pt x="7087234" y="1571371"/>
                  <a:pt x="6698615" y="1473835"/>
                </a:cubicBezTo>
                <a:cubicBezTo>
                  <a:pt x="6627114" y="1455801"/>
                  <a:pt x="6557899" y="1441069"/>
                  <a:pt x="6490970" y="1429385"/>
                </a:cubicBezTo>
                <a:lnTo>
                  <a:pt x="6492621" y="1419987"/>
                </a:lnTo>
                <a:lnTo>
                  <a:pt x="6490970" y="1429385"/>
                </a:lnTo>
                <a:cubicBezTo>
                  <a:pt x="6259703" y="1388999"/>
                  <a:pt x="6038215" y="1376299"/>
                  <a:pt x="5809234" y="1366774"/>
                </a:cubicBezTo>
                <a:cubicBezTo>
                  <a:pt x="5776722" y="1365377"/>
                  <a:pt x="5743956" y="1364107"/>
                  <a:pt x="5711063" y="1362837"/>
                </a:cubicBezTo>
                <a:cubicBezTo>
                  <a:pt x="5677789" y="1361567"/>
                  <a:pt x="5644261" y="1360170"/>
                  <a:pt x="5610606" y="1358773"/>
                </a:cubicBezTo>
                <a:cubicBezTo>
                  <a:pt x="5597398" y="1358265"/>
                  <a:pt x="5583936" y="1357630"/>
                  <a:pt x="5570601" y="1357122"/>
                </a:cubicBezTo>
                <a:cubicBezTo>
                  <a:pt x="5204460" y="1341882"/>
                  <a:pt x="4776597" y="1324102"/>
                  <a:pt x="4304411" y="1234186"/>
                </a:cubicBezTo>
                <a:cubicBezTo>
                  <a:pt x="3917442" y="1160526"/>
                  <a:pt x="3500501" y="1210691"/>
                  <a:pt x="3197987" y="1296416"/>
                </a:cubicBezTo>
                <a:cubicBezTo>
                  <a:pt x="3080893" y="1329563"/>
                  <a:pt x="2975864" y="1371219"/>
                  <a:pt x="2870835" y="1413002"/>
                </a:cubicBezTo>
                <a:cubicBezTo>
                  <a:pt x="2721229" y="1472311"/>
                  <a:pt x="2572004" y="1531620"/>
                  <a:pt x="2390013" y="1564894"/>
                </a:cubicBezTo>
                <a:cubicBezTo>
                  <a:pt x="2011553" y="1633855"/>
                  <a:pt x="1505712" y="1599184"/>
                  <a:pt x="1064768" y="1409700"/>
                </a:cubicBezTo>
                <a:lnTo>
                  <a:pt x="1068578" y="1400937"/>
                </a:lnTo>
                <a:lnTo>
                  <a:pt x="1064768" y="1409700"/>
                </a:lnTo>
                <a:cubicBezTo>
                  <a:pt x="580898" y="1201801"/>
                  <a:pt x="184531" y="846836"/>
                  <a:pt x="0" y="5069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"/>
          <p:cNvSpPr/>
          <p:nvPr/>
        </p:nvSpPr>
        <p:spPr>
          <a:xfrm>
            <a:off x="-19210" y="6507908"/>
            <a:ext cx="18304765" cy="2842640"/>
          </a:xfrm>
          <a:custGeom>
            <a:rect b="b" l="l" r="r" t="t"/>
            <a:pathLst>
              <a:path extrusionOk="0" h="3790188" w="24406352">
                <a:moveTo>
                  <a:pt x="16764" y="128270"/>
                </a:moveTo>
                <a:cubicBezTo>
                  <a:pt x="196342" y="453771"/>
                  <a:pt x="578485" y="803275"/>
                  <a:pt x="1047623" y="1016254"/>
                </a:cubicBezTo>
                <a:cubicBezTo>
                  <a:pt x="1470406" y="1208151"/>
                  <a:pt x="1957324" y="1255522"/>
                  <a:pt x="2324100" y="1206373"/>
                </a:cubicBezTo>
                <a:lnTo>
                  <a:pt x="2325370" y="1215771"/>
                </a:lnTo>
                <a:lnTo>
                  <a:pt x="2324100" y="1206373"/>
                </a:lnTo>
                <a:cubicBezTo>
                  <a:pt x="2501011" y="1182624"/>
                  <a:pt x="2647569" y="1133856"/>
                  <a:pt x="2796032" y="1084326"/>
                </a:cubicBezTo>
                <a:cubicBezTo>
                  <a:pt x="2899283" y="1049909"/>
                  <a:pt x="3003423" y="1015238"/>
                  <a:pt x="3118866" y="988695"/>
                </a:cubicBezTo>
                <a:lnTo>
                  <a:pt x="3121025" y="997966"/>
                </a:lnTo>
                <a:lnTo>
                  <a:pt x="3118866" y="988695"/>
                </a:lnTo>
                <a:cubicBezTo>
                  <a:pt x="3422777" y="918972"/>
                  <a:pt x="3832987" y="883793"/>
                  <a:pt x="4213987" y="956056"/>
                </a:cubicBezTo>
                <a:lnTo>
                  <a:pt x="4212209" y="965454"/>
                </a:lnTo>
                <a:lnTo>
                  <a:pt x="4213987" y="956056"/>
                </a:lnTo>
                <a:cubicBezTo>
                  <a:pt x="4712716" y="1050671"/>
                  <a:pt x="5168646" y="1060069"/>
                  <a:pt x="5557139" y="1053846"/>
                </a:cubicBezTo>
                <a:lnTo>
                  <a:pt x="5557266" y="1063371"/>
                </a:lnTo>
                <a:lnTo>
                  <a:pt x="5557139" y="1053846"/>
                </a:lnTo>
                <a:cubicBezTo>
                  <a:pt x="5870321" y="1048766"/>
                  <a:pt x="6165596" y="1046226"/>
                  <a:pt x="6478905" y="1088644"/>
                </a:cubicBezTo>
                <a:cubicBezTo>
                  <a:pt x="6549517" y="1098296"/>
                  <a:pt x="6622415" y="1110996"/>
                  <a:pt x="6697599" y="1127379"/>
                </a:cubicBezTo>
                <a:lnTo>
                  <a:pt x="6695567" y="1136650"/>
                </a:lnTo>
                <a:lnTo>
                  <a:pt x="6697599" y="1127379"/>
                </a:lnTo>
                <a:cubicBezTo>
                  <a:pt x="7105777" y="1215771"/>
                  <a:pt x="7600315" y="1452753"/>
                  <a:pt x="7834503" y="1769364"/>
                </a:cubicBezTo>
                <a:cubicBezTo>
                  <a:pt x="7917815" y="1882013"/>
                  <a:pt x="7968488" y="1990979"/>
                  <a:pt x="8014716" y="2090293"/>
                </a:cubicBezTo>
                <a:cubicBezTo>
                  <a:pt x="8052689" y="2171827"/>
                  <a:pt x="8087487" y="2246503"/>
                  <a:pt x="8134858" y="2312416"/>
                </a:cubicBezTo>
                <a:cubicBezTo>
                  <a:pt x="8178546" y="2373376"/>
                  <a:pt x="8227568" y="2427351"/>
                  <a:pt x="8296783" y="2474341"/>
                </a:cubicBezTo>
                <a:lnTo>
                  <a:pt x="8291449" y="2482215"/>
                </a:lnTo>
                <a:lnTo>
                  <a:pt x="8296783" y="2474341"/>
                </a:lnTo>
                <a:cubicBezTo>
                  <a:pt x="8592820" y="2674366"/>
                  <a:pt x="9230487" y="2620391"/>
                  <a:pt x="9607931" y="2342134"/>
                </a:cubicBezTo>
                <a:cubicBezTo>
                  <a:pt x="9719183" y="2260219"/>
                  <a:pt x="9812909" y="2163445"/>
                  <a:pt x="9908667" y="2064385"/>
                </a:cubicBezTo>
                <a:cubicBezTo>
                  <a:pt x="10007346" y="1962404"/>
                  <a:pt x="10108184" y="1858264"/>
                  <a:pt x="10231882" y="1767078"/>
                </a:cubicBezTo>
                <a:cubicBezTo>
                  <a:pt x="10270871" y="1738376"/>
                  <a:pt x="10312146" y="1710944"/>
                  <a:pt x="10356469" y="1685163"/>
                </a:cubicBezTo>
                <a:cubicBezTo>
                  <a:pt x="10778236" y="1440942"/>
                  <a:pt x="11330051" y="1364361"/>
                  <a:pt x="11787759" y="1429893"/>
                </a:cubicBezTo>
                <a:lnTo>
                  <a:pt x="11786362" y="1439291"/>
                </a:lnTo>
                <a:lnTo>
                  <a:pt x="11787759" y="1429893"/>
                </a:lnTo>
                <a:cubicBezTo>
                  <a:pt x="12227687" y="1492885"/>
                  <a:pt x="12610719" y="1681734"/>
                  <a:pt x="12952349" y="1910969"/>
                </a:cubicBezTo>
                <a:cubicBezTo>
                  <a:pt x="13255497" y="2114423"/>
                  <a:pt x="13534136" y="2364740"/>
                  <a:pt x="13793978" y="2640330"/>
                </a:cubicBezTo>
                <a:lnTo>
                  <a:pt x="13786994" y="2646807"/>
                </a:lnTo>
                <a:lnTo>
                  <a:pt x="13793851" y="2640203"/>
                </a:lnTo>
                <a:cubicBezTo>
                  <a:pt x="13828394" y="2676779"/>
                  <a:pt x="13862177" y="2712974"/>
                  <a:pt x="13895832" y="2748788"/>
                </a:cubicBezTo>
                <a:cubicBezTo>
                  <a:pt x="13900785" y="2754122"/>
                  <a:pt x="13905738" y="2759456"/>
                  <a:pt x="13910819" y="2764790"/>
                </a:cubicBezTo>
                <a:lnTo>
                  <a:pt x="13903833" y="2771267"/>
                </a:lnTo>
                <a:lnTo>
                  <a:pt x="13910819" y="2764790"/>
                </a:lnTo>
                <a:cubicBezTo>
                  <a:pt x="14256512" y="3132582"/>
                  <a:pt x="14580617" y="3430143"/>
                  <a:pt x="15016353" y="3599053"/>
                </a:cubicBezTo>
                <a:cubicBezTo>
                  <a:pt x="15338806" y="3724021"/>
                  <a:pt x="15721838" y="3771011"/>
                  <a:pt x="16085567" y="3726434"/>
                </a:cubicBezTo>
                <a:lnTo>
                  <a:pt x="16086709" y="3735832"/>
                </a:lnTo>
                <a:lnTo>
                  <a:pt x="16085567" y="3726434"/>
                </a:lnTo>
                <a:cubicBezTo>
                  <a:pt x="16416401" y="3685794"/>
                  <a:pt x="16716756" y="3585337"/>
                  <a:pt x="16993744" y="3448050"/>
                </a:cubicBezTo>
                <a:lnTo>
                  <a:pt x="16997934" y="3456559"/>
                </a:lnTo>
                <a:lnTo>
                  <a:pt x="16993744" y="3448050"/>
                </a:lnTo>
                <a:cubicBezTo>
                  <a:pt x="17372457" y="3260217"/>
                  <a:pt x="17708246" y="3006344"/>
                  <a:pt x="18049495" y="2748153"/>
                </a:cubicBezTo>
                <a:cubicBezTo>
                  <a:pt x="18122772" y="2692781"/>
                  <a:pt x="18196306" y="2637155"/>
                  <a:pt x="18270601" y="2581910"/>
                </a:cubicBezTo>
                <a:lnTo>
                  <a:pt x="18276317" y="2589530"/>
                </a:lnTo>
                <a:lnTo>
                  <a:pt x="18270601" y="2581910"/>
                </a:lnTo>
                <a:cubicBezTo>
                  <a:pt x="18374614" y="2504567"/>
                  <a:pt x="18480278" y="2426970"/>
                  <a:pt x="18587974" y="2350643"/>
                </a:cubicBezTo>
                <a:lnTo>
                  <a:pt x="18593435" y="2358390"/>
                </a:lnTo>
                <a:lnTo>
                  <a:pt x="18587974" y="2350643"/>
                </a:lnTo>
                <a:cubicBezTo>
                  <a:pt x="20125818" y="1257173"/>
                  <a:pt x="22097872" y="371856"/>
                  <a:pt x="24403304" y="0"/>
                </a:cubicBezTo>
                <a:lnTo>
                  <a:pt x="24406352" y="18796"/>
                </a:lnTo>
                <a:cubicBezTo>
                  <a:pt x="22103970" y="390144"/>
                  <a:pt x="20134580" y="1274318"/>
                  <a:pt x="18598895" y="2366264"/>
                </a:cubicBezTo>
                <a:cubicBezTo>
                  <a:pt x="18491454" y="2442591"/>
                  <a:pt x="18385790" y="2520061"/>
                  <a:pt x="18281904" y="2597277"/>
                </a:cubicBezTo>
                <a:cubicBezTo>
                  <a:pt x="18207736" y="2652395"/>
                  <a:pt x="18134203" y="2708021"/>
                  <a:pt x="18060924" y="2763393"/>
                </a:cubicBezTo>
                <a:cubicBezTo>
                  <a:pt x="17719802" y="3021330"/>
                  <a:pt x="17382743" y="3276346"/>
                  <a:pt x="17002125" y="3465068"/>
                </a:cubicBezTo>
                <a:cubicBezTo>
                  <a:pt x="16723614" y="3603117"/>
                  <a:pt x="16421100" y="3704336"/>
                  <a:pt x="16087852" y="3745230"/>
                </a:cubicBezTo>
                <a:cubicBezTo>
                  <a:pt x="15721203" y="3790188"/>
                  <a:pt x="15334995" y="3742944"/>
                  <a:pt x="15009494" y="3616706"/>
                </a:cubicBezTo>
                <a:lnTo>
                  <a:pt x="15012924" y="3607816"/>
                </a:lnTo>
                <a:lnTo>
                  <a:pt x="15009494" y="3616706"/>
                </a:lnTo>
                <a:cubicBezTo>
                  <a:pt x="14569568" y="3446272"/>
                  <a:pt x="14242922" y="3145917"/>
                  <a:pt x="13896975" y="2777744"/>
                </a:cubicBezTo>
                <a:cubicBezTo>
                  <a:pt x="13892021" y="2772410"/>
                  <a:pt x="13887068" y="2767076"/>
                  <a:pt x="13881989" y="2761742"/>
                </a:cubicBezTo>
                <a:cubicBezTo>
                  <a:pt x="13848461" y="2725801"/>
                  <a:pt x="13814552" y="2689606"/>
                  <a:pt x="13780135" y="2653157"/>
                </a:cubicBezTo>
                <a:cubicBezTo>
                  <a:pt x="13520928" y="2378202"/>
                  <a:pt x="13243433" y="2129028"/>
                  <a:pt x="12941681" y="1926590"/>
                </a:cubicBezTo>
                <a:lnTo>
                  <a:pt x="12947015" y="1918716"/>
                </a:lnTo>
                <a:lnTo>
                  <a:pt x="12941681" y="1926590"/>
                </a:lnTo>
                <a:cubicBezTo>
                  <a:pt x="12601448" y="1698371"/>
                  <a:pt x="12221083" y="1511046"/>
                  <a:pt x="11784965" y="1448562"/>
                </a:cubicBezTo>
                <a:cubicBezTo>
                  <a:pt x="11330813" y="1383538"/>
                  <a:pt x="10783443" y="1459738"/>
                  <a:pt x="10365994" y="1701419"/>
                </a:cubicBezTo>
                <a:lnTo>
                  <a:pt x="10361168" y="1693164"/>
                </a:lnTo>
                <a:lnTo>
                  <a:pt x="10365994" y="1701419"/>
                </a:lnTo>
                <a:cubicBezTo>
                  <a:pt x="10322433" y="1726692"/>
                  <a:pt x="10281666" y="1753870"/>
                  <a:pt x="10243184" y="1782191"/>
                </a:cubicBezTo>
                <a:cubicBezTo>
                  <a:pt x="10120884" y="1872234"/>
                  <a:pt x="10021189" y="1975358"/>
                  <a:pt x="9922256" y="2077466"/>
                </a:cubicBezTo>
                <a:cubicBezTo>
                  <a:pt x="9826625" y="2176272"/>
                  <a:pt x="9731883" y="2274189"/>
                  <a:pt x="9619107" y="2357247"/>
                </a:cubicBezTo>
                <a:lnTo>
                  <a:pt x="9613519" y="2349627"/>
                </a:lnTo>
                <a:lnTo>
                  <a:pt x="9619234" y="2357247"/>
                </a:lnTo>
                <a:cubicBezTo>
                  <a:pt x="9237345" y="2638806"/>
                  <a:pt x="8590660" y="2695702"/>
                  <a:pt x="8286115" y="2489835"/>
                </a:cubicBezTo>
                <a:cubicBezTo>
                  <a:pt x="8214614" y="2441321"/>
                  <a:pt x="8164068" y="2385568"/>
                  <a:pt x="8119364" y="2323338"/>
                </a:cubicBezTo>
                <a:lnTo>
                  <a:pt x="8127110" y="2317750"/>
                </a:lnTo>
                <a:lnTo>
                  <a:pt x="8119364" y="2323338"/>
                </a:lnTo>
                <a:cubicBezTo>
                  <a:pt x="8070850" y="2255774"/>
                  <a:pt x="8035290" y="2179320"/>
                  <a:pt x="7997444" y="2098040"/>
                </a:cubicBezTo>
                <a:cubicBezTo>
                  <a:pt x="7951216" y="1998726"/>
                  <a:pt x="7901178" y="1891284"/>
                  <a:pt x="7819135" y="1780413"/>
                </a:cubicBezTo>
                <a:lnTo>
                  <a:pt x="7826756" y="1774698"/>
                </a:lnTo>
                <a:lnTo>
                  <a:pt x="7819135" y="1780413"/>
                </a:lnTo>
                <a:cubicBezTo>
                  <a:pt x="7588884" y="1469009"/>
                  <a:pt x="7099554" y="1233551"/>
                  <a:pt x="6693534" y="1145667"/>
                </a:cubicBezTo>
                <a:cubicBezTo>
                  <a:pt x="6618859" y="1129411"/>
                  <a:pt x="6546469" y="1116838"/>
                  <a:pt x="6476238" y="1107186"/>
                </a:cubicBezTo>
                <a:lnTo>
                  <a:pt x="6477508" y="1097788"/>
                </a:lnTo>
                <a:lnTo>
                  <a:pt x="6476238" y="1107186"/>
                </a:lnTo>
                <a:cubicBezTo>
                  <a:pt x="6164580" y="1064895"/>
                  <a:pt x="5870575" y="1067562"/>
                  <a:pt x="5557393" y="1072515"/>
                </a:cubicBezTo>
                <a:cubicBezTo>
                  <a:pt x="5168392" y="1078738"/>
                  <a:pt x="4711065" y="1069340"/>
                  <a:pt x="4210431" y="974344"/>
                </a:cubicBezTo>
                <a:cubicBezTo>
                  <a:pt x="3832606" y="902589"/>
                  <a:pt x="3425190" y="937514"/>
                  <a:pt x="3123057" y="1006856"/>
                </a:cubicBezTo>
                <a:cubicBezTo>
                  <a:pt x="3008630" y="1033145"/>
                  <a:pt x="2905379" y="1067562"/>
                  <a:pt x="2802001" y="1101979"/>
                </a:cubicBezTo>
                <a:cubicBezTo>
                  <a:pt x="2653665" y="1151382"/>
                  <a:pt x="2505456" y="1200785"/>
                  <a:pt x="2326513" y="1224788"/>
                </a:cubicBezTo>
                <a:cubicBezTo>
                  <a:pt x="1956435" y="1274445"/>
                  <a:pt x="1465961" y="1226693"/>
                  <a:pt x="1039622" y="1033145"/>
                </a:cubicBezTo>
                <a:lnTo>
                  <a:pt x="1043559" y="1024509"/>
                </a:lnTo>
                <a:lnTo>
                  <a:pt x="1039622" y="1033145"/>
                </a:lnTo>
                <a:cubicBezTo>
                  <a:pt x="567563" y="819277"/>
                  <a:pt x="181991" y="467233"/>
                  <a:pt x="0" y="137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"/>
          <p:cNvSpPr/>
          <p:nvPr/>
        </p:nvSpPr>
        <p:spPr>
          <a:xfrm>
            <a:off x="-14561" y="6469409"/>
            <a:ext cx="18299906" cy="2824829"/>
          </a:xfrm>
          <a:custGeom>
            <a:rect b="b" l="l" r="r" t="t"/>
            <a:pathLst>
              <a:path extrusionOk="0" h="3766439" w="24399875">
                <a:moveTo>
                  <a:pt x="16510" y="0"/>
                </a:moveTo>
                <a:cubicBezTo>
                  <a:pt x="193802" y="315976"/>
                  <a:pt x="565150" y="662305"/>
                  <a:pt x="1022731" y="882015"/>
                </a:cubicBezTo>
                <a:lnTo>
                  <a:pt x="1018667" y="890651"/>
                </a:lnTo>
                <a:lnTo>
                  <a:pt x="1022731" y="882015"/>
                </a:lnTo>
                <a:cubicBezTo>
                  <a:pt x="1431290" y="1077849"/>
                  <a:pt x="1902841" y="1138174"/>
                  <a:pt x="2261616" y="1108202"/>
                </a:cubicBezTo>
                <a:lnTo>
                  <a:pt x="2262378" y="1117727"/>
                </a:lnTo>
                <a:lnTo>
                  <a:pt x="2261616" y="1108202"/>
                </a:lnTo>
                <a:cubicBezTo>
                  <a:pt x="2435987" y="1093597"/>
                  <a:pt x="2581910" y="1054481"/>
                  <a:pt x="2729484" y="1014984"/>
                </a:cubicBezTo>
                <a:cubicBezTo>
                  <a:pt x="2830703" y="987806"/>
                  <a:pt x="2932811" y="960501"/>
                  <a:pt x="3044825" y="940943"/>
                </a:cubicBezTo>
                <a:lnTo>
                  <a:pt x="3046476" y="950341"/>
                </a:lnTo>
                <a:lnTo>
                  <a:pt x="3044825" y="940943"/>
                </a:lnTo>
                <a:cubicBezTo>
                  <a:pt x="3348228" y="887984"/>
                  <a:pt x="3748405" y="867791"/>
                  <a:pt x="4119753" y="938149"/>
                </a:cubicBezTo>
                <a:cubicBezTo>
                  <a:pt x="4629150" y="1034542"/>
                  <a:pt x="5100193" y="1024255"/>
                  <a:pt x="5502910" y="1009396"/>
                </a:cubicBezTo>
                <a:cubicBezTo>
                  <a:pt x="5555615" y="1007491"/>
                  <a:pt x="5607812" y="1005205"/>
                  <a:pt x="5659755" y="1003046"/>
                </a:cubicBezTo>
                <a:cubicBezTo>
                  <a:pt x="5711063" y="1000887"/>
                  <a:pt x="5762117" y="998728"/>
                  <a:pt x="5813044" y="996823"/>
                </a:cubicBezTo>
                <a:cubicBezTo>
                  <a:pt x="6028182" y="988949"/>
                  <a:pt x="6241161" y="985901"/>
                  <a:pt x="6463030" y="1008126"/>
                </a:cubicBezTo>
                <a:cubicBezTo>
                  <a:pt x="6536944" y="1015492"/>
                  <a:pt x="6613017" y="1026160"/>
                  <a:pt x="6691503" y="1040765"/>
                </a:cubicBezTo>
                <a:lnTo>
                  <a:pt x="6689725" y="1050163"/>
                </a:lnTo>
                <a:lnTo>
                  <a:pt x="6691503" y="1040765"/>
                </a:lnTo>
                <a:cubicBezTo>
                  <a:pt x="7117207" y="1119378"/>
                  <a:pt x="7631557" y="1356487"/>
                  <a:pt x="7863840" y="1685290"/>
                </a:cubicBezTo>
                <a:lnTo>
                  <a:pt x="7856093" y="1690751"/>
                </a:lnTo>
                <a:lnTo>
                  <a:pt x="7863840" y="1685290"/>
                </a:lnTo>
                <a:cubicBezTo>
                  <a:pt x="7950327" y="1807464"/>
                  <a:pt x="7997698" y="1926590"/>
                  <a:pt x="8041005" y="2035302"/>
                </a:cubicBezTo>
                <a:cubicBezTo>
                  <a:pt x="8073009" y="2115693"/>
                  <a:pt x="8102727" y="2189988"/>
                  <a:pt x="8144129" y="2256790"/>
                </a:cubicBezTo>
                <a:cubicBezTo>
                  <a:pt x="8184896" y="2322576"/>
                  <a:pt x="8231632" y="2381504"/>
                  <a:pt x="8300339" y="2433447"/>
                </a:cubicBezTo>
                <a:lnTo>
                  <a:pt x="8294624" y="2441067"/>
                </a:lnTo>
                <a:lnTo>
                  <a:pt x="8300339" y="2433447"/>
                </a:lnTo>
                <a:cubicBezTo>
                  <a:pt x="8594979" y="2655316"/>
                  <a:pt x="9257538" y="2615057"/>
                  <a:pt x="9654667" y="2337181"/>
                </a:cubicBezTo>
                <a:lnTo>
                  <a:pt x="9660128" y="2344928"/>
                </a:lnTo>
                <a:lnTo>
                  <a:pt x="9654667" y="2337181"/>
                </a:lnTo>
                <a:cubicBezTo>
                  <a:pt x="9769856" y="2256536"/>
                  <a:pt x="9867519" y="2160397"/>
                  <a:pt x="9967341" y="2061845"/>
                </a:cubicBezTo>
                <a:cubicBezTo>
                  <a:pt x="10070592" y="1960118"/>
                  <a:pt x="10176256" y="1855851"/>
                  <a:pt x="10305542" y="1765427"/>
                </a:cubicBezTo>
                <a:cubicBezTo>
                  <a:pt x="10338689" y="1742186"/>
                  <a:pt x="10373487" y="1719961"/>
                  <a:pt x="10410063" y="1698752"/>
                </a:cubicBezTo>
                <a:cubicBezTo>
                  <a:pt x="10829290" y="1457960"/>
                  <a:pt x="11369421" y="1372870"/>
                  <a:pt x="11824462" y="1425702"/>
                </a:cubicBezTo>
                <a:lnTo>
                  <a:pt x="11823319" y="1435100"/>
                </a:lnTo>
                <a:lnTo>
                  <a:pt x="11824462" y="1425702"/>
                </a:lnTo>
                <a:cubicBezTo>
                  <a:pt x="12260072" y="1476375"/>
                  <a:pt x="12647422" y="1650492"/>
                  <a:pt x="12992735" y="1868297"/>
                </a:cubicBezTo>
                <a:cubicBezTo>
                  <a:pt x="13299948" y="2062099"/>
                  <a:pt x="13581761" y="2305050"/>
                  <a:pt x="13837158" y="2579116"/>
                </a:cubicBezTo>
                <a:lnTo>
                  <a:pt x="13830173" y="2585593"/>
                </a:lnTo>
                <a:lnTo>
                  <a:pt x="13837158" y="2579116"/>
                </a:lnTo>
                <a:cubicBezTo>
                  <a:pt x="13871702" y="2615946"/>
                  <a:pt x="13905230" y="2652776"/>
                  <a:pt x="13938504" y="2689098"/>
                </a:cubicBezTo>
                <a:cubicBezTo>
                  <a:pt x="13942822" y="2693797"/>
                  <a:pt x="13947013" y="2698369"/>
                  <a:pt x="13951331" y="2703068"/>
                </a:cubicBezTo>
                <a:lnTo>
                  <a:pt x="13944345" y="2709545"/>
                </a:lnTo>
                <a:lnTo>
                  <a:pt x="13951331" y="2703068"/>
                </a:lnTo>
                <a:cubicBezTo>
                  <a:pt x="14286611" y="3069717"/>
                  <a:pt x="14583792" y="3374136"/>
                  <a:pt x="15000859" y="3555111"/>
                </a:cubicBezTo>
                <a:cubicBezTo>
                  <a:pt x="15309723" y="3689096"/>
                  <a:pt x="15683103" y="3747262"/>
                  <a:pt x="16043020" y="3715512"/>
                </a:cubicBezTo>
                <a:cubicBezTo>
                  <a:pt x="16369666" y="3686810"/>
                  <a:pt x="16671163" y="3598799"/>
                  <a:pt x="16950818" y="3473577"/>
                </a:cubicBezTo>
                <a:cubicBezTo>
                  <a:pt x="17341216" y="3298825"/>
                  <a:pt x="17690593" y="3055112"/>
                  <a:pt x="18046445" y="2806827"/>
                </a:cubicBezTo>
                <a:cubicBezTo>
                  <a:pt x="18114899" y="2759075"/>
                  <a:pt x="18183606" y="2711069"/>
                  <a:pt x="18252820" y="2663444"/>
                </a:cubicBezTo>
                <a:cubicBezTo>
                  <a:pt x="18359119" y="2590419"/>
                  <a:pt x="18466690" y="2517013"/>
                  <a:pt x="18576291" y="2444877"/>
                </a:cubicBezTo>
                <a:lnTo>
                  <a:pt x="18581497" y="2452878"/>
                </a:lnTo>
                <a:lnTo>
                  <a:pt x="18576291" y="2444877"/>
                </a:lnTo>
                <a:cubicBezTo>
                  <a:pt x="20140676" y="1410970"/>
                  <a:pt x="22113241" y="581025"/>
                  <a:pt x="24397081" y="240919"/>
                </a:cubicBezTo>
                <a:lnTo>
                  <a:pt x="24399875" y="259715"/>
                </a:lnTo>
                <a:cubicBezTo>
                  <a:pt x="22118828" y="599440"/>
                  <a:pt x="20148931" y="1428242"/>
                  <a:pt x="18586831" y="2460752"/>
                </a:cubicBezTo>
                <a:cubicBezTo>
                  <a:pt x="18477484" y="2532888"/>
                  <a:pt x="18369914" y="2606167"/>
                  <a:pt x="18263742" y="2679192"/>
                </a:cubicBezTo>
                <a:lnTo>
                  <a:pt x="18258409" y="2671318"/>
                </a:lnTo>
                <a:lnTo>
                  <a:pt x="18263742" y="2679192"/>
                </a:lnTo>
                <a:cubicBezTo>
                  <a:pt x="18194528" y="2726817"/>
                  <a:pt x="18125948" y="2774696"/>
                  <a:pt x="18057367" y="2822448"/>
                </a:cubicBezTo>
                <a:cubicBezTo>
                  <a:pt x="17701894" y="3070479"/>
                  <a:pt x="17350993" y="3315335"/>
                  <a:pt x="16958690" y="3490976"/>
                </a:cubicBezTo>
                <a:lnTo>
                  <a:pt x="16954754" y="3482340"/>
                </a:lnTo>
                <a:lnTo>
                  <a:pt x="16958690" y="3490976"/>
                </a:lnTo>
                <a:cubicBezTo>
                  <a:pt x="16677513" y="3616960"/>
                  <a:pt x="16373856" y="3705606"/>
                  <a:pt x="16044799" y="3734435"/>
                </a:cubicBezTo>
                <a:lnTo>
                  <a:pt x="16043910" y="3724910"/>
                </a:lnTo>
                <a:lnTo>
                  <a:pt x="16044799" y="3734435"/>
                </a:lnTo>
                <a:cubicBezTo>
                  <a:pt x="15681960" y="3766439"/>
                  <a:pt x="15305278" y="3707892"/>
                  <a:pt x="14993365" y="3572510"/>
                </a:cubicBezTo>
                <a:lnTo>
                  <a:pt x="14997176" y="3563747"/>
                </a:lnTo>
                <a:lnTo>
                  <a:pt x="14993365" y="3572510"/>
                </a:lnTo>
                <a:cubicBezTo>
                  <a:pt x="14572234" y="3389884"/>
                  <a:pt x="14272640" y="3082417"/>
                  <a:pt x="13937361" y="2715895"/>
                </a:cubicBezTo>
                <a:cubicBezTo>
                  <a:pt x="13933169" y="2711196"/>
                  <a:pt x="13928852" y="2706624"/>
                  <a:pt x="13924534" y="2701925"/>
                </a:cubicBezTo>
                <a:cubicBezTo>
                  <a:pt x="13891260" y="2665603"/>
                  <a:pt x="13857732" y="2628900"/>
                  <a:pt x="13823314" y="2592070"/>
                </a:cubicBezTo>
                <a:cubicBezTo>
                  <a:pt x="13568807" y="2319020"/>
                  <a:pt x="13288263" y="2077212"/>
                  <a:pt x="12982702" y="1884426"/>
                </a:cubicBezTo>
                <a:lnTo>
                  <a:pt x="12987781" y="1876425"/>
                </a:lnTo>
                <a:lnTo>
                  <a:pt x="12982702" y="1884426"/>
                </a:lnTo>
                <a:cubicBezTo>
                  <a:pt x="12638913" y="1667510"/>
                  <a:pt x="12254230" y="1494790"/>
                  <a:pt x="11822430" y="1444625"/>
                </a:cubicBezTo>
                <a:cubicBezTo>
                  <a:pt x="11370691" y="1392047"/>
                  <a:pt x="10834878" y="1476756"/>
                  <a:pt x="10419715" y="1715262"/>
                </a:cubicBezTo>
                <a:lnTo>
                  <a:pt x="10415016" y="1707007"/>
                </a:lnTo>
                <a:lnTo>
                  <a:pt x="10419715" y="1715262"/>
                </a:lnTo>
                <a:cubicBezTo>
                  <a:pt x="10383520" y="1736090"/>
                  <a:pt x="10349357" y="1758188"/>
                  <a:pt x="10316591" y="1781048"/>
                </a:cubicBezTo>
                <a:cubicBezTo>
                  <a:pt x="10188829" y="1870456"/>
                  <a:pt x="10084308" y="1973580"/>
                  <a:pt x="9980930" y="2075434"/>
                </a:cubicBezTo>
                <a:cubicBezTo>
                  <a:pt x="9881235" y="2173732"/>
                  <a:pt x="9782556" y="2271141"/>
                  <a:pt x="9665716" y="2352802"/>
                </a:cubicBezTo>
                <a:cubicBezTo>
                  <a:pt x="9264142" y="2633853"/>
                  <a:pt x="8592312" y="2677033"/>
                  <a:pt x="8289036" y="2448687"/>
                </a:cubicBezTo>
                <a:cubicBezTo>
                  <a:pt x="8217789" y="2394966"/>
                  <a:pt x="8169656" y="2334006"/>
                  <a:pt x="8128127" y="2266950"/>
                </a:cubicBezTo>
                <a:lnTo>
                  <a:pt x="8136255" y="2261870"/>
                </a:lnTo>
                <a:lnTo>
                  <a:pt x="8128127" y="2266950"/>
                </a:lnTo>
                <a:cubicBezTo>
                  <a:pt x="8085709" y="2198497"/>
                  <a:pt x="8055356" y="2122551"/>
                  <a:pt x="8023479" y="2042541"/>
                </a:cubicBezTo>
                <a:cubicBezTo>
                  <a:pt x="7980045" y="1933702"/>
                  <a:pt x="7933436" y="1816735"/>
                  <a:pt x="7848473" y="1696466"/>
                </a:cubicBezTo>
                <a:cubicBezTo>
                  <a:pt x="7620254" y="1373378"/>
                  <a:pt x="7111619" y="1137793"/>
                  <a:pt x="6688201" y="1059688"/>
                </a:cubicBezTo>
                <a:cubicBezTo>
                  <a:pt x="6610350" y="1045210"/>
                  <a:pt x="6534658" y="1034542"/>
                  <a:pt x="6461379" y="1027303"/>
                </a:cubicBezTo>
                <a:lnTo>
                  <a:pt x="6462268" y="1017778"/>
                </a:lnTo>
                <a:lnTo>
                  <a:pt x="6461379" y="1027303"/>
                </a:lnTo>
                <a:cubicBezTo>
                  <a:pt x="6240780" y="1005332"/>
                  <a:pt x="6028944" y="1008253"/>
                  <a:pt x="5814060" y="1016127"/>
                </a:cubicBezTo>
                <a:cubicBezTo>
                  <a:pt x="5763260" y="1018032"/>
                  <a:pt x="5712206" y="1020191"/>
                  <a:pt x="5660898" y="1022350"/>
                </a:cubicBezTo>
                <a:cubicBezTo>
                  <a:pt x="5608955" y="1024509"/>
                  <a:pt x="5556631" y="1026795"/>
                  <a:pt x="5503926" y="1028700"/>
                </a:cubicBezTo>
                <a:lnTo>
                  <a:pt x="5503545" y="1019175"/>
                </a:lnTo>
                <a:lnTo>
                  <a:pt x="5503926" y="1028700"/>
                </a:lnTo>
                <a:cubicBezTo>
                  <a:pt x="5101082" y="1043559"/>
                  <a:pt x="4628134" y="1053973"/>
                  <a:pt x="4116578" y="957072"/>
                </a:cubicBezTo>
                <a:lnTo>
                  <a:pt x="4118356" y="947674"/>
                </a:lnTo>
                <a:lnTo>
                  <a:pt x="4116578" y="957072"/>
                </a:lnTo>
                <a:cubicBezTo>
                  <a:pt x="3748024" y="887349"/>
                  <a:pt x="3350260" y="907288"/>
                  <a:pt x="3048508" y="959993"/>
                </a:cubicBezTo>
                <a:cubicBezTo>
                  <a:pt x="2937383" y="979424"/>
                  <a:pt x="2836164" y="1006475"/>
                  <a:pt x="2734818" y="1033653"/>
                </a:cubicBezTo>
                <a:cubicBezTo>
                  <a:pt x="2587244" y="1073150"/>
                  <a:pt x="2439797" y="1112774"/>
                  <a:pt x="2263521" y="1127506"/>
                </a:cubicBezTo>
                <a:cubicBezTo>
                  <a:pt x="1901825" y="1157732"/>
                  <a:pt x="1426718" y="1097026"/>
                  <a:pt x="1014857" y="899414"/>
                </a:cubicBezTo>
                <a:cubicBezTo>
                  <a:pt x="553974" y="678053"/>
                  <a:pt x="179451" y="329184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"/>
          <p:cNvSpPr/>
          <p:nvPr/>
        </p:nvSpPr>
        <p:spPr>
          <a:xfrm>
            <a:off x="-9866" y="6334912"/>
            <a:ext cx="18294762" cy="2902743"/>
          </a:xfrm>
          <a:custGeom>
            <a:rect b="b" l="l" r="r" t="t"/>
            <a:pathLst>
              <a:path extrusionOk="0" h="3870325" w="24393016">
                <a:moveTo>
                  <a:pt x="16510" y="0"/>
                </a:moveTo>
                <a:cubicBezTo>
                  <a:pt x="191135" y="306070"/>
                  <a:pt x="551942" y="649478"/>
                  <a:pt x="998093" y="875792"/>
                </a:cubicBezTo>
                <a:lnTo>
                  <a:pt x="993775" y="884301"/>
                </a:lnTo>
                <a:lnTo>
                  <a:pt x="998093" y="875792"/>
                </a:lnTo>
                <a:cubicBezTo>
                  <a:pt x="1392174" y="1075563"/>
                  <a:pt x="1848739" y="1149096"/>
                  <a:pt x="2199132" y="1138174"/>
                </a:cubicBezTo>
                <a:cubicBezTo>
                  <a:pt x="2371471" y="1132840"/>
                  <a:pt x="2517267" y="1103503"/>
                  <a:pt x="2664460" y="1073912"/>
                </a:cubicBezTo>
                <a:cubicBezTo>
                  <a:pt x="2763266" y="1054100"/>
                  <a:pt x="2862707" y="1034034"/>
                  <a:pt x="2970911" y="1021207"/>
                </a:cubicBezTo>
                <a:lnTo>
                  <a:pt x="2972054" y="1030605"/>
                </a:lnTo>
                <a:lnTo>
                  <a:pt x="2970911" y="1021207"/>
                </a:lnTo>
                <a:cubicBezTo>
                  <a:pt x="3274187" y="985266"/>
                  <a:pt x="3663950" y="980059"/>
                  <a:pt x="4025773" y="1048258"/>
                </a:cubicBezTo>
                <a:cubicBezTo>
                  <a:pt x="4545838" y="1146429"/>
                  <a:pt x="5032121" y="1123061"/>
                  <a:pt x="5448808" y="1093089"/>
                </a:cubicBezTo>
                <a:lnTo>
                  <a:pt x="5449443" y="1102614"/>
                </a:lnTo>
                <a:lnTo>
                  <a:pt x="5448808" y="1093089"/>
                </a:lnTo>
                <a:cubicBezTo>
                  <a:pt x="5507736" y="1088771"/>
                  <a:pt x="5566156" y="1084199"/>
                  <a:pt x="5624322" y="1079627"/>
                </a:cubicBezTo>
                <a:cubicBezTo>
                  <a:pt x="5681853" y="1075055"/>
                  <a:pt x="5739003" y="1070610"/>
                  <a:pt x="5796026" y="1066419"/>
                </a:cubicBezTo>
                <a:cubicBezTo>
                  <a:pt x="6011037" y="1050925"/>
                  <a:pt x="6224778" y="1040892"/>
                  <a:pt x="6447663" y="1055751"/>
                </a:cubicBezTo>
                <a:cubicBezTo>
                  <a:pt x="6524752" y="1060958"/>
                  <a:pt x="6604000" y="1069594"/>
                  <a:pt x="6685661" y="1082294"/>
                </a:cubicBezTo>
                <a:lnTo>
                  <a:pt x="6684137" y="1091692"/>
                </a:lnTo>
                <a:lnTo>
                  <a:pt x="6685534" y="1082294"/>
                </a:lnTo>
                <a:cubicBezTo>
                  <a:pt x="7128891" y="1151001"/>
                  <a:pt x="7662672" y="1388364"/>
                  <a:pt x="7893177" y="1729232"/>
                </a:cubicBezTo>
                <a:cubicBezTo>
                  <a:pt x="7981950" y="1860550"/>
                  <a:pt x="8025257" y="1989201"/>
                  <a:pt x="8065008" y="2107184"/>
                </a:cubicBezTo>
                <a:cubicBezTo>
                  <a:pt x="8091805" y="2186813"/>
                  <a:pt x="8116951" y="2261235"/>
                  <a:pt x="8153146" y="2329180"/>
                </a:cubicBezTo>
                <a:cubicBezTo>
                  <a:pt x="8190738" y="2399792"/>
                  <a:pt x="8235315" y="2463673"/>
                  <a:pt x="8303768" y="2520442"/>
                </a:cubicBezTo>
                <a:lnTo>
                  <a:pt x="8297672" y="2527808"/>
                </a:lnTo>
                <a:lnTo>
                  <a:pt x="8303768" y="2520442"/>
                </a:lnTo>
                <a:cubicBezTo>
                  <a:pt x="8596757" y="2764028"/>
                  <a:pt x="9284081" y="2737358"/>
                  <a:pt x="9701530" y="2460117"/>
                </a:cubicBezTo>
                <a:cubicBezTo>
                  <a:pt x="9820910" y="2380869"/>
                  <a:pt x="9922637" y="2285238"/>
                  <a:pt x="10026904" y="2187194"/>
                </a:cubicBezTo>
                <a:cubicBezTo>
                  <a:pt x="10134981" y="2085594"/>
                  <a:pt x="10245598" y="1981581"/>
                  <a:pt x="10380726" y="1891792"/>
                </a:cubicBezTo>
                <a:cubicBezTo>
                  <a:pt x="10407396" y="1874012"/>
                  <a:pt x="10435082" y="1856867"/>
                  <a:pt x="10463911" y="1840357"/>
                </a:cubicBezTo>
                <a:cubicBezTo>
                  <a:pt x="10880344" y="1602867"/>
                  <a:pt x="11408918" y="1509268"/>
                  <a:pt x="11861546" y="1549527"/>
                </a:cubicBezTo>
                <a:cubicBezTo>
                  <a:pt x="12292711" y="1587881"/>
                  <a:pt x="12684252" y="1747266"/>
                  <a:pt x="13033375" y="1953641"/>
                </a:cubicBezTo>
                <a:lnTo>
                  <a:pt x="13028549" y="1961896"/>
                </a:lnTo>
                <a:lnTo>
                  <a:pt x="13033375" y="1953641"/>
                </a:lnTo>
                <a:cubicBezTo>
                  <a:pt x="13344779" y="2137664"/>
                  <a:pt x="13629766" y="2373503"/>
                  <a:pt x="13880466" y="2645918"/>
                </a:cubicBezTo>
                <a:lnTo>
                  <a:pt x="13873480" y="2652395"/>
                </a:lnTo>
                <a:lnTo>
                  <a:pt x="13880466" y="2645918"/>
                </a:lnTo>
                <a:cubicBezTo>
                  <a:pt x="13918691" y="2687193"/>
                  <a:pt x="13955522" y="2728468"/>
                  <a:pt x="13991591" y="2769362"/>
                </a:cubicBezTo>
                <a:lnTo>
                  <a:pt x="13984478" y="2775712"/>
                </a:lnTo>
                <a:lnTo>
                  <a:pt x="13991591" y="2769362"/>
                </a:lnTo>
                <a:cubicBezTo>
                  <a:pt x="14000226" y="2779141"/>
                  <a:pt x="14008862" y="2788793"/>
                  <a:pt x="14017498" y="2798572"/>
                </a:cubicBezTo>
                <a:cubicBezTo>
                  <a:pt x="14026134" y="2808351"/>
                  <a:pt x="14034515" y="2817749"/>
                  <a:pt x="14043025" y="2827274"/>
                </a:cubicBezTo>
                <a:cubicBezTo>
                  <a:pt x="14345540" y="3167761"/>
                  <a:pt x="14608048" y="3456559"/>
                  <a:pt x="14985238" y="3639185"/>
                </a:cubicBezTo>
                <a:lnTo>
                  <a:pt x="14981047" y="3647821"/>
                </a:lnTo>
                <a:lnTo>
                  <a:pt x="14985238" y="3639185"/>
                </a:lnTo>
                <a:cubicBezTo>
                  <a:pt x="15280386" y="3782060"/>
                  <a:pt x="15644494" y="3851402"/>
                  <a:pt x="16000476" y="3832733"/>
                </a:cubicBezTo>
                <a:cubicBezTo>
                  <a:pt x="16322929" y="3815969"/>
                  <a:pt x="16625697" y="3740277"/>
                  <a:pt x="16907890" y="3627247"/>
                </a:cubicBezTo>
                <a:lnTo>
                  <a:pt x="16911447" y="3636137"/>
                </a:lnTo>
                <a:lnTo>
                  <a:pt x="16907890" y="3627247"/>
                </a:lnTo>
                <a:cubicBezTo>
                  <a:pt x="17311497" y="3465576"/>
                  <a:pt x="17675987" y="3231515"/>
                  <a:pt x="18047715" y="2992882"/>
                </a:cubicBezTo>
                <a:cubicBezTo>
                  <a:pt x="18109818" y="2953004"/>
                  <a:pt x="18172176" y="2912999"/>
                  <a:pt x="18234915" y="2873121"/>
                </a:cubicBezTo>
                <a:lnTo>
                  <a:pt x="18239993" y="2881122"/>
                </a:lnTo>
                <a:lnTo>
                  <a:pt x="18234915" y="2873121"/>
                </a:lnTo>
                <a:cubicBezTo>
                  <a:pt x="18343244" y="2804287"/>
                  <a:pt x="18452973" y="2735072"/>
                  <a:pt x="18564352" y="2667000"/>
                </a:cubicBezTo>
                <a:lnTo>
                  <a:pt x="18569305" y="2675128"/>
                </a:lnTo>
                <a:lnTo>
                  <a:pt x="18564352" y="2667000"/>
                </a:lnTo>
                <a:cubicBezTo>
                  <a:pt x="20155154" y="1692783"/>
                  <a:pt x="22128099" y="918083"/>
                  <a:pt x="24390477" y="609981"/>
                </a:cubicBezTo>
                <a:lnTo>
                  <a:pt x="24393016" y="628904"/>
                </a:lnTo>
                <a:cubicBezTo>
                  <a:pt x="22133433" y="936625"/>
                  <a:pt x="20163028" y="1710436"/>
                  <a:pt x="18574258" y="2683256"/>
                </a:cubicBezTo>
                <a:cubicBezTo>
                  <a:pt x="18463006" y="2751201"/>
                  <a:pt x="18353405" y="2820289"/>
                  <a:pt x="18245074" y="2889123"/>
                </a:cubicBezTo>
                <a:cubicBezTo>
                  <a:pt x="18182336" y="2928874"/>
                  <a:pt x="18120106" y="2968879"/>
                  <a:pt x="18058003" y="3008757"/>
                </a:cubicBezTo>
                <a:cubicBezTo>
                  <a:pt x="17686528" y="3247263"/>
                  <a:pt x="17320513" y="3482340"/>
                  <a:pt x="16915003" y="3644773"/>
                </a:cubicBezTo>
                <a:cubicBezTo>
                  <a:pt x="16631158" y="3758438"/>
                  <a:pt x="16326358" y="3834638"/>
                  <a:pt x="16001491" y="3851529"/>
                </a:cubicBezTo>
                <a:lnTo>
                  <a:pt x="16000984" y="3842004"/>
                </a:lnTo>
                <a:lnTo>
                  <a:pt x="16001491" y="3851529"/>
                </a:lnTo>
                <a:cubicBezTo>
                  <a:pt x="15642589" y="3870325"/>
                  <a:pt x="15275179" y="3800475"/>
                  <a:pt x="14976983" y="3656076"/>
                </a:cubicBezTo>
                <a:cubicBezTo>
                  <a:pt x="14595856" y="3471545"/>
                  <a:pt x="14330934" y="3179826"/>
                  <a:pt x="14028801" y="2839720"/>
                </a:cubicBezTo>
                <a:cubicBezTo>
                  <a:pt x="14020291" y="2830195"/>
                  <a:pt x="14011783" y="2820670"/>
                  <a:pt x="14003274" y="2811018"/>
                </a:cubicBezTo>
                <a:cubicBezTo>
                  <a:pt x="13994764" y="2801366"/>
                  <a:pt x="13986002" y="2791587"/>
                  <a:pt x="13977365" y="2781808"/>
                </a:cubicBezTo>
                <a:cubicBezTo>
                  <a:pt x="13941298" y="2740914"/>
                  <a:pt x="13904594" y="2699766"/>
                  <a:pt x="13866494" y="2658745"/>
                </a:cubicBezTo>
                <a:cubicBezTo>
                  <a:pt x="13616813" y="2387600"/>
                  <a:pt x="13333349" y="2152904"/>
                  <a:pt x="13023723" y="1970024"/>
                </a:cubicBezTo>
                <a:cubicBezTo>
                  <a:pt x="12676251" y="1764538"/>
                  <a:pt x="12287377" y="1606423"/>
                  <a:pt x="11859894" y="1568450"/>
                </a:cubicBezTo>
                <a:lnTo>
                  <a:pt x="11860783" y="1558925"/>
                </a:lnTo>
                <a:lnTo>
                  <a:pt x="11859894" y="1568450"/>
                </a:lnTo>
                <a:cubicBezTo>
                  <a:pt x="11410695" y="1528572"/>
                  <a:pt x="10885931" y="1621663"/>
                  <a:pt x="10473308" y="1856867"/>
                </a:cubicBezTo>
                <a:lnTo>
                  <a:pt x="10468610" y="1848612"/>
                </a:lnTo>
                <a:lnTo>
                  <a:pt x="10473308" y="1856867"/>
                </a:lnTo>
                <a:cubicBezTo>
                  <a:pt x="10444861" y="1873123"/>
                  <a:pt x="10417555" y="1890141"/>
                  <a:pt x="10391140" y="1907667"/>
                </a:cubicBezTo>
                <a:cubicBezTo>
                  <a:pt x="10257536" y="1996313"/>
                  <a:pt x="10148062" y="2099310"/>
                  <a:pt x="10039857" y="2201037"/>
                </a:cubicBezTo>
                <a:cubicBezTo>
                  <a:pt x="9935718" y="2298827"/>
                  <a:pt x="9832975" y="2395601"/>
                  <a:pt x="9711943" y="2475992"/>
                </a:cubicBezTo>
                <a:lnTo>
                  <a:pt x="9706737" y="2468118"/>
                </a:lnTo>
                <a:lnTo>
                  <a:pt x="9711943" y="2475992"/>
                </a:lnTo>
                <a:cubicBezTo>
                  <a:pt x="9290177" y="2756154"/>
                  <a:pt x="8592947" y="2785872"/>
                  <a:pt x="8291449" y="2535174"/>
                </a:cubicBezTo>
                <a:cubicBezTo>
                  <a:pt x="8220582" y="2476246"/>
                  <a:pt x="8174608" y="2410206"/>
                  <a:pt x="8136255" y="2338197"/>
                </a:cubicBezTo>
                <a:lnTo>
                  <a:pt x="8144637" y="2333752"/>
                </a:lnTo>
                <a:lnTo>
                  <a:pt x="8136255" y="2338197"/>
                </a:lnTo>
                <a:cubicBezTo>
                  <a:pt x="8099170" y="2268601"/>
                  <a:pt x="8073517" y="2192655"/>
                  <a:pt x="8046847" y="2113280"/>
                </a:cubicBezTo>
                <a:cubicBezTo>
                  <a:pt x="8007095" y="1995297"/>
                  <a:pt x="7964424" y="1868805"/>
                  <a:pt x="7877302" y="1739900"/>
                </a:cubicBezTo>
                <a:lnTo>
                  <a:pt x="7885176" y="1734566"/>
                </a:lnTo>
                <a:lnTo>
                  <a:pt x="7877302" y="1739900"/>
                </a:lnTo>
                <a:cubicBezTo>
                  <a:pt x="7650988" y="1405382"/>
                  <a:pt x="7123556" y="1169543"/>
                  <a:pt x="6682486" y="1101090"/>
                </a:cubicBezTo>
                <a:cubicBezTo>
                  <a:pt x="6601332" y="1088517"/>
                  <a:pt x="6522719" y="1079881"/>
                  <a:pt x="6446139" y="1074674"/>
                </a:cubicBezTo>
                <a:lnTo>
                  <a:pt x="6446774" y="1065149"/>
                </a:lnTo>
                <a:lnTo>
                  <a:pt x="6446139" y="1074674"/>
                </a:lnTo>
                <a:cubicBezTo>
                  <a:pt x="6224651" y="1059942"/>
                  <a:pt x="6011926" y="1069848"/>
                  <a:pt x="5797169" y="1085342"/>
                </a:cubicBezTo>
                <a:cubicBezTo>
                  <a:pt x="5740146" y="1089406"/>
                  <a:pt x="5682996" y="1093978"/>
                  <a:pt x="5625592" y="1098550"/>
                </a:cubicBezTo>
                <a:cubicBezTo>
                  <a:pt x="5567426" y="1103122"/>
                  <a:pt x="5509006" y="1107694"/>
                  <a:pt x="5449951" y="1112012"/>
                </a:cubicBezTo>
                <a:cubicBezTo>
                  <a:pt x="5033010" y="1141984"/>
                  <a:pt x="4544568" y="1165606"/>
                  <a:pt x="4021963" y="1066927"/>
                </a:cubicBezTo>
                <a:lnTo>
                  <a:pt x="4023741" y="1057529"/>
                </a:lnTo>
                <a:lnTo>
                  <a:pt x="4021963" y="1066927"/>
                </a:lnTo>
                <a:cubicBezTo>
                  <a:pt x="3662552" y="999109"/>
                  <a:pt x="3274822" y="1004316"/>
                  <a:pt x="2972943" y="1040130"/>
                </a:cubicBezTo>
                <a:cubicBezTo>
                  <a:pt x="2865755" y="1052830"/>
                  <a:pt x="2766949" y="1072642"/>
                  <a:pt x="2668016" y="1092581"/>
                </a:cubicBezTo>
                <a:cubicBezTo>
                  <a:pt x="2520950" y="1122172"/>
                  <a:pt x="2373630" y="1151763"/>
                  <a:pt x="2199513" y="1157224"/>
                </a:cubicBezTo>
                <a:lnTo>
                  <a:pt x="2199259" y="1147699"/>
                </a:lnTo>
                <a:lnTo>
                  <a:pt x="2199513" y="1157224"/>
                </a:lnTo>
                <a:cubicBezTo>
                  <a:pt x="1846453" y="1168273"/>
                  <a:pt x="1386713" y="1094232"/>
                  <a:pt x="989330" y="892810"/>
                </a:cubicBezTo>
                <a:cubicBezTo>
                  <a:pt x="540639" y="664972"/>
                  <a:pt x="176784" y="319278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"/>
          <p:cNvSpPr/>
          <p:nvPr/>
        </p:nvSpPr>
        <p:spPr>
          <a:xfrm>
            <a:off x="-5311" y="6200321"/>
            <a:ext cx="18289810" cy="2980754"/>
          </a:xfrm>
          <a:custGeom>
            <a:rect b="b" l="l" r="r" t="t"/>
            <a:pathLst>
              <a:path extrusionOk="0" h="3974338" w="24386413">
                <a:moveTo>
                  <a:pt x="16510" y="0"/>
                </a:moveTo>
                <a:cubicBezTo>
                  <a:pt x="188722" y="296291"/>
                  <a:pt x="538988" y="636524"/>
                  <a:pt x="973709" y="869569"/>
                </a:cubicBezTo>
                <a:cubicBezTo>
                  <a:pt x="1353439" y="1073277"/>
                  <a:pt x="1794891" y="1160018"/>
                  <a:pt x="2136902" y="1168146"/>
                </a:cubicBezTo>
                <a:lnTo>
                  <a:pt x="2136648" y="1177671"/>
                </a:lnTo>
                <a:lnTo>
                  <a:pt x="2136902" y="1168146"/>
                </a:lnTo>
                <a:cubicBezTo>
                  <a:pt x="2271014" y="1171321"/>
                  <a:pt x="2390013" y="1151636"/>
                  <a:pt x="2506726" y="1132332"/>
                </a:cubicBezTo>
                <a:cubicBezTo>
                  <a:pt x="2617343" y="1114044"/>
                  <a:pt x="2726055" y="1095883"/>
                  <a:pt x="2842514" y="1098677"/>
                </a:cubicBezTo>
                <a:cubicBezTo>
                  <a:pt x="2860929" y="1099058"/>
                  <a:pt x="2879471" y="1100074"/>
                  <a:pt x="2898267" y="1101598"/>
                </a:cubicBezTo>
                <a:lnTo>
                  <a:pt x="2897505" y="1111123"/>
                </a:lnTo>
                <a:lnTo>
                  <a:pt x="2898267" y="1101598"/>
                </a:lnTo>
                <a:cubicBezTo>
                  <a:pt x="3010535" y="1110869"/>
                  <a:pt x="3133471" y="1111885"/>
                  <a:pt x="3262249" y="1113028"/>
                </a:cubicBezTo>
                <a:cubicBezTo>
                  <a:pt x="3402330" y="1114171"/>
                  <a:pt x="3549142" y="1115441"/>
                  <a:pt x="3695192" y="1127506"/>
                </a:cubicBezTo>
                <a:cubicBezTo>
                  <a:pt x="3774567" y="1134110"/>
                  <a:pt x="3853815" y="1143762"/>
                  <a:pt x="3931666" y="1158494"/>
                </a:cubicBezTo>
                <a:lnTo>
                  <a:pt x="3929888" y="1167892"/>
                </a:lnTo>
                <a:lnTo>
                  <a:pt x="3931666" y="1158494"/>
                </a:lnTo>
                <a:cubicBezTo>
                  <a:pt x="4462526" y="1258316"/>
                  <a:pt x="4963922" y="1221994"/>
                  <a:pt x="5394452" y="1176782"/>
                </a:cubicBezTo>
                <a:lnTo>
                  <a:pt x="5395468" y="1186307"/>
                </a:lnTo>
                <a:lnTo>
                  <a:pt x="5394452" y="1176782"/>
                </a:lnTo>
                <a:cubicBezTo>
                  <a:pt x="5458841" y="1170051"/>
                  <a:pt x="5522722" y="1162812"/>
                  <a:pt x="5586222" y="1155573"/>
                </a:cubicBezTo>
                <a:cubicBezTo>
                  <a:pt x="5649087" y="1148461"/>
                  <a:pt x="5711698" y="1141349"/>
                  <a:pt x="5774182" y="1134872"/>
                </a:cubicBezTo>
                <a:cubicBezTo>
                  <a:pt x="5990717" y="1112139"/>
                  <a:pt x="6206617" y="1095248"/>
                  <a:pt x="6431788" y="1103376"/>
                </a:cubicBezTo>
                <a:cubicBezTo>
                  <a:pt x="6512052" y="1106424"/>
                  <a:pt x="6594602" y="1112901"/>
                  <a:pt x="6679438" y="1123950"/>
                </a:cubicBezTo>
                <a:lnTo>
                  <a:pt x="6678168" y="1133348"/>
                </a:lnTo>
                <a:lnTo>
                  <a:pt x="6679438" y="1123950"/>
                </a:lnTo>
                <a:cubicBezTo>
                  <a:pt x="7140321" y="1183005"/>
                  <a:pt x="7693787" y="1420368"/>
                  <a:pt x="7922387" y="1773428"/>
                </a:cubicBezTo>
                <a:cubicBezTo>
                  <a:pt x="8012684" y="1913001"/>
                  <a:pt x="8051292" y="2050796"/>
                  <a:pt x="8086979" y="2177542"/>
                </a:cubicBezTo>
                <a:cubicBezTo>
                  <a:pt x="8109331" y="2257298"/>
                  <a:pt x="8130413" y="2332355"/>
                  <a:pt x="8162290" y="2401570"/>
                </a:cubicBezTo>
                <a:lnTo>
                  <a:pt x="8153654" y="2405507"/>
                </a:lnTo>
                <a:lnTo>
                  <a:pt x="8162290" y="2401570"/>
                </a:lnTo>
                <a:cubicBezTo>
                  <a:pt x="8196834" y="2476881"/>
                  <a:pt x="8239252" y="2545715"/>
                  <a:pt x="8307324" y="2607691"/>
                </a:cubicBezTo>
                <a:lnTo>
                  <a:pt x="8300847" y="2614676"/>
                </a:lnTo>
                <a:lnTo>
                  <a:pt x="8307197" y="2607691"/>
                </a:lnTo>
                <a:cubicBezTo>
                  <a:pt x="8598662" y="2873121"/>
                  <a:pt x="9310497" y="2859405"/>
                  <a:pt x="9748520" y="2583180"/>
                </a:cubicBezTo>
                <a:cubicBezTo>
                  <a:pt x="9872345" y="2505202"/>
                  <a:pt x="9978390" y="2410079"/>
                  <a:pt x="10087356" y="2312543"/>
                </a:cubicBezTo>
                <a:cubicBezTo>
                  <a:pt x="10200513" y="2211197"/>
                  <a:pt x="10316464" y="2107184"/>
                  <a:pt x="10457561" y="2018284"/>
                </a:cubicBezTo>
                <a:cubicBezTo>
                  <a:pt x="10477119" y="2005965"/>
                  <a:pt x="10497185" y="1993900"/>
                  <a:pt x="10517886" y="1982089"/>
                </a:cubicBezTo>
                <a:cubicBezTo>
                  <a:pt x="10931652" y="1748028"/>
                  <a:pt x="11448669" y="1646047"/>
                  <a:pt x="11898630" y="1673479"/>
                </a:cubicBezTo>
                <a:lnTo>
                  <a:pt x="11897995" y="1683004"/>
                </a:lnTo>
                <a:lnTo>
                  <a:pt x="11898630" y="1673479"/>
                </a:lnTo>
                <a:cubicBezTo>
                  <a:pt x="12325350" y="1699514"/>
                  <a:pt x="12721336" y="1844167"/>
                  <a:pt x="13074268" y="2039239"/>
                </a:cubicBezTo>
                <a:cubicBezTo>
                  <a:pt x="13389737" y="2213610"/>
                  <a:pt x="13678027" y="2441956"/>
                  <a:pt x="13924153" y="2712974"/>
                </a:cubicBezTo>
                <a:lnTo>
                  <a:pt x="13917042" y="2719324"/>
                </a:lnTo>
                <a:lnTo>
                  <a:pt x="13924026" y="2712847"/>
                </a:lnTo>
                <a:cubicBezTo>
                  <a:pt x="13961492" y="2753868"/>
                  <a:pt x="13997432" y="2795016"/>
                  <a:pt x="14032357" y="2835656"/>
                </a:cubicBezTo>
                <a:lnTo>
                  <a:pt x="14025117" y="2841879"/>
                </a:lnTo>
                <a:lnTo>
                  <a:pt x="14032357" y="2835656"/>
                </a:lnTo>
                <a:cubicBezTo>
                  <a:pt x="14069694" y="2878963"/>
                  <a:pt x="14106018" y="2921635"/>
                  <a:pt x="14141831" y="2963545"/>
                </a:cubicBezTo>
                <a:cubicBezTo>
                  <a:pt x="14176375" y="3004058"/>
                  <a:pt x="14210284" y="3043809"/>
                  <a:pt x="14243812" y="3082798"/>
                </a:cubicBezTo>
                <a:cubicBezTo>
                  <a:pt x="14468093" y="3342767"/>
                  <a:pt x="14679167" y="3566287"/>
                  <a:pt x="14970125" y="3723259"/>
                </a:cubicBezTo>
                <a:cubicBezTo>
                  <a:pt x="15251557" y="3875024"/>
                  <a:pt x="15606267" y="3955415"/>
                  <a:pt x="15958185" y="3949827"/>
                </a:cubicBezTo>
                <a:cubicBezTo>
                  <a:pt x="16276447" y="3944747"/>
                  <a:pt x="16580358" y="3881755"/>
                  <a:pt x="16865345" y="3780790"/>
                </a:cubicBezTo>
                <a:lnTo>
                  <a:pt x="16868520" y="3789807"/>
                </a:lnTo>
                <a:lnTo>
                  <a:pt x="16865345" y="3780790"/>
                </a:lnTo>
                <a:cubicBezTo>
                  <a:pt x="17282922" y="3632835"/>
                  <a:pt x="17663542" y="3408680"/>
                  <a:pt x="18052034" y="3179699"/>
                </a:cubicBezTo>
                <a:cubicBezTo>
                  <a:pt x="18106898" y="3147314"/>
                  <a:pt x="18161890" y="3114929"/>
                  <a:pt x="18217261" y="3082671"/>
                </a:cubicBezTo>
                <a:lnTo>
                  <a:pt x="18222087" y="3090926"/>
                </a:lnTo>
                <a:lnTo>
                  <a:pt x="18217261" y="3082671"/>
                </a:lnTo>
                <a:cubicBezTo>
                  <a:pt x="18327624" y="3018155"/>
                  <a:pt x="18439511" y="2953131"/>
                  <a:pt x="18552794" y="2889250"/>
                </a:cubicBezTo>
                <a:lnTo>
                  <a:pt x="18557493" y="2897505"/>
                </a:lnTo>
                <a:lnTo>
                  <a:pt x="18552794" y="2889250"/>
                </a:lnTo>
                <a:cubicBezTo>
                  <a:pt x="20170141" y="1974723"/>
                  <a:pt x="22143212" y="1255395"/>
                  <a:pt x="24384127" y="979170"/>
                </a:cubicBezTo>
                <a:lnTo>
                  <a:pt x="24386413" y="998093"/>
                </a:lnTo>
                <a:cubicBezTo>
                  <a:pt x="22148166" y="1274064"/>
                  <a:pt x="20177506" y="1992503"/>
                  <a:pt x="18562192" y="2905887"/>
                </a:cubicBezTo>
                <a:cubicBezTo>
                  <a:pt x="18449036" y="2969641"/>
                  <a:pt x="18337276" y="3034538"/>
                  <a:pt x="18226913" y="3099054"/>
                </a:cubicBezTo>
                <a:cubicBezTo>
                  <a:pt x="18171667" y="3131312"/>
                  <a:pt x="18116677" y="3163697"/>
                  <a:pt x="18061813" y="3196082"/>
                </a:cubicBezTo>
                <a:cubicBezTo>
                  <a:pt x="17673574" y="3424809"/>
                  <a:pt x="17291304" y="3649980"/>
                  <a:pt x="16871695" y="3798697"/>
                </a:cubicBezTo>
                <a:cubicBezTo>
                  <a:pt x="16584930" y="3900297"/>
                  <a:pt x="16279115" y="3963670"/>
                  <a:pt x="15958440" y="3968750"/>
                </a:cubicBezTo>
                <a:lnTo>
                  <a:pt x="15958312" y="3959225"/>
                </a:lnTo>
                <a:lnTo>
                  <a:pt x="15958440" y="3968750"/>
                </a:lnTo>
                <a:cubicBezTo>
                  <a:pt x="15603601" y="3974338"/>
                  <a:pt x="15245716" y="3893439"/>
                  <a:pt x="14960981" y="3739896"/>
                </a:cubicBezTo>
                <a:lnTo>
                  <a:pt x="14965553" y="3731514"/>
                </a:lnTo>
                <a:lnTo>
                  <a:pt x="14960981" y="3739896"/>
                </a:lnTo>
                <a:cubicBezTo>
                  <a:pt x="14666722" y="3581146"/>
                  <a:pt x="14453742" y="3355340"/>
                  <a:pt x="14229334" y="3095117"/>
                </a:cubicBezTo>
                <a:cubicBezTo>
                  <a:pt x="14195679" y="3056128"/>
                  <a:pt x="14161769" y="3016250"/>
                  <a:pt x="14127226" y="2975737"/>
                </a:cubicBezTo>
                <a:cubicBezTo>
                  <a:pt x="14091540" y="2933827"/>
                  <a:pt x="14055218" y="2891155"/>
                  <a:pt x="14017879" y="2847975"/>
                </a:cubicBezTo>
                <a:cubicBezTo>
                  <a:pt x="13982954" y="2807335"/>
                  <a:pt x="13947268" y="2766441"/>
                  <a:pt x="13909929" y="2725674"/>
                </a:cubicBezTo>
                <a:cubicBezTo>
                  <a:pt x="13665073" y="2456180"/>
                  <a:pt x="13378561" y="2229104"/>
                  <a:pt x="13064870" y="2055749"/>
                </a:cubicBezTo>
                <a:lnTo>
                  <a:pt x="13069442" y="2047367"/>
                </a:lnTo>
                <a:lnTo>
                  <a:pt x="13064870" y="2055749"/>
                </a:lnTo>
                <a:cubicBezTo>
                  <a:pt x="12713589" y="1861566"/>
                  <a:pt x="12320397" y="1718183"/>
                  <a:pt x="11897233" y="1692402"/>
                </a:cubicBezTo>
                <a:cubicBezTo>
                  <a:pt x="11450574" y="1665097"/>
                  <a:pt x="10937367" y="1766443"/>
                  <a:pt x="10527030" y="1998599"/>
                </a:cubicBezTo>
                <a:lnTo>
                  <a:pt x="10522331" y="1990344"/>
                </a:lnTo>
                <a:lnTo>
                  <a:pt x="10527030" y="1998599"/>
                </a:lnTo>
                <a:cubicBezTo>
                  <a:pt x="10506710" y="2010156"/>
                  <a:pt x="10486771" y="2022094"/>
                  <a:pt x="10467467" y="2034286"/>
                </a:cubicBezTo>
                <a:cubicBezTo>
                  <a:pt x="10328021" y="2122170"/>
                  <a:pt x="10213086" y="2225167"/>
                  <a:pt x="10099802" y="2326640"/>
                </a:cubicBezTo>
                <a:cubicBezTo>
                  <a:pt x="9991090" y="2424049"/>
                  <a:pt x="9883902" y="2520188"/>
                  <a:pt x="9758426" y="2599182"/>
                </a:cubicBezTo>
                <a:lnTo>
                  <a:pt x="9753346" y="2591181"/>
                </a:lnTo>
                <a:lnTo>
                  <a:pt x="9758426" y="2599182"/>
                </a:lnTo>
                <a:cubicBezTo>
                  <a:pt x="9316212" y="2878074"/>
                  <a:pt x="8594217" y="2894965"/>
                  <a:pt x="8294116" y="2621661"/>
                </a:cubicBezTo>
                <a:cubicBezTo>
                  <a:pt x="8223631" y="2557399"/>
                  <a:pt x="8179943" y="2486279"/>
                  <a:pt x="8144637" y="2409444"/>
                </a:cubicBezTo>
                <a:cubicBezTo>
                  <a:pt x="8112125" y="2338578"/>
                  <a:pt x="8090662" y="2261997"/>
                  <a:pt x="8068310" y="2182622"/>
                </a:cubicBezTo>
                <a:cubicBezTo>
                  <a:pt x="8032623" y="2055622"/>
                  <a:pt x="7994650" y="1920494"/>
                  <a:pt x="7906004" y="1783715"/>
                </a:cubicBezTo>
                <a:lnTo>
                  <a:pt x="7914005" y="1778508"/>
                </a:lnTo>
                <a:lnTo>
                  <a:pt x="7906004" y="1783715"/>
                </a:lnTo>
                <a:cubicBezTo>
                  <a:pt x="7681849" y="1437513"/>
                  <a:pt x="7135114" y="1201547"/>
                  <a:pt x="6676644" y="1142873"/>
                </a:cubicBezTo>
                <a:cubicBezTo>
                  <a:pt x="6592316" y="1131951"/>
                  <a:pt x="6510528" y="1125474"/>
                  <a:pt x="6430645" y="1122553"/>
                </a:cubicBezTo>
                <a:lnTo>
                  <a:pt x="6431026" y="1113028"/>
                </a:lnTo>
                <a:lnTo>
                  <a:pt x="6430645" y="1122553"/>
                </a:lnTo>
                <a:cubicBezTo>
                  <a:pt x="6206871" y="1114425"/>
                  <a:pt x="5991987" y="1131189"/>
                  <a:pt x="5775706" y="1153922"/>
                </a:cubicBezTo>
                <a:cubicBezTo>
                  <a:pt x="5713222" y="1160526"/>
                  <a:pt x="5650738" y="1167511"/>
                  <a:pt x="5587873" y="1174623"/>
                </a:cubicBezTo>
                <a:cubicBezTo>
                  <a:pt x="5524373" y="1181862"/>
                  <a:pt x="5460492" y="1188974"/>
                  <a:pt x="5395976" y="1195832"/>
                </a:cubicBezTo>
                <a:cubicBezTo>
                  <a:pt x="4965192" y="1241044"/>
                  <a:pt x="4461510" y="1277620"/>
                  <a:pt x="3927729" y="1177290"/>
                </a:cubicBezTo>
                <a:cubicBezTo>
                  <a:pt x="3850640" y="1162812"/>
                  <a:pt x="3772027" y="1153160"/>
                  <a:pt x="3693160" y="1146556"/>
                </a:cubicBezTo>
                <a:cubicBezTo>
                  <a:pt x="3547872" y="1134618"/>
                  <a:pt x="3401822" y="1133348"/>
                  <a:pt x="3261614" y="1132078"/>
                </a:cubicBezTo>
                <a:cubicBezTo>
                  <a:pt x="3133090" y="1130935"/>
                  <a:pt x="3009265" y="1129919"/>
                  <a:pt x="2896235" y="1120648"/>
                </a:cubicBezTo>
                <a:cubicBezTo>
                  <a:pt x="2877820" y="1119124"/>
                  <a:pt x="2859532" y="1118235"/>
                  <a:pt x="2841498" y="1117727"/>
                </a:cubicBezTo>
                <a:cubicBezTo>
                  <a:pt x="2727071" y="1114933"/>
                  <a:pt x="2620010" y="1132713"/>
                  <a:pt x="2509266" y="1151128"/>
                </a:cubicBezTo>
                <a:cubicBezTo>
                  <a:pt x="2392680" y="1170432"/>
                  <a:pt x="2272030" y="1190498"/>
                  <a:pt x="2135886" y="1187196"/>
                </a:cubicBezTo>
                <a:cubicBezTo>
                  <a:pt x="1791462" y="1178941"/>
                  <a:pt x="1346962" y="1091692"/>
                  <a:pt x="964184" y="886333"/>
                </a:cubicBezTo>
                <a:lnTo>
                  <a:pt x="968629" y="877951"/>
                </a:lnTo>
                <a:lnTo>
                  <a:pt x="964184" y="886333"/>
                </a:lnTo>
                <a:cubicBezTo>
                  <a:pt x="527431" y="651891"/>
                  <a:pt x="174244" y="309372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"/>
          <p:cNvSpPr/>
          <p:nvPr/>
        </p:nvSpPr>
        <p:spPr>
          <a:xfrm>
            <a:off x="-758" y="6065824"/>
            <a:ext cx="18284762" cy="3070003"/>
          </a:xfrm>
          <a:custGeom>
            <a:rect b="b" l="l" r="r" t="t"/>
            <a:pathLst>
              <a:path extrusionOk="0" h="4093337" w="24379682">
                <a:moveTo>
                  <a:pt x="16510" y="0"/>
                </a:moveTo>
                <a:cubicBezTo>
                  <a:pt x="186182" y="286512"/>
                  <a:pt x="526034" y="623316"/>
                  <a:pt x="948944" y="863346"/>
                </a:cubicBezTo>
                <a:cubicBezTo>
                  <a:pt x="1314323" y="1070737"/>
                  <a:pt x="1740789" y="1171067"/>
                  <a:pt x="2074418" y="1198372"/>
                </a:cubicBezTo>
                <a:cubicBezTo>
                  <a:pt x="2205482" y="1209167"/>
                  <a:pt x="2323846" y="1197991"/>
                  <a:pt x="2439543" y="1187069"/>
                </a:cubicBezTo>
                <a:cubicBezTo>
                  <a:pt x="2548509" y="1176782"/>
                  <a:pt x="2655316" y="1166749"/>
                  <a:pt x="2767076" y="1175893"/>
                </a:cubicBezTo>
                <a:cubicBezTo>
                  <a:pt x="2785999" y="1177417"/>
                  <a:pt x="2805176" y="1179576"/>
                  <a:pt x="2824353" y="1182370"/>
                </a:cubicBezTo>
                <a:cubicBezTo>
                  <a:pt x="2953893" y="1200912"/>
                  <a:pt x="3097784" y="1207516"/>
                  <a:pt x="3247644" y="1214374"/>
                </a:cubicBezTo>
                <a:cubicBezTo>
                  <a:pt x="3409061" y="1221867"/>
                  <a:pt x="3577336" y="1229487"/>
                  <a:pt x="3741039" y="1252982"/>
                </a:cubicBezTo>
                <a:cubicBezTo>
                  <a:pt x="3773424" y="1257554"/>
                  <a:pt x="3805555" y="1262888"/>
                  <a:pt x="3837432" y="1268857"/>
                </a:cubicBezTo>
                <a:cubicBezTo>
                  <a:pt x="4378960" y="1370203"/>
                  <a:pt x="4895723" y="1321054"/>
                  <a:pt x="5340096" y="1260729"/>
                </a:cubicBezTo>
                <a:lnTo>
                  <a:pt x="5341366" y="1270127"/>
                </a:lnTo>
                <a:lnTo>
                  <a:pt x="5340096" y="1260729"/>
                </a:lnTo>
                <a:cubicBezTo>
                  <a:pt x="5409946" y="1251204"/>
                  <a:pt x="5479288" y="1241171"/>
                  <a:pt x="5548249" y="1231265"/>
                </a:cubicBezTo>
                <a:cubicBezTo>
                  <a:pt x="5616702" y="1221359"/>
                  <a:pt x="5684774" y="1211453"/>
                  <a:pt x="5752846" y="1202309"/>
                </a:cubicBezTo>
                <a:cubicBezTo>
                  <a:pt x="5970651" y="1172718"/>
                  <a:pt x="6188710" y="1149477"/>
                  <a:pt x="6416040" y="1151382"/>
                </a:cubicBezTo>
                <a:cubicBezTo>
                  <a:pt x="6499606" y="1152144"/>
                  <a:pt x="6585331" y="1156716"/>
                  <a:pt x="6673215" y="1165860"/>
                </a:cubicBezTo>
                <a:lnTo>
                  <a:pt x="6672199" y="1175385"/>
                </a:lnTo>
                <a:lnTo>
                  <a:pt x="6673215" y="1165860"/>
                </a:lnTo>
                <a:cubicBezTo>
                  <a:pt x="7151497" y="1215136"/>
                  <a:pt x="7724902" y="1452499"/>
                  <a:pt x="7951597" y="1817751"/>
                </a:cubicBezTo>
                <a:lnTo>
                  <a:pt x="7943469" y="1822831"/>
                </a:lnTo>
                <a:lnTo>
                  <a:pt x="7951597" y="1817751"/>
                </a:lnTo>
                <a:cubicBezTo>
                  <a:pt x="8043164" y="1965325"/>
                  <a:pt x="8076692" y="2111883"/>
                  <a:pt x="8107680" y="2247646"/>
                </a:cubicBezTo>
                <a:cubicBezTo>
                  <a:pt x="8125968" y="2327656"/>
                  <a:pt x="8143367" y="2403602"/>
                  <a:pt x="8171053" y="2474468"/>
                </a:cubicBezTo>
                <a:cubicBezTo>
                  <a:pt x="8202422" y="2554605"/>
                  <a:pt x="8242554" y="2628392"/>
                  <a:pt x="8310245" y="2695321"/>
                </a:cubicBezTo>
                <a:cubicBezTo>
                  <a:pt x="8600186" y="2982468"/>
                  <a:pt x="9335897" y="2981325"/>
                  <a:pt x="9795129" y="2706751"/>
                </a:cubicBezTo>
                <a:cubicBezTo>
                  <a:pt x="9923653" y="2629916"/>
                  <a:pt x="10034397" y="2535428"/>
                  <a:pt x="10148189" y="2438273"/>
                </a:cubicBezTo>
                <a:cubicBezTo>
                  <a:pt x="10266680" y="2337054"/>
                  <a:pt x="10388346" y="2233168"/>
                  <a:pt x="10535793" y="2145030"/>
                </a:cubicBezTo>
                <a:cubicBezTo>
                  <a:pt x="10547477" y="2138045"/>
                  <a:pt x="10559415" y="2131187"/>
                  <a:pt x="10571480" y="2124329"/>
                </a:cubicBezTo>
                <a:cubicBezTo>
                  <a:pt x="10982452" y="1893697"/>
                  <a:pt x="11487912" y="1783334"/>
                  <a:pt x="11935333" y="1797812"/>
                </a:cubicBezTo>
                <a:cubicBezTo>
                  <a:pt x="12357481" y="1811655"/>
                  <a:pt x="12757785" y="1941322"/>
                  <a:pt x="13114655" y="2124964"/>
                </a:cubicBezTo>
                <a:cubicBezTo>
                  <a:pt x="13434315" y="2289683"/>
                  <a:pt x="13725779" y="2510790"/>
                  <a:pt x="13967333" y="2780157"/>
                </a:cubicBezTo>
                <a:lnTo>
                  <a:pt x="13960220" y="2786507"/>
                </a:lnTo>
                <a:lnTo>
                  <a:pt x="13967333" y="2780157"/>
                </a:lnTo>
                <a:cubicBezTo>
                  <a:pt x="14004036" y="2820924"/>
                  <a:pt x="14039088" y="2861818"/>
                  <a:pt x="14072869" y="2902458"/>
                </a:cubicBezTo>
                <a:lnTo>
                  <a:pt x="14065504" y="2908554"/>
                </a:lnTo>
                <a:lnTo>
                  <a:pt x="14072869" y="2902458"/>
                </a:lnTo>
                <a:cubicBezTo>
                  <a:pt x="14132052" y="2973197"/>
                  <a:pt x="14187932" y="3042666"/>
                  <a:pt x="14242288" y="3110103"/>
                </a:cubicBezTo>
                <a:cubicBezTo>
                  <a:pt x="14293723" y="3173984"/>
                  <a:pt x="14343761" y="3236087"/>
                  <a:pt x="14393926" y="3296031"/>
                </a:cubicBezTo>
                <a:cubicBezTo>
                  <a:pt x="14562201" y="3497199"/>
                  <a:pt x="14730730" y="3673348"/>
                  <a:pt x="14954504" y="3807841"/>
                </a:cubicBezTo>
                <a:lnTo>
                  <a:pt x="14949551" y="3815969"/>
                </a:lnTo>
                <a:lnTo>
                  <a:pt x="14954504" y="3807841"/>
                </a:lnTo>
                <a:cubicBezTo>
                  <a:pt x="15222219" y="3968623"/>
                  <a:pt x="15567406" y="4059936"/>
                  <a:pt x="15915641" y="4067429"/>
                </a:cubicBezTo>
                <a:cubicBezTo>
                  <a:pt x="16229838" y="4074287"/>
                  <a:pt x="16534766" y="4023741"/>
                  <a:pt x="16822419" y="3934841"/>
                </a:cubicBezTo>
                <a:cubicBezTo>
                  <a:pt x="17254219" y="3801491"/>
                  <a:pt x="17651222" y="3587750"/>
                  <a:pt x="18056987" y="3369310"/>
                </a:cubicBezTo>
                <a:cubicBezTo>
                  <a:pt x="18104358" y="3343783"/>
                  <a:pt x="18151856" y="3318256"/>
                  <a:pt x="18199481" y="3292729"/>
                </a:cubicBezTo>
                <a:lnTo>
                  <a:pt x="18203926" y="3301111"/>
                </a:lnTo>
                <a:lnTo>
                  <a:pt x="18199481" y="3292729"/>
                </a:lnTo>
                <a:cubicBezTo>
                  <a:pt x="18312130" y="3232404"/>
                  <a:pt x="18425794" y="3171571"/>
                  <a:pt x="18541111" y="3111881"/>
                </a:cubicBezTo>
                <a:lnTo>
                  <a:pt x="18545429" y="3120390"/>
                </a:lnTo>
                <a:lnTo>
                  <a:pt x="18540984" y="3111881"/>
                </a:lnTo>
                <a:cubicBezTo>
                  <a:pt x="20184619" y="2257044"/>
                  <a:pt x="22158198" y="1593088"/>
                  <a:pt x="24377650" y="1348740"/>
                </a:cubicBezTo>
                <a:lnTo>
                  <a:pt x="24379682" y="1367663"/>
                </a:lnTo>
                <a:cubicBezTo>
                  <a:pt x="22162769" y="1611757"/>
                  <a:pt x="20191476" y="2275078"/>
                  <a:pt x="18549747" y="3128772"/>
                </a:cubicBezTo>
                <a:cubicBezTo>
                  <a:pt x="18434685" y="3188335"/>
                  <a:pt x="18321019" y="3249168"/>
                  <a:pt x="18208370" y="3309493"/>
                </a:cubicBezTo>
                <a:cubicBezTo>
                  <a:pt x="18160745" y="3335020"/>
                  <a:pt x="18113248" y="3360547"/>
                  <a:pt x="18065877" y="3386074"/>
                </a:cubicBezTo>
                <a:cubicBezTo>
                  <a:pt x="17660367" y="3604387"/>
                  <a:pt x="17261713" y="3819144"/>
                  <a:pt x="16827881" y="3953002"/>
                </a:cubicBezTo>
                <a:lnTo>
                  <a:pt x="16825087" y="3943858"/>
                </a:lnTo>
                <a:lnTo>
                  <a:pt x="16827881" y="3953002"/>
                </a:lnTo>
                <a:cubicBezTo>
                  <a:pt x="16538448" y="4042410"/>
                  <a:pt x="16231490" y="4093337"/>
                  <a:pt x="15915005" y="4086352"/>
                </a:cubicBezTo>
                <a:lnTo>
                  <a:pt x="15915259" y="4076827"/>
                </a:lnTo>
                <a:lnTo>
                  <a:pt x="15915005" y="4086352"/>
                </a:lnTo>
                <a:cubicBezTo>
                  <a:pt x="15563977" y="4078732"/>
                  <a:pt x="15215490" y="3986784"/>
                  <a:pt x="14944470" y="3823970"/>
                </a:cubicBezTo>
                <a:cubicBezTo>
                  <a:pt x="14717903" y="3687953"/>
                  <a:pt x="14547723" y="3509772"/>
                  <a:pt x="14379068" y="3308096"/>
                </a:cubicBezTo>
                <a:cubicBezTo>
                  <a:pt x="14328775" y="3248025"/>
                  <a:pt x="14278737" y="3185795"/>
                  <a:pt x="14227175" y="3121914"/>
                </a:cubicBezTo>
                <a:cubicBezTo>
                  <a:pt x="14172820" y="3054477"/>
                  <a:pt x="14116940" y="2985135"/>
                  <a:pt x="14058011" y="2914523"/>
                </a:cubicBezTo>
                <a:cubicBezTo>
                  <a:pt x="14024356" y="2874010"/>
                  <a:pt x="13989431" y="2833370"/>
                  <a:pt x="13952982" y="2792857"/>
                </a:cubicBezTo>
                <a:cubicBezTo>
                  <a:pt x="13713079" y="2525268"/>
                  <a:pt x="13423520" y="2305558"/>
                  <a:pt x="13105766" y="2141855"/>
                </a:cubicBezTo>
                <a:lnTo>
                  <a:pt x="13110083" y="2133346"/>
                </a:lnTo>
                <a:lnTo>
                  <a:pt x="13105766" y="2141855"/>
                </a:lnTo>
                <a:cubicBezTo>
                  <a:pt x="12750800" y="1959102"/>
                  <a:pt x="12353163" y="1830578"/>
                  <a:pt x="11934571" y="1816862"/>
                </a:cubicBezTo>
                <a:lnTo>
                  <a:pt x="11934825" y="1807337"/>
                </a:lnTo>
                <a:lnTo>
                  <a:pt x="11934571" y="1816862"/>
                </a:lnTo>
                <a:cubicBezTo>
                  <a:pt x="11490325" y="1802384"/>
                  <a:pt x="10988421" y="1912112"/>
                  <a:pt x="10580624" y="2140839"/>
                </a:cubicBezTo>
                <a:lnTo>
                  <a:pt x="10575925" y="2132584"/>
                </a:lnTo>
                <a:lnTo>
                  <a:pt x="10580624" y="2140839"/>
                </a:lnTo>
                <a:cubicBezTo>
                  <a:pt x="10568686" y="2147570"/>
                  <a:pt x="10557002" y="2154428"/>
                  <a:pt x="10545445" y="2161286"/>
                </a:cubicBezTo>
                <a:cubicBezTo>
                  <a:pt x="10399522" y="2248535"/>
                  <a:pt x="10278999" y="2351405"/>
                  <a:pt x="10160381" y="2452624"/>
                </a:cubicBezTo>
                <a:cubicBezTo>
                  <a:pt x="10046843" y="2549652"/>
                  <a:pt x="9934829" y="2645283"/>
                  <a:pt x="9804781" y="2723007"/>
                </a:cubicBezTo>
                <a:lnTo>
                  <a:pt x="9799955" y="2714879"/>
                </a:lnTo>
                <a:lnTo>
                  <a:pt x="9804781" y="2723007"/>
                </a:lnTo>
                <a:cubicBezTo>
                  <a:pt x="9341612" y="2999994"/>
                  <a:pt x="8595360" y="3004439"/>
                  <a:pt x="8296783" y="2708783"/>
                </a:cubicBezTo>
                <a:lnTo>
                  <a:pt x="8303514" y="2702052"/>
                </a:lnTo>
                <a:lnTo>
                  <a:pt x="8296783" y="2708783"/>
                </a:lnTo>
                <a:cubicBezTo>
                  <a:pt x="8226679" y="2639441"/>
                  <a:pt x="8185277" y="2563114"/>
                  <a:pt x="8153273" y="2481326"/>
                </a:cubicBezTo>
                <a:lnTo>
                  <a:pt x="8162163" y="2477897"/>
                </a:lnTo>
                <a:lnTo>
                  <a:pt x="8153273" y="2481326"/>
                </a:lnTo>
                <a:cubicBezTo>
                  <a:pt x="8124952" y="2408936"/>
                  <a:pt x="8107299" y="2331593"/>
                  <a:pt x="8089011" y="2251837"/>
                </a:cubicBezTo>
                <a:cubicBezTo>
                  <a:pt x="8057896" y="2115947"/>
                  <a:pt x="8025003" y="1972310"/>
                  <a:pt x="7935341" y="1827784"/>
                </a:cubicBezTo>
                <a:cubicBezTo>
                  <a:pt x="7713218" y="1469898"/>
                  <a:pt x="7147179" y="1233805"/>
                  <a:pt x="6671183" y="1184783"/>
                </a:cubicBezTo>
                <a:cubicBezTo>
                  <a:pt x="6583807" y="1175766"/>
                  <a:pt x="6498717" y="1171194"/>
                  <a:pt x="6415786" y="1170432"/>
                </a:cubicBezTo>
                <a:lnTo>
                  <a:pt x="6415913" y="1160907"/>
                </a:lnTo>
                <a:lnTo>
                  <a:pt x="6415786" y="1170432"/>
                </a:lnTo>
                <a:cubicBezTo>
                  <a:pt x="6189726" y="1168527"/>
                  <a:pt x="5972810" y="1191641"/>
                  <a:pt x="5755259" y="1221105"/>
                </a:cubicBezTo>
                <a:cubicBezTo>
                  <a:pt x="5687187" y="1230376"/>
                  <a:pt x="5619242" y="1240155"/>
                  <a:pt x="5550789" y="1250061"/>
                </a:cubicBezTo>
                <a:cubicBezTo>
                  <a:pt x="5481828" y="1260094"/>
                  <a:pt x="5412359" y="1270127"/>
                  <a:pt x="5342382" y="1279652"/>
                </a:cubicBezTo>
                <a:cubicBezTo>
                  <a:pt x="4897501" y="1339977"/>
                  <a:pt x="4378325" y="1389634"/>
                  <a:pt x="3833622" y="1287653"/>
                </a:cubicBezTo>
                <a:lnTo>
                  <a:pt x="3835400" y="1278255"/>
                </a:lnTo>
                <a:lnTo>
                  <a:pt x="3833622" y="1287653"/>
                </a:lnTo>
                <a:cubicBezTo>
                  <a:pt x="3801999" y="1281684"/>
                  <a:pt x="3770122" y="1276477"/>
                  <a:pt x="3737991" y="1271905"/>
                </a:cubicBezTo>
                <a:cubicBezTo>
                  <a:pt x="3575431" y="1248664"/>
                  <a:pt x="3408045" y="1240917"/>
                  <a:pt x="3246501" y="1233551"/>
                </a:cubicBezTo>
                <a:cubicBezTo>
                  <a:pt x="3096895" y="1226693"/>
                  <a:pt x="2951988" y="1219962"/>
                  <a:pt x="2821432" y="1201293"/>
                </a:cubicBezTo>
                <a:lnTo>
                  <a:pt x="2822829" y="1191895"/>
                </a:lnTo>
                <a:lnTo>
                  <a:pt x="2821432" y="1201293"/>
                </a:lnTo>
                <a:cubicBezTo>
                  <a:pt x="2802509" y="1198626"/>
                  <a:pt x="2783840" y="1196467"/>
                  <a:pt x="2765171" y="1194943"/>
                </a:cubicBezTo>
                <a:cubicBezTo>
                  <a:pt x="2655443" y="1185926"/>
                  <a:pt x="2550287" y="1195832"/>
                  <a:pt x="2441067" y="1206119"/>
                </a:cubicBezTo>
                <a:cubicBezTo>
                  <a:pt x="2325497" y="1217041"/>
                  <a:pt x="2205482" y="1228344"/>
                  <a:pt x="2072640" y="1217422"/>
                </a:cubicBezTo>
                <a:lnTo>
                  <a:pt x="2073402" y="1207897"/>
                </a:lnTo>
                <a:lnTo>
                  <a:pt x="2072640" y="1217422"/>
                </a:lnTo>
                <a:cubicBezTo>
                  <a:pt x="1736979" y="1189990"/>
                  <a:pt x="1307719" y="1089152"/>
                  <a:pt x="939419" y="879983"/>
                </a:cubicBezTo>
                <a:lnTo>
                  <a:pt x="944118" y="871728"/>
                </a:lnTo>
                <a:lnTo>
                  <a:pt x="939419" y="879983"/>
                </a:lnTo>
                <a:cubicBezTo>
                  <a:pt x="514223" y="638556"/>
                  <a:pt x="171831" y="299593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"/>
          <p:cNvSpPr/>
          <p:nvPr/>
        </p:nvSpPr>
        <p:spPr>
          <a:xfrm>
            <a:off x="3889" y="5931232"/>
            <a:ext cx="18280380" cy="3166586"/>
          </a:xfrm>
          <a:custGeom>
            <a:rect b="b" l="l" r="r" t="t"/>
            <a:pathLst>
              <a:path extrusionOk="0" h="4222115" w="24373841">
                <a:moveTo>
                  <a:pt x="16256" y="0"/>
                </a:moveTo>
                <a:cubicBezTo>
                  <a:pt x="183642" y="276733"/>
                  <a:pt x="513080" y="610362"/>
                  <a:pt x="924179" y="857250"/>
                </a:cubicBezTo>
                <a:cubicBezTo>
                  <a:pt x="1275461" y="1068324"/>
                  <a:pt x="1686560" y="1182243"/>
                  <a:pt x="2011807" y="1228471"/>
                </a:cubicBezTo>
                <a:lnTo>
                  <a:pt x="2010410" y="1237869"/>
                </a:lnTo>
                <a:lnTo>
                  <a:pt x="2011807" y="1228471"/>
                </a:lnTo>
                <a:cubicBezTo>
                  <a:pt x="2139950" y="1246632"/>
                  <a:pt x="2257552" y="1244346"/>
                  <a:pt x="2372360" y="1241933"/>
                </a:cubicBezTo>
                <a:cubicBezTo>
                  <a:pt x="2479802" y="1239774"/>
                  <a:pt x="2584831" y="1237615"/>
                  <a:pt x="2692400" y="1252855"/>
                </a:cubicBezTo>
                <a:cubicBezTo>
                  <a:pt x="2711704" y="1255649"/>
                  <a:pt x="2731008" y="1258951"/>
                  <a:pt x="2750439" y="1262888"/>
                </a:cubicBezTo>
                <a:lnTo>
                  <a:pt x="2748534" y="1272159"/>
                </a:lnTo>
                <a:lnTo>
                  <a:pt x="2750439" y="1262888"/>
                </a:lnTo>
                <a:cubicBezTo>
                  <a:pt x="2897632" y="1292860"/>
                  <a:pt x="3063240" y="1306322"/>
                  <a:pt x="3234436" y="1320165"/>
                </a:cubicBezTo>
                <a:cubicBezTo>
                  <a:pt x="3403346" y="1333881"/>
                  <a:pt x="3577590" y="1348105"/>
                  <a:pt x="3743452" y="1379093"/>
                </a:cubicBezTo>
                <a:lnTo>
                  <a:pt x="3741674" y="1388491"/>
                </a:lnTo>
                <a:lnTo>
                  <a:pt x="3743452" y="1379093"/>
                </a:lnTo>
                <a:cubicBezTo>
                  <a:pt x="4295902" y="1482217"/>
                  <a:pt x="4827651" y="1419987"/>
                  <a:pt x="5286121" y="1344295"/>
                </a:cubicBezTo>
                <a:cubicBezTo>
                  <a:pt x="5360289" y="1332103"/>
                  <a:pt x="5433822" y="1319276"/>
                  <a:pt x="5507101" y="1306449"/>
                </a:cubicBezTo>
                <a:cubicBezTo>
                  <a:pt x="5579872" y="1293749"/>
                  <a:pt x="5652262" y="1281049"/>
                  <a:pt x="5724779" y="1269111"/>
                </a:cubicBezTo>
                <a:cubicBezTo>
                  <a:pt x="5946394" y="1232662"/>
                  <a:pt x="6168771" y="1202817"/>
                  <a:pt x="6400673" y="1198753"/>
                </a:cubicBezTo>
                <a:cubicBezTo>
                  <a:pt x="6487414" y="1197356"/>
                  <a:pt x="6576187" y="1199769"/>
                  <a:pt x="6667627" y="1207135"/>
                </a:cubicBezTo>
                <a:lnTo>
                  <a:pt x="6666865" y="1216660"/>
                </a:lnTo>
                <a:lnTo>
                  <a:pt x="6667627" y="1207135"/>
                </a:lnTo>
                <a:cubicBezTo>
                  <a:pt x="7163435" y="1246759"/>
                  <a:pt x="7756525" y="1484122"/>
                  <a:pt x="7981188" y="1861312"/>
                </a:cubicBezTo>
                <a:cubicBezTo>
                  <a:pt x="8073390" y="2016252"/>
                  <a:pt x="8101457" y="2171319"/>
                  <a:pt x="8127619" y="2315464"/>
                </a:cubicBezTo>
                <a:cubicBezTo>
                  <a:pt x="8142351" y="2396363"/>
                  <a:pt x="8156321" y="2473579"/>
                  <a:pt x="8180451" y="2546350"/>
                </a:cubicBezTo>
                <a:cubicBezTo>
                  <a:pt x="8208645" y="2631186"/>
                  <a:pt x="8246745" y="2709926"/>
                  <a:pt x="8314055" y="2781935"/>
                </a:cubicBezTo>
                <a:cubicBezTo>
                  <a:pt x="8602472" y="3090926"/>
                  <a:pt x="9361932" y="3101975"/>
                  <a:pt x="9842500" y="2829306"/>
                </a:cubicBezTo>
                <a:lnTo>
                  <a:pt x="9847199" y="2837561"/>
                </a:lnTo>
                <a:lnTo>
                  <a:pt x="9842500" y="2829306"/>
                </a:lnTo>
                <a:cubicBezTo>
                  <a:pt x="9975850" y="2753614"/>
                  <a:pt x="10091547" y="2659507"/>
                  <a:pt x="10210546" y="2562860"/>
                </a:cubicBezTo>
                <a:cubicBezTo>
                  <a:pt x="10334625" y="2462022"/>
                  <a:pt x="10462133" y="2358390"/>
                  <a:pt x="10615803" y="2271014"/>
                </a:cubicBezTo>
                <a:cubicBezTo>
                  <a:pt x="10619105" y="2269109"/>
                  <a:pt x="10622407" y="2267331"/>
                  <a:pt x="10625709" y="2265426"/>
                </a:cubicBezTo>
                <a:cubicBezTo>
                  <a:pt x="11034014" y="2038223"/>
                  <a:pt x="11528171" y="1909572"/>
                  <a:pt x="11973052" y="1921256"/>
                </a:cubicBezTo>
                <a:lnTo>
                  <a:pt x="11972798" y="1930781"/>
                </a:lnTo>
                <a:lnTo>
                  <a:pt x="11973052" y="1921256"/>
                </a:lnTo>
                <a:cubicBezTo>
                  <a:pt x="12390374" y="1932178"/>
                  <a:pt x="12795123" y="2037588"/>
                  <a:pt x="13155803" y="2209927"/>
                </a:cubicBezTo>
                <a:cubicBezTo>
                  <a:pt x="13479780" y="2364867"/>
                  <a:pt x="13774292" y="2578608"/>
                  <a:pt x="14011148" y="2846578"/>
                </a:cubicBezTo>
                <a:lnTo>
                  <a:pt x="14004036" y="2852928"/>
                </a:lnTo>
                <a:lnTo>
                  <a:pt x="14011148" y="2846578"/>
                </a:lnTo>
                <a:cubicBezTo>
                  <a:pt x="14047090" y="2887091"/>
                  <a:pt x="14080998" y="2927604"/>
                  <a:pt x="14113765" y="2968244"/>
                </a:cubicBezTo>
                <a:lnTo>
                  <a:pt x="14106398" y="2974213"/>
                </a:lnTo>
                <a:lnTo>
                  <a:pt x="14113765" y="2968244"/>
                </a:lnTo>
                <a:cubicBezTo>
                  <a:pt x="14189710" y="3061970"/>
                  <a:pt x="14258798" y="3153918"/>
                  <a:pt x="14325346" y="3242564"/>
                </a:cubicBezTo>
                <a:cubicBezTo>
                  <a:pt x="14387576" y="3325368"/>
                  <a:pt x="14447647" y="3405251"/>
                  <a:pt x="14509116" y="3481197"/>
                </a:cubicBezTo>
                <a:cubicBezTo>
                  <a:pt x="14635861" y="3637661"/>
                  <a:pt x="14768830" y="3777488"/>
                  <a:pt x="14939390" y="3891534"/>
                </a:cubicBezTo>
                <a:lnTo>
                  <a:pt x="14934057" y="3899408"/>
                </a:lnTo>
                <a:lnTo>
                  <a:pt x="14939390" y="3891534"/>
                </a:lnTo>
                <a:cubicBezTo>
                  <a:pt x="15193517" y="4061206"/>
                  <a:pt x="15529306" y="4163568"/>
                  <a:pt x="15873603" y="4184269"/>
                </a:cubicBezTo>
                <a:cubicBezTo>
                  <a:pt x="16183610" y="4202938"/>
                  <a:pt x="16489680" y="4165092"/>
                  <a:pt x="16780256" y="4088257"/>
                </a:cubicBezTo>
                <a:lnTo>
                  <a:pt x="16782668" y="4097528"/>
                </a:lnTo>
                <a:lnTo>
                  <a:pt x="16780256" y="4088257"/>
                </a:lnTo>
                <a:cubicBezTo>
                  <a:pt x="17228058" y="3969766"/>
                  <a:pt x="17643602" y="3766185"/>
                  <a:pt x="18068416" y="3557905"/>
                </a:cubicBezTo>
                <a:cubicBezTo>
                  <a:pt x="18106264" y="3539363"/>
                  <a:pt x="18144236" y="3520694"/>
                  <a:pt x="18182336" y="3502152"/>
                </a:cubicBezTo>
                <a:cubicBezTo>
                  <a:pt x="18189702" y="3498596"/>
                  <a:pt x="18197067" y="3494913"/>
                  <a:pt x="18204434" y="3491357"/>
                </a:cubicBezTo>
                <a:cubicBezTo>
                  <a:pt x="18211800" y="3487801"/>
                  <a:pt x="18219165" y="3484118"/>
                  <a:pt x="18226659" y="3480562"/>
                </a:cubicBezTo>
                <a:cubicBezTo>
                  <a:pt x="18326863" y="3431667"/>
                  <a:pt x="18427954" y="3382391"/>
                  <a:pt x="18530063" y="3333877"/>
                </a:cubicBezTo>
                <a:lnTo>
                  <a:pt x="18534126" y="3342513"/>
                </a:lnTo>
                <a:lnTo>
                  <a:pt x="18530063" y="3333877"/>
                </a:lnTo>
                <a:cubicBezTo>
                  <a:pt x="20200238" y="2538730"/>
                  <a:pt x="22174200" y="1930019"/>
                  <a:pt x="24372063" y="1717548"/>
                </a:cubicBezTo>
                <a:lnTo>
                  <a:pt x="24373841" y="1736471"/>
                </a:lnTo>
                <a:cubicBezTo>
                  <a:pt x="22178390" y="1948688"/>
                  <a:pt x="20206588" y="2556764"/>
                  <a:pt x="18538191" y="3351022"/>
                </a:cubicBezTo>
                <a:cubicBezTo>
                  <a:pt x="18436209" y="3399409"/>
                  <a:pt x="18335243" y="3448685"/>
                  <a:pt x="18235040" y="3497580"/>
                </a:cubicBezTo>
                <a:cubicBezTo>
                  <a:pt x="18227675" y="3501136"/>
                  <a:pt x="18220309" y="3504819"/>
                  <a:pt x="18212815" y="3508375"/>
                </a:cubicBezTo>
                <a:cubicBezTo>
                  <a:pt x="18205323" y="3511931"/>
                  <a:pt x="18198084" y="3515614"/>
                  <a:pt x="18190717" y="3519170"/>
                </a:cubicBezTo>
                <a:lnTo>
                  <a:pt x="18186527" y="3510661"/>
                </a:lnTo>
                <a:lnTo>
                  <a:pt x="18190717" y="3519170"/>
                </a:lnTo>
                <a:cubicBezTo>
                  <a:pt x="18152617" y="3537712"/>
                  <a:pt x="18114645" y="3556381"/>
                  <a:pt x="18076799" y="3574923"/>
                </a:cubicBezTo>
                <a:cubicBezTo>
                  <a:pt x="17652239" y="3783076"/>
                  <a:pt x="17235042" y="3987546"/>
                  <a:pt x="16785082" y="4106672"/>
                </a:cubicBezTo>
                <a:cubicBezTo>
                  <a:pt x="16492855" y="4184015"/>
                  <a:pt x="16184626" y="4222115"/>
                  <a:pt x="15872460" y="4203319"/>
                </a:cubicBezTo>
                <a:lnTo>
                  <a:pt x="15873095" y="4193794"/>
                </a:lnTo>
                <a:lnTo>
                  <a:pt x="15872588" y="4203319"/>
                </a:lnTo>
                <a:cubicBezTo>
                  <a:pt x="15525623" y="4182491"/>
                  <a:pt x="15186406" y="4079367"/>
                  <a:pt x="14928977" y="3907409"/>
                </a:cubicBezTo>
                <a:cubicBezTo>
                  <a:pt x="14756130" y="3791839"/>
                  <a:pt x="14621763" y="3650488"/>
                  <a:pt x="14494383" y="3493262"/>
                </a:cubicBezTo>
                <a:cubicBezTo>
                  <a:pt x="14432534" y="3416935"/>
                  <a:pt x="14372336" y="3336798"/>
                  <a:pt x="14310106" y="3254121"/>
                </a:cubicBezTo>
                <a:cubicBezTo>
                  <a:pt x="14243431" y="3165475"/>
                  <a:pt x="14174597" y="3073781"/>
                  <a:pt x="14098905" y="2980309"/>
                </a:cubicBezTo>
                <a:cubicBezTo>
                  <a:pt x="14066392" y="2939923"/>
                  <a:pt x="14032611" y="2899537"/>
                  <a:pt x="13996924" y="2859405"/>
                </a:cubicBezTo>
                <a:cubicBezTo>
                  <a:pt x="13761847" y="2593594"/>
                  <a:pt x="13469365" y="2381250"/>
                  <a:pt x="13147548" y="2227326"/>
                </a:cubicBezTo>
                <a:lnTo>
                  <a:pt x="13151613" y="2218690"/>
                </a:lnTo>
                <a:lnTo>
                  <a:pt x="13147548" y="2227326"/>
                </a:lnTo>
                <a:cubicBezTo>
                  <a:pt x="12789154" y="2056003"/>
                  <a:pt x="12386945" y="1951355"/>
                  <a:pt x="11972544" y="1940433"/>
                </a:cubicBezTo>
                <a:cubicBezTo>
                  <a:pt x="11531346" y="1928876"/>
                  <a:pt x="11040618" y="2056511"/>
                  <a:pt x="10634980" y="2282190"/>
                </a:cubicBezTo>
                <a:lnTo>
                  <a:pt x="10630408" y="2273808"/>
                </a:lnTo>
                <a:lnTo>
                  <a:pt x="10635107" y="2282063"/>
                </a:lnTo>
                <a:cubicBezTo>
                  <a:pt x="10631805" y="2283841"/>
                  <a:pt x="10628503" y="2285746"/>
                  <a:pt x="10625328" y="2287524"/>
                </a:cubicBezTo>
                <a:cubicBezTo>
                  <a:pt x="10473309" y="2373884"/>
                  <a:pt x="10346944" y="2476627"/>
                  <a:pt x="10222611" y="2577592"/>
                </a:cubicBezTo>
                <a:cubicBezTo>
                  <a:pt x="10103866" y="2674112"/>
                  <a:pt x="9986899" y="2769235"/>
                  <a:pt x="9852025" y="2845816"/>
                </a:cubicBezTo>
                <a:cubicBezTo>
                  <a:pt x="9367647" y="3120771"/>
                  <a:pt x="8597265" y="3113024"/>
                  <a:pt x="8300339" y="2794889"/>
                </a:cubicBezTo>
                <a:lnTo>
                  <a:pt x="8307324" y="2788412"/>
                </a:lnTo>
                <a:lnTo>
                  <a:pt x="8300339" y="2794889"/>
                </a:lnTo>
                <a:cubicBezTo>
                  <a:pt x="8230616" y="2720213"/>
                  <a:pt x="8191373" y="2638806"/>
                  <a:pt x="8162671" y="2552319"/>
                </a:cubicBezTo>
                <a:lnTo>
                  <a:pt x="8171688" y="2549271"/>
                </a:lnTo>
                <a:lnTo>
                  <a:pt x="8162671" y="2552319"/>
                </a:lnTo>
                <a:cubicBezTo>
                  <a:pt x="8138033" y="2478151"/>
                  <a:pt x="8123682" y="2399538"/>
                  <a:pt x="8109077" y="2318893"/>
                </a:cubicBezTo>
                <a:cubicBezTo>
                  <a:pt x="8082915" y="2174494"/>
                  <a:pt x="8055229" y="2022602"/>
                  <a:pt x="7965059" y="1871091"/>
                </a:cubicBezTo>
                <a:lnTo>
                  <a:pt x="7973187" y="1866265"/>
                </a:lnTo>
                <a:lnTo>
                  <a:pt x="7965059" y="1871091"/>
                </a:lnTo>
                <a:cubicBezTo>
                  <a:pt x="7744841" y="1501902"/>
                  <a:pt x="7159498" y="1265682"/>
                  <a:pt x="6666103" y="1226312"/>
                </a:cubicBezTo>
                <a:cubicBezTo>
                  <a:pt x="6575425" y="1218946"/>
                  <a:pt x="6487287" y="1216533"/>
                  <a:pt x="6401054" y="1217930"/>
                </a:cubicBezTo>
                <a:lnTo>
                  <a:pt x="6400927" y="1208405"/>
                </a:lnTo>
                <a:lnTo>
                  <a:pt x="6401054" y="1217930"/>
                </a:lnTo>
                <a:cubicBezTo>
                  <a:pt x="6170549" y="1221867"/>
                  <a:pt x="5949188" y="1251585"/>
                  <a:pt x="5727954" y="1288034"/>
                </a:cubicBezTo>
                <a:cubicBezTo>
                  <a:pt x="5655564" y="1299972"/>
                  <a:pt x="5583174" y="1312545"/>
                  <a:pt x="5510403" y="1325245"/>
                </a:cubicBezTo>
                <a:cubicBezTo>
                  <a:pt x="5437124" y="1338072"/>
                  <a:pt x="5363464" y="1350899"/>
                  <a:pt x="5289169" y="1363091"/>
                </a:cubicBezTo>
                <a:lnTo>
                  <a:pt x="5287645" y="1353693"/>
                </a:lnTo>
                <a:lnTo>
                  <a:pt x="5289169" y="1363091"/>
                </a:lnTo>
                <a:cubicBezTo>
                  <a:pt x="4830191" y="1438783"/>
                  <a:pt x="4295775" y="1501521"/>
                  <a:pt x="3739896" y="1397762"/>
                </a:cubicBezTo>
                <a:cubicBezTo>
                  <a:pt x="3575177" y="1367028"/>
                  <a:pt x="3401949" y="1352931"/>
                  <a:pt x="3232912" y="1339088"/>
                </a:cubicBezTo>
                <a:cubicBezTo>
                  <a:pt x="3062097" y="1325245"/>
                  <a:pt x="2895219" y="1311656"/>
                  <a:pt x="2746629" y="1281430"/>
                </a:cubicBezTo>
                <a:cubicBezTo>
                  <a:pt x="2727579" y="1277493"/>
                  <a:pt x="2708656" y="1274318"/>
                  <a:pt x="2689733" y="1271651"/>
                </a:cubicBezTo>
                <a:cubicBezTo>
                  <a:pt x="2584069" y="1256665"/>
                  <a:pt x="2480564" y="1258697"/>
                  <a:pt x="2372868" y="1260983"/>
                </a:cubicBezTo>
                <a:cubicBezTo>
                  <a:pt x="2258314" y="1263269"/>
                  <a:pt x="2139188" y="1265809"/>
                  <a:pt x="2009267" y="1247267"/>
                </a:cubicBezTo>
                <a:cubicBezTo>
                  <a:pt x="1682242" y="1200785"/>
                  <a:pt x="1268476" y="1086231"/>
                  <a:pt x="914527" y="873506"/>
                </a:cubicBezTo>
                <a:lnTo>
                  <a:pt x="919480" y="865378"/>
                </a:lnTo>
                <a:lnTo>
                  <a:pt x="914527" y="873506"/>
                </a:lnTo>
                <a:cubicBezTo>
                  <a:pt x="501015" y="625348"/>
                  <a:pt x="169164" y="289687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"/>
          <p:cNvSpPr/>
          <p:nvPr/>
        </p:nvSpPr>
        <p:spPr>
          <a:xfrm>
            <a:off x="8585" y="5796736"/>
            <a:ext cx="18275237" cy="3263550"/>
          </a:xfrm>
          <a:custGeom>
            <a:rect b="b" l="l" r="r" t="t"/>
            <a:pathLst>
              <a:path extrusionOk="0" h="4351401" w="24366982">
                <a:moveTo>
                  <a:pt x="16256" y="0"/>
                </a:moveTo>
                <a:cubicBezTo>
                  <a:pt x="181229" y="266954"/>
                  <a:pt x="500507" y="597027"/>
                  <a:pt x="899541" y="851027"/>
                </a:cubicBezTo>
                <a:lnTo>
                  <a:pt x="894461" y="859028"/>
                </a:lnTo>
                <a:lnTo>
                  <a:pt x="899541" y="851027"/>
                </a:lnTo>
                <a:cubicBezTo>
                  <a:pt x="1236853" y="1065657"/>
                  <a:pt x="1632331" y="1193292"/>
                  <a:pt x="1949450" y="1258570"/>
                </a:cubicBezTo>
                <a:lnTo>
                  <a:pt x="1947545" y="1267841"/>
                </a:lnTo>
                <a:lnTo>
                  <a:pt x="1949450" y="1258570"/>
                </a:lnTo>
                <a:cubicBezTo>
                  <a:pt x="2123694" y="1294384"/>
                  <a:pt x="2277110" y="1307084"/>
                  <a:pt x="2431415" y="1319911"/>
                </a:cubicBezTo>
                <a:cubicBezTo>
                  <a:pt x="2511425" y="1326515"/>
                  <a:pt x="2591689" y="1333246"/>
                  <a:pt x="2675001" y="1343152"/>
                </a:cubicBezTo>
                <a:lnTo>
                  <a:pt x="2673858" y="1352550"/>
                </a:lnTo>
                <a:lnTo>
                  <a:pt x="2675001" y="1343152"/>
                </a:lnTo>
                <a:cubicBezTo>
                  <a:pt x="2978912" y="1379347"/>
                  <a:pt x="3325876" y="1429004"/>
                  <a:pt x="3649218" y="1489202"/>
                </a:cubicBezTo>
                <a:cubicBezTo>
                  <a:pt x="4212336" y="1593977"/>
                  <a:pt x="4759198" y="1518666"/>
                  <a:pt x="5231892" y="1427988"/>
                </a:cubicBezTo>
                <a:cubicBezTo>
                  <a:pt x="5309616" y="1413129"/>
                  <a:pt x="5386832" y="1397381"/>
                  <a:pt x="5463921" y="1381887"/>
                </a:cubicBezTo>
                <a:cubicBezTo>
                  <a:pt x="5540375" y="1366393"/>
                  <a:pt x="5616702" y="1350899"/>
                  <a:pt x="5693156" y="1336294"/>
                </a:cubicBezTo>
                <a:cubicBezTo>
                  <a:pt x="5919724" y="1292860"/>
                  <a:pt x="6147562" y="1256411"/>
                  <a:pt x="6385306" y="1246505"/>
                </a:cubicBezTo>
                <a:cubicBezTo>
                  <a:pt x="6475095" y="1242949"/>
                  <a:pt x="6567297" y="1243330"/>
                  <a:pt x="6661912" y="1248791"/>
                </a:cubicBezTo>
                <a:lnTo>
                  <a:pt x="6661404" y="1258316"/>
                </a:lnTo>
                <a:lnTo>
                  <a:pt x="6661912" y="1248791"/>
                </a:lnTo>
                <a:cubicBezTo>
                  <a:pt x="7175373" y="1278509"/>
                  <a:pt x="7788021" y="1516126"/>
                  <a:pt x="8010652" y="1905508"/>
                </a:cubicBezTo>
                <a:lnTo>
                  <a:pt x="8002397" y="1910207"/>
                </a:lnTo>
                <a:lnTo>
                  <a:pt x="8010652" y="1905508"/>
                </a:lnTo>
                <a:cubicBezTo>
                  <a:pt x="8103235" y="2067433"/>
                  <a:pt x="8125587" y="2230628"/>
                  <a:pt x="8146669" y="2383155"/>
                </a:cubicBezTo>
                <a:cubicBezTo>
                  <a:pt x="8157972" y="2465324"/>
                  <a:pt x="8168767" y="2544064"/>
                  <a:pt x="8189722" y="2618740"/>
                </a:cubicBezTo>
                <a:lnTo>
                  <a:pt x="8180578" y="2621280"/>
                </a:lnTo>
                <a:lnTo>
                  <a:pt x="8189722" y="2618740"/>
                </a:lnTo>
                <a:cubicBezTo>
                  <a:pt x="8214868" y="2708402"/>
                  <a:pt x="8250809" y="2792095"/>
                  <a:pt x="8317738" y="2869184"/>
                </a:cubicBezTo>
                <a:cubicBezTo>
                  <a:pt x="8604504" y="3199892"/>
                  <a:pt x="9387459" y="3222879"/>
                  <a:pt x="9889744" y="2952496"/>
                </a:cubicBezTo>
                <a:cubicBezTo>
                  <a:pt x="10028555" y="2877820"/>
                  <a:pt x="10149840" y="2784094"/>
                  <a:pt x="10274554" y="2687574"/>
                </a:cubicBezTo>
                <a:cubicBezTo>
                  <a:pt x="10399522" y="2590927"/>
                  <a:pt x="10527919" y="2491613"/>
                  <a:pt x="10679938" y="2407412"/>
                </a:cubicBezTo>
                <a:cubicBezTo>
                  <a:pt x="11085576" y="2183384"/>
                  <a:pt x="11568049" y="2056511"/>
                  <a:pt x="12010009" y="2045462"/>
                </a:cubicBezTo>
                <a:cubicBezTo>
                  <a:pt x="12423394" y="2035175"/>
                  <a:pt x="12832461" y="2134743"/>
                  <a:pt x="13196570" y="2295779"/>
                </a:cubicBezTo>
                <a:lnTo>
                  <a:pt x="13192760" y="2304542"/>
                </a:lnTo>
                <a:lnTo>
                  <a:pt x="13196570" y="2295779"/>
                </a:lnTo>
                <a:cubicBezTo>
                  <a:pt x="13524739" y="2440813"/>
                  <a:pt x="13822426" y="2647442"/>
                  <a:pt x="14054709" y="2913888"/>
                </a:cubicBezTo>
                <a:lnTo>
                  <a:pt x="14047470" y="2920111"/>
                </a:lnTo>
                <a:lnTo>
                  <a:pt x="14054582" y="2913888"/>
                </a:lnTo>
                <a:cubicBezTo>
                  <a:pt x="14089889" y="2954147"/>
                  <a:pt x="14122781" y="2994533"/>
                  <a:pt x="14154277" y="3035046"/>
                </a:cubicBezTo>
                <a:lnTo>
                  <a:pt x="14146784" y="3040888"/>
                </a:lnTo>
                <a:lnTo>
                  <a:pt x="14154277" y="3035046"/>
                </a:lnTo>
                <a:cubicBezTo>
                  <a:pt x="14242416" y="3147568"/>
                  <a:pt x="14318996" y="3258312"/>
                  <a:pt x="14392529" y="3364484"/>
                </a:cubicBezTo>
                <a:cubicBezTo>
                  <a:pt x="14460601" y="3462909"/>
                  <a:pt x="14526006" y="3557270"/>
                  <a:pt x="14595602" y="3646170"/>
                </a:cubicBezTo>
                <a:cubicBezTo>
                  <a:pt x="14691488" y="3768725"/>
                  <a:pt x="14795118" y="3880231"/>
                  <a:pt x="14924151" y="3976116"/>
                </a:cubicBezTo>
                <a:cubicBezTo>
                  <a:pt x="15164435" y="4154805"/>
                  <a:pt x="15490825" y="4267962"/>
                  <a:pt x="15831185" y="4301871"/>
                </a:cubicBezTo>
                <a:lnTo>
                  <a:pt x="15830296" y="4311396"/>
                </a:lnTo>
                <a:lnTo>
                  <a:pt x="15831185" y="4301871"/>
                </a:lnTo>
                <a:cubicBezTo>
                  <a:pt x="16137255" y="4332351"/>
                  <a:pt x="16444467" y="4307078"/>
                  <a:pt x="16737457" y="4242308"/>
                </a:cubicBezTo>
                <a:cubicBezTo>
                  <a:pt x="17200626" y="4139946"/>
                  <a:pt x="17634331" y="3947414"/>
                  <a:pt x="18077689" y="3750691"/>
                </a:cubicBezTo>
                <a:cubicBezTo>
                  <a:pt x="18106643" y="3737864"/>
                  <a:pt x="18135600" y="3725037"/>
                  <a:pt x="18164556" y="3712210"/>
                </a:cubicBezTo>
                <a:lnTo>
                  <a:pt x="18168367" y="3720973"/>
                </a:lnTo>
                <a:lnTo>
                  <a:pt x="18164556" y="3712210"/>
                </a:lnTo>
                <a:cubicBezTo>
                  <a:pt x="18174463" y="3707765"/>
                  <a:pt x="18184495" y="3703320"/>
                  <a:pt x="18194401" y="3699002"/>
                </a:cubicBezTo>
                <a:cubicBezTo>
                  <a:pt x="18204307" y="3694684"/>
                  <a:pt x="18214341" y="3690112"/>
                  <a:pt x="18224373" y="3685667"/>
                </a:cubicBezTo>
                <a:cubicBezTo>
                  <a:pt x="18321528" y="3642487"/>
                  <a:pt x="18419572" y="3599180"/>
                  <a:pt x="18518251" y="3556635"/>
                </a:cubicBezTo>
                <a:lnTo>
                  <a:pt x="18522061" y="3565398"/>
                </a:lnTo>
                <a:lnTo>
                  <a:pt x="18518251" y="3556635"/>
                </a:lnTo>
                <a:cubicBezTo>
                  <a:pt x="20214718" y="2821178"/>
                  <a:pt x="22189186" y="2267839"/>
                  <a:pt x="24365458" y="2087118"/>
                </a:cubicBezTo>
                <a:lnTo>
                  <a:pt x="24366982" y="2106041"/>
                </a:lnTo>
                <a:cubicBezTo>
                  <a:pt x="22192868" y="2286635"/>
                  <a:pt x="20220432" y="2839339"/>
                  <a:pt x="18525743" y="3574034"/>
                </a:cubicBezTo>
                <a:cubicBezTo>
                  <a:pt x="18427066" y="3616579"/>
                  <a:pt x="18329275" y="3659886"/>
                  <a:pt x="18231992" y="3702939"/>
                </a:cubicBezTo>
                <a:cubicBezTo>
                  <a:pt x="18221960" y="3707384"/>
                  <a:pt x="18212054" y="3711829"/>
                  <a:pt x="18202021" y="3716274"/>
                </a:cubicBezTo>
                <a:cubicBezTo>
                  <a:pt x="18191989" y="3720719"/>
                  <a:pt x="18182082" y="3725164"/>
                  <a:pt x="18172176" y="3729482"/>
                </a:cubicBezTo>
                <a:cubicBezTo>
                  <a:pt x="18143220" y="3742309"/>
                  <a:pt x="18114265" y="3755136"/>
                  <a:pt x="18085308" y="3767963"/>
                </a:cubicBezTo>
                <a:cubicBezTo>
                  <a:pt x="17642205" y="3964686"/>
                  <a:pt x="17206849" y="4157980"/>
                  <a:pt x="16741393" y="4260850"/>
                </a:cubicBezTo>
                <a:lnTo>
                  <a:pt x="16739363" y="4251579"/>
                </a:lnTo>
                <a:lnTo>
                  <a:pt x="16741393" y="4260850"/>
                </a:lnTo>
                <a:cubicBezTo>
                  <a:pt x="16446627" y="4326001"/>
                  <a:pt x="16137382" y="4351401"/>
                  <a:pt x="15829153" y="4320794"/>
                </a:cubicBezTo>
                <a:cubicBezTo>
                  <a:pt x="15486126" y="4286631"/>
                  <a:pt x="15156180" y="4172585"/>
                  <a:pt x="14912593" y="3991356"/>
                </a:cubicBezTo>
                <a:lnTo>
                  <a:pt x="14918309" y="3983736"/>
                </a:lnTo>
                <a:lnTo>
                  <a:pt x="14912593" y="3991356"/>
                </a:lnTo>
                <a:cubicBezTo>
                  <a:pt x="14781784" y="3894201"/>
                  <a:pt x="14677009" y="3781171"/>
                  <a:pt x="14580490" y="3657854"/>
                </a:cubicBezTo>
                <a:cubicBezTo>
                  <a:pt x="14510513" y="3568446"/>
                  <a:pt x="14444853" y="3473577"/>
                  <a:pt x="14376781" y="3375279"/>
                </a:cubicBezTo>
                <a:cubicBezTo>
                  <a:pt x="14303248" y="3268980"/>
                  <a:pt x="14226921" y="3158744"/>
                  <a:pt x="14139165" y="3046730"/>
                </a:cubicBezTo>
                <a:cubicBezTo>
                  <a:pt x="14107795" y="3006471"/>
                  <a:pt x="14075029" y="2966339"/>
                  <a:pt x="14040104" y="2926461"/>
                </a:cubicBezTo>
                <a:cubicBezTo>
                  <a:pt x="13809853" y="2662428"/>
                  <a:pt x="13514578" y="2457450"/>
                  <a:pt x="13188568" y="2313305"/>
                </a:cubicBezTo>
                <a:cubicBezTo>
                  <a:pt x="12826492" y="2153158"/>
                  <a:pt x="12420219" y="2054479"/>
                  <a:pt x="12010136" y="2064639"/>
                </a:cubicBezTo>
                <a:lnTo>
                  <a:pt x="12009882" y="2055114"/>
                </a:lnTo>
                <a:lnTo>
                  <a:pt x="12010136" y="2064639"/>
                </a:lnTo>
                <a:cubicBezTo>
                  <a:pt x="11571097" y="2075688"/>
                  <a:pt x="11091672" y="2201799"/>
                  <a:pt x="10688828" y="2424303"/>
                </a:cubicBezTo>
                <a:lnTo>
                  <a:pt x="10684256" y="2415921"/>
                </a:lnTo>
                <a:lnTo>
                  <a:pt x="10688828" y="2424303"/>
                </a:lnTo>
                <a:cubicBezTo>
                  <a:pt x="10538333" y="2507742"/>
                  <a:pt x="10410952" y="2606167"/>
                  <a:pt x="10285857" y="2702941"/>
                </a:cubicBezTo>
                <a:cubicBezTo>
                  <a:pt x="10161270" y="2799207"/>
                  <a:pt x="10038842" y="2893949"/>
                  <a:pt x="9898380" y="2969514"/>
                </a:cubicBezTo>
                <a:lnTo>
                  <a:pt x="9893808" y="2961132"/>
                </a:lnTo>
                <a:lnTo>
                  <a:pt x="9898380" y="2969514"/>
                </a:lnTo>
                <a:cubicBezTo>
                  <a:pt x="9392539" y="3241802"/>
                  <a:pt x="8598154" y="3222498"/>
                  <a:pt x="8303006" y="2882011"/>
                </a:cubicBezTo>
                <a:lnTo>
                  <a:pt x="8310245" y="2875788"/>
                </a:lnTo>
                <a:lnTo>
                  <a:pt x="8303006" y="2882011"/>
                </a:lnTo>
                <a:cubicBezTo>
                  <a:pt x="8233664" y="2802128"/>
                  <a:pt x="8196707" y="2715514"/>
                  <a:pt x="8171053" y="2624201"/>
                </a:cubicBezTo>
                <a:cubicBezTo>
                  <a:pt x="8149717" y="2548001"/>
                  <a:pt x="8138668" y="2467864"/>
                  <a:pt x="8127492" y="2386076"/>
                </a:cubicBezTo>
                <a:cubicBezTo>
                  <a:pt x="8106410" y="2233168"/>
                  <a:pt x="8084439" y="2073529"/>
                  <a:pt x="7993888" y="1915287"/>
                </a:cubicBezTo>
                <a:cubicBezTo>
                  <a:pt x="7776083" y="1534287"/>
                  <a:pt x="7171563" y="1297813"/>
                  <a:pt x="6660515" y="1268095"/>
                </a:cubicBezTo>
                <a:cubicBezTo>
                  <a:pt x="6566535" y="1262634"/>
                  <a:pt x="6475095" y="1262253"/>
                  <a:pt x="6385814" y="1265809"/>
                </a:cubicBezTo>
                <a:lnTo>
                  <a:pt x="6385433" y="1256284"/>
                </a:lnTo>
                <a:lnTo>
                  <a:pt x="6385814" y="1265809"/>
                </a:lnTo>
                <a:cubicBezTo>
                  <a:pt x="6149467" y="1275588"/>
                  <a:pt x="5922772" y="1311910"/>
                  <a:pt x="5696458" y="1355217"/>
                </a:cubicBezTo>
                <a:cubicBezTo>
                  <a:pt x="5620131" y="1369822"/>
                  <a:pt x="5543931" y="1385316"/>
                  <a:pt x="5467477" y="1400810"/>
                </a:cubicBezTo>
                <a:cubicBezTo>
                  <a:pt x="5390515" y="1416431"/>
                  <a:pt x="5313172" y="1432052"/>
                  <a:pt x="5235321" y="1447038"/>
                </a:cubicBezTo>
                <a:lnTo>
                  <a:pt x="5233543" y="1437640"/>
                </a:lnTo>
                <a:lnTo>
                  <a:pt x="5235321" y="1447038"/>
                </a:lnTo>
                <a:cubicBezTo>
                  <a:pt x="4762119" y="1537843"/>
                  <a:pt x="4212336" y="1613789"/>
                  <a:pt x="3645662" y="1508252"/>
                </a:cubicBezTo>
                <a:lnTo>
                  <a:pt x="3647440" y="1498854"/>
                </a:lnTo>
                <a:lnTo>
                  <a:pt x="3645662" y="1508252"/>
                </a:lnTo>
                <a:cubicBezTo>
                  <a:pt x="3322828" y="1448181"/>
                  <a:pt x="2976245" y="1398524"/>
                  <a:pt x="2672715" y="1362456"/>
                </a:cubicBezTo>
                <a:cubicBezTo>
                  <a:pt x="2589784" y="1352550"/>
                  <a:pt x="2509901" y="1345946"/>
                  <a:pt x="2429764" y="1339342"/>
                </a:cubicBezTo>
                <a:cubicBezTo>
                  <a:pt x="2275586" y="1326515"/>
                  <a:pt x="2121027" y="1313688"/>
                  <a:pt x="1945513" y="1277620"/>
                </a:cubicBezTo>
                <a:cubicBezTo>
                  <a:pt x="1627124" y="1211707"/>
                  <a:pt x="1229233" y="1083437"/>
                  <a:pt x="889381" y="867156"/>
                </a:cubicBezTo>
                <a:cubicBezTo>
                  <a:pt x="488188" y="611759"/>
                  <a:pt x="166751" y="279654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"/>
          <p:cNvSpPr/>
          <p:nvPr/>
        </p:nvSpPr>
        <p:spPr>
          <a:xfrm>
            <a:off x="13233" y="5662036"/>
            <a:ext cx="18270284" cy="3360325"/>
          </a:xfrm>
          <a:custGeom>
            <a:rect b="b" l="l" r="r" t="t"/>
            <a:pathLst>
              <a:path extrusionOk="0" h="4480433" w="24360378">
                <a:moveTo>
                  <a:pt x="16002" y="0"/>
                </a:moveTo>
                <a:cubicBezTo>
                  <a:pt x="178562" y="257302"/>
                  <a:pt x="487680" y="583946"/>
                  <a:pt x="874903" y="845058"/>
                </a:cubicBezTo>
                <a:cubicBezTo>
                  <a:pt x="1198372" y="1063244"/>
                  <a:pt x="1578356" y="1204849"/>
                  <a:pt x="1887093" y="1288796"/>
                </a:cubicBezTo>
                <a:cubicBezTo>
                  <a:pt x="2066544" y="1337691"/>
                  <a:pt x="2226056" y="1362837"/>
                  <a:pt x="2386457" y="1388110"/>
                </a:cubicBezTo>
                <a:cubicBezTo>
                  <a:pt x="2457196" y="1399286"/>
                  <a:pt x="2528189" y="1410462"/>
                  <a:pt x="2601087" y="1423670"/>
                </a:cubicBezTo>
                <a:cubicBezTo>
                  <a:pt x="2904617" y="1479169"/>
                  <a:pt x="3241421" y="1541272"/>
                  <a:pt x="3554984" y="1599438"/>
                </a:cubicBezTo>
                <a:lnTo>
                  <a:pt x="3553206" y="1608836"/>
                </a:lnTo>
                <a:lnTo>
                  <a:pt x="3554984" y="1599438"/>
                </a:lnTo>
                <a:cubicBezTo>
                  <a:pt x="4129024" y="1705864"/>
                  <a:pt x="4690872" y="1617726"/>
                  <a:pt x="5177663" y="1511808"/>
                </a:cubicBezTo>
                <a:cubicBezTo>
                  <a:pt x="5259070" y="1494155"/>
                  <a:pt x="5339715" y="1475613"/>
                  <a:pt x="5420360" y="1457198"/>
                </a:cubicBezTo>
                <a:cubicBezTo>
                  <a:pt x="5500497" y="1438910"/>
                  <a:pt x="5580507" y="1420622"/>
                  <a:pt x="5660644" y="1403223"/>
                </a:cubicBezTo>
                <a:cubicBezTo>
                  <a:pt x="5892419" y="1352931"/>
                  <a:pt x="6125845" y="1309751"/>
                  <a:pt x="6369685" y="1294257"/>
                </a:cubicBezTo>
                <a:cubicBezTo>
                  <a:pt x="6462776" y="1288288"/>
                  <a:pt x="6558153" y="1286764"/>
                  <a:pt x="6655816" y="1290447"/>
                </a:cubicBezTo>
                <a:lnTo>
                  <a:pt x="6655435" y="1299972"/>
                </a:lnTo>
                <a:lnTo>
                  <a:pt x="6655816" y="1290447"/>
                </a:lnTo>
                <a:cubicBezTo>
                  <a:pt x="7186676" y="1310386"/>
                  <a:pt x="7819136" y="1548003"/>
                  <a:pt x="8039989" y="1949577"/>
                </a:cubicBezTo>
                <a:lnTo>
                  <a:pt x="8031607" y="1954149"/>
                </a:lnTo>
                <a:lnTo>
                  <a:pt x="8039989" y="1949577"/>
                </a:lnTo>
                <a:cubicBezTo>
                  <a:pt x="8132699" y="2118106"/>
                  <a:pt x="8149209" y="2289048"/>
                  <a:pt x="8164703" y="2449830"/>
                </a:cubicBezTo>
                <a:cubicBezTo>
                  <a:pt x="8172831" y="2533523"/>
                  <a:pt x="8180578" y="2614168"/>
                  <a:pt x="8198612" y="2691130"/>
                </a:cubicBezTo>
                <a:cubicBezTo>
                  <a:pt x="8220583" y="2785618"/>
                  <a:pt x="8254492" y="2874264"/>
                  <a:pt x="8321040" y="2956306"/>
                </a:cubicBezTo>
                <a:cubicBezTo>
                  <a:pt x="8606409" y="3308731"/>
                  <a:pt x="9412478" y="3343021"/>
                  <a:pt x="9936607" y="3075559"/>
                </a:cubicBezTo>
                <a:lnTo>
                  <a:pt x="9940925" y="3084068"/>
                </a:lnTo>
                <a:lnTo>
                  <a:pt x="9936607" y="3075559"/>
                </a:lnTo>
                <a:cubicBezTo>
                  <a:pt x="10081514" y="3001518"/>
                  <a:pt x="10209149" y="2907792"/>
                  <a:pt x="10340467" y="2811272"/>
                </a:cubicBezTo>
                <a:cubicBezTo>
                  <a:pt x="10463022" y="2721229"/>
                  <a:pt x="10588625" y="2628773"/>
                  <a:pt x="10733786" y="2548890"/>
                </a:cubicBezTo>
                <a:cubicBezTo>
                  <a:pt x="11136757" y="2328291"/>
                  <a:pt x="11607546" y="2193163"/>
                  <a:pt x="12047093" y="2169160"/>
                </a:cubicBezTo>
                <a:cubicBezTo>
                  <a:pt x="12456033" y="2146935"/>
                  <a:pt x="12869418" y="2231136"/>
                  <a:pt x="13237338" y="2380996"/>
                </a:cubicBezTo>
                <a:lnTo>
                  <a:pt x="13233781" y="2389759"/>
                </a:lnTo>
                <a:lnTo>
                  <a:pt x="13237338" y="2380996"/>
                </a:lnTo>
                <a:cubicBezTo>
                  <a:pt x="13569696" y="2516251"/>
                  <a:pt x="13870432" y="2715514"/>
                  <a:pt x="14098143" y="2980563"/>
                </a:cubicBezTo>
                <a:lnTo>
                  <a:pt x="14090904" y="2986786"/>
                </a:lnTo>
                <a:lnTo>
                  <a:pt x="14098143" y="2980563"/>
                </a:lnTo>
                <a:cubicBezTo>
                  <a:pt x="14132688" y="3020568"/>
                  <a:pt x="14164690" y="3060700"/>
                  <a:pt x="14195044" y="3101086"/>
                </a:cubicBezTo>
                <a:lnTo>
                  <a:pt x="14187424" y="3106801"/>
                </a:lnTo>
                <a:lnTo>
                  <a:pt x="14195044" y="3101086"/>
                </a:lnTo>
                <a:cubicBezTo>
                  <a:pt x="14292072" y="3229483"/>
                  <a:pt x="14372082" y="3356483"/>
                  <a:pt x="14448537" y="3478022"/>
                </a:cubicBezTo>
                <a:cubicBezTo>
                  <a:pt x="14519148" y="3590290"/>
                  <a:pt x="14586838" y="3697732"/>
                  <a:pt x="14662531" y="3797808"/>
                </a:cubicBezTo>
                <a:cubicBezTo>
                  <a:pt x="14734414" y="3892931"/>
                  <a:pt x="14813534" y="3981196"/>
                  <a:pt x="14909039" y="4060190"/>
                </a:cubicBezTo>
                <a:cubicBezTo>
                  <a:pt x="15135606" y="4247769"/>
                  <a:pt x="15452725" y="4371975"/>
                  <a:pt x="15789148" y="4418965"/>
                </a:cubicBezTo>
                <a:cubicBezTo>
                  <a:pt x="16091027" y="4461129"/>
                  <a:pt x="16399383" y="4448683"/>
                  <a:pt x="16695038" y="4395851"/>
                </a:cubicBezTo>
                <a:cubicBezTo>
                  <a:pt x="17175480" y="4310126"/>
                  <a:pt x="17629251" y="4128770"/>
                  <a:pt x="18092928" y="3943223"/>
                </a:cubicBezTo>
                <a:cubicBezTo>
                  <a:pt x="18110963" y="3935984"/>
                  <a:pt x="18128996" y="3928745"/>
                  <a:pt x="18147030" y="3921633"/>
                </a:cubicBezTo>
                <a:cubicBezTo>
                  <a:pt x="18178272" y="3909187"/>
                  <a:pt x="18209388" y="3896741"/>
                  <a:pt x="18240756" y="3884168"/>
                </a:cubicBezTo>
                <a:cubicBezTo>
                  <a:pt x="18272125" y="3871595"/>
                  <a:pt x="18303494" y="3859022"/>
                  <a:pt x="18334989" y="3846449"/>
                </a:cubicBezTo>
                <a:cubicBezTo>
                  <a:pt x="18392014" y="3823716"/>
                  <a:pt x="18449164" y="3800983"/>
                  <a:pt x="18506566" y="3778504"/>
                </a:cubicBezTo>
                <a:lnTo>
                  <a:pt x="18509996" y="3787394"/>
                </a:lnTo>
                <a:lnTo>
                  <a:pt x="18506566" y="3778504"/>
                </a:lnTo>
                <a:cubicBezTo>
                  <a:pt x="20229576" y="3102737"/>
                  <a:pt x="22204299" y="2604770"/>
                  <a:pt x="24359108" y="2455926"/>
                </a:cubicBezTo>
                <a:lnTo>
                  <a:pt x="24360378" y="2474976"/>
                </a:lnTo>
                <a:cubicBezTo>
                  <a:pt x="22207601" y="2623693"/>
                  <a:pt x="20234783" y="3121279"/>
                  <a:pt x="18513425" y="3796284"/>
                </a:cubicBezTo>
                <a:cubicBezTo>
                  <a:pt x="18456021" y="3818763"/>
                  <a:pt x="18398871" y="3841496"/>
                  <a:pt x="18341848" y="3864229"/>
                </a:cubicBezTo>
                <a:cubicBezTo>
                  <a:pt x="18310352" y="3876802"/>
                  <a:pt x="18278982" y="3889375"/>
                  <a:pt x="18247613" y="3901948"/>
                </a:cubicBezTo>
                <a:cubicBezTo>
                  <a:pt x="18216245" y="3914521"/>
                  <a:pt x="18185130" y="3926967"/>
                  <a:pt x="18153887" y="3939413"/>
                </a:cubicBezTo>
                <a:lnTo>
                  <a:pt x="18150332" y="3930523"/>
                </a:lnTo>
                <a:lnTo>
                  <a:pt x="18153887" y="3939413"/>
                </a:lnTo>
                <a:cubicBezTo>
                  <a:pt x="18135854" y="3946652"/>
                  <a:pt x="18117820" y="3953891"/>
                  <a:pt x="18099785" y="3961003"/>
                </a:cubicBezTo>
                <a:cubicBezTo>
                  <a:pt x="17636362" y="4146296"/>
                  <a:pt x="17180813" y="4328541"/>
                  <a:pt x="16698086" y="4414647"/>
                </a:cubicBezTo>
                <a:lnTo>
                  <a:pt x="16696435" y="4405249"/>
                </a:lnTo>
                <a:lnTo>
                  <a:pt x="16698086" y="4414647"/>
                </a:lnTo>
                <a:cubicBezTo>
                  <a:pt x="16400653" y="4467860"/>
                  <a:pt x="16090264" y="4480433"/>
                  <a:pt x="15786227" y="4437888"/>
                </a:cubicBezTo>
                <a:lnTo>
                  <a:pt x="15787497" y="4428490"/>
                </a:lnTo>
                <a:lnTo>
                  <a:pt x="15786227" y="4437888"/>
                </a:lnTo>
                <a:cubicBezTo>
                  <a:pt x="15447263" y="4390644"/>
                  <a:pt x="15126588" y="4265295"/>
                  <a:pt x="14896591" y="4074922"/>
                </a:cubicBezTo>
                <a:lnTo>
                  <a:pt x="14902687" y="4067556"/>
                </a:lnTo>
                <a:lnTo>
                  <a:pt x="14896591" y="4074922"/>
                </a:lnTo>
                <a:cubicBezTo>
                  <a:pt x="14799690" y="3994658"/>
                  <a:pt x="14719681" y="3905250"/>
                  <a:pt x="14647036" y="3809365"/>
                </a:cubicBezTo>
                <a:cubicBezTo>
                  <a:pt x="14570836" y="3708527"/>
                  <a:pt x="14502764" y="3600323"/>
                  <a:pt x="14432153" y="3488309"/>
                </a:cubicBezTo>
                <a:cubicBezTo>
                  <a:pt x="14355572" y="3366643"/>
                  <a:pt x="14276070" y="3240405"/>
                  <a:pt x="14179550" y="3112770"/>
                </a:cubicBezTo>
                <a:cubicBezTo>
                  <a:pt x="14149324" y="3072765"/>
                  <a:pt x="14117574" y="3032887"/>
                  <a:pt x="14083410" y="2993263"/>
                </a:cubicBezTo>
                <a:cubicBezTo>
                  <a:pt x="13858112" y="2731008"/>
                  <a:pt x="13560044" y="2533396"/>
                  <a:pt x="13229971" y="2399030"/>
                </a:cubicBezTo>
                <a:cubicBezTo>
                  <a:pt x="12864338" y="2250059"/>
                  <a:pt x="12453747" y="2166493"/>
                  <a:pt x="12047982" y="2188591"/>
                </a:cubicBezTo>
                <a:lnTo>
                  <a:pt x="12047474" y="2179066"/>
                </a:lnTo>
                <a:lnTo>
                  <a:pt x="12047982" y="2188591"/>
                </a:lnTo>
                <a:cubicBezTo>
                  <a:pt x="11611356" y="2212467"/>
                  <a:pt x="11143487" y="2346706"/>
                  <a:pt x="10742802" y="2565908"/>
                </a:cubicBezTo>
                <a:lnTo>
                  <a:pt x="10738231" y="2557526"/>
                </a:lnTo>
                <a:lnTo>
                  <a:pt x="10742802" y="2565908"/>
                </a:lnTo>
                <a:cubicBezTo>
                  <a:pt x="10598912" y="2645029"/>
                  <a:pt x="10474198" y="2736723"/>
                  <a:pt x="10351643" y="2826893"/>
                </a:cubicBezTo>
                <a:cubicBezTo>
                  <a:pt x="10220578" y="2923286"/>
                  <a:pt x="10091801" y="3018028"/>
                  <a:pt x="9945243" y="3092831"/>
                </a:cubicBezTo>
                <a:cubicBezTo>
                  <a:pt x="9417685" y="3362071"/>
                  <a:pt x="8599804" y="3331464"/>
                  <a:pt x="8306181" y="2968625"/>
                </a:cubicBezTo>
                <a:lnTo>
                  <a:pt x="8313547" y="2962656"/>
                </a:lnTo>
                <a:lnTo>
                  <a:pt x="8306181" y="2968625"/>
                </a:lnTo>
                <a:cubicBezTo>
                  <a:pt x="8237220" y="2883535"/>
                  <a:pt x="8202422" y="2791968"/>
                  <a:pt x="8180070" y="2695702"/>
                </a:cubicBezTo>
                <a:lnTo>
                  <a:pt x="8189340" y="2693543"/>
                </a:lnTo>
                <a:lnTo>
                  <a:pt x="8180070" y="2695702"/>
                </a:lnTo>
                <a:cubicBezTo>
                  <a:pt x="8161782" y="2617343"/>
                  <a:pt x="8153908" y="2535301"/>
                  <a:pt x="8145779" y="2451862"/>
                </a:cubicBezTo>
                <a:cubicBezTo>
                  <a:pt x="8130159" y="2290699"/>
                  <a:pt x="8113902" y="2123567"/>
                  <a:pt x="8023351" y="1958975"/>
                </a:cubicBezTo>
                <a:cubicBezTo>
                  <a:pt x="7807451" y="1566291"/>
                  <a:pt x="7183627" y="1329563"/>
                  <a:pt x="6655181" y="1309624"/>
                </a:cubicBezTo>
                <a:cubicBezTo>
                  <a:pt x="6558152" y="1305941"/>
                  <a:pt x="6463538" y="1307465"/>
                  <a:pt x="6370954" y="1313307"/>
                </a:cubicBezTo>
                <a:lnTo>
                  <a:pt x="6370320" y="1303782"/>
                </a:lnTo>
                <a:lnTo>
                  <a:pt x="6370954" y="1313307"/>
                </a:lnTo>
                <a:cubicBezTo>
                  <a:pt x="6128512" y="1328801"/>
                  <a:pt x="5896228" y="1371600"/>
                  <a:pt x="5664708" y="1421892"/>
                </a:cubicBezTo>
                <a:cubicBezTo>
                  <a:pt x="5584697" y="1439291"/>
                  <a:pt x="5504815" y="1457579"/>
                  <a:pt x="5424551" y="1475867"/>
                </a:cubicBezTo>
                <a:cubicBezTo>
                  <a:pt x="5343906" y="1494282"/>
                  <a:pt x="5263134" y="1512824"/>
                  <a:pt x="5181600" y="1530477"/>
                </a:cubicBezTo>
                <a:lnTo>
                  <a:pt x="5179568" y="1521206"/>
                </a:lnTo>
                <a:lnTo>
                  <a:pt x="5181600" y="1530477"/>
                </a:lnTo>
                <a:cubicBezTo>
                  <a:pt x="4694301" y="1636522"/>
                  <a:pt x="4129278" y="1725295"/>
                  <a:pt x="3551428" y="1618234"/>
                </a:cubicBezTo>
                <a:cubicBezTo>
                  <a:pt x="3237865" y="1560068"/>
                  <a:pt x="2901061" y="1497965"/>
                  <a:pt x="2597531" y="1442466"/>
                </a:cubicBezTo>
                <a:lnTo>
                  <a:pt x="2599182" y="1433068"/>
                </a:lnTo>
                <a:lnTo>
                  <a:pt x="2597531" y="1442466"/>
                </a:lnTo>
                <a:cubicBezTo>
                  <a:pt x="2525014" y="1429258"/>
                  <a:pt x="2454148" y="1418082"/>
                  <a:pt x="2383409" y="1406906"/>
                </a:cubicBezTo>
                <a:cubicBezTo>
                  <a:pt x="2223008" y="1381633"/>
                  <a:pt x="2062607" y="1356360"/>
                  <a:pt x="1882013" y="1307084"/>
                </a:cubicBezTo>
                <a:lnTo>
                  <a:pt x="1884553" y="1297940"/>
                </a:lnTo>
                <a:lnTo>
                  <a:pt x="1882013" y="1307084"/>
                </a:lnTo>
                <a:cubicBezTo>
                  <a:pt x="1572260" y="1222756"/>
                  <a:pt x="1189990" y="1080389"/>
                  <a:pt x="864235" y="860679"/>
                </a:cubicBezTo>
                <a:lnTo>
                  <a:pt x="869569" y="852805"/>
                </a:lnTo>
                <a:lnTo>
                  <a:pt x="864235" y="860679"/>
                </a:lnTo>
                <a:cubicBezTo>
                  <a:pt x="475234" y="598424"/>
                  <a:pt x="164084" y="270002"/>
                  <a:pt x="0" y="1016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17787" y="5527443"/>
            <a:ext cx="18265331" cy="3457194"/>
          </a:xfrm>
          <a:custGeom>
            <a:rect b="b" l="l" r="r" t="t"/>
            <a:pathLst>
              <a:path extrusionOk="0" h="4609592" w="24353774">
                <a:moveTo>
                  <a:pt x="16002" y="0"/>
                </a:moveTo>
                <a:cubicBezTo>
                  <a:pt x="176149" y="247523"/>
                  <a:pt x="475361" y="570484"/>
                  <a:pt x="850392" y="838962"/>
                </a:cubicBezTo>
                <a:lnTo>
                  <a:pt x="844804" y="846709"/>
                </a:lnTo>
                <a:lnTo>
                  <a:pt x="850392" y="838962"/>
                </a:lnTo>
                <a:cubicBezTo>
                  <a:pt x="1160145" y="1060577"/>
                  <a:pt x="1524381" y="1216279"/>
                  <a:pt x="1824736" y="1319022"/>
                </a:cubicBezTo>
                <a:lnTo>
                  <a:pt x="1821688" y="1328039"/>
                </a:lnTo>
                <a:lnTo>
                  <a:pt x="1824736" y="1319022"/>
                </a:lnTo>
                <a:cubicBezTo>
                  <a:pt x="2012950" y="1383411"/>
                  <a:pt x="2181606" y="1422781"/>
                  <a:pt x="2351278" y="1462405"/>
                </a:cubicBezTo>
                <a:cubicBezTo>
                  <a:pt x="2409571" y="1475994"/>
                  <a:pt x="2467864" y="1489583"/>
                  <a:pt x="2527173" y="1504315"/>
                </a:cubicBezTo>
                <a:lnTo>
                  <a:pt x="2524887" y="1513586"/>
                </a:lnTo>
                <a:lnTo>
                  <a:pt x="2527173" y="1504315"/>
                </a:lnTo>
                <a:cubicBezTo>
                  <a:pt x="2830068" y="1579245"/>
                  <a:pt x="3156966" y="1653413"/>
                  <a:pt x="3461004" y="1709801"/>
                </a:cubicBezTo>
                <a:lnTo>
                  <a:pt x="3459226" y="1719199"/>
                </a:lnTo>
                <a:lnTo>
                  <a:pt x="3461004" y="1709801"/>
                </a:lnTo>
                <a:cubicBezTo>
                  <a:pt x="4045712" y="1817878"/>
                  <a:pt x="4622673" y="1716786"/>
                  <a:pt x="5123688" y="1595628"/>
                </a:cubicBezTo>
                <a:cubicBezTo>
                  <a:pt x="5208143" y="1575308"/>
                  <a:pt x="5291963" y="1553972"/>
                  <a:pt x="5375656" y="1532763"/>
                </a:cubicBezTo>
                <a:cubicBezTo>
                  <a:pt x="5459095" y="1511681"/>
                  <a:pt x="5542280" y="1490599"/>
                  <a:pt x="5625846" y="1470406"/>
                </a:cubicBezTo>
                <a:cubicBezTo>
                  <a:pt x="5863717" y="1413002"/>
                  <a:pt x="6103620" y="1363218"/>
                  <a:pt x="6354318" y="1342009"/>
                </a:cubicBezTo>
                <a:cubicBezTo>
                  <a:pt x="6450584" y="1333881"/>
                  <a:pt x="6549009" y="1330325"/>
                  <a:pt x="6650101" y="1332230"/>
                </a:cubicBezTo>
                <a:cubicBezTo>
                  <a:pt x="7198360" y="1342517"/>
                  <a:pt x="7850632" y="1580134"/>
                  <a:pt x="8069453" y="1993646"/>
                </a:cubicBezTo>
                <a:cubicBezTo>
                  <a:pt x="8161909" y="2168652"/>
                  <a:pt x="8172450" y="2347214"/>
                  <a:pt x="8182610" y="2515997"/>
                </a:cubicBezTo>
                <a:cubicBezTo>
                  <a:pt x="8187690" y="2601468"/>
                  <a:pt x="8192643" y="2684272"/>
                  <a:pt x="8207756" y="2763520"/>
                </a:cubicBezTo>
                <a:cubicBezTo>
                  <a:pt x="8226552" y="2862707"/>
                  <a:pt x="8258429" y="2956433"/>
                  <a:pt x="8324342" y="3043682"/>
                </a:cubicBezTo>
                <a:lnTo>
                  <a:pt x="8316722" y="3049397"/>
                </a:lnTo>
                <a:lnTo>
                  <a:pt x="8324342" y="3043682"/>
                </a:lnTo>
                <a:cubicBezTo>
                  <a:pt x="8608060" y="3417951"/>
                  <a:pt x="9437243" y="3463036"/>
                  <a:pt x="9983597" y="3198876"/>
                </a:cubicBezTo>
                <a:cubicBezTo>
                  <a:pt x="10135362" y="3125470"/>
                  <a:pt x="10269855" y="3031617"/>
                  <a:pt x="10408158" y="2934970"/>
                </a:cubicBezTo>
                <a:cubicBezTo>
                  <a:pt x="10527538" y="2851531"/>
                  <a:pt x="10649712" y="2766187"/>
                  <a:pt x="10787761" y="2691003"/>
                </a:cubicBezTo>
                <a:cubicBezTo>
                  <a:pt x="11188192" y="2473833"/>
                  <a:pt x="11647170" y="2330577"/>
                  <a:pt x="12084177" y="2293620"/>
                </a:cubicBezTo>
                <a:lnTo>
                  <a:pt x="12084939" y="2303145"/>
                </a:lnTo>
                <a:lnTo>
                  <a:pt x="12084177" y="2293620"/>
                </a:lnTo>
                <a:cubicBezTo>
                  <a:pt x="12488672" y="2259330"/>
                  <a:pt x="12906502" y="2328418"/>
                  <a:pt x="13277977" y="2466848"/>
                </a:cubicBezTo>
                <a:cubicBezTo>
                  <a:pt x="13614527" y="2592324"/>
                  <a:pt x="13918439" y="2784475"/>
                  <a:pt x="14141450" y="3047746"/>
                </a:cubicBezTo>
                <a:lnTo>
                  <a:pt x="14134212" y="3053842"/>
                </a:lnTo>
                <a:lnTo>
                  <a:pt x="14141450" y="3047619"/>
                </a:lnTo>
                <a:cubicBezTo>
                  <a:pt x="14175232" y="3087243"/>
                  <a:pt x="14206347" y="3127375"/>
                  <a:pt x="14235430" y="3167634"/>
                </a:cubicBezTo>
                <a:lnTo>
                  <a:pt x="14227683" y="3173222"/>
                </a:lnTo>
                <a:lnTo>
                  <a:pt x="14235430" y="3167634"/>
                </a:lnTo>
                <a:cubicBezTo>
                  <a:pt x="14338427" y="3308985"/>
                  <a:pt x="14418056" y="3449955"/>
                  <a:pt x="14494256" y="3584829"/>
                </a:cubicBezTo>
                <a:cubicBezTo>
                  <a:pt x="14564613" y="3709543"/>
                  <a:pt x="14632051" y="3828796"/>
                  <a:pt x="14712441" y="3939032"/>
                </a:cubicBezTo>
                <a:cubicBezTo>
                  <a:pt x="14765528" y="4011930"/>
                  <a:pt x="14824329" y="4080764"/>
                  <a:pt x="14893289" y="4144518"/>
                </a:cubicBezTo>
                <a:lnTo>
                  <a:pt x="14886814" y="4151503"/>
                </a:lnTo>
                <a:lnTo>
                  <a:pt x="14893289" y="4144518"/>
                </a:lnTo>
                <a:cubicBezTo>
                  <a:pt x="15106141" y="4340987"/>
                  <a:pt x="15413737" y="4476115"/>
                  <a:pt x="15746349" y="4536186"/>
                </a:cubicBezTo>
                <a:cubicBezTo>
                  <a:pt x="16044038" y="4590034"/>
                  <a:pt x="16353537" y="4590415"/>
                  <a:pt x="16652114" y="4549521"/>
                </a:cubicBezTo>
                <a:cubicBezTo>
                  <a:pt x="17150334" y="4481322"/>
                  <a:pt x="17625440" y="4311396"/>
                  <a:pt x="18110708" y="4137914"/>
                </a:cubicBezTo>
                <a:cubicBezTo>
                  <a:pt x="18116931" y="4135755"/>
                  <a:pt x="18123154" y="4133469"/>
                  <a:pt x="18129377" y="4131310"/>
                </a:cubicBezTo>
                <a:lnTo>
                  <a:pt x="18132552" y="4140327"/>
                </a:lnTo>
                <a:lnTo>
                  <a:pt x="18129377" y="4131310"/>
                </a:lnTo>
                <a:cubicBezTo>
                  <a:pt x="18161636" y="4119753"/>
                  <a:pt x="18193893" y="4108196"/>
                  <a:pt x="18226278" y="4096512"/>
                </a:cubicBezTo>
                <a:cubicBezTo>
                  <a:pt x="18258664" y="4084828"/>
                  <a:pt x="18291175" y="4073271"/>
                  <a:pt x="18323813" y="4061587"/>
                </a:cubicBezTo>
                <a:cubicBezTo>
                  <a:pt x="18380711" y="4041267"/>
                  <a:pt x="18437733" y="4020947"/>
                  <a:pt x="18495011" y="4000881"/>
                </a:cubicBezTo>
                <a:lnTo>
                  <a:pt x="18498186" y="4009898"/>
                </a:lnTo>
                <a:lnTo>
                  <a:pt x="18495011" y="4000881"/>
                </a:lnTo>
                <a:cubicBezTo>
                  <a:pt x="20244561" y="3384804"/>
                  <a:pt x="22219538" y="2942209"/>
                  <a:pt x="24352758" y="2825115"/>
                </a:cubicBezTo>
                <a:lnTo>
                  <a:pt x="24353774" y="2844165"/>
                </a:lnTo>
                <a:cubicBezTo>
                  <a:pt x="22222586" y="2961132"/>
                  <a:pt x="20249389" y="3403346"/>
                  <a:pt x="18501359" y="4018915"/>
                </a:cubicBezTo>
                <a:cubicBezTo>
                  <a:pt x="18444209" y="4038981"/>
                  <a:pt x="18387186" y="4059174"/>
                  <a:pt x="18330290" y="4079621"/>
                </a:cubicBezTo>
                <a:cubicBezTo>
                  <a:pt x="18297779" y="4091305"/>
                  <a:pt x="18265266" y="4102862"/>
                  <a:pt x="18232882" y="4114546"/>
                </a:cubicBezTo>
                <a:cubicBezTo>
                  <a:pt x="18200497" y="4126230"/>
                  <a:pt x="18168238" y="4137787"/>
                  <a:pt x="18135981" y="4149344"/>
                </a:cubicBezTo>
                <a:cubicBezTo>
                  <a:pt x="18129758" y="4151503"/>
                  <a:pt x="18123534" y="4153789"/>
                  <a:pt x="18117311" y="4155948"/>
                </a:cubicBezTo>
                <a:cubicBezTo>
                  <a:pt x="17632426" y="4329303"/>
                  <a:pt x="17155413" y="4499864"/>
                  <a:pt x="16654780" y="4568444"/>
                </a:cubicBezTo>
                <a:lnTo>
                  <a:pt x="16653509" y="4559046"/>
                </a:lnTo>
                <a:lnTo>
                  <a:pt x="16654780" y="4568444"/>
                </a:lnTo>
                <a:cubicBezTo>
                  <a:pt x="16354552" y="4609592"/>
                  <a:pt x="16043021" y="4609211"/>
                  <a:pt x="15743047" y="4554982"/>
                </a:cubicBezTo>
                <a:lnTo>
                  <a:pt x="15744698" y="4545584"/>
                </a:lnTo>
                <a:lnTo>
                  <a:pt x="15743047" y="4554982"/>
                </a:lnTo>
                <a:cubicBezTo>
                  <a:pt x="15407894" y="4494403"/>
                  <a:pt x="15096616" y="4358132"/>
                  <a:pt x="14880462" y="4158488"/>
                </a:cubicBezTo>
                <a:cubicBezTo>
                  <a:pt x="14810359" y="4093845"/>
                  <a:pt x="14750796" y="4023995"/>
                  <a:pt x="14697075" y="3950208"/>
                </a:cubicBezTo>
                <a:cubicBezTo>
                  <a:pt x="14615922" y="3838829"/>
                  <a:pt x="14547977" y="3718560"/>
                  <a:pt x="14477746" y="3594100"/>
                </a:cubicBezTo>
                <a:cubicBezTo>
                  <a:pt x="14401546" y="3459099"/>
                  <a:pt x="14322425" y="3319018"/>
                  <a:pt x="14220189" y="3178683"/>
                </a:cubicBezTo>
                <a:cubicBezTo>
                  <a:pt x="14191234" y="3138805"/>
                  <a:pt x="14160500" y="3099054"/>
                  <a:pt x="14127099" y="3059811"/>
                </a:cubicBezTo>
                <a:cubicBezTo>
                  <a:pt x="13906627" y="2799461"/>
                  <a:pt x="13605636" y="2608961"/>
                  <a:pt x="13271500" y="2484374"/>
                </a:cubicBezTo>
                <a:lnTo>
                  <a:pt x="13274802" y="2475484"/>
                </a:lnTo>
                <a:lnTo>
                  <a:pt x="13271500" y="2484374"/>
                </a:lnTo>
                <a:cubicBezTo>
                  <a:pt x="12902311" y="2346833"/>
                  <a:pt x="12487275" y="2278253"/>
                  <a:pt x="12085954" y="2312289"/>
                </a:cubicBezTo>
                <a:cubicBezTo>
                  <a:pt x="11651741" y="2348992"/>
                  <a:pt x="11195303" y="2491359"/>
                  <a:pt x="10797032" y="2707386"/>
                </a:cubicBezTo>
                <a:lnTo>
                  <a:pt x="10792460" y="2699004"/>
                </a:lnTo>
                <a:lnTo>
                  <a:pt x="10797032" y="2707386"/>
                </a:lnTo>
                <a:cubicBezTo>
                  <a:pt x="10660126" y="2781935"/>
                  <a:pt x="10538714" y="2866771"/>
                  <a:pt x="10419207" y="2950210"/>
                </a:cubicBezTo>
                <a:cubicBezTo>
                  <a:pt x="10281031" y="3046730"/>
                  <a:pt x="10145395" y="3141599"/>
                  <a:pt x="9991978" y="3215767"/>
                </a:cubicBezTo>
                <a:lnTo>
                  <a:pt x="9987788" y="3207131"/>
                </a:lnTo>
                <a:lnTo>
                  <a:pt x="9991978" y="3215767"/>
                </a:lnTo>
                <a:cubicBezTo>
                  <a:pt x="9442577" y="3481451"/>
                  <a:pt x="8601201" y="3440049"/>
                  <a:pt x="8309228" y="3054985"/>
                </a:cubicBezTo>
                <a:cubicBezTo>
                  <a:pt x="8240902" y="2964561"/>
                  <a:pt x="8208264" y="2867787"/>
                  <a:pt x="8189087" y="2766822"/>
                </a:cubicBezTo>
                <a:lnTo>
                  <a:pt x="8198485" y="2765044"/>
                </a:lnTo>
                <a:lnTo>
                  <a:pt x="8189087" y="2766822"/>
                </a:lnTo>
                <a:cubicBezTo>
                  <a:pt x="8173720" y="2686050"/>
                  <a:pt x="8168766" y="2601976"/>
                  <a:pt x="8163687" y="2516759"/>
                </a:cubicBezTo>
                <a:cubicBezTo>
                  <a:pt x="8153526" y="2347468"/>
                  <a:pt x="8142986" y="2172970"/>
                  <a:pt x="8052689" y="2002155"/>
                </a:cubicBezTo>
                <a:lnTo>
                  <a:pt x="8061071" y="1997710"/>
                </a:lnTo>
                <a:lnTo>
                  <a:pt x="8052689" y="2002155"/>
                </a:lnTo>
                <a:cubicBezTo>
                  <a:pt x="7838948" y="1597914"/>
                  <a:pt x="7195820" y="1361059"/>
                  <a:pt x="6649847" y="1350899"/>
                </a:cubicBezTo>
                <a:lnTo>
                  <a:pt x="6649974" y="1341374"/>
                </a:lnTo>
                <a:lnTo>
                  <a:pt x="6649847" y="1350899"/>
                </a:lnTo>
                <a:cubicBezTo>
                  <a:pt x="6549389" y="1348994"/>
                  <a:pt x="6451727" y="1352677"/>
                  <a:pt x="6355969" y="1360678"/>
                </a:cubicBezTo>
                <a:lnTo>
                  <a:pt x="6355207" y="1351153"/>
                </a:lnTo>
                <a:lnTo>
                  <a:pt x="6355969" y="1360678"/>
                </a:lnTo>
                <a:cubicBezTo>
                  <a:pt x="6106795" y="1381760"/>
                  <a:pt x="5867908" y="1431290"/>
                  <a:pt x="5630418" y="1488694"/>
                </a:cubicBezTo>
                <a:cubicBezTo>
                  <a:pt x="5547106" y="1508760"/>
                  <a:pt x="5463921" y="1529842"/>
                  <a:pt x="5380482" y="1551051"/>
                </a:cubicBezTo>
                <a:cubicBezTo>
                  <a:pt x="5296789" y="1572260"/>
                  <a:pt x="5212842" y="1593469"/>
                  <a:pt x="5128260" y="1613916"/>
                </a:cubicBezTo>
                <a:lnTo>
                  <a:pt x="5125973" y="1604645"/>
                </a:lnTo>
                <a:lnTo>
                  <a:pt x="5128260" y="1613916"/>
                </a:lnTo>
                <a:cubicBezTo>
                  <a:pt x="4626737" y="1735074"/>
                  <a:pt x="4046473" y="1837055"/>
                  <a:pt x="3457702" y="1728216"/>
                </a:cubicBezTo>
                <a:cubicBezTo>
                  <a:pt x="3153156" y="1671828"/>
                  <a:pt x="2825877" y="1597533"/>
                  <a:pt x="2522855" y="1522603"/>
                </a:cubicBezTo>
                <a:cubicBezTo>
                  <a:pt x="2463673" y="1507998"/>
                  <a:pt x="2405507" y="1494409"/>
                  <a:pt x="2347214" y="1480820"/>
                </a:cubicBezTo>
                <a:cubicBezTo>
                  <a:pt x="2177542" y="1441196"/>
                  <a:pt x="2007997" y="1401572"/>
                  <a:pt x="1818767" y="1336929"/>
                </a:cubicBezTo>
                <a:cubicBezTo>
                  <a:pt x="1517396" y="1233805"/>
                  <a:pt x="1151255" y="1077468"/>
                  <a:pt x="839470" y="854329"/>
                </a:cubicBezTo>
                <a:cubicBezTo>
                  <a:pt x="462661" y="584708"/>
                  <a:pt x="161544" y="260096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"/>
          <p:cNvSpPr/>
          <p:nvPr/>
        </p:nvSpPr>
        <p:spPr>
          <a:xfrm>
            <a:off x="22434" y="5392947"/>
            <a:ext cx="18260283" cy="3563683"/>
          </a:xfrm>
          <a:custGeom>
            <a:rect b="b" l="l" r="r" t="t"/>
            <a:pathLst>
              <a:path extrusionOk="0" h="4751578" w="24347043">
                <a:moveTo>
                  <a:pt x="15748" y="0"/>
                </a:moveTo>
                <a:cubicBezTo>
                  <a:pt x="173609" y="237617"/>
                  <a:pt x="462915" y="557022"/>
                  <a:pt x="825627" y="832739"/>
                </a:cubicBezTo>
                <a:cubicBezTo>
                  <a:pt x="1121537" y="1057910"/>
                  <a:pt x="1469771" y="1227582"/>
                  <a:pt x="1762252" y="1349248"/>
                </a:cubicBezTo>
                <a:cubicBezTo>
                  <a:pt x="1966722" y="1434338"/>
                  <a:pt x="2151126" y="1491361"/>
                  <a:pt x="2337435" y="1548892"/>
                </a:cubicBezTo>
                <a:cubicBezTo>
                  <a:pt x="2375916" y="1560830"/>
                  <a:pt x="2414397" y="1572641"/>
                  <a:pt x="2453259" y="1584833"/>
                </a:cubicBezTo>
                <a:cubicBezTo>
                  <a:pt x="2754630" y="1679575"/>
                  <a:pt x="3072384" y="1765681"/>
                  <a:pt x="3366770" y="1819783"/>
                </a:cubicBezTo>
                <a:cubicBezTo>
                  <a:pt x="3962400" y="1929384"/>
                  <a:pt x="4554347" y="1815338"/>
                  <a:pt x="5069459" y="1679194"/>
                </a:cubicBezTo>
                <a:cubicBezTo>
                  <a:pt x="5156708" y="1656207"/>
                  <a:pt x="5243322" y="1632204"/>
                  <a:pt x="5330063" y="1608201"/>
                </a:cubicBezTo>
                <a:cubicBezTo>
                  <a:pt x="5416423" y="1584325"/>
                  <a:pt x="5502783" y="1560449"/>
                  <a:pt x="5589270" y="1537589"/>
                </a:cubicBezTo>
                <a:cubicBezTo>
                  <a:pt x="5833745" y="1473073"/>
                  <a:pt x="6080633" y="1416431"/>
                  <a:pt x="6338824" y="1389507"/>
                </a:cubicBezTo>
                <a:lnTo>
                  <a:pt x="6339840" y="1399032"/>
                </a:lnTo>
                <a:lnTo>
                  <a:pt x="6338824" y="1389507"/>
                </a:lnTo>
                <a:cubicBezTo>
                  <a:pt x="6438392" y="1379093"/>
                  <a:pt x="6539992" y="1373505"/>
                  <a:pt x="6644259" y="1373632"/>
                </a:cubicBezTo>
                <a:lnTo>
                  <a:pt x="6644259" y="1383157"/>
                </a:lnTo>
                <a:lnTo>
                  <a:pt x="6644259" y="1373632"/>
                </a:lnTo>
                <a:cubicBezTo>
                  <a:pt x="7209917" y="1374013"/>
                  <a:pt x="7882001" y="1611757"/>
                  <a:pt x="8098790" y="2037588"/>
                </a:cubicBezTo>
                <a:cubicBezTo>
                  <a:pt x="8190992" y="2218817"/>
                  <a:pt x="8195437" y="2404618"/>
                  <a:pt x="8199882" y="2581275"/>
                </a:cubicBezTo>
                <a:cubicBezTo>
                  <a:pt x="8202041" y="2668651"/>
                  <a:pt x="8204200" y="2753741"/>
                  <a:pt x="8216519" y="2835783"/>
                </a:cubicBezTo>
                <a:lnTo>
                  <a:pt x="8207121" y="2837180"/>
                </a:lnTo>
                <a:lnTo>
                  <a:pt x="8216519" y="2835783"/>
                </a:lnTo>
                <a:cubicBezTo>
                  <a:pt x="8232267" y="2939796"/>
                  <a:pt x="8261604" y="3038602"/>
                  <a:pt x="8327517" y="3130804"/>
                </a:cubicBezTo>
                <a:cubicBezTo>
                  <a:pt x="8608568" y="3527171"/>
                  <a:pt x="9461754" y="3582162"/>
                  <a:pt x="10030460" y="3321939"/>
                </a:cubicBezTo>
                <a:lnTo>
                  <a:pt x="10034397" y="3330575"/>
                </a:lnTo>
                <a:lnTo>
                  <a:pt x="10030460" y="3321939"/>
                </a:lnTo>
                <a:cubicBezTo>
                  <a:pt x="10190226" y="3248787"/>
                  <a:pt x="10332720" y="3154299"/>
                  <a:pt x="10479151" y="3057017"/>
                </a:cubicBezTo>
                <a:cubicBezTo>
                  <a:pt x="10594213" y="2980690"/>
                  <a:pt x="10711688" y="2902712"/>
                  <a:pt x="10841482" y="2832608"/>
                </a:cubicBezTo>
                <a:cubicBezTo>
                  <a:pt x="11239119" y="2618740"/>
                  <a:pt x="11686794" y="2467610"/>
                  <a:pt x="12121134" y="2417445"/>
                </a:cubicBezTo>
                <a:cubicBezTo>
                  <a:pt x="12521438" y="2371344"/>
                  <a:pt x="12943459" y="2424938"/>
                  <a:pt x="13318617" y="2552319"/>
                </a:cubicBezTo>
                <a:lnTo>
                  <a:pt x="13315569" y="2561336"/>
                </a:lnTo>
                <a:lnTo>
                  <a:pt x="13318617" y="2552319"/>
                </a:lnTo>
                <a:cubicBezTo>
                  <a:pt x="13659359" y="2668016"/>
                  <a:pt x="13966444" y="2852674"/>
                  <a:pt x="14184885" y="3114675"/>
                </a:cubicBezTo>
                <a:lnTo>
                  <a:pt x="14177518" y="3120771"/>
                </a:lnTo>
                <a:lnTo>
                  <a:pt x="14184757" y="3114675"/>
                </a:lnTo>
                <a:cubicBezTo>
                  <a:pt x="14217777" y="3154045"/>
                  <a:pt x="14247876" y="3193923"/>
                  <a:pt x="14275943" y="3234055"/>
                </a:cubicBezTo>
                <a:lnTo>
                  <a:pt x="14268196" y="3239516"/>
                </a:lnTo>
                <a:lnTo>
                  <a:pt x="14275943" y="3234055"/>
                </a:lnTo>
                <a:cubicBezTo>
                  <a:pt x="14382496" y="3385947"/>
                  <a:pt x="14458823" y="3539109"/>
                  <a:pt x="14531848" y="3685667"/>
                </a:cubicBezTo>
                <a:cubicBezTo>
                  <a:pt x="14599666" y="3821811"/>
                  <a:pt x="14664689" y="3952240"/>
                  <a:pt x="14748763" y="4072001"/>
                </a:cubicBezTo>
                <a:cubicBezTo>
                  <a:pt x="14787118" y="4126738"/>
                  <a:pt x="14829537" y="4179189"/>
                  <a:pt x="14877923" y="4228846"/>
                </a:cubicBezTo>
                <a:cubicBezTo>
                  <a:pt x="15076551" y="4434586"/>
                  <a:pt x="15375382" y="4580255"/>
                  <a:pt x="15703931" y="4653534"/>
                </a:cubicBezTo>
                <a:cubicBezTo>
                  <a:pt x="15997682" y="4719066"/>
                  <a:pt x="16308070" y="4732147"/>
                  <a:pt x="16609313" y="4703318"/>
                </a:cubicBezTo>
                <a:lnTo>
                  <a:pt x="16610203" y="4712843"/>
                </a:lnTo>
                <a:lnTo>
                  <a:pt x="16609313" y="4703318"/>
                </a:lnTo>
                <a:cubicBezTo>
                  <a:pt x="17116171" y="4654677"/>
                  <a:pt x="17603724" y="4501007"/>
                  <a:pt x="18101438" y="4344162"/>
                </a:cubicBezTo>
                <a:cubicBezTo>
                  <a:pt x="18104866" y="4343146"/>
                  <a:pt x="18108168" y="4342003"/>
                  <a:pt x="18111597" y="4340987"/>
                </a:cubicBezTo>
                <a:lnTo>
                  <a:pt x="18114518" y="4350131"/>
                </a:lnTo>
                <a:lnTo>
                  <a:pt x="18111597" y="4341114"/>
                </a:lnTo>
                <a:cubicBezTo>
                  <a:pt x="18124805" y="4336923"/>
                  <a:pt x="18138014" y="4332732"/>
                  <a:pt x="18151094" y="4328541"/>
                </a:cubicBezTo>
                <a:cubicBezTo>
                  <a:pt x="18164175" y="4324350"/>
                  <a:pt x="18177511" y="4320159"/>
                  <a:pt x="18190718" y="4315841"/>
                </a:cubicBezTo>
                <a:cubicBezTo>
                  <a:pt x="18287873" y="4284853"/>
                  <a:pt x="18385410" y="4253865"/>
                  <a:pt x="18483199" y="4223258"/>
                </a:cubicBezTo>
                <a:lnTo>
                  <a:pt x="18485993" y="4232402"/>
                </a:lnTo>
                <a:lnTo>
                  <a:pt x="18483199" y="4223258"/>
                </a:lnTo>
                <a:cubicBezTo>
                  <a:pt x="20259039" y="3666871"/>
                  <a:pt x="22234652" y="3279394"/>
                  <a:pt x="24346281" y="3194431"/>
                </a:cubicBezTo>
                <a:lnTo>
                  <a:pt x="24347043" y="3213481"/>
                </a:lnTo>
                <a:cubicBezTo>
                  <a:pt x="22237192" y="3298444"/>
                  <a:pt x="20263359" y="3685540"/>
                  <a:pt x="18488915" y="4241546"/>
                </a:cubicBezTo>
                <a:cubicBezTo>
                  <a:pt x="18391124" y="4272153"/>
                  <a:pt x="18293589" y="4303141"/>
                  <a:pt x="18196434" y="4334129"/>
                </a:cubicBezTo>
                <a:cubicBezTo>
                  <a:pt x="18183225" y="4338320"/>
                  <a:pt x="18170018" y="4342511"/>
                  <a:pt x="18156810" y="4346829"/>
                </a:cubicBezTo>
                <a:cubicBezTo>
                  <a:pt x="18143601" y="4351147"/>
                  <a:pt x="18130393" y="4355211"/>
                  <a:pt x="18117313" y="4359402"/>
                </a:cubicBezTo>
                <a:cubicBezTo>
                  <a:pt x="18113884" y="4360418"/>
                  <a:pt x="18110581" y="4361561"/>
                  <a:pt x="18107152" y="4362577"/>
                </a:cubicBezTo>
                <a:cubicBezTo>
                  <a:pt x="17609820" y="4519295"/>
                  <a:pt x="17120363" y="4673600"/>
                  <a:pt x="16611092" y="4722495"/>
                </a:cubicBezTo>
                <a:cubicBezTo>
                  <a:pt x="16308197" y="4751578"/>
                  <a:pt x="15995650" y="4738370"/>
                  <a:pt x="15699741" y="4672330"/>
                </a:cubicBezTo>
                <a:lnTo>
                  <a:pt x="15701772" y="4663059"/>
                </a:lnTo>
                <a:lnTo>
                  <a:pt x="15699741" y="4672330"/>
                </a:lnTo>
                <a:cubicBezTo>
                  <a:pt x="15368778" y="4598416"/>
                  <a:pt x="15066265" y="4451477"/>
                  <a:pt x="14864207" y="4242308"/>
                </a:cubicBezTo>
                <a:lnTo>
                  <a:pt x="14871066" y="4235704"/>
                </a:lnTo>
                <a:lnTo>
                  <a:pt x="14864207" y="4242308"/>
                </a:lnTo>
                <a:cubicBezTo>
                  <a:pt x="14815059" y="4191762"/>
                  <a:pt x="14772005" y="4138549"/>
                  <a:pt x="14733143" y="4083050"/>
                </a:cubicBezTo>
                <a:cubicBezTo>
                  <a:pt x="14648180" y="3961892"/>
                  <a:pt x="14582521" y="3830193"/>
                  <a:pt x="14514830" y="3694303"/>
                </a:cubicBezTo>
                <a:cubicBezTo>
                  <a:pt x="14441678" y="3547491"/>
                  <a:pt x="14365987" y="3395599"/>
                  <a:pt x="14260322" y="3245104"/>
                </a:cubicBezTo>
                <a:cubicBezTo>
                  <a:pt x="14232637" y="3205353"/>
                  <a:pt x="14202791" y="3165983"/>
                  <a:pt x="14170152" y="3127121"/>
                </a:cubicBezTo>
                <a:cubicBezTo>
                  <a:pt x="13954506" y="2868549"/>
                  <a:pt x="13650722" y="2685415"/>
                  <a:pt x="13312394" y="2570607"/>
                </a:cubicBezTo>
                <a:cubicBezTo>
                  <a:pt x="12939649" y="2444115"/>
                  <a:pt x="12520549" y="2390902"/>
                  <a:pt x="12123293" y="2436622"/>
                </a:cubicBezTo>
                <a:lnTo>
                  <a:pt x="12122150" y="2427097"/>
                </a:lnTo>
                <a:lnTo>
                  <a:pt x="12123293" y="2436622"/>
                </a:lnTo>
                <a:cubicBezTo>
                  <a:pt x="11691747" y="2486406"/>
                  <a:pt x="11246358" y="2636774"/>
                  <a:pt x="10850499" y="2849626"/>
                </a:cubicBezTo>
                <a:lnTo>
                  <a:pt x="10845927" y="2841244"/>
                </a:lnTo>
                <a:lnTo>
                  <a:pt x="10850499" y="2849626"/>
                </a:lnTo>
                <a:cubicBezTo>
                  <a:pt x="10721594" y="2919222"/>
                  <a:pt x="10604881" y="2996692"/>
                  <a:pt x="10489692" y="3073146"/>
                </a:cubicBezTo>
                <a:cubicBezTo>
                  <a:pt x="10343388" y="3170301"/>
                  <a:pt x="10199624" y="3265678"/>
                  <a:pt x="10038334" y="3339465"/>
                </a:cubicBezTo>
                <a:cubicBezTo>
                  <a:pt x="9466834" y="3600958"/>
                  <a:pt x="8601202" y="3549904"/>
                  <a:pt x="8312023" y="3141980"/>
                </a:cubicBezTo>
                <a:lnTo>
                  <a:pt x="8319771" y="3136519"/>
                </a:lnTo>
                <a:lnTo>
                  <a:pt x="8312023" y="3142107"/>
                </a:lnTo>
                <a:cubicBezTo>
                  <a:pt x="8243698" y="3046603"/>
                  <a:pt x="8213725" y="2944495"/>
                  <a:pt x="8197723" y="2838831"/>
                </a:cubicBezTo>
                <a:cubicBezTo>
                  <a:pt x="8185150" y="2755519"/>
                  <a:pt x="8182991" y="2669286"/>
                  <a:pt x="8180832" y="2582037"/>
                </a:cubicBezTo>
                <a:cubicBezTo>
                  <a:pt x="8176387" y="2404872"/>
                  <a:pt x="8171688" y="2223262"/>
                  <a:pt x="8081773" y="2046478"/>
                </a:cubicBezTo>
                <a:lnTo>
                  <a:pt x="8090281" y="2042160"/>
                </a:lnTo>
                <a:lnTo>
                  <a:pt x="8081773" y="2046478"/>
                </a:lnTo>
                <a:cubicBezTo>
                  <a:pt x="7870063" y="1630553"/>
                  <a:pt x="7207759" y="1393444"/>
                  <a:pt x="6644260" y="1392936"/>
                </a:cubicBezTo>
                <a:cubicBezTo>
                  <a:pt x="6540627" y="1392809"/>
                  <a:pt x="6439662" y="1398397"/>
                  <a:pt x="6340729" y="1408684"/>
                </a:cubicBezTo>
                <a:cubicBezTo>
                  <a:pt x="6084062" y="1435354"/>
                  <a:pt x="5838190" y="1491742"/>
                  <a:pt x="5594096" y="1556258"/>
                </a:cubicBezTo>
                <a:cubicBezTo>
                  <a:pt x="5507609" y="1579118"/>
                  <a:pt x="5421503" y="1602867"/>
                  <a:pt x="5335016" y="1626743"/>
                </a:cubicBezTo>
                <a:cubicBezTo>
                  <a:pt x="5248402" y="1650746"/>
                  <a:pt x="5161534" y="1674749"/>
                  <a:pt x="5074285" y="1697736"/>
                </a:cubicBezTo>
                <a:lnTo>
                  <a:pt x="5071872" y="1688465"/>
                </a:lnTo>
                <a:lnTo>
                  <a:pt x="5074285" y="1697736"/>
                </a:lnTo>
                <a:cubicBezTo>
                  <a:pt x="4558538" y="1834134"/>
                  <a:pt x="3963289" y="1949069"/>
                  <a:pt x="3363341" y="1838579"/>
                </a:cubicBezTo>
                <a:lnTo>
                  <a:pt x="3365119" y="1829181"/>
                </a:lnTo>
                <a:lnTo>
                  <a:pt x="3363341" y="1838579"/>
                </a:lnTo>
                <a:cubicBezTo>
                  <a:pt x="3068066" y="1784350"/>
                  <a:pt x="2749423" y="1697863"/>
                  <a:pt x="2447544" y="1603121"/>
                </a:cubicBezTo>
                <a:lnTo>
                  <a:pt x="2450338" y="1593977"/>
                </a:lnTo>
                <a:lnTo>
                  <a:pt x="2447544" y="1603121"/>
                </a:lnTo>
                <a:cubicBezTo>
                  <a:pt x="2408809" y="1590929"/>
                  <a:pt x="2370328" y="1578991"/>
                  <a:pt x="2331847" y="1567180"/>
                </a:cubicBezTo>
                <a:cubicBezTo>
                  <a:pt x="2145665" y="1509649"/>
                  <a:pt x="1960372" y="1452372"/>
                  <a:pt x="1755013" y="1366901"/>
                </a:cubicBezTo>
                <a:lnTo>
                  <a:pt x="1758696" y="1358138"/>
                </a:lnTo>
                <a:lnTo>
                  <a:pt x="1755013" y="1366901"/>
                </a:lnTo>
                <a:cubicBezTo>
                  <a:pt x="1461897" y="1245108"/>
                  <a:pt x="1112012" y="1074547"/>
                  <a:pt x="814197" y="847979"/>
                </a:cubicBezTo>
                <a:lnTo>
                  <a:pt x="819912" y="840359"/>
                </a:lnTo>
                <a:lnTo>
                  <a:pt x="814197" y="847979"/>
                </a:lnTo>
                <a:cubicBezTo>
                  <a:pt x="449834" y="571119"/>
                  <a:pt x="159004" y="250063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"/>
          <p:cNvSpPr/>
          <p:nvPr/>
        </p:nvSpPr>
        <p:spPr>
          <a:xfrm>
            <a:off x="27129" y="5258355"/>
            <a:ext cx="18255424" cy="3670363"/>
          </a:xfrm>
          <a:custGeom>
            <a:rect b="b" l="l" r="r" t="t"/>
            <a:pathLst>
              <a:path extrusionOk="0" h="4893818" w="24340566">
                <a:moveTo>
                  <a:pt x="15748" y="0"/>
                </a:moveTo>
                <a:cubicBezTo>
                  <a:pt x="171069" y="227965"/>
                  <a:pt x="450850" y="543560"/>
                  <a:pt x="800989" y="826770"/>
                </a:cubicBezTo>
                <a:cubicBezTo>
                  <a:pt x="1083437" y="1055243"/>
                  <a:pt x="1415415" y="1239266"/>
                  <a:pt x="1699768" y="1379728"/>
                </a:cubicBezTo>
                <a:lnTo>
                  <a:pt x="1695577" y="1388237"/>
                </a:lnTo>
                <a:lnTo>
                  <a:pt x="1699768" y="1379728"/>
                </a:lnTo>
                <a:cubicBezTo>
                  <a:pt x="1933067" y="1494917"/>
                  <a:pt x="2144141" y="1575816"/>
                  <a:pt x="2359406" y="1658239"/>
                </a:cubicBezTo>
                <a:cubicBezTo>
                  <a:pt x="2366010" y="1660779"/>
                  <a:pt x="2372614" y="1663319"/>
                  <a:pt x="2379345" y="1665859"/>
                </a:cubicBezTo>
                <a:cubicBezTo>
                  <a:pt x="2678938" y="1780667"/>
                  <a:pt x="2987929" y="1878330"/>
                  <a:pt x="3272663" y="1930400"/>
                </a:cubicBezTo>
                <a:cubicBezTo>
                  <a:pt x="3879215" y="2041652"/>
                  <a:pt x="4486021" y="1914652"/>
                  <a:pt x="5015357" y="1763395"/>
                </a:cubicBezTo>
                <a:lnTo>
                  <a:pt x="5018024" y="1772539"/>
                </a:lnTo>
                <a:lnTo>
                  <a:pt x="5015357" y="1763395"/>
                </a:lnTo>
                <a:cubicBezTo>
                  <a:pt x="5104638" y="1737868"/>
                  <a:pt x="5193411" y="1711325"/>
                  <a:pt x="5282184" y="1684909"/>
                </a:cubicBezTo>
                <a:cubicBezTo>
                  <a:pt x="5370703" y="1658493"/>
                  <a:pt x="5459349" y="1632077"/>
                  <a:pt x="5548122" y="1606677"/>
                </a:cubicBezTo>
                <a:cubicBezTo>
                  <a:pt x="5800598" y="1534541"/>
                  <a:pt x="6055995" y="1470533"/>
                  <a:pt x="6323076" y="1437767"/>
                </a:cubicBezTo>
                <a:cubicBezTo>
                  <a:pt x="6425819" y="1425194"/>
                  <a:pt x="6530721" y="1417447"/>
                  <a:pt x="6638036" y="1415796"/>
                </a:cubicBezTo>
                <a:lnTo>
                  <a:pt x="6638163" y="1425321"/>
                </a:lnTo>
                <a:lnTo>
                  <a:pt x="6638036" y="1415796"/>
                </a:lnTo>
                <a:cubicBezTo>
                  <a:pt x="7221347" y="1406525"/>
                  <a:pt x="7913243" y="1644269"/>
                  <a:pt x="8127873" y="2082165"/>
                </a:cubicBezTo>
                <a:lnTo>
                  <a:pt x="8119364" y="2086356"/>
                </a:lnTo>
                <a:lnTo>
                  <a:pt x="8127873" y="2082165"/>
                </a:lnTo>
                <a:cubicBezTo>
                  <a:pt x="8219567" y="2269363"/>
                  <a:pt x="8218170" y="2462403"/>
                  <a:pt x="8216773" y="2646934"/>
                </a:cubicBezTo>
                <a:cubicBezTo>
                  <a:pt x="8216138" y="2736596"/>
                  <a:pt x="8215503" y="2823972"/>
                  <a:pt x="8225282" y="2908681"/>
                </a:cubicBezTo>
                <a:lnTo>
                  <a:pt x="8215757" y="2909824"/>
                </a:lnTo>
                <a:lnTo>
                  <a:pt x="8225282" y="2908681"/>
                </a:lnTo>
                <a:cubicBezTo>
                  <a:pt x="8237855" y="3017520"/>
                  <a:pt x="8265033" y="3121406"/>
                  <a:pt x="8330692" y="3218561"/>
                </a:cubicBezTo>
                <a:cubicBezTo>
                  <a:pt x="8610346" y="3636772"/>
                  <a:pt x="9486265" y="3701415"/>
                  <a:pt x="10077196" y="3445637"/>
                </a:cubicBezTo>
                <a:lnTo>
                  <a:pt x="10081006" y="3454400"/>
                </a:lnTo>
                <a:lnTo>
                  <a:pt x="10077196" y="3445637"/>
                </a:lnTo>
                <a:cubicBezTo>
                  <a:pt x="10246741" y="3372231"/>
                  <a:pt x="10399014" y="3276346"/>
                  <a:pt x="10555478" y="3177667"/>
                </a:cubicBezTo>
                <a:cubicBezTo>
                  <a:pt x="10664444" y="3108960"/>
                  <a:pt x="10775442" y="3038983"/>
                  <a:pt x="10895330" y="2974848"/>
                </a:cubicBezTo>
                <a:cubicBezTo>
                  <a:pt x="11290300" y="2764409"/>
                  <a:pt x="11726545" y="2605151"/>
                  <a:pt x="12157964" y="2542032"/>
                </a:cubicBezTo>
                <a:lnTo>
                  <a:pt x="12159361" y="2551430"/>
                </a:lnTo>
                <a:lnTo>
                  <a:pt x="12157964" y="2542032"/>
                </a:lnTo>
                <a:cubicBezTo>
                  <a:pt x="12553823" y="2483993"/>
                  <a:pt x="12980289" y="2522347"/>
                  <a:pt x="13359003" y="2638425"/>
                </a:cubicBezTo>
                <a:lnTo>
                  <a:pt x="13356210" y="2647569"/>
                </a:lnTo>
                <a:lnTo>
                  <a:pt x="13359003" y="2638425"/>
                </a:lnTo>
                <a:cubicBezTo>
                  <a:pt x="13703936" y="2744089"/>
                  <a:pt x="14014323" y="2921762"/>
                  <a:pt x="14228063" y="3182112"/>
                </a:cubicBezTo>
                <a:lnTo>
                  <a:pt x="14220698" y="3188208"/>
                </a:lnTo>
                <a:lnTo>
                  <a:pt x="14228063" y="3182112"/>
                </a:lnTo>
                <a:cubicBezTo>
                  <a:pt x="14260322" y="3221228"/>
                  <a:pt x="14289532" y="3260979"/>
                  <a:pt x="14316456" y="3300984"/>
                </a:cubicBezTo>
                <a:lnTo>
                  <a:pt x="14308582" y="3306318"/>
                </a:lnTo>
                <a:lnTo>
                  <a:pt x="14316456" y="3300984"/>
                </a:lnTo>
                <a:cubicBezTo>
                  <a:pt x="14424786" y="3461639"/>
                  <a:pt x="14495653" y="3625342"/>
                  <a:pt x="14563725" y="3782695"/>
                </a:cubicBezTo>
                <a:cubicBezTo>
                  <a:pt x="14627352" y="3929888"/>
                  <a:pt x="14688566" y="4071112"/>
                  <a:pt x="14775814" y="4200398"/>
                </a:cubicBezTo>
                <a:cubicBezTo>
                  <a:pt x="14802104" y="4239387"/>
                  <a:pt x="14830679" y="4277233"/>
                  <a:pt x="14862429" y="4313809"/>
                </a:cubicBezTo>
                <a:cubicBezTo>
                  <a:pt x="15047468" y="4528439"/>
                  <a:pt x="15336901" y="4684776"/>
                  <a:pt x="15661512" y="4771517"/>
                </a:cubicBezTo>
                <a:cubicBezTo>
                  <a:pt x="15951073" y="4848860"/>
                  <a:pt x="16262731" y="4874768"/>
                  <a:pt x="16566642" y="4857750"/>
                </a:cubicBezTo>
                <a:lnTo>
                  <a:pt x="16567150" y="4867275"/>
                </a:lnTo>
                <a:lnTo>
                  <a:pt x="16566642" y="4857750"/>
                </a:lnTo>
                <a:cubicBezTo>
                  <a:pt x="17082388" y="4828921"/>
                  <a:pt x="17584038" y="4692269"/>
                  <a:pt x="18093944" y="4551426"/>
                </a:cubicBezTo>
                <a:lnTo>
                  <a:pt x="18096485" y="4560570"/>
                </a:lnTo>
                <a:lnTo>
                  <a:pt x="18093944" y="4551426"/>
                </a:lnTo>
                <a:cubicBezTo>
                  <a:pt x="18125060" y="4542790"/>
                  <a:pt x="18156301" y="4534027"/>
                  <a:pt x="18187543" y="4525264"/>
                </a:cubicBezTo>
                <a:cubicBezTo>
                  <a:pt x="18218786" y="4516501"/>
                  <a:pt x="18250154" y="4507738"/>
                  <a:pt x="18281523" y="4498975"/>
                </a:cubicBezTo>
                <a:cubicBezTo>
                  <a:pt x="18344769" y="4481322"/>
                  <a:pt x="18408142" y="4463669"/>
                  <a:pt x="18471642" y="4446270"/>
                </a:cubicBezTo>
                <a:lnTo>
                  <a:pt x="18474182" y="4455414"/>
                </a:lnTo>
                <a:lnTo>
                  <a:pt x="18471642" y="4446270"/>
                </a:lnTo>
                <a:cubicBezTo>
                  <a:pt x="20274026" y="3949573"/>
                  <a:pt x="22249892" y="3617468"/>
                  <a:pt x="24340057" y="3564128"/>
                </a:cubicBezTo>
                <a:lnTo>
                  <a:pt x="24340566" y="3583178"/>
                </a:lnTo>
                <a:cubicBezTo>
                  <a:pt x="22252178" y="3636391"/>
                  <a:pt x="20277835" y="3968369"/>
                  <a:pt x="18476722" y="4464685"/>
                </a:cubicBezTo>
                <a:cubicBezTo>
                  <a:pt x="18413222" y="4482084"/>
                  <a:pt x="18349849" y="4499737"/>
                  <a:pt x="18286603" y="4517390"/>
                </a:cubicBezTo>
                <a:cubicBezTo>
                  <a:pt x="18255233" y="4526153"/>
                  <a:pt x="18223864" y="4534916"/>
                  <a:pt x="18192623" y="4543679"/>
                </a:cubicBezTo>
                <a:cubicBezTo>
                  <a:pt x="18161381" y="4552442"/>
                  <a:pt x="18130138" y="4561078"/>
                  <a:pt x="18099024" y="4569841"/>
                </a:cubicBezTo>
                <a:cubicBezTo>
                  <a:pt x="17589373" y="4710684"/>
                  <a:pt x="17085945" y="4847844"/>
                  <a:pt x="16567784" y="4876800"/>
                </a:cubicBezTo>
                <a:cubicBezTo>
                  <a:pt x="16262096" y="4893818"/>
                  <a:pt x="15948406" y="4867910"/>
                  <a:pt x="15656686" y="4789932"/>
                </a:cubicBezTo>
                <a:lnTo>
                  <a:pt x="15659100" y="4780788"/>
                </a:lnTo>
                <a:lnTo>
                  <a:pt x="15656686" y="4789932"/>
                </a:lnTo>
                <a:cubicBezTo>
                  <a:pt x="15329788" y="4702556"/>
                  <a:pt x="15036419" y="4544695"/>
                  <a:pt x="14848078" y="4326255"/>
                </a:cubicBezTo>
                <a:lnTo>
                  <a:pt x="14855317" y="4320032"/>
                </a:lnTo>
                <a:lnTo>
                  <a:pt x="14848078" y="4326255"/>
                </a:lnTo>
                <a:cubicBezTo>
                  <a:pt x="14815820" y="4289044"/>
                  <a:pt x="14786736" y="4250563"/>
                  <a:pt x="14760067" y="4211066"/>
                </a:cubicBezTo>
                <a:cubicBezTo>
                  <a:pt x="14671802" y="4080002"/>
                  <a:pt x="14609953" y="3937127"/>
                  <a:pt x="14546326" y="3790188"/>
                </a:cubicBezTo>
                <a:cubicBezTo>
                  <a:pt x="14478127" y="3632708"/>
                  <a:pt x="14407896" y="3470529"/>
                  <a:pt x="14300834" y="3311525"/>
                </a:cubicBezTo>
                <a:cubicBezTo>
                  <a:pt x="14274292" y="3272028"/>
                  <a:pt x="14245335" y="3232785"/>
                  <a:pt x="14213585" y="3194177"/>
                </a:cubicBezTo>
                <a:cubicBezTo>
                  <a:pt x="14002766" y="2937637"/>
                  <a:pt x="13696187" y="2761615"/>
                  <a:pt x="13353669" y="2656713"/>
                </a:cubicBezTo>
                <a:cubicBezTo>
                  <a:pt x="12977368" y="2541397"/>
                  <a:pt x="12553823" y="2503424"/>
                  <a:pt x="12160885" y="2560955"/>
                </a:cubicBezTo>
                <a:cubicBezTo>
                  <a:pt x="11732133" y="2623693"/>
                  <a:pt x="11297920" y="2782189"/>
                  <a:pt x="10904474" y="2991739"/>
                </a:cubicBezTo>
                <a:lnTo>
                  <a:pt x="10900029" y="2983357"/>
                </a:lnTo>
                <a:lnTo>
                  <a:pt x="10904474" y="2991739"/>
                </a:lnTo>
                <a:cubicBezTo>
                  <a:pt x="10785221" y="3055620"/>
                  <a:pt x="10674858" y="3125216"/>
                  <a:pt x="10565764" y="3193923"/>
                </a:cubicBezTo>
                <a:cubicBezTo>
                  <a:pt x="10409555" y="3292475"/>
                  <a:pt x="10256139" y="3389122"/>
                  <a:pt x="10084943" y="3463290"/>
                </a:cubicBezTo>
                <a:cubicBezTo>
                  <a:pt x="9491345" y="3720211"/>
                  <a:pt x="8602599" y="3659505"/>
                  <a:pt x="8314944" y="3229356"/>
                </a:cubicBezTo>
                <a:lnTo>
                  <a:pt x="8322818" y="3224022"/>
                </a:lnTo>
                <a:lnTo>
                  <a:pt x="8314944" y="3229356"/>
                </a:lnTo>
                <a:cubicBezTo>
                  <a:pt x="8246999" y="3128645"/>
                  <a:pt x="8219186" y="3021584"/>
                  <a:pt x="8206359" y="2910967"/>
                </a:cubicBezTo>
                <a:cubicBezTo>
                  <a:pt x="8196452" y="2824988"/>
                  <a:pt x="8197088" y="2736342"/>
                  <a:pt x="8197723" y="2646934"/>
                </a:cubicBezTo>
                <a:cubicBezTo>
                  <a:pt x="8198993" y="2461895"/>
                  <a:pt x="8200263" y="2273300"/>
                  <a:pt x="8110727" y="2090801"/>
                </a:cubicBezTo>
                <a:cubicBezTo>
                  <a:pt x="7901177" y="1663319"/>
                  <a:pt x="7219569" y="1425956"/>
                  <a:pt x="6638289" y="1435100"/>
                </a:cubicBezTo>
                <a:cubicBezTo>
                  <a:pt x="6531610" y="1436624"/>
                  <a:pt x="6427470" y="1444371"/>
                  <a:pt x="6325362" y="1456944"/>
                </a:cubicBezTo>
                <a:lnTo>
                  <a:pt x="6324219" y="1447546"/>
                </a:lnTo>
                <a:lnTo>
                  <a:pt x="6325362" y="1456944"/>
                </a:lnTo>
                <a:cubicBezTo>
                  <a:pt x="6059678" y="1489456"/>
                  <a:pt x="5805424" y="1553210"/>
                  <a:pt x="5553329" y="1625219"/>
                </a:cubicBezTo>
                <a:cubicBezTo>
                  <a:pt x="5464556" y="1650619"/>
                  <a:pt x="5376164" y="1677035"/>
                  <a:pt x="5287518" y="1703451"/>
                </a:cubicBezTo>
                <a:cubicBezTo>
                  <a:pt x="5198745" y="1729994"/>
                  <a:pt x="5109845" y="1756537"/>
                  <a:pt x="5020437" y="1782064"/>
                </a:cubicBezTo>
                <a:cubicBezTo>
                  <a:pt x="4490466" y="1933575"/>
                  <a:pt x="3880104" y="2061591"/>
                  <a:pt x="3269107" y="1949450"/>
                </a:cubicBezTo>
                <a:lnTo>
                  <a:pt x="3270885" y="1940052"/>
                </a:lnTo>
                <a:lnTo>
                  <a:pt x="3269107" y="1949450"/>
                </a:lnTo>
                <a:cubicBezTo>
                  <a:pt x="2982849" y="1896999"/>
                  <a:pt x="2672588" y="1798955"/>
                  <a:pt x="2372360" y="1683893"/>
                </a:cubicBezTo>
                <a:lnTo>
                  <a:pt x="2375789" y="1675003"/>
                </a:lnTo>
                <a:lnTo>
                  <a:pt x="2372360" y="1683893"/>
                </a:lnTo>
                <a:cubicBezTo>
                  <a:pt x="2365756" y="1681353"/>
                  <a:pt x="2359152" y="1678813"/>
                  <a:pt x="2352421" y="1676273"/>
                </a:cubicBezTo>
                <a:cubicBezTo>
                  <a:pt x="2137156" y="1593850"/>
                  <a:pt x="1925447" y="1512697"/>
                  <a:pt x="1691259" y="1397000"/>
                </a:cubicBezTo>
                <a:cubicBezTo>
                  <a:pt x="1406525" y="1256030"/>
                  <a:pt x="1073023" y="1071372"/>
                  <a:pt x="789051" y="841502"/>
                </a:cubicBezTo>
                <a:lnTo>
                  <a:pt x="795020" y="834136"/>
                </a:lnTo>
                <a:lnTo>
                  <a:pt x="789051" y="841502"/>
                </a:lnTo>
                <a:cubicBezTo>
                  <a:pt x="437515" y="557276"/>
                  <a:pt x="156464" y="240411"/>
                  <a:pt x="0" y="1066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"/>
          <p:cNvSpPr/>
          <p:nvPr/>
        </p:nvSpPr>
        <p:spPr>
          <a:xfrm>
            <a:off x="31779" y="5123764"/>
            <a:ext cx="18250377" cy="3776281"/>
          </a:xfrm>
          <a:custGeom>
            <a:rect b="b" l="l" r="r" t="t"/>
            <a:pathLst>
              <a:path extrusionOk="0" h="5035042" w="24333836">
                <a:moveTo>
                  <a:pt x="15494" y="0"/>
                </a:moveTo>
                <a:cubicBezTo>
                  <a:pt x="168529" y="218313"/>
                  <a:pt x="438912" y="530098"/>
                  <a:pt x="776224" y="820674"/>
                </a:cubicBezTo>
                <a:cubicBezTo>
                  <a:pt x="1045337" y="1052576"/>
                  <a:pt x="1360932" y="1250823"/>
                  <a:pt x="1637157" y="1410081"/>
                </a:cubicBezTo>
                <a:lnTo>
                  <a:pt x="1632458" y="1418336"/>
                </a:lnTo>
                <a:lnTo>
                  <a:pt x="1637157" y="1410081"/>
                </a:lnTo>
                <a:cubicBezTo>
                  <a:pt x="1871472" y="1545082"/>
                  <a:pt x="2087372" y="1647825"/>
                  <a:pt x="2305050" y="1746504"/>
                </a:cubicBezTo>
                <a:cubicBezTo>
                  <a:pt x="2602357" y="1881505"/>
                  <a:pt x="2903347" y="1990471"/>
                  <a:pt x="3178302" y="2040509"/>
                </a:cubicBezTo>
                <a:cubicBezTo>
                  <a:pt x="3795522" y="2153158"/>
                  <a:pt x="4417441" y="2013458"/>
                  <a:pt x="4960874" y="1847088"/>
                </a:cubicBezTo>
                <a:cubicBezTo>
                  <a:pt x="5052568" y="1819021"/>
                  <a:pt x="5143881" y="1789811"/>
                  <a:pt x="5235194" y="1760728"/>
                </a:cubicBezTo>
                <a:cubicBezTo>
                  <a:pt x="5326507" y="1731645"/>
                  <a:pt x="5417693" y="1702435"/>
                  <a:pt x="5509260" y="1674495"/>
                </a:cubicBezTo>
                <a:cubicBezTo>
                  <a:pt x="5768975" y="1594993"/>
                  <a:pt x="6031992" y="1523873"/>
                  <a:pt x="6307328" y="1485392"/>
                </a:cubicBezTo>
                <a:cubicBezTo>
                  <a:pt x="6413246" y="1470660"/>
                  <a:pt x="6521196" y="1460881"/>
                  <a:pt x="6631940" y="1457325"/>
                </a:cubicBezTo>
                <a:lnTo>
                  <a:pt x="6632194" y="1466850"/>
                </a:lnTo>
                <a:lnTo>
                  <a:pt x="6631940" y="1457325"/>
                </a:lnTo>
                <a:cubicBezTo>
                  <a:pt x="7232650" y="1438275"/>
                  <a:pt x="7944231" y="1676019"/>
                  <a:pt x="8156829" y="2125980"/>
                </a:cubicBezTo>
                <a:lnTo>
                  <a:pt x="8148193" y="2130044"/>
                </a:lnTo>
                <a:lnTo>
                  <a:pt x="8156829" y="2125980"/>
                </a:lnTo>
                <a:cubicBezTo>
                  <a:pt x="8248015" y="2318893"/>
                  <a:pt x="8240395" y="2518918"/>
                  <a:pt x="8233283" y="2711069"/>
                </a:cubicBezTo>
                <a:cubicBezTo>
                  <a:pt x="8229854" y="2803017"/>
                  <a:pt x="8226552" y="2893187"/>
                  <a:pt x="8233791" y="2980563"/>
                </a:cubicBezTo>
                <a:lnTo>
                  <a:pt x="8224266" y="2981325"/>
                </a:lnTo>
                <a:lnTo>
                  <a:pt x="8233791" y="2980563"/>
                </a:lnTo>
                <a:cubicBezTo>
                  <a:pt x="8243189" y="3094101"/>
                  <a:pt x="8268335" y="3202940"/>
                  <a:pt x="8333613" y="3305302"/>
                </a:cubicBezTo>
                <a:cubicBezTo>
                  <a:pt x="8611743" y="3745357"/>
                  <a:pt x="9510141" y="3819271"/>
                  <a:pt x="10123805" y="3568319"/>
                </a:cubicBezTo>
                <a:cubicBezTo>
                  <a:pt x="10305034" y="3494278"/>
                  <a:pt x="10468483" y="3396361"/>
                  <a:pt x="10636504" y="3295777"/>
                </a:cubicBezTo>
                <a:cubicBezTo>
                  <a:pt x="10737596" y="3235198"/>
                  <a:pt x="10840212" y="3173730"/>
                  <a:pt x="10948924" y="3116199"/>
                </a:cubicBezTo>
                <a:cubicBezTo>
                  <a:pt x="11341100" y="2909189"/>
                  <a:pt x="11766042" y="2741930"/>
                  <a:pt x="12194667" y="2665603"/>
                </a:cubicBezTo>
                <a:lnTo>
                  <a:pt x="12196318" y="2675001"/>
                </a:lnTo>
                <a:lnTo>
                  <a:pt x="12194667" y="2665603"/>
                </a:lnTo>
                <a:cubicBezTo>
                  <a:pt x="12586335" y="2595753"/>
                  <a:pt x="13016865" y="2618613"/>
                  <a:pt x="13399516" y="2723515"/>
                </a:cubicBezTo>
                <a:lnTo>
                  <a:pt x="13396976" y="2732659"/>
                </a:lnTo>
                <a:lnTo>
                  <a:pt x="13399516" y="2723515"/>
                </a:lnTo>
                <a:cubicBezTo>
                  <a:pt x="13748639" y="2819273"/>
                  <a:pt x="14062202" y="2989834"/>
                  <a:pt x="14271371" y="3248533"/>
                </a:cubicBezTo>
                <a:lnTo>
                  <a:pt x="14264005" y="3254502"/>
                </a:lnTo>
                <a:lnTo>
                  <a:pt x="14271371" y="3248533"/>
                </a:lnTo>
                <a:cubicBezTo>
                  <a:pt x="14302867" y="3287395"/>
                  <a:pt x="14331187" y="3326892"/>
                  <a:pt x="14356842" y="3366770"/>
                </a:cubicBezTo>
                <a:lnTo>
                  <a:pt x="14348841" y="3371977"/>
                </a:lnTo>
                <a:lnTo>
                  <a:pt x="14356842" y="3366770"/>
                </a:lnTo>
                <a:cubicBezTo>
                  <a:pt x="14465300" y="3534537"/>
                  <a:pt x="14528927" y="3707638"/>
                  <a:pt x="14590395" y="3874516"/>
                </a:cubicBezTo>
                <a:cubicBezTo>
                  <a:pt x="14648435" y="4032250"/>
                  <a:pt x="14704441" y="4184269"/>
                  <a:pt x="14794230" y="4323207"/>
                </a:cubicBezTo>
                <a:cubicBezTo>
                  <a:pt x="14810612" y="4348480"/>
                  <a:pt x="14828011" y="4373245"/>
                  <a:pt x="14846809" y="4397629"/>
                </a:cubicBezTo>
                <a:cubicBezTo>
                  <a:pt x="15018259" y="4621149"/>
                  <a:pt x="15298420" y="4788408"/>
                  <a:pt x="15618968" y="4888230"/>
                </a:cubicBezTo>
                <a:lnTo>
                  <a:pt x="15616174" y="4897374"/>
                </a:lnTo>
                <a:lnTo>
                  <a:pt x="15618968" y="4888230"/>
                </a:lnTo>
                <a:cubicBezTo>
                  <a:pt x="15904591" y="4977257"/>
                  <a:pt x="16217137" y="5016119"/>
                  <a:pt x="16523716" y="5010912"/>
                </a:cubicBezTo>
                <a:cubicBezTo>
                  <a:pt x="17045051" y="5002276"/>
                  <a:pt x="17557242" y="4884420"/>
                  <a:pt x="18076164" y="4760595"/>
                </a:cubicBezTo>
                <a:lnTo>
                  <a:pt x="18078323" y="4769866"/>
                </a:lnTo>
                <a:lnTo>
                  <a:pt x="18076036" y="4760595"/>
                </a:lnTo>
                <a:cubicBezTo>
                  <a:pt x="18111470" y="4752086"/>
                  <a:pt x="18146903" y="4743450"/>
                  <a:pt x="18182462" y="4734814"/>
                </a:cubicBezTo>
                <a:cubicBezTo>
                  <a:pt x="18218023" y="4726178"/>
                  <a:pt x="18253711" y="4717542"/>
                  <a:pt x="18289270" y="4708906"/>
                </a:cubicBezTo>
                <a:cubicBezTo>
                  <a:pt x="18346039" y="4695190"/>
                  <a:pt x="18402936" y="4681474"/>
                  <a:pt x="18459832" y="4667885"/>
                </a:cubicBezTo>
                <a:lnTo>
                  <a:pt x="18461990" y="4677156"/>
                </a:lnTo>
                <a:lnTo>
                  <a:pt x="18459832" y="4667885"/>
                </a:lnTo>
                <a:cubicBezTo>
                  <a:pt x="20288759" y="4230878"/>
                  <a:pt x="22264751" y="3954018"/>
                  <a:pt x="24333582" y="3932555"/>
                </a:cubicBezTo>
                <a:lnTo>
                  <a:pt x="24333836" y="3951605"/>
                </a:lnTo>
                <a:cubicBezTo>
                  <a:pt x="22266529" y="3973068"/>
                  <a:pt x="20292061" y="4249674"/>
                  <a:pt x="18464403" y="4686427"/>
                </a:cubicBezTo>
                <a:cubicBezTo>
                  <a:pt x="18407508" y="4700016"/>
                  <a:pt x="18350737" y="4713605"/>
                  <a:pt x="18293969" y="4727321"/>
                </a:cubicBezTo>
                <a:cubicBezTo>
                  <a:pt x="18258283" y="4735957"/>
                  <a:pt x="18222722" y="4744593"/>
                  <a:pt x="18187161" y="4753229"/>
                </a:cubicBezTo>
                <a:cubicBezTo>
                  <a:pt x="18151602" y="4761865"/>
                  <a:pt x="18116169" y="4770501"/>
                  <a:pt x="18080735" y="4779010"/>
                </a:cubicBezTo>
                <a:cubicBezTo>
                  <a:pt x="17561941" y="4902835"/>
                  <a:pt x="17047845" y="5021199"/>
                  <a:pt x="16524224" y="5029835"/>
                </a:cubicBezTo>
                <a:lnTo>
                  <a:pt x="16524097" y="5020310"/>
                </a:lnTo>
                <a:lnTo>
                  <a:pt x="16524224" y="5029835"/>
                </a:lnTo>
                <a:cubicBezTo>
                  <a:pt x="16215868" y="5035042"/>
                  <a:pt x="15901161" y="4995926"/>
                  <a:pt x="15613508" y="4906264"/>
                </a:cubicBezTo>
                <a:cubicBezTo>
                  <a:pt x="15290546" y="4805680"/>
                  <a:pt x="15006447" y="4636643"/>
                  <a:pt x="14831949" y="4409059"/>
                </a:cubicBezTo>
                <a:lnTo>
                  <a:pt x="14839569" y="4403217"/>
                </a:lnTo>
                <a:lnTo>
                  <a:pt x="14832076" y="4409059"/>
                </a:lnTo>
                <a:cubicBezTo>
                  <a:pt x="14812899" y="4384294"/>
                  <a:pt x="14795246" y="4359021"/>
                  <a:pt x="14778610" y="4333367"/>
                </a:cubicBezTo>
                <a:cubicBezTo>
                  <a:pt x="14687423" y="4192524"/>
                  <a:pt x="14630782" y="4038346"/>
                  <a:pt x="14572869" y="3880993"/>
                </a:cubicBezTo>
                <a:cubicBezTo>
                  <a:pt x="14511401" y="3713861"/>
                  <a:pt x="14448283" y="3542665"/>
                  <a:pt x="14341221" y="3376930"/>
                </a:cubicBezTo>
                <a:cubicBezTo>
                  <a:pt x="14315948" y="3337560"/>
                  <a:pt x="14288136" y="3298698"/>
                  <a:pt x="14257020" y="3260344"/>
                </a:cubicBezTo>
                <a:cubicBezTo>
                  <a:pt x="14051153" y="3005709"/>
                  <a:pt x="13741654" y="2836672"/>
                  <a:pt x="13394944" y="2741676"/>
                </a:cubicBezTo>
                <a:cubicBezTo>
                  <a:pt x="13014961" y="2637409"/>
                  <a:pt x="12587224" y="2614803"/>
                  <a:pt x="12198477" y="2684145"/>
                </a:cubicBezTo>
                <a:cubicBezTo>
                  <a:pt x="11772265" y="2760091"/>
                  <a:pt x="11349228" y="2926461"/>
                  <a:pt x="10958322" y="3132836"/>
                </a:cubicBezTo>
                <a:lnTo>
                  <a:pt x="10953877" y="3124454"/>
                </a:lnTo>
                <a:lnTo>
                  <a:pt x="10958322" y="3132836"/>
                </a:lnTo>
                <a:cubicBezTo>
                  <a:pt x="10850118" y="3190113"/>
                  <a:pt x="10747883" y="3251327"/>
                  <a:pt x="10646664" y="3311906"/>
                </a:cubicBezTo>
                <a:cubicBezTo>
                  <a:pt x="10478897" y="3412363"/>
                  <a:pt x="10314178" y="3511042"/>
                  <a:pt x="10131425" y="3585718"/>
                </a:cubicBezTo>
                <a:lnTo>
                  <a:pt x="10127869" y="3576955"/>
                </a:lnTo>
                <a:lnTo>
                  <a:pt x="10131425" y="3585718"/>
                </a:lnTo>
                <a:cubicBezTo>
                  <a:pt x="9515475" y="3837559"/>
                  <a:pt x="8603869" y="3767709"/>
                  <a:pt x="8317865" y="3315208"/>
                </a:cubicBezTo>
                <a:lnTo>
                  <a:pt x="8325866" y="3310128"/>
                </a:lnTo>
                <a:lnTo>
                  <a:pt x="8317865" y="3315208"/>
                </a:lnTo>
                <a:cubicBezTo>
                  <a:pt x="8250301" y="3209290"/>
                  <a:pt x="8224647" y="3097149"/>
                  <a:pt x="8215122" y="2981706"/>
                </a:cubicBezTo>
                <a:cubicBezTo>
                  <a:pt x="8207756" y="2892933"/>
                  <a:pt x="8211185" y="2801747"/>
                  <a:pt x="8214614" y="2709926"/>
                </a:cubicBezTo>
                <a:cubicBezTo>
                  <a:pt x="8221726" y="2517140"/>
                  <a:pt x="8228838" y="2321814"/>
                  <a:pt x="8139938" y="2133727"/>
                </a:cubicBezTo>
                <a:cubicBezTo>
                  <a:pt x="7932420" y="1694561"/>
                  <a:pt x="7231507" y="1457071"/>
                  <a:pt x="6632829" y="1475994"/>
                </a:cubicBezTo>
                <a:cubicBezTo>
                  <a:pt x="6522847" y="1479423"/>
                  <a:pt x="6415532" y="1489202"/>
                  <a:pt x="6310249" y="1503807"/>
                </a:cubicBezTo>
                <a:lnTo>
                  <a:pt x="6308979" y="1494409"/>
                </a:lnTo>
                <a:lnTo>
                  <a:pt x="6310249" y="1503807"/>
                </a:lnTo>
                <a:cubicBezTo>
                  <a:pt x="6036437" y="1542034"/>
                  <a:pt x="5774436" y="1612773"/>
                  <a:pt x="5515102" y="1692275"/>
                </a:cubicBezTo>
                <a:cubicBezTo>
                  <a:pt x="5423662" y="1720342"/>
                  <a:pt x="5332476" y="1749425"/>
                  <a:pt x="5241290" y="1778508"/>
                </a:cubicBezTo>
                <a:cubicBezTo>
                  <a:pt x="5150104" y="1807591"/>
                  <a:pt x="5058537" y="1836801"/>
                  <a:pt x="4966716" y="1864995"/>
                </a:cubicBezTo>
                <a:lnTo>
                  <a:pt x="4963922" y="1855851"/>
                </a:lnTo>
                <a:lnTo>
                  <a:pt x="4966716" y="1864995"/>
                </a:lnTo>
                <a:cubicBezTo>
                  <a:pt x="4422648" y="2031619"/>
                  <a:pt x="3797046" y="2172462"/>
                  <a:pt x="3175127" y="2059051"/>
                </a:cubicBezTo>
                <a:lnTo>
                  <a:pt x="3176778" y="2049653"/>
                </a:lnTo>
                <a:lnTo>
                  <a:pt x="3175127" y="2059051"/>
                </a:lnTo>
                <a:cubicBezTo>
                  <a:pt x="2898013" y="2008632"/>
                  <a:pt x="2595372" y="1898904"/>
                  <a:pt x="2297430" y="1763649"/>
                </a:cubicBezTo>
                <a:lnTo>
                  <a:pt x="2301367" y="1755013"/>
                </a:lnTo>
                <a:lnTo>
                  <a:pt x="2297430" y="1763649"/>
                </a:lnTo>
                <a:cubicBezTo>
                  <a:pt x="2079498" y="1664843"/>
                  <a:pt x="1862963" y="1561846"/>
                  <a:pt x="1627886" y="1426337"/>
                </a:cubicBezTo>
                <a:cubicBezTo>
                  <a:pt x="1351153" y="1267206"/>
                  <a:pt x="1034288" y="1068197"/>
                  <a:pt x="763778" y="835152"/>
                </a:cubicBezTo>
                <a:lnTo>
                  <a:pt x="770001" y="827913"/>
                </a:lnTo>
                <a:lnTo>
                  <a:pt x="763778" y="835152"/>
                </a:lnTo>
                <a:cubicBezTo>
                  <a:pt x="425323" y="543560"/>
                  <a:pt x="153924" y="230505"/>
                  <a:pt x="0" y="1092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"/>
          <p:cNvSpPr/>
          <p:nvPr/>
        </p:nvSpPr>
        <p:spPr>
          <a:xfrm>
            <a:off x="36331" y="4989172"/>
            <a:ext cx="18246185" cy="3896963"/>
          </a:xfrm>
          <a:custGeom>
            <a:rect b="b" l="l" r="r" t="t"/>
            <a:pathLst>
              <a:path extrusionOk="0" h="5195951" w="24328247">
                <a:moveTo>
                  <a:pt x="15494" y="0"/>
                </a:moveTo>
                <a:cubicBezTo>
                  <a:pt x="166116" y="208661"/>
                  <a:pt x="427101" y="516509"/>
                  <a:pt x="751840" y="814832"/>
                </a:cubicBezTo>
                <a:cubicBezTo>
                  <a:pt x="1007745" y="1050036"/>
                  <a:pt x="1306703" y="1262507"/>
                  <a:pt x="1574927" y="1440688"/>
                </a:cubicBezTo>
                <a:lnTo>
                  <a:pt x="1569720" y="1448562"/>
                </a:lnTo>
                <a:lnTo>
                  <a:pt x="1574927" y="1440561"/>
                </a:lnTo>
                <a:cubicBezTo>
                  <a:pt x="1802765" y="1591691"/>
                  <a:pt x="2017522" y="1714754"/>
                  <a:pt x="2231263" y="1827403"/>
                </a:cubicBezTo>
                <a:lnTo>
                  <a:pt x="2226818" y="1835785"/>
                </a:lnTo>
                <a:lnTo>
                  <a:pt x="2231263" y="1827403"/>
                </a:lnTo>
                <a:cubicBezTo>
                  <a:pt x="2525649" y="1982470"/>
                  <a:pt x="2819146" y="2102866"/>
                  <a:pt x="3084322" y="2150999"/>
                </a:cubicBezTo>
                <a:cubicBezTo>
                  <a:pt x="3712464" y="2265172"/>
                  <a:pt x="4349369" y="2112645"/>
                  <a:pt x="4907026" y="1931035"/>
                </a:cubicBezTo>
                <a:lnTo>
                  <a:pt x="4909947" y="1940052"/>
                </a:lnTo>
                <a:lnTo>
                  <a:pt x="4907026" y="1931035"/>
                </a:lnTo>
                <a:cubicBezTo>
                  <a:pt x="5000752" y="1900555"/>
                  <a:pt x="5094097" y="1868932"/>
                  <a:pt x="5187569" y="1837182"/>
                </a:cubicBezTo>
                <a:cubicBezTo>
                  <a:pt x="5281041" y="1805432"/>
                  <a:pt x="5374513" y="1773809"/>
                  <a:pt x="5468493" y="1743329"/>
                </a:cubicBezTo>
                <a:cubicBezTo>
                  <a:pt x="5736336" y="1656080"/>
                  <a:pt x="6007862" y="1577594"/>
                  <a:pt x="6292342" y="1533271"/>
                </a:cubicBezTo>
                <a:lnTo>
                  <a:pt x="6293866" y="1542669"/>
                </a:lnTo>
                <a:lnTo>
                  <a:pt x="6292342" y="1533271"/>
                </a:lnTo>
                <a:cubicBezTo>
                  <a:pt x="6401308" y="1516253"/>
                  <a:pt x="6512687" y="1504315"/>
                  <a:pt x="6626733" y="1499235"/>
                </a:cubicBezTo>
                <a:lnTo>
                  <a:pt x="6627114" y="1508760"/>
                </a:lnTo>
                <a:lnTo>
                  <a:pt x="6626733" y="1499235"/>
                </a:lnTo>
                <a:cubicBezTo>
                  <a:pt x="7244842" y="1470406"/>
                  <a:pt x="7977378" y="1707896"/>
                  <a:pt x="8186801" y="2170303"/>
                </a:cubicBezTo>
                <a:lnTo>
                  <a:pt x="8178165" y="2174240"/>
                </a:lnTo>
                <a:lnTo>
                  <a:pt x="8186801" y="2170303"/>
                </a:lnTo>
                <a:cubicBezTo>
                  <a:pt x="8277352" y="2368042"/>
                  <a:pt x="8263763" y="2574163"/>
                  <a:pt x="8250682" y="2773299"/>
                </a:cubicBezTo>
                <a:cubicBezTo>
                  <a:pt x="8244459" y="2868549"/>
                  <a:pt x="8238363" y="2962021"/>
                  <a:pt x="8243443" y="3053207"/>
                </a:cubicBezTo>
                <a:cubicBezTo>
                  <a:pt x="8249412" y="3171571"/>
                  <a:pt x="8272780" y="3285363"/>
                  <a:pt x="8337550" y="3392932"/>
                </a:cubicBezTo>
                <a:cubicBezTo>
                  <a:pt x="8614283" y="3854704"/>
                  <a:pt x="9535033" y="3937254"/>
                  <a:pt x="10171430" y="3692017"/>
                </a:cubicBezTo>
                <a:cubicBezTo>
                  <a:pt x="10367899" y="3616325"/>
                  <a:pt x="10545953" y="3514852"/>
                  <a:pt x="10728579" y="3410839"/>
                </a:cubicBezTo>
                <a:cubicBezTo>
                  <a:pt x="10818241" y="3359658"/>
                  <a:pt x="10909046" y="3307969"/>
                  <a:pt x="11003534" y="3258566"/>
                </a:cubicBezTo>
                <a:cubicBezTo>
                  <a:pt x="11393043" y="3054985"/>
                  <a:pt x="11806682" y="2879852"/>
                  <a:pt x="12232513" y="2790317"/>
                </a:cubicBezTo>
                <a:lnTo>
                  <a:pt x="12234418" y="2799588"/>
                </a:lnTo>
                <a:lnTo>
                  <a:pt x="12232513" y="2790317"/>
                </a:lnTo>
                <a:cubicBezTo>
                  <a:pt x="12619990" y="2708783"/>
                  <a:pt x="13054710" y="2716022"/>
                  <a:pt x="13441045" y="2809621"/>
                </a:cubicBezTo>
                <a:cubicBezTo>
                  <a:pt x="13794360" y="2895346"/>
                  <a:pt x="14110970" y="3058795"/>
                  <a:pt x="14315694" y="3316097"/>
                </a:cubicBezTo>
                <a:lnTo>
                  <a:pt x="14308201" y="3322066"/>
                </a:lnTo>
                <a:lnTo>
                  <a:pt x="14315694" y="3316097"/>
                </a:lnTo>
                <a:cubicBezTo>
                  <a:pt x="14346428" y="3354705"/>
                  <a:pt x="14373859" y="3393948"/>
                  <a:pt x="14398371" y="3433826"/>
                </a:cubicBezTo>
                <a:lnTo>
                  <a:pt x="14390243" y="3438779"/>
                </a:lnTo>
                <a:lnTo>
                  <a:pt x="14398371" y="3433826"/>
                </a:lnTo>
                <a:cubicBezTo>
                  <a:pt x="14505685" y="3607435"/>
                  <a:pt x="14560804" y="3788664"/>
                  <a:pt x="14614271" y="3964432"/>
                </a:cubicBezTo>
                <a:cubicBezTo>
                  <a:pt x="14665452" y="4132453"/>
                  <a:pt x="14714983" y="4295267"/>
                  <a:pt x="14806803" y="4443730"/>
                </a:cubicBezTo>
                <a:cubicBezTo>
                  <a:pt x="14814932" y="4456811"/>
                  <a:pt x="14823312" y="4469765"/>
                  <a:pt x="14832076" y="4482592"/>
                </a:cubicBezTo>
                <a:cubicBezTo>
                  <a:pt x="14989684" y="4715002"/>
                  <a:pt x="15260701" y="4893056"/>
                  <a:pt x="15577184" y="5006213"/>
                </a:cubicBezTo>
                <a:lnTo>
                  <a:pt x="15574009" y="5015230"/>
                </a:lnTo>
                <a:lnTo>
                  <a:pt x="15577184" y="5006213"/>
                </a:lnTo>
                <a:cubicBezTo>
                  <a:pt x="15858744" y="5106797"/>
                  <a:pt x="16172308" y="5158613"/>
                  <a:pt x="16481807" y="5165344"/>
                </a:cubicBezTo>
                <a:cubicBezTo>
                  <a:pt x="17008602" y="5176901"/>
                  <a:pt x="17531460" y="5077841"/>
                  <a:pt x="18059273" y="4970907"/>
                </a:cubicBezTo>
                <a:lnTo>
                  <a:pt x="18061178" y="4980305"/>
                </a:lnTo>
                <a:lnTo>
                  <a:pt x="18059273" y="4971034"/>
                </a:lnTo>
                <a:cubicBezTo>
                  <a:pt x="18119725" y="4958715"/>
                  <a:pt x="18180177" y="4946269"/>
                  <a:pt x="18240757" y="4933696"/>
                </a:cubicBezTo>
                <a:cubicBezTo>
                  <a:pt x="18301334" y="4921123"/>
                  <a:pt x="18362041" y="4908677"/>
                  <a:pt x="18422747" y="4896231"/>
                </a:cubicBezTo>
                <a:cubicBezTo>
                  <a:pt x="18431509" y="4894453"/>
                  <a:pt x="18440400" y="4892675"/>
                  <a:pt x="18449162" y="4890897"/>
                </a:cubicBezTo>
                <a:cubicBezTo>
                  <a:pt x="20304379" y="4513580"/>
                  <a:pt x="22280880" y="4291965"/>
                  <a:pt x="24328247" y="4302506"/>
                </a:cubicBezTo>
                <a:lnTo>
                  <a:pt x="24328120" y="4321556"/>
                </a:lnTo>
                <a:cubicBezTo>
                  <a:pt x="22282277" y="4311015"/>
                  <a:pt x="20307046" y="4532503"/>
                  <a:pt x="18452973" y="4909566"/>
                </a:cubicBezTo>
                <a:lnTo>
                  <a:pt x="18451068" y="4900295"/>
                </a:lnTo>
                <a:lnTo>
                  <a:pt x="18452973" y="4909566"/>
                </a:lnTo>
                <a:cubicBezTo>
                  <a:pt x="18444211" y="4911344"/>
                  <a:pt x="18435320" y="4913122"/>
                  <a:pt x="18426558" y="4914900"/>
                </a:cubicBezTo>
                <a:cubicBezTo>
                  <a:pt x="18365851" y="4927346"/>
                  <a:pt x="18305272" y="4939792"/>
                  <a:pt x="18244566" y="4952238"/>
                </a:cubicBezTo>
                <a:cubicBezTo>
                  <a:pt x="18183861" y="4964684"/>
                  <a:pt x="18123536" y="4977130"/>
                  <a:pt x="18063084" y="4989576"/>
                </a:cubicBezTo>
                <a:cubicBezTo>
                  <a:pt x="17535398" y="5096383"/>
                  <a:pt x="17010635" y="5195951"/>
                  <a:pt x="16481425" y="5184394"/>
                </a:cubicBezTo>
                <a:lnTo>
                  <a:pt x="16481679" y="5174869"/>
                </a:lnTo>
                <a:lnTo>
                  <a:pt x="16481425" y="5184394"/>
                </a:lnTo>
                <a:cubicBezTo>
                  <a:pt x="16170148" y="5177663"/>
                  <a:pt x="15854553" y="5125466"/>
                  <a:pt x="15570836" y="5024120"/>
                </a:cubicBezTo>
                <a:cubicBezTo>
                  <a:pt x="15252066" y="4910201"/>
                  <a:pt x="14977111" y="4730242"/>
                  <a:pt x="14816455" y="4493260"/>
                </a:cubicBezTo>
                <a:lnTo>
                  <a:pt x="14824329" y="4487926"/>
                </a:lnTo>
                <a:lnTo>
                  <a:pt x="14816455" y="4493260"/>
                </a:lnTo>
                <a:cubicBezTo>
                  <a:pt x="14807566" y="4480179"/>
                  <a:pt x="14798929" y="4466971"/>
                  <a:pt x="14790674" y="4453636"/>
                </a:cubicBezTo>
                <a:cubicBezTo>
                  <a:pt x="14697329" y="4302633"/>
                  <a:pt x="14647165" y="4137533"/>
                  <a:pt x="14596111" y="3969893"/>
                </a:cubicBezTo>
                <a:cubicBezTo>
                  <a:pt x="14542516" y="3793871"/>
                  <a:pt x="14488034" y="3614928"/>
                  <a:pt x="14382116" y="3443732"/>
                </a:cubicBezTo>
                <a:cubicBezTo>
                  <a:pt x="14357986" y="3404489"/>
                  <a:pt x="14331189" y="3365881"/>
                  <a:pt x="14300836" y="3327908"/>
                </a:cubicBezTo>
                <a:cubicBezTo>
                  <a:pt x="14099541" y="3075051"/>
                  <a:pt x="13787374" y="2913253"/>
                  <a:pt x="13436600" y="2828163"/>
                </a:cubicBezTo>
                <a:lnTo>
                  <a:pt x="13438887" y="2818892"/>
                </a:lnTo>
                <a:lnTo>
                  <a:pt x="13436600" y="2828163"/>
                </a:lnTo>
                <a:cubicBezTo>
                  <a:pt x="13053061" y="2735199"/>
                  <a:pt x="12621134" y="2727960"/>
                  <a:pt x="12236577" y="2808986"/>
                </a:cubicBezTo>
                <a:cubicBezTo>
                  <a:pt x="11813159" y="2898013"/>
                  <a:pt x="11401172" y="3072384"/>
                  <a:pt x="11012551" y="3275457"/>
                </a:cubicBezTo>
                <a:lnTo>
                  <a:pt x="11008107" y="3267075"/>
                </a:lnTo>
                <a:lnTo>
                  <a:pt x="11012551" y="3275457"/>
                </a:lnTo>
                <a:cubicBezTo>
                  <a:pt x="10918445" y="3324733"/>
                  <a:pt x="10828021" y="3376295"/>
                  <a:pt x="10738232" y="3427476"/>
                </a:cubicBezTo>
                <a:cubicBezTo>
                  <a:pt x="10555859" y="3531362"/>
                  <a:pt x="10376535" y="3633597"/>
                  <a:pt x="10178542" y="3709924"/>
                </a:cubicBezTo>
                <a:lnTo>
                  <a:pt x="10175113" y="3701034"/>
                </a:lnTo>
                <a:lnTo>
                  <a:pt x="10178542" y="3709924"/>
                </a:lnTo>
                <a:cubicBezTo>
                  <a:pt x="9540113" y="3955923"/>
                  <a:pt x="8605901" y="3877437"/>
                  <a:pt x="8321422" y="3402838"/>
                </a:cubicBezTo>
                <a:lnTo>
                  <a:pt x="8329549" y="3397885"/>
                </a:lnTo>
                <a:lnTo>
                  <a:pt x="8321422" y="3402838"/>
                </a:lnTo>
                <a:cubicBezTo>
                  <a:pt x="8254492" y="3291713"/>
                  <a:pt x="8230744" y="3174492"/>
                  <a:pt x="8224648" y="3054350"/>
                </a:cubicBezTo>
                <a:lnTo>
                  <a:pt x="8234173" y="3053842"/>
                </a:lnTo>
                <a:lnTo>
                  <a:pt x="8224648" y="3054350"/>
                </a:lnTo>
                <a:cubicBezTo>
                  <a:pt x="8219567" y="2961894"/>
                  <a:pt x="8225663" y="2867152"/>
                  <a:pt x="8231886" y="2772156"/>
                </a:cubicBezTo>
                <a:cubicBezTo>
                  <a:pt x="8244967" y="2572385"/>
                  <a:pt x="8257922" y="2371090"/>
                  <a:pt x="8169657" y="2178431"/>
                </a:cubicBezTo>
                <a:cubicBezTo>
                  <a:pt x="7965440" y="1727327"/>
                  <a:pt x="7244080" y="1489837"/>
                  <a:pt x="6627876" y="1518539"/>
                </a:cubicBezTo>
                <a:cubicBezTo>
                  <a:pt x="6514592" y="1523746"/>
                  <a:pt x="6403976" y="1535430"/>
                  <a:pt x="6295644" y="1552448"/>
                </a:cubicBezTo>
                <a:cubicBezTo>
                  <a:pt x="6012688" y="1596517"/>
                  <a:pt x="5742305" y="1674622"/>
                  <a:pt x="5474716" y="1761744"/>
                </a:cubicBezTo>
                <a:cubicBezTo>
                  <a:pt x="5380863" y="1792351"/>
                  <a:pt x="5287519" y="1823974"/>
                  <a:pt x="5194046" y="1855597"/>
                </a:cubicBezTo>
                <a:cubicBezTo>
                  <a:pt x="5100575" y="1887220"/>
                  <a:pt x="5007229" y="1918843"/>
                  <a:pt x="4913376" y="1949450"/>
                </a:cubicBezTo>
                <a:cubicBezTo>
                  <a:pt x="4355084" y="2131187"/>
                  <a:pt x="3714496" y="2285111"/>
                  <a:pt x="3081401" y="2170049"/>
                </a:cubicBezTo>
                <a:lnTo>
                  <a:pt x="3083052" y="2160651"/>
                </a:lnTo>
                <a:lnTo>
                  <a:pt x="3081401" y="2170049"/>
                </a:lnTo>
                <a:cubicBezTo>
                  <a:pt x="2813431" y="2121408"/>
                  <a:pt x="2518029" y="2000123"/>
                  <a:pt x="2222881" y="1844548"/>
                </a:cubicBezTo>
                <a:cubicBezTo>
                  <a:pt x="2008632" y="1731645"/>
                  <a:pt x="1793494" y="1608328"/>
                  <a:pt x="1564894" y="1456690"/>
                </a:cubicBezTo>
                <a:cubicBezTo>
                  <a:pt x="1296289" y="1278382"/>
                  <a:pt x="996442" y="1065149"/>
                  <a:pt x="739394" y="829056"/>
                </a:cubicBezTo>
                <a:lnTo>
                  <a:pt x="745871" y="822071"/>
                </a:lnTo>
                <a:lnTo>
                  <a:pt x="739394" y="829056"/>
                </a:lnTo>
                <a:cubicBezTo>
                  <a:pt x="413258" y="529717"/>
                  <a:pt x="151384" y="220853"/>
                  <a:pt x="0" y="1117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>
            <a:off x="40981" y="4854473"/>
            <a:ext cx="18240946" cy="4027647"/>
          </a:xfrm>
          <a:custGeom>
            <a:rect b="b" l="l" r="r" t="t"/>
            <a:pathLst>
              <a:path extrusionOk="0" h="5370195" w="24321262">
                <a:moveTo>
                  <a:pt x="15240" y="0"/>
                </a:moveTo>
                <a:cubicBezTo>
                  <a:pt x="163576" y="198882"/>
                  <a:pt x="415544" y="502793"/>
                  <a:pt x="727075" y="808863"/>
                </a:cubicBezTo>
                <a:cubicBezTo>
                  <a:pt x="969899" y="1047369"/>
                  <a:pt x="1251712" y="1274318"/>
                  <a:pt x="1512316" y="1471041"/>
                </a:cubicBezTo>
                <a:cubicBezTo>
                  <a:pt x="1733677" y="1638300"/>
                  <a:pt x="1946910" y="1781810"/>
                  <a:pt x="2157095" y="1908175"/>
                </a:cubicBezTo>
                <a:lnTo>
                  <a:pt x="2152142" y="1916303"/>
                </a:lnTo>
                <a:lnTo>
                  <a:pt x="2157095" y="1908175"/>
                </a:lnTo>
                <a:cubicBezTo>
                  <a:pt x="2448052" y="2083181"/>
                  <a:pt x="2734691" y="2214626"/>
                  <a:pt x="2990088" y="2261362"/>
                </a:cubicBezTo>
                <a:lnTo>
                  <a:pt x="2988437" y="2270760"/>
                </a:lnTo>
                <a:lnTo>
                  <a:pt x="2990088" y="2261362"/>
                </a:lnTo>
                <a:cubicBezTo>
                  <a:pt x="3629533" y="2376170"/>
                  <a:pt x="4280408" y="2211070"/>
                  <a:pt x="4852797" y="2014982"/>
                </a:cubicBezTo>
                <a:lnTo>
                  <a:pt x="4855845" y="2023999"/>
                </a:lnTo>
                <a:lnTo>
                  <a:pt x="4852797" y="2014982"/>
                </a:lnTo>
                <a:cubicBezTo>
                  <a:pt x="4946142" y="1982724"/>
                  <a:pt x="5039233" y="1949450"/>
                  <a:pt x="5132451" y="1916176"/>
                </a:cubicBezTo>
                <a:cubicBezTo>
                  <a:pt x="5225669" y="1882902"/>
                  <a:pt x="5319141" y="1849374"/>
                  <a:pt x="5412994" y="1816989"/>
                </a:cubicBezTo>
                <a:cubicBezTo>
                  <a:pt x="5693410" y="1720215"/>
                  <a:pt x="5978144" y="1632331"/>
                  <a:pt x="6276594" y="1581277"/>
                </a:cubicBezTo>
                <a:lnTo>
                  <a:pt x="6278245" y="1590675"/>
                </a:lnTo>
                <a:lnTo>
                  <a:pt x="6276594" y="1581277"/>
                </a:lnTo>
                <a:cubicBezTo>
                  <a:pt x="6388862" y="1562100"/>
                  <a:pt x="6503416" y="1548257"/>
                  <a:pt x="6620383" y="1541145"/>
                </a:cubicBezTo>
                <a:lnTo>
                  <a:pt x="6621018" y="1550670"/>
                </a:lnTo>
                <a:lnTo>
                  <a:pt x="6620383" y="1541145"/>
                </a:lnTo>
                <a:cubicBezTo>
                  <a:pt x="7256018" y="1502664"/>
                  <a:pt x="8008239" y="1740154"/>
                  <a:pt x="8215503" y="2214626"/>
                </a:cubicBezTo>
                <a:lnTo>
                  <a:pt x="8206740" y="2218436"/>
                </a:lnTo>
                <a:lnTo>
                  <a:pt x="8215503" y="2214626"/>
                </a:lnTo>
                <a:cubicBezTo>
                  <a:pt x="8305292" y="2418080"/>
                  <a:pt x="8285734" y="2631059"/>
                  <a:pt x="8266938" y="2837815"/>
                </a:cubicBezTo>
                <a:cubicBezTo>
                  <a:pt x="8258048" y="2935478"/>
                  <a:pt x="8249285" y="3031744"/>
                  <a:pt x="8251825" y="3125724"/>
                </a:cubicBezTo>
                <a:cubicBezTo>
                  <a:pt x="8254619" y="3248787"/>
                  <a:pt x="8275955" y="3367659"/>
                  <a:pt x="8340344" y="3480308"/>
                </a:cubicBezTo>
                <a:cubicBezTo>
                  <a:pt x="8615680" y="3963924"/>
                  <a:pt x="9558782" y="4054602"/>
                  <a:pt x="10217912" y="3815461"/>
                </a:cubicBezTo>
                <a:cubicBezTo>
                  <a:pt x="10435590" y="3736594"/>
                  <a:pt x="10633202" y="3629025"/>
                  <a:pt x="10835640" y="3518916"/>
                </a:cubicBezTo>
                <a:cubicBezTo>
                  <a:pt x="10908538" y="3479292"/>
                  <a:pt x="10981944" y="3439414"/>
                  <a:pt x="11057001" y="3400425"/>
                </a:cubicBezTo>
                <a:cubicBezTo>
                  <a:pt x="11443716" y="3200146"/>
                  <a:pt x="11846306" y="3017266"/>
                  <a:pt x="12268962" y="2914396"/>
                </a:cubicBezTo>
                <a:cubicBezTo>
                  <a:pt x="12652375" y="2821051"/>
                  <a:pt x="13091159" y="2812796"/>
                  <a:pt x="13481050" y="2895346"/>
                </a:cubicBezTo>
                <a:cubicBezTo>
                  <a:pt x="13838556" y="2971038"/>
                  <a:pt x="14158341" y="3127502"/>
                  <a:pt x="14358493" y="3383153"/>
                </a:cubicBezTo>
                <a:lnTo>
                  <a:pt x="14351000" y="3388995"/>
                </a:lnTo>
                <a:lnTo>
                  <a:pt x="14358493" y="3383153"/>
                </a:lnTo>
                <a:cubicBezTo>
                  <a:pt x="14388592" y="3421507"/>
                  <a:pt x="14414755" y="3460623"/>
                  <a:pt x="14438249" y="3500247"/>
                </a:cubicBezTo>
                <a:cubicBezTo>
                  <a:pt x="14543406" y="3678428"/>
                  <a:pt x="14589125" y="3866896"/>
                  <a:pt x="14633575" y="4050792"/>
                </a:cubicBezTo>
                <a:cubicBezTo>
                  <a:pt x="14676756" y="4228973"/>
                  <a:pt x="14718919" y="4402582"/>
                  <a:pt x="14812391" y="4560951"/>
                </a:cubicBezTo>
                <a:cubicBezTo>
                  <a:pt x="14813533" y="4562983"/>
                  <a:pt x="14814805" y="4565015"/>
                  <a:pt x="14816074" y="4567047"/>
                </a:cubicBezTo>
                <a:cubicBezTo>
                  <a:pt x="14960092" y="4808220"/>
                  <a:pt x="15221839" y="4997069"/>
                  <a:pt x="15534258" y="5123561"/>
                </a:cubicBezTo>
                <a:cubicBezTo>
                  <a:pt x="15811882" y="5235956"/>
                  <a:pt x="16126332" y="5300472"/>
                  <a:pt x="16438499" y="5319268"/>
                </a:cubicBezTo>
                <a:lnTo>
                  <a:pt x="16437991" y="5328793"/>
                </a:lnTo>
                <a:lnTo>
                  <a:pt x="16438499" y="5319268"/>
                </a:lnTo>
                <a:cubicBezTo>
                  <a:pt x="16970755" y="5351018"/>
                  <a:pt x="17504157" y="5270754"/>
                  <a:pt x="18040984" y="5180838"/>
                </a:cubicBezTo>
                <a:lnTo>
                  <a:pt x="18042508" y="5190236"/>
                </a:lnTo>
                <a:lnTo>
                  <a:pt x="18040857" y="5180838"/>
                </a:lnTo>
                <a:cubicBezTo>
                  <a:pt x="18097500" y="5171186"/>
                  <a:pt x="18154142" y="5161534"/>
                  <a:pt x="18210910" y="5151882"/>
                </a:cubicBezTo>
                <a:cubicBezTo>
                  <a:pt x="18267681" y="5142230"/>
                  <a:pt x="18324449" y="5132451"/>
                  <a:pt x="18381218" y="5122799"/>
                </a:cubicBezTo>
                <a:cubicBezTo>
                  <a:pt x="18399759" y="5119624"/>
                  <a:pt x="18418302" y="5116576"/>
                  <a:pt x="18436844" y="5113401"/>
                </a:cubicBezTo>
                <a:lnTo>
                  <a:pt x="18438368" y="5122799"/>
                </a:lnTo>
                <a:lnTo>
                  <a:pt x="18436844" y="5113401"/>
                </a:lnTo>
                <a:cubicBezTo>
                  <a:pt x="20318603" y="4795647"/>
                  <a:pt x="22295357" y="4629404"/>
                  <a:pt x="24321262" y="4671822"/>
                </a:cubicBezTo>
                <a:lnTo>
                  <a:pt x="24320880" y="4690872"/>
                </a:lnTo>
                <a:cubicBezTo>
                  <a:pt x="22296374" y="4648581"/>
                  <a:pt x="20320762" y="4814697"/>
                  <a:pt x="18440019" y="5132197"/>
                </a:cubicBezTo>
                <a:cubicBezTo>
                  <a:pt x="18421477" y="5135372"/>
                  <a:pt x="18402934" y="5138420"/>
                  <a:pt x="18384393" y="5141595"/>
                </a:cubicBezTo>
                <a:cubicBezTo>
                  <a:pt x="18327624" y="5151247"/>
                  <a:pt x="18270856" y="5160899"/>
                  <a:pt x="18214085" y="5170678"/>
                </a:cubicBezTo>
                <a:cubicBezTo>
                  <a:pt x="18157317" y="5180457"/>
                  <a:pt x="18100675" y="5190109"/>
                  <a:pt x="18044032" y="5199634"/>
                </a:cubicBezTo>
                <a:cubicBezTo>
                  <a:pt x="17507330" y="5289550"/>
                  <a:pt x="16972026" y="5370195"/>
                  <a:pt x="16437355" y="5338318"/>
                </a:cubicBezTo>
                <a:cubicBezTo>
                  <a:pt x="16123412" y="5319522"/>
                  <a:pt x="15806928" y="5254498"/>
                  <a:pt x="15527147" y="5141341"/>
                </a:cubicBezTo>
                <a:lnTo>
                  <a:pt x="15530703" y="5132451"/>
                </a:lnTo>
                <a:lnTo>
                  <a:pt x="15527147" y="5141341"/>
                </a:lnTo>
                <a:cubicBezTo>
                  <a:pt x="15212441" y="5013960"/>
                  <a:pt x="14946631" y="4822952"/>
                  <a:pt x="14799691" y="4576953"/>
                </a:cubicBezTo>
                <a:lnTo>
                  <a:pt x="14807819" y="4572127"/>
                </a:lnTo>
                <a:lnTo>
                  <a:pt x="14799691" y="4577080"/>
                </a:lnTo>
                <a:cubicBezTo>
                  <a:pt x="14798421" y="4575048"/>
                  <a:pt x="14797151" y="4572889"/>
                  <a:pt x="14796007" y="4570857"/>
                </a:cubicBezTo>
                <a:cubicBezTo>
                  <a:pt x="14700757" y="4409567"/>
                  <a:pt x="14658085" y="4233164"/>
                  <a:pt x="14615032" y="4055491"/>
                </a:cubicBezTo>
                <a:cubicBezTo>
                  <a:pt x="14570455" y="3871341"/>
                  <a:pt x="14525371" y="3685540"/>
                  <a:pt x="14421739" y="3510153"/>
                </a:cubicBezTo>
                <a:lnTo>
                  <a:pt x="14429994" y="3505327"/>
                </a:lnTo>
                <a:lnTo>
                  <a:pt x="14421866" y="3510153"/>
                </a:lnTo>
                <a:cubicBezTo>
                  <a:pt x="14398752" y="3471164"/>
                  <a:pt x="14372971" y="3432683"/>
                  <a:pt x="14343506" y="3395091"/>
                </a:cubicBezTo>
                <a:cubicBezTo>
                  <a:pt x="14147165" y="3144139"/>
                  <a:pt x="13832078" y="2989326"/>
                  <a:pt x="13477113" y="2914142"/>
                </a:cubicBezTo>
                <a:lnTo>
                  <a:pt x="13479145" y="2904871"/>
                </a:lnTo>
                <a:lnTo>
                  <a:pt x="13477113" y="2914142"/>
                </a:lnTo>
                <a:cubicBezTo>
                  <a:pt x="13090017" y="2832227"/>
                  <a:pt x="12654153" y="2840355"/>
                  <a:pt x="12273407" y="2933065"/>
                </a:cubicBezTo>
                <a:lnTo>
                  <a:pt x="12271121" y="2923794"/>
                </a:lnTo>
                <a:lnTo>
                  <a:pt x="12273407" y="2933065"/>
                </a:lnTo>
                <a:cubicBezTo>
                  <a:pt x="11852910" y="3035554"/>
                  <a:pt x="11451971" y="3217418"/>
                  <a:pt x="11065764" y="3417570"/>
                </a:cubicBezTo>
                <a:lnTo>
                  <a:pt x="11061319" y="3409061"/>
                </a:lnTo>
                <a:lnTo>
                  <a:pt x="11065764" y="3417570"/>
                </a:lnTo>
                <a:cubicBezTo>
                  <a:pt x="10990834" y="3456432"/>
                  <a:pt x="10917555" y="3496310"/>
                  <a:pt x="10844657" y="3535934"/>
                </a:cubicBezTo>
                <a:cubicBezTo>
                  <a:pt x="10642473" y="3645916"/>
                  <a:pt x="10443591" y="3754120"/>
                  <a:pt x="10224389" y="3833622"/>
                </a:cubicBezTo>
                <a:lnTo>
                  <a:pt x="10221087" y="3824605"/>
                </a:lnTo>
                <a:lnTo>
                  <a:pt x="10224389" y="3833622"/>
                </a:lnTo>
                <a:cubicBezTo>
                  <a:pt x="9563608" y="4073525"/>
                  <a:pt x="8606536" y="3986784"/>
                  <a:pt x="8323707" y="3490087"/>
                </a:cubicBezTo>
                <a:lnTo>
                  <a:pt x="8331962" y="3485388"/>
                </a:lnTo>
                <a:lnTo>
                  <a:pt x="8323707" y="3490087"/>
                </a:lnTo>
                <a:cubicBezTo>
                  <a:pt x="8257159" y="3373755"/>
                  <a:pt x="8235569" y="3251454"/>
                  <a:pt x="8232775" y="3126486"/>
                </a:cubicBezTo>
                <a:lnTo>
                  <a:pt x="8242300" y="3126232"/>
                </a:lnTo>
                <a:lnTo>
                  <a:pt x="8232775" y="3126486"/>
                </a:lnTo>
                <a:cubicBezTo>
                  <a:pt x="8230235" y="3031109"/>
                  <a:pt x="8239125" y="2933827"/>
                  <a:pt x="8247888" y="2836291"/>
                </a:cubicBezTo>
                <a:cubicBezTo>
                  <a:pt x="8266811" y="2628773"/>
                  <a:pt x="8285480" y="2420747"/>
                  <a:pt x="8198104" y="2222627"/>
                </a:cubicBezTo>
                <a:cubicBezTo>
                  <a:pt x="7995920" y="1759966"/>
                  <a:pt x="7255510" y="1522095"/>
                  <a:pt x="6621653" y="1560576"/>
                </a:cubicBezTo>
                <a:cubicBezTo>
                  <a:pt x="6505321" y="1567561"/>
                  <a:pt x="6391529" y="1581404"/>
                  <a:pt x="6279896" y="1600454"/>
                </a:cubicBezTo>
                <a:cubicBezTo>
                  <a:pt x="5983097" y="1651254"/>
                  <a:pt x="5699506" y="1738757"/>
                  <a:pt x="5419344" y="1835404"/>
                </a:cubicBezTo>
                <a:cubicBezTo>
                  <a:pt x="5325618" y="1867789"/>
                  <a:pt x="5232273" y="1901190"/>
                  <a:pt x="5138928" y="1934464"/>
                </a:cubicBezTo>
                <a:cubicBezTo>
                  <a:pt x="5045710" y="1967738"/>
                  <a:pt x="4952619" y="2001139"/>
                  <a:pt x="4859147" y="2033397"/>
                </a:cubicBezTo>
                <a:cubicBezTo>
                  <a:pt x="4286123" y="2229739"/>
                  <a:pt x="3631311" y="2396236"/>
                  <a:pt x="2986913" y="2280539"/>
                </a:cubicBezTo>
                <a:cubicBezTo>
                  <a:pt x="2728214" y="2233295"/>
                  <a:pt x="2439289" y="2100580"/>
                  <a:pt x="2147443" y="1924939"/>
                </a:cubicBezTo>
                <a:cubicBezTo>
                  <a:pt x="1936750" y="1798193"/>
                  <a:pt x="1722882" y="1654302"/>
                  <a:pt x="1501013" y="1486662"/>
                </a:cubicBezTo>
                <a:lnTo>
                  <a:pt x="1506728" y="1479042"/>
                </a:lnTo>
                <a:lnTo>
                  <a:pt x="1501013" y="1486662"/>
                </a:lnTo>
                <a:cubicBezTo>
                  <a:pt x="1240028" y="1289304"/>
                  <a:pt x="957326" y="1061847"/>
                  <a:pt x="713740" y="822452"/>
                </a:cubicBezTo>
                <a:lnTo>
                  <a:pt x="720471" y="815721"/>
                </a:lnTo>
                <a:lnTo>
                  <a:pt x="713740" y="822579"/>
                </a:lnTo>
                <a:cubicBezTo>
                  <a:pt x="401447" y="515747"/>
                  <a:pt x="148844" y="210947"/>
                  <a:pt x="0" y="1143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"/>
          <p:cNvSpPr/>
          <p:nvPr/>
        </p:nvSpPr>
        <p:spPr>
          <a:xfrm>
            <a:off x="45771" y="4719880"/>
            <a:ext cx="18236184" cy="4158615"/>
          </a:xfrm>
          <a:custGeom>
            <a:rect b="b" l="l" r="r" t="t"/>
            <a:pathLst>
              <a:path extrusionOk="0" h="5544820" w="24314912">
                <a:moveTo>
                  <a:pt x="14986" y="0"/>
                </a:moveTo>
                <a:cubicBezTo>
                  <a:pt x="161036" y="189103"/>
                  <a:pt x="404368" y="489331"/>
                  <a:pt x="702310" y="802894"/>
                </a:cubicBezTo>
                <a:lnTo>
                  <a:pt x="695452" y="809498"/>
                </a:lnTo>
                <a:lnTo>
                  <a:pt x="702310" y="802894"/>
                </a:lnTo>
                <a:cubicBezTo>
                  <a:pt x="932180" y="1044702"/>
                  <a:pt x="1197102" y="1285875"/>
                  <a:pt x="1449578" y="1501521"/>
                </a:cubicBezTo>
                <a:lnTo>
                  <a:pt x="1443355" y="1508760"/>
                </a:lnTo>
                <a:lnTo>
                  <a:pt x="1449578" y="1501521"/>
                </a:lnTo>
                <a:cubicBezTo>
                  <a:pt x="1664462" y="1684909"/>
                  <a:pt x="1875790" y="1848485"/>
                  <a:pt x="2082800" y="1989074"/>
                </a:cubicBezTo>
                <a:lnTo>
                  <a:pt x="2077466" y="1996948"/>
                </a:lnTo>
                <a:lnTo>
                  <a:pt x="2082800" y="1989074"/>
                </a:lnTo>
                <a:cubicBezTo>
                  <a:pt x="2370201" y="2184146"/>
                  <a:pt x="2650109" y="2327148"/>
                  <a:pt x="2895854" y="2371598"/>
                </a:cubicBezTo>
                <a:lnTo>
                  <a:pt x="2894203" y="2380996"/>
                </a:lnTo>
                <a:lnTo>
                  <a:pt x="2895854" y="2371598"/>
                </a:lnTo>
                <a:cubicBezTo>
                  <a:pt x="3546094" y="2487930"/>
                  <a:pt x="4212209" y="2310130"/>
                  <a:pt x="4798695" y="2098802"/>
                </a:cubicBezTo>
                <a:lnTo>
                  <a:pt x="4801870" y="2107819"/>
                </a:lnTo>
                <a:lnTo>
                  <a:pt x="4798568" y="2098802"/>
                </a:lnTo>
                <a:cubicBezTo>
                  <a:pt x="4894961" y="2063877"/>
                  <a:pt x="4991227" y="2027809"/>
                  <a:pt x="5087493" y="1991741"/>
                </a:cubicBezTo>
                <a:cubicBezTo>
                  <a:pt x="5184013" y="1955546"/>
                  <a:pt x="5280660" y="1919224"/>
                  <a:pt x="5377815" y="1884045"/>
                </a:cubicBezTo>
                <a:cubicBezTo>
                  <a:pt x="5664454" y="1780286"/>
                  <a:pt x="5955665" y="1685671"/>
                  <a:pt x="6261100" y="1629029"/>
                </a:cubicBezTo>
                <a:cubicBezTo>
                  <a:pt x="6376543" y="1607693"/>
                  <a:pt x="6494145" y="1591564"/>
                  <a:pt x="6614668" y="1582801"/>
                </a:cubicBezTo>
                <a:lnTo>
                  <a:pt x="6615303" y="1592326"/>
                </a:lnTo>
                <a:lnTo>
                  <a:pt x="6614541" y="1582801"/>
                </a:lnTo>
                <a:cubicBezTo>
                  <a:pt x="7267575" y="1534541"/>
                  <a:pt x="8039354" y="1772285"/>
                  <a:pt x="8244967" y="2258568"/>
                </a:cubicBezTo>
                <a:lnTo>
                  <a:pt x="8236204" y="2262251"/>
                </a:lnTo>
                <a:lnTo>
                  <a:pt x="8244967" y="2258568"/>
                </a:lnTo>
                <a:cubicBezTo>
                  <a:pt x="8333867" y="2467610"/>
                  <a:pt x="8308340" y="2687320"/>
                  <a:pt x="8283575" y="2901442"/>
                </a:cubicBezTo>
                <a:cubicBezTo>
                  <a:pt x="8272018" y="3001645"/>
                  <a:pt x="8260588" y="3100578"/>
                  <a:pt x="8260715" y="3197606"/>
                </a:cubicBezTo>
                <a:cubicBezTo>
                  <a:pt x="8260588" y="3325368"/>
                  <a:pt x="8279511" y="3449447"/>
                  <a:pt x="8343646" y="3567049"/>
                </a:cubicBezTo>
                <a:cubicBezTo>
                  <a:pt x="8617585" y="4072509"/>
                  <a:pt x="9583039" y="4170807"/>
                  <a:pt x="10265029" y="3938270"/>
                </a:cubicBezTo>
                <a:cubicBezTo>
                  <a:pt x="10512552" y="3853942"/>
                  <a:pt x="10737469" y="3736467"/>
                  <a:pt x="10966958" y="3616579"/>
                </a:cubicBezTo>
                <a:cubicBezTo>
                  <a:pt x="11014710" y="3591687"/>
                  <a:pt x="11062589" y="3566668"/>
                  <a:pt x="11110976" y="3541776"/>
                </a:cubicBezTo>
                <a:cubicBezTo>
                  <a:pt x="11495024" y="3344799"/>
                  <a:pt x="11886311" y="3154299"/>
                  <a:pt x="12306046" y="3038094"/>
                </a:cubicBezTo>
                <a:lnTo>
                  <a:pt x="12308586" y="3047238"/>
                </a:lnTo>
                <a:lnTo>
                  <a:pt x="12306046" y="3038094"/>
                </a:lnTo>
                <a:cubicBezTo>
                  <a:pt x="12685522" y="2933065"/>
                  <a:pt x="13128244" y="2909062"/>
                  <a:pt x="13521817" y="2980563"/>
                </a:cubicBezTo>
                <a:lnTo>
                  <a:pt x="13520166" y="2989961"/>
                </a:lnTo>
                <a:lnTo>
                  <a:pt x="13521817" y="2980563"/>
                </a:lnTo>
                <a:cubicBezTo>
                  <a:pt x="13883513" y="3046349"/>
                  <a:pt x="14206601" y="3195447"/>
                  <a:pt x="14402055" y="3449828"/>
                </a:cubicBezTo>
                <a:lnTo>
                  <a:pt x="14394561" y="3455670"/>
                </a:lnTo>
                <a:lnTo>
                  <a:pt x="14402055" y="3449828"/>
                </a:lnTo>
                <a:cubicBezTo>
                  <a:pt x="14431391" y="3487928"/>
                  <a:pt x="14456664" y="3526790"/>
                  <a:pt x="14478889" y="3566541"/>
                </a:cubicBezTo>
                <a:lnTo>
                  <a:pt x="14470633" y="3571240"/>
                </a:lnTo>
                <a:lnTo>
                  <a:pt x="14478889" y="3566541"/>
                </a:lnTo>
                <a:cubicBezTo>
                  <a:pt x="14580997" y="3748278"/>
                  <a:pt x="14616304" y="3943096"/>
                  <a:pt x="14651101" y="4134358"/>
                </a:cubicBezTo>
                <a:cubicBezTo>
                  <a:pt x="14683740" y="4313555"/>
                  <a:pt x="14715744" y="4489323"/>
                  <a:pt x="14800581" y="4651375"/>
                </a:cubicBezTo>
                <a:cubicBezTo>
                  <a:pt x="14931136" y="4901438"/>
                  <a:pt x="15183993" y="5100701"/>
                  <a:pt x="15491968" y="5240782"/>
                </a:cubicBezTo>
                <a:lnTo>
                  <a:pt x="15488032" y="5249418"/>
                </a:lnTo>
                <a:lnTo>
                  <a:pt x="15491968" y="5240782"/>
                </a:lnTo>
                <a:cubicBezTo>
                  <a:pt x="15766033" y="5364480"/>
                  <a:pt x="16080867" y="5442839"/>
                  <a:pt x="16395828" y="5472938"/>
                </a:cubicBezTo>
                <a:cubicBezTo>
                  <a:pt x="16933418" y="5525643"/>
                  <a:pt x="17477867" y="5463159"/>
                  <a:pt x="18023458" y="5390388"/>
                </a:cubicBezTo>
                <a:lnTo>
                  <a:pt x="18024730" y="5399786"/>
                </a:lnTo>
                <a:lnTo>
                  <a:pt x="18023458" y="5390388"/>
                </a:lnTo>
                <a:cubicBezTo>
                  <a:pt x="18098135" y="5380355"/>
                  <a:pt x="18172938" y="5370068"/>
                  <a:pt x="18247614" y="5359781"/>
                </a:cubicBezTo>
                <a:cubicBezTo>
                  <a:pt x="18306923" y="5351653"/>
                  <a:pt x="18366233" y="5343525"/>
                  <a:pt x="18425414" y="5335524"/>
                </a:cubicBezTo>
                <a:cubicBezTo>
                  <a:pt x="20333462" y="5077460"/>
                  <a:pt x="22310853" y="4966589"/>
                  <a:pt x="24314912" y="5040757"/>
                </a:cubicBezTo>
                <a:lnTo>
                  <a:pt x="24314150" y="5059807"/>
                </a:lnTo>
                <a:cubicBezTo>
                  <a:pt x="22311232" y="4985639"/>
                  <a:pt x="20334986" y="5096510"/>
                  <a:pt x="18427828" y="5354447"/>
                </a:cubicBezTo>
                <a:lnTo>
                  <a:pt x="18426558" y="5345049"/>
                </a:lnTo>
                <a:lnTo>
                  <a:pt x="18427828" y="5354447"/>
                </a:lnTo>
                <a:cubicBezTo>
                  <a:pt x="18368645" y="5362448"/>
                  <a:pt x="18309336" y="5370576"/>
                  <a:pt x="18250028" y="5378704"/>
                </a:cubicBezTo>
                <a:cubicBezTo>
                  <a:pt x="18175224" y="5388991"/>
                  <a:pt x="18100548" y="5399278"/>
                  <a:pt x="18025745" y="5409311"/>
                </a:cubicBezTo>
                <a:cubicBezTo>
                  <a:pt x="17480154" y="5482082"/>
                  <a:pt x="16933799" y="5544820"/>
                  <a:pt x="16393795" y="5491861"/>
                </a:cubicBezTo>
                <a:lnTo>
                  <a:pt x="16394683" y="5482336"/>
                </a:lnTo>
                <a:lnTo>
                  <a:pt x="16393795" y="5491861"/>
                </a:lnTo>
                <a:cubicBezTo>
                  <a:pt x="16077058" y="5461635"/>
                  <a:pt x="15760065" y="5382768"/>
                  <a:pt x="15483967" y="5258181"/>
                </a:cubicBezTo>
                <a:cubicBezTo>
                  <a:pt x="15173832" y="5117084"/>
                  <a:pt x="14916785" y="4915408"/>
                  <a:pt x="14783562" y="4660138"/>
                </a:cubicBezTo>
                <a:lnTo>
                  <a:pt x="14791944" y="4655693"/>
                </a:lnTo>
                <a:lnTo>
                  <a:pt x="14783562" y="4660138"/>
                </a:lnTo>
                <a:cubicBezTo>
                  <a:pt x="14697203" y="4495165"/>
                  <a:pt x="14664690" y="4316349"/>
                  <a:pt x="14632306" y="4137660"/>
                </a:cubicBezTo>
                <a:cubicBezTo>
                  <a:pt x="14597508" y="3946017"/>
                  <a:pt x="14562456" y="3754247"/>
                  <a:pt x="14462253" y="3575812"/>
                </a:cubicBezTo>
                <a:cubicBezTo>
                  <a:pt x="14440407" y="3536823"/>
                  <a:pt x="14415643" y="3498850"/>
                  <a:pt x="14386941" y="3461385"/>
                </a:cubicBezTo>
                <a:cubicBezTo>
                  <a:pt x="14195425" y="3212211"/>
                  <a:pt x="13877544" y="3064637"/>
                  <a:pt x="13518388" y="2999232"/>
                </a:cubicBezTo>
                <a:cubicBezTo>
                  <a:pt x="13127736" y="2928239"/>
                  <a:pt x="12687935" y="2951988"/>
                  <a:pt x="12311126" y="3056382"/>
                </a:cubicBezTo>
                <a:cubicBezTo>
                  <a:pt x="11893423" y="3172079"/>
                  <a:pt x="11503533" y="3361817"/>
                  <a:pt x="11119612" y="3558667"/>
                </a:cubicBezTo>
                <a:lnTo>
                  <a:pt x="11115294" y="3550158"/>
                </a:lnTo>
                <a:lnTo>
                  <a:pt x="11119612" y="3558667"/>
                </a:lnTo>
                <a:cubicBezTo>
                  <a:pt x="11071352" y="3583432"/>
                  <a:pt x="11023473" y="3608451"/>
                  <a:pt x="10975721" y="3633343"/>
                </a:cubicBezTo>
                <a:cubicBezTo>
                  <a:pt x="10746486" y="3753104"/>
                  <a:pt x="10520172" y="3871214"/>
                  <a:pt x="10271125" y="3956177"/>
                </a:cubicBezTo>
                <a:lnTo>
                  <a:pt x="10268077" y="3947160"/>
                </a:lnTo>
                <a:lnTo>
                  <a:pt x="10271125" y="3956177"/>
                </a:lnTo>
                <a:cubicBezTo>
                  <a:pt x="9587865" y="4189222"/>
                  <a:pt x="8608060" y="4094988"/>
                  <a:pt x="8326882" y="3576066"/>
                </a:cubicBezTo>
                <a:lnTo>
                  <a:pt x="8335264" y="3571494"/>
                </a:lnTo>
                <a:lnTo>
                  <a:pt x="8326882" y="3576066"/>
                </a:lnTo>
                <a:cubicBezTo>
                  <a:pt x="8260842" y="3454654"/>
                  <a:pt x="8241538" y="3327146"/>
                  <a:pt x="8241665" y="3197479"/>
                </a:cubicBezTo>
                <a:lnTo>
                  <a:pt x="8251190" y="3197479"/>
                </a:lnTo>
                <a:lnTo>
                  <a:pt x="8241665" y="3197479"/>
                </a:lnTo>
                <a:cubicBezTo>
                  <a:pt x="8241665" y="3099181"/>
                  <a:pt x="8253095" y="2999105"/>
                  <a:pt x="8264652" y="2899156"/>
                </a:cubicBezTo>
                <a:cubicBezTo>
                  <a:pt x="8289417" y="2684145"/>
                  <a:pt x="8313928" y="2469515"/>
                  <a:pt x="8227441" y="2265807"/>
                </a:cubicBezTo>
                <a:cubicBezTo>
                  <a:pt x="8027035" y="1791589"/>
                  <a:pt x="7267448" y="1553464"/>
                  <a:pt x="6616065" y="1601724"/>
                </a:cubicBezTo>
                <a:cubicBezTo>
                  <a:pt x="6496304" y="1610487"/>
                  <a:pt x="6379464" y="1626362"/>
                  <a:pt x="6264656" y="1647698"/>
                </a:cubicBezTo>
                <a:lnTo>
                  <a:pt x="6262878" y="1638300"/>
                </a:lnTo>
                <a:lnTo>
                  <a:pt x="6264656" y="1647698"/>
                </a:lnTo>
                <a:cubicBezTo>
                  <a:pt x="5960872" y="1704086"/>
                  <a:pt x="5670677" y="1798320"/>
                  <a:pt x="5384419" y="1901952"/>
                </a:cubicBezTo>
                <a:cubicBezTo>
                  <a:pt x="5287391" y="1937131"/>
                  <a:pt x="5190871" y="1973326"/>
                  <a:pt x="5094351" y="2009521"/>
                </a:cubicBezTo>
                <a:cubicBezTo>
                  <a:pt x="4998085" y="2045589"/>
                  <a:pt x="4901819" y="2081784"/>
                  <a:pt x="4805172" y="2116709"/>
                </a:cubicBezTo>
                <a:cubicBezTo>
                  <a:pt x="4218051" y="2328291"/>
                  <a:pt x="3547872" y="2507615"/>
                  <a:pt x="2892552" y="2390394"/>
                </a:cubicBezTo>
                <a:cubicBezTo>
                  <a:pt x="2642870" y="2345182"/>
                  <a:pt x="2360295" y="2200402"/>
                  <a:pt x="2072132" y="2004949"/>
                </a:cubicBezTo>
                <a:cubicBezTo>
                  <a:pt x="1864487" y="1863979"/>
                  <a:pt x="1652651" y="1699895"/>
                  <a:pt x="1437259" y="1516126"/>
                </a:cubicBezTo>
                <a:cubicBezTo>
                  <a:pt x="1184402" y="1300226"/>
                  <a:pt x="918972" y="1058545"/>
                  <a:pt x="688467" y="816102"/>
                </a:cubicBezTo>
                <a:cubicBezTo>
                  <a:pt x="390017" y="501777"/>
                  <a:pt x="146177" y="201041"/>
                  <a:pt x="0" y="116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"/>
          <p:cNvSpPr/>
          <p:nvPr/>
        </p:nvSpPr>
        <p:spPr>
          <a:xfrm>
            <a:off x="50323" y="4585288"/>
            <a:ext cx="18231707" cy="4289203"/>
          </a:xfrm>
          <a:custGeom>
            <a:rect b="b" l="l" r="r" t="t"/>
            <a:pathLst>
              <a:path extrusionOk="0" h="5718937" w="24308943">
                <a:moveTo>
                  <a:pt x="14986" y="0"/>
                </a:moveTo>
                <a:cubicBezTo>
                  <a:pt x="24638" y="12065"/>
                  <a:pt x="34671" y="24638"/>
                  <a:pt x="45212" y="37846"/>
                </a:cubicBezTo>
                <a:cubicBezTo>
                  <a:pt x="56515" y="52070"/>
                  <a:pt x="68326" y="66802"/>
                  <a:pt x="80645" y="82169"/>
                </a:cubicBezTo>
                <a:cubicBezTo>
                  <a:pt x="225298" y="263017"/>
                  <a:pt x="433197" y="520700"/>
                  <a:pt x="677672" y="796925"/>
                </a:cubicBezTo>
                <a:lnTo>
                  <a:pt x="670560" y="803275"/>
                </a:lnTo>
                <a:lnTo>
                  <a:pt x="677672" y="796925"/>
                </a:lnTo>
                <a:cubicBezTo>
                  <a:pt x="894842" y="1042162"/>
                  <a:pt x="1141730" y="1297813"/>
                  <a:pt x="1387221" y="1532128"/>
                </a:cubicBezTo>
                <a:cubicBezTo>
                  <a:pt x="1595120" y="1731772"/>
                  <a:pt x="1804924" y="1915287"/>
                  <a:pt x="2008886" y="2069973"/>
                </a:cubicBezTo>
                <a:lnTo>
                  <a:pt x="2003171" y="2077593"/>
                </a:lnTo>
                <a:lnTo>
                  <a:pt x="2008886" y="2069973"/>
                </a:lnTo>
                <a:cubicBezTo>
                  <a:pt x="2292350" y="2284857"/>
                  <a:pt x="2565781" y="2439543"/>
                  <a:pt x="2801747" y="2481961"/>
                </a:cubicBezTo>
                <a:lnTo>
                  <a:pt x="2800096" y="2491359"/>
                </a:lnTo>
                <a:lnTo>
                  <a:pt x="2801747" y="2481961"/>
                </a:lnTo>
                <a:cubicBezTo>
                  <a:pt x="3462909" y="2600071"/>
                  <a:pt x="4143883" y="2409444"/>
                  <a:pt x="4744720" y="2182622"/>
                </a:cubicBezTo>
                <a:lnTo>
                  <a:pt x="4748022" y="2191512"/>
                </a:lnTo>
                <a:lnTo>
                  <a:pt x="4744593" y="2182622"/>
                </a:lnTo>
                <a:cubicBezTo>
                  <a:pt x="4843780" y="2145030"/>
                  <a:pt x="4942713" y="2106295"/>
                  <a:pt x="5041900" y="2067433"/>
                </a:cubicBezTo>
                <a:cubicBezTo>
                  <a:pt x="5141341" y="2028444"/>
                  <a:pt x="5240909" y="1989455"/>
                  <a:pt x="5341112" y="1951609"/>
                </a:cubicBezTo>
                <a:cubicBezTo>
                  <a:pt x="5634355" y="1840611"/>
                  <a:pt x="5932678" y="1739138"/>
                  <a:pt x="6245606" y="1676781"/>
                </a:cubicBezTo>
                <a:lnTo>
                  <a:pt x="6247511" y="1686179"/>
                </a:lnTo>
                <a:lnTo>
                  <a:pt x="6245606" y="1676781"/>
                </a:lnTo>
                <a:cubicBezTo>
                  <a:pt x="6364351" y="1653159"/>
                  <a:pt x="6485128" y="1635125"/>
                  <a:pt x="6608826" y="1624457"/>
                </a:cubicBezTo>
                <a:lnTo>
                  <a:pt x="6609588" y="1633982"/>
                </a:lnTo>
                <a:lnTo>
                  <a:pt x="6608826" y="1624457"/>
                </a:lnTo>
                <a:cubicBezTo>
                  <a:pt x="7279259" y="1566545"/>
                  <a:pt x="8070596" y="1804162"/>
                  <a:pt x="8274304" y="2302637"/>
                </a:cubicBezTo>
                <a:lnTo>
                  <a:pt x="8265541" y="2306193"/>
                </a:lnTo>
                <a:lnTo>
                  <a:pt x="8274304" y="2302637"/>
                </a:lnTo>
                <a:cubicBezTo>
                  <a:pt x="8362188" y="2517013"/>
                  <a:pt x="8330819" y="2743073"/>
                  <a:pt x="8300212" y="2964561"/>
                </a:cubicBezTo>
                <a:cubicBezTo>
                  <a:pt x="8285988" y="3067558"/>
                  <a:pt x="8272018" y="3169666"/>
                  <a:pt x="8269605" y="3269869"/>
                </a:cubicBezTo>
                <a:cubicBezTo>
                  <a:pt x="8266430" y="3402584"/>
                  <a:pt x="8283194" y="3531489"/>
                  <a:pt x="8346948" y="3654425"/>
                </a:cubicBezTo>
                <a:cubicBezTo>
                  <a:pt x="8619363" y="4181602"/>
                  <a:pt x="9607296" y="4287266"/>
                  <a:pt x="10312019" y="4061714"/>
                </a:cubicBezTo>
                <a:cubicBezTo>
                  <a:pt x="10605897" y="3967734"/>
                  <a:pt x="10872089" y="3832606"/>
                  <a:pt x="11142345" y="3695446"/>
                </a:cubicBezTo>
                <a:cubicBezTo>
                  <a:pt x="11149965" y="3691636"/>
                  <a:pt x="11157458" y="3687699"/>
                  <a:pt x="11165078" y="3683889"/>
                </a:cubicBezTo>
                <a:lnTo>
                  <a:pt x="11169396" y="3692398"/>
                </a:lnTo>
                <a:lnTo>
                  <a:pt x="11165078" y="3683889"/>
                </a:lnTo>
                <a:cubicBezTo>
                  <a:pt x="11186668" y="3672967"/>
                  <a:pt x="11208385" y="3661918"/>
                  <a:pt x="11229975" y="3650869"/>
                </a:cubicBezTo>
                <a:cubicBezTo>
                  <a:pt x="11251565" y="3639820"/>
                  <a:pt x="11273282" y="3628898"/>
                  <a:pt x="11294872" y="3617849"/>
                </a:cubicBezTo>
                <a:cubicBezTo>
                  <a:pt x="11633073" y="3446145"/>
                  <a:pt x="11973941" y="3277108"/>
                  <a:pt x="12343384" y="3162300"/>
                </a:cubicBezTo>
                <a:lnTo>
                  <a:pt x="12346178" y="3171444"/>
                </a:lnTo>
                <a:lnTo>
                  <a:pt x="12343384" y="3162300"/>
                </a:lnTo>
                <a:cubicBezTo>
                  <a:pt x="12718796" y="3045460"/>
                  <a:pt x="13165456" y="3005455"/>
                  <a:pt x="13562711" y="3066288"/>
                </a:cubicBezTo>
                <a:lnTo>
                  <a:pt x="13561314" y="3075686"/>
                </a:lnTo>
                <a:lnTo>
                  <a:pt x="13562711" y="3066288"/>
                </a:lnTo>
                <a:cubicBezTo>
                  <a:pt x="13928598" y="3121660"/>
                  <a:pt x="14254861" y="3264027"/>
                  <a:pt x="14445742" y="3516884"/>
                </a:cubicBezTo>
                <a:cubicBezTo>
                  <a:pt x="14474317" y="3554730"/>
                  <a:pt x="14498701" y="3593465"/>
                  <a:pt x="14519782" y="3632962"/>
                </a:cubicBezTo>
                <a:cubicBezTo>
                  <a:pt x="14618207" y="3817493"/>
                  <a:pt x="14642719" y="4017772"/>
                  <a:pt x="14667104" y="4215765"/>
                </a:cubicBezTo>
                <a:cubicBezTo>
                  <a:pt x="14689074" y="4394454"/>
                  <a:pt x="14710918" y="4571238"/>
                  <a:pt x="14785467" y="4735830"/>
                </a:cubicBezTo>
                <a:cubicBezTo>
                  <a:pt x="14902433" y="4994783"/>
                  <a:pt x="15145893" y="5205095"/>
                  <a:pt x="15449805" y="5358257"/>
                </a:cubicBezTo>
                <a:lnTo>
                  <a:pt x="15445486" y="5366766"/>
                </a:lnTo>
                <a:lnTo>
                  <a:pt x="15449805" y="5358257"/>
                </a:lnTo>
                <a:cubicBezTo>
                  <a:pt x="15719680" y="5493639"/>
                  <a:pt x="16035401" y="5584698"/>
                  <a:pt x="16353408" y="5626862"/>
                </a:cubicBezTo>
                <a:cubicBezTo>
                  <a:pt x="16896333" y="5699633"/>
                  <a:pt x="17451579" y="5656072"/>
                  <a:pt x="18006060" y="5600319"/>
                </a:cubicBezTo>
                <a:lnTo>
                  <a:pt x="18007076" y="5609844"/>
                </a:lnTo>
                <a:lnTo>
                  <a:pt x="18006060" y="5600319"/>
                </a:lnTo>
                <a:cubicBezTo>
                  <a:pt x="18076037" y="5593207"/>
                  <a:pt x="18145887" y="5585968"/>
                  <a:pt x="18215864" y="5578602"/>
                </a:cubicBezTo>
                <a:cubicBezTo>
                  <a:pt x="18282032" y="5571744"/>
                  <a:pt x="18348071" y="5564759"/>
                  <a:pt x="18414111" y="5558028"/>
                </a:cubicBezTo>
                <a:lnTo>
                  <a:pt x="18415128" y="5567553"/>
                </a:lnTo>
                <a:lnTo>
                  <a:pt x="18414111" y="5558028"/>
                </a:lnTo>
                <a:cubicBezTo>
                  <a:pt x="20348703" y="5359654"/>
                  <a:pt x="22326346" y="5303901"/>
                  <a:pt x="24308943" y="5409946"/>
                </a:cubicBezTo>
                <a:lnTo>
                  <a:pt x="24307928" y="5428996"/>
                </a:lnTo>
                <a:cubicBezTo>
                  <a:pt x="22326346" y="5322951"/>
                  <a:pt x="20349591" y="5378704"/>
                  <a:pt x="18416016" y="5577078"/>
                </a:cubicBezTo>
                <a:cubicBezTo>
                  <a:pt x="18349976" y="5583809"/>
                  <a:pt x="18283936" y="5590667"/>
                  <a:pt x="18217769" y="5597652"/>
                </a:cubicBezTo>
                <a:cubicBezTo>
                  <a:pt x="18147919" y="5604891"/>
                  <a:pt x="18077942" y="5612257"/>
                  <a:pt x="18007965" y="5619369"/>
                </a:cubicBezTo>
                <a:cubicBezTo>
                  <a:pt x="17453484" y="5675122"/>
                  <a:pt x="16896208" y="5718937"/>
                  <a:pt x="16350869" y="5645785"/>
                </a:cubicBezTo>
                <a:lnTo>
                  <a:pt x="16352139" y="5636387"/>
                </a:lnTo>
                <a:lnTo>
                  <a:pt x="16350869" y="5645785"/>
                </a:lnTo>
                <a:cubicBezTo>
                  <a:pt x="16031084" y="5603494"/>
                  <a:pt x="15713203" y="5511927"/>
                  <a:pt x="15441168" y="5375402"/>
                </a:cubicBezTo>
                <a:cubicBezTo>
                  <a:pt x="15134971" y="5221097"/>
                  <a:pt x="14887448" y="5008245"/>
                  <a:pt x="14768068" y="4743831"/>
                </a:cubicBezTo>
                <a:lnTo>
                  <a:pt x="14776705" y="4739894"/>
                </a:lnTo>
                <a:lnTo>
                  <a:pt x="14768068" y="4743831"/>
                </a:lnTo>
                <a:cubicBezTo>
                  <a:pt x="14692249" y="4576191"/>
                  <a:pt x="14670151" y="4396486"/>
                  <a:pt x="14648181" y="4218305"/>
                </a:cubicBezTo>
                <a:cubicBezTo>
                  <a:pt x="14623669" y="4019804"/>
                  <a:pt x="14599412" y="3822954"/>
                  <a:pt x="14502892" y="3642106"/>
                </a:cubicBezTo>
                <a:lnTo>
                  <a:pt x="14511274" y="3637661"/>
                </a:lnTo>
                <a:lnTo>
                  <a:pt x="14502892" y="3642106"/>
                </a:lnTo>
                <a:cubicBezTo>
                  <a:pt x="14482191" y="3603498"/>
                  <a:pt x="14458442" y="3565525"/>
                  <a:pt x="14430503" y="3528568"/>
                </a:cubicBezTo>
                <a:lnTo>
                  <a:pt x="14438122" y="3522853"/>
                </a:lnTo>
                <a:lnTo>
                  <a:pt x="14430503" y="3528568"/>
                </a:lnTo>
                <a:cubicBezTo>
                  <a:pt x="14243812" y="3281299"/>
                  <a:pt x="13923264" y="3140329"/>
                  <a:pt x="13559790" y="3085338"/>
                </a:cubicBezTo>
                <a:cubicBezTo>
                  <a:pt x="13165583" y="3024886"/>
                  <a:pt x="12721718" y="3064637"/>
                  <a:pt x="12348972" y="3180715"/>
                </a:cubicBezTo>
                <a:cubicBezTo>
                  <a:pt x="11981307" y="3295015"/>
                  <a:pt x="11641709" y="3463290"/>
                  <a:pt x="11303508" y="3634994"/>
                </a:cubicBezTo>
                <a:cubicBezTo>
                  <a:pt x="11281919" y="3645916"/>
                  <a:pt x="11260201" y="3656965"/>
                  <a:pt x="11238611" y="3668014"/>
                </a:cubicBezTo>
                <a:cubicBezTo>
                  <a:pt x="11217021" y="3679063"/>
                  <a:pt x="11195305" y="3689985"/>
                  <a:pt x="11173715" y="3701034"/>
                </a:cubicBezTo>
                <a:cubicBezTo>
                  <a:pt x="11166094" y="3704844"/>
                  <a:pt x="11158601" y="3708781"/>
                  <a:pt x="11150981" y="3712591"/>
                </a:cubicBezTo>
                <a:cubicBezTo>
                  <a:pt x="10880980" y="3849624"/>
                  <a:pt x="10613391" y="3985514"/>
                  <a:pt x="10317861" y="4080002"/>
                </a:cubicBezTo>
                <a:lnTo>
                  <a:pt x="10314941" y="4070985"/>
                </a:lnTo>
                <a:lnTo>
                  <a:pt x="10317861" y="4080002"/>
                </a:lnTo>
                <a:cubicBezTo>
                  <a:pt x="9612249" y="4305935"/>
                  <a:pt x="8609711" y="4204335"/>
                  <a:pt x="8330057" y="3663315"/>
                </a:cubicBezTo>
                <a:lnTo>
                  <a:pt x="8338567" y="3658997"/>
                </a:lnTo>
                <a:lnTo>
                  <a:pt x="8330057" y="3663315"/>
                </a:lnTo>
                <a:cubicBezTo>
                  <a:pt x="8264398" y="3536569"/>
                  <a:pt x="8247380" y="3404108"/>
                  <a:pt x="8250682" y="3269488"/>
                </a:cubicBezTo>
                <a:lnTo>
                  <a:pt x="8260207" y="3269742"/>
                </a:lnTo>
                <a:lnTo>
                  <a:pt x="8250682" y="3269488"/>
                </a:lnTo>
                <a:cubicBezTo>
                  <a:pt x="8253095" y="3168015"/>
                  <a:pt x="8267319" y="3064764"/>
                  <a:pt x="8281417" y="2962021"/>
                </a:cubicBezTo>
                <a:cubicBezTo>
                  <a:pt x="8312023" y="2739644"/>
                  <a:pt x="8342249" y="2518664"/>
                  <a:pt x="8256651" y="2309876"/>
                </a:cubicBezTo>
                <a:cubicBezTo>
                  <a:pt x="8058150" y="1823974"/>
                  <a:pt x="7279386" y="1585722"/>
                  <a:pt x="6610478" y="1643507"/>
                </a:cubicBezTo>
                <a:cubicBezTo>
                  <a:pt x="6487541" y="1654175"/>
                  <a:pt x="6367399" y="1671955"/>
                  <a:pt x="6249416" y="1695450"/>
                </a:cubicBezTo>
                <a:cubicBezTo>
                  <a:pt x="5938012" y="1757426"/>
                  <a:pt x="5640832" y="1858518"/>
                  <a:pt x="5347971" y="1969389"/>
                </a:cubicBezTo>
                <a:cubicBezTo>
                  <a:pt x="5247894" y="2007235"/>
                  <a:pt x="5148453" y="2046224"/>
                  <a:pt x="5049012" y="2085213"/>
                </a:cubicBezTo>
                <a:cubicBezTo>
                  <a:pt x="4949825" y="2124075"/>
                  <a:pt x="4850765" y="2162810"/>
                  <a:pt x="4751578" y="2200402"/>
                </a:cubicBezTo>
                <a:cubicBezTo>
                  <a:pt x="4150234" y="2427351"/>
                  <a:pt x="3465068" y="2619629"/>
                  <a:pt x="2798572" y="2500630"/>
                </a:cubicBezTo>
                <a:cubicBezTo>
                  <a:pt x="2558034" y="2457323"/>
                  <a:pt x="2281682" y="2300351"/>
                  <a:pt x="1997583" y="2084959"/>
                </a:cubicBezTo>
                <a:cubicBezTo>
                  <a:pt x="1792859" y="1929638"/>
                  <a:pt x="1582547" y="1745615"/>
                  <a:pt x="1374267" y="1545717"/>
                </a:cubicBezTo>
                <a:lnTo>
                  <a:pt x="1380871" y="1538859"/>
                </a:lnTo>
                <a:lnTo>
                  <a:pt x="1374267" y="1545717"/>
                </a:lnTo>
                <a:cubicBezTo>
                  <a:pt x="1128141" y="1311148"/>
                  <a:pt x="880999" y="1055243"/>
                  <a:pt x="663448" y="809498"/>
                </a:cubicBezTo>
                <a:cubicBezTo>
                  <a:pt x="418592" y="532892"/>
                  <a:pt x="210566" y="274955"/>
                  <a:pt x="65659" y="93980"/>
                </a:cubicBezTo>
                <a:cubicBezTo>
                  <a:pt x="53340" y="78613"/>
                  <a:pt x="41529" y="63881"/>
                  <a:pt x="30226" y="49657"/>
                </a:cubicBezTo>
                <a:cubicBezTo>
                  <a:pt x="19812" y="36576"/>
                  <a:pt x="9779" y="24003"/>
                  <a:pt x="0" y="1193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"/>
          <p:cNvSpPr/>
          <p:nvPr/>
        </p:nvSpPr>
        <p:spPr>
          <a:xfrm>
            <a:off x="54972" y="4450696"/>
            <a:ext cx="18226945" cy="4429221"/>
          </a:xfrm>
          <a:custGeom>
            <a:rect b="b" l="l" r="r" t="t"/>
            <a:pathLst>
              <a:path extrusionOk="0" h="5905627" w="24302593">
                <a:moveTo>
                  <a:pt x="14732" y="0"/>
                </a:moveTo>
                <a:cubicBezTo>
                  <a:pt x="79502" y="77851"/>
                  <a:pt x="162306" y="181610"/>
                  <a:pt x="259080" y="302768"/>
                </a:cubicBezTo>
                <a:cubicBezTo>
                  <a:pt x="395224" y="473329"/>
                  <a:pt x="558927" y="678561"/>
                  <a:pt x="739394" y="895350"/>
                </a:cubicBezTo>
                <a:cubicBezTo>
                  <a:pt x="1351153" y="1630426"/>
                  <a:pt x="2149983" y="2492756"/>
                  <a:pt x="2707640" y="2592197"/>
                </a:cubicBezTo>
                <a:cubicBezTo>
                  <a:pt x="3379470" y="2711958"/>
                  <a:pt x="4075684" y="2508631"/>
                  <a:pt x="4690618" y="2266442"/>
                </a:cubicBezTo>
                <a:cubicBezTo>
                  <a:pt x="4792726" y="2226183"/>
                  <a:pt x="4894707" y="2184654"/>
                  <a:pt x="4996815" y="2143125"/>
                </a:cubicBezTo>
                <a:cubicBezTo>
                  <a:pt x="5099304" y="2101342"/>
                  <a:pt x="5202047" y="2059432"/>
                  <a:pt x="5305425" y="2018792"/>
                </a:cubicBezTo>
                <a:cubicBezTo>
                  <a:pt x="5719191" y="1855851"/>
                  <a:pt x="6143117" y="1711452"/>
                  <a:pt x="6602984" y="1666113"/>
                </a:cubicBezTo>
                <a:cubicBezTo>
                  <a:pt x="7290816" y="1598295"/>
                  <a:pt x="8101711" y="1836166"/>
                  <a:pt x="8303514" y="2346579"/>
                </a:cubicBezTo>
                <a:lnTo>
                  <a:pt x="8294624" y="2350135"/>
                </a:lnTo>
                <a:lnTo>
                  <a:pt x="8303514" y="2346579"/>
                </a:lnTo>
                <a:cubicBezTo>
                  <a:pt x="8390509" y="2566416"/>
                  <a:pt x="8353171" y="2799207"/>
                  <a:pt x="8316722" y="3028061"/>
                </a:cubicBezTo>
                <a:cubicBezTo>
                  <a:pt x="8280273" y="3256661"/>
                  <a:pt x="8244713" y="3481451"/>
                  <a:pt x="8328025" y="3691763"/>
                </a:cubicBezTo>
                <a:cubicBezTo>
                  <a:pt x="8334629" y="3708400"/>
                  <a:pt x="8341868" y="3724910"/>
                  <a:pt x="8349996" y="3741420"/>
                </a:cubicBezTo>
                <a:cubicBezTo>
                  <a:pt x="8621141" y="4290441"/>
                  <a:pt x="9631680" y="4402582"/>
                  <a:pt x="10358882" y="4184777"/>
                </a:cubicBezTo>
                <a:lnTo>
                  <a:pt x="10361676" y="4193921"/>
                </a:lnTo>
                <a:lnTo>
                  <a:pt x="10358882" y="4184777"/>
                </a:lnTo>
                <a:cubicBezTo>
                  <a:pt x="10745724" y="4068953"/>
                  <a:pt x="11091418" y="3891661"/>
                  <a:pt x="11438382" y="3713607"/>
                </a:cubicBezTo>
                <a:cubicBezTo>
                  <a:pt x="11742166" y="3557778"/>
                  <a:pt x="12046966" y="3401441"/>
                  <a:pt x="12380215" y="3286379"/>
                </a:cubicBezTo>
                <a:lnTo>
                  <a:pt x="12383263" y="3295396"/>
                </a:lnTo>
                <a:lnTo>
                  <a:pt x="12380215" y="3286379"/>
                </a:lnTo>
                <a:cubicBezTo>
                  <a:pt x="13092811" y="3040126"/>
                  <a:pt x="14101572" y="3060827"/>
                  <a:pt x="14489049" y="3583813"/>
                </a:cubicBezTo>
                <a:cubicBezTo>
                  <a:pt x="14648561" y="3799205"/>
                  <a:pt x="14664817" y="4047744"/>
                  <a:pt x="14681201" y="4295013"/>
                </a:cubicBezTo>
                <a:cubicBezTo>
                  <a:pt x="14693138" y="4474083"/>
                  <a:pt x="14704949" y="4652518"/>
                  <a:pt x="14769719" y="4820158"/>
                </a:cubicBezTo>
                <a:cubicBezTo>
                  <a:pt x="14964918" y="5326126"/>
                  <a:pt x="15626969" y="5665216"/>
                  <a:pt x="16310484" y="5780532"/>
                </a:cubicBezTo>
                <a:cubicBezTo>
                  <a:pt x="16937990" y="5886450"/>
                  <a:pt x="17588611" y="5839206"/>
                  <a:pt x="18232120" y="5792470"/>
                </a:cubicBezTo>
                <a:cubicBezTo>
                  <a:pt x="18288889" y="5788406"/>
                  <a:pt x="18345659" y="5784215"/>
                  <a:pt x="18402301" y="5780278"/>
                </a:cubicBezTo>
                <a:cubicBezTo>
                  <a:pt x="20363434" y="5641594"/>
                  <a:pt x="22341460" y="5641086"/>
                  <a:pt x="24302593" y="5779008"/>
                </a:cubicBezTo>
                <a:lnTo>
                  <a:pt x="24301196" y="5798058"/>
                </a:lnTo>
                <a:cubicBezTo>
                  <a:pt x="22340952" y="5660263"/>
                  <a:pt x="20363815" y="5660644"/>
                  <a:pt x="18403570" y="5799328"/>
                </a:cubicBezTo>
                <a:lnTo>
                  <a:pt x="18402935" y="5789803"/>
                </a:lnTo>
                <a:lnTo>
                  <a:pt x="18403570" y="5799328"/>
                </a:lnTo>
                <a:cubicBezTo>
                  <a:pt x="18346929" y="5803392"/>
                  <a:pt x="18290159" y="5807456"/>
                  <a:pt x="18233390" y="5811520"/>
                </a:cubicBezTo>
                <a:cubicBezTo>
                  <a:pt x="17590389" y="5858256"/>
                  <a:pt x="16937356" y="5905627"/>
                  <a:pt x="16307182" y="5799328"/>
                </a:cubicBezTo>
                <a:lnTo>
                  <a:pt x="16308706" y="5789930"/>
                </a:lnTo>
                <a:lnTo>
                  <a:pt x="16307182" y="5799328"/>
                </a:lnTo>
                <a:cubicBezTo>
                  <a:pt x="15622016" y="5683631"/>
                  <a:pt x="14950821" y="5342890"/>
                  <a:pt x="14751812" y="4827016"/>
                </a:cubicBezTo>
                <a:lnTo>
                  <a:pt x="14760703" y="4823587"/>
                </a:lnTo>
                <a:lnTo>
                  <a:pt x="14751812" y="4827016"/>
                </a:lnTo>
                <a:cubicBezTo>
                  <a:pt x="14685899" y="4656201"/>
                  <a:pt x="14673961" y="4474845"/>
                  <a:pt x="14662023" y="4296283"/>
                </a:cubicBezTo>
                <a:cubicBezTo>
                  <a:pt x="14645513" y="4048252"/>
                  <a:pt x="14629258" y="3805428"/>
                  <a:pt x="14473556" y="3595243"/>
                </a:cubicBezTo>
                <a:lnTo>
                  <a:pt x="14481176" y="3589528"/>
                </a:lnTo>
                <a:lnTo>
                  <a:pt x="14473556" y="3595243"/>
                </a:lnTo>
                <a:cubicBezTo>
                  <a:pt x="14094207" y="3083179"/>
                  <a:pt x="13097637" y="3058668"/>
                  <a:pt x="12386310" y="3304413"/>
                </a:cubicBezTo>
                <a:cubicBezTo>
                  <a:pt x="12054586" y="3419094"/>
                  <a:pt x="11750929" y="3574796"/>
                  <a:pt x="11446891" y="3730625"/>
                </a:cubicBezTo>
                <a:cubicBezTo>
                  <a:pt x="11100181" y="3908425"/>
                  <a:pt x="10752836" y="4086606"/>
                  <a:pt x="10364089" y="4203065"/>
                </a:cubicBezTo>
                <a:cubicBezTo>
                  <a:pt x="9636252" y="4421124"/>
                  <a:pt x="8610727" y="4313174"/>
                  <a:pt x="8332724" y="3749929"/>
                </a:cubicBezTo>
                <a:lnTo>
                  <a:pt x="8341233" y="3745738"/>
                </a:lnTo>
                <a:lnTo>
                  <a:pt x="8332724" y="3749929"/>
                </a:lnTo>
                <a:cubicBezTo>
                  <a:pt x="8324342" y="3733038"/>
                  <a:pt x="8316849" y="3716020"/>
                  <a:pt x="8310118" y="3698875"/>
                </a:cubicBezTo>
                <a:cubicBezTo>
                  <a:pt x="8224647" y="3482848"/>
                  <a:pt x="8261477" y="3252724"/>
                  <a:pt x="8297799" y="3025140"/>
                </a:cubicBezTo>
                <a:cubicBezTo>
                  <a:pt x="8334375" y="2795270"/>
                  <a:pt x="8370443" y="2567813"/>
                  <a:pt x="8285607" y="2353564"/>
                </a:cubicBezTo>
                <a:cubicBezTo>
                  <a:pt x="8089011" y="1856105"/>
                  <a:pt x="7291070" y="1617345"/>
                  <a:pt x="6604635" y="1685036"/>
                </a:cubicBezTo>
                <a:lnTo>
                  <a:pt x="6603746" y="1675511"/>
                </a:lnTo>
                <a:lnTo>
                  <a:pt x="6604635" y="1685036"/>
                </a:lnTo>
                <a:cubicBezTo>
                  <a:pt x="6147562" y="1730121"/>
                  <a:pt x="5725541" y="1873758"/>
                  <a:pt x="5312283" y="2036445"/>
                </a:cubicBezTo>
                <a:cubicBezTo>
                  <a:pt x="5209032" y="2077085"/>
                  <a:pt x="5106416" y="2118995"/>
                  <a:pt x="5003800" y="2160778"/>
                </a:cubicBezTo>
                <a:cubicBezTo>
                  <a:pt x="4901692" y="2202434"/>
                  <a:pt x="4799584" y="2243963"/>
                  <a:pt x="4697349" y="2284222"/>
                </a:cubicBezTo>
                <a:lnTo>
                  <a:pt x="4693920" y="2275332"/>
                </a:lnTo>
                <a:lnTo>
                  <a:pt x="4697349" y="2284222"/>
                </a:lnTo>
                <a:cubicBezTo>
                  <a:pt x="4081907" y="2526665"/>
                  <a:pt x="3381375" y="2731770"/>
                  <a:pt x="2703957" y="2610993"/>
                </a:cubicBezTo>
                <a:lnTo>
                  <a:pt x="2705608" y="2601595"/>
                </a:lnTo>
                <a:lnTo>
                  <a:pt x="2703957" y="2610993"/>
                </a:lnTo>
                <a:cubicBezTo>
                  <a:pt x="2137791" y="2510028"/>
                  <a:pt x="1334135" y="1640205"/>
                  <a:pt x="724408" y="907669"/>
                </a:cubicBezTo>
                <a:cubicBezTo>
                  <a:pt x="544195" y="690626"/>
                  <a:pt x="380238" y="485267"/>
                  <a:pt x="244094" y="314706"/>
                </a:cubicBezTo>
                <a:cubicBezTo>
                  <a:pt x="147320" y="193421"/>
                  <a:pt x="64770" y="89916"/>
                  <a:pt x="0" y="1219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"/>
          <p:cNvSpPr/>
          <p:nvPr/>
        </p:nvSpPr>
        <p:spPr>
          <a:xfrm>
            <a:off x="1185112" y="1335225"/>
            <a:ext cx="14930533" cy="7017734"/>
          </a:xfrm>
          <a:custGeom>
            <a:rect b="b" l="l" r="r" t="t"/>
            <a:pathLst>
              <a:path extrusionOk="0" h="9356979" w="19907377">
                <a:moveTo>
                  <a:pt x="0" y="331089"/>
                </a:moveTo>
                <a:cubicBezTo>
                  <a:pt x="0" y="148209"/>
                  <a:pt x="148209" y="0"/>
                  <a:pt x="331089" y="0"/>
                </a:cubicBezTo>
                <a:lnTo>
                  <a:pt x="19576287" y="0"/>
                </a:lnTo>
                <a:cubicBezTo>
                  <a:pt x="19759168" y="0"/>
                  <a:pt x="19907377" y="148209"/>
                  <a:pt x="19907377" y="331089"/>
                </a:cubicBezTo>
                <a:lnTo>
                  <a:pt x="19907377" y="9025890"/>
                </a:lnTo>
                <a:cubicBezTo>
                  <a:pt x="19907377" y="9208770"/>
                  <a:pt x="19759168" y="9356979"/>
                  <a:pt x="19576287" y="9356979"/>
                </a:cubicBezTo>
                <a:lnTo>
                  <a:pt x="331089" y="9356979"/>
                </a:lnTo>
                <a:cubicBezTo>
                  <a:pt x="148209" y="9356979"/>
                  <a:pt x="0" y="9208770"/>
                  <a:pt x="0" y="902589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"/>
          <p:cNvSpPr/>
          <p:nvPr/>
        </p:nvSpPr>
        <p:spPr>
          <a:xfrm>
            <a:off x="141498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466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"/>
          <p:cNvSpPr/>
          <p:nvPr/>
        </p:nvSpPr>
        <p:spPr>
          <a:xfrm>
            <a:off x="178074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FB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"/>
          <p:cNvSpPr/>
          <p:nvPr/>
        </p:nvSpPr>
        <p:spPr>
          <a:xfrm>
            <a:off x="214650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1CC5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"/>
          <p:cNvSpPr txBox="1"/>
          <p:nvPr/>
        </p:nvSpPr>
        <p:spPr>
          <a:xfrm>
            <a:off x="1891441" y="1995625"/>
            <a:ext cx="11447200" cy="12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9D4B4"/>
                </a:solidFill>
                <a:latin typeface="Roboto"/>
                <a:ea typeface="Roboto"/>
                <a:cs typeface="Roboto"/>
                <a:sym typeface="Roboto"/>
              </a:rPr>
              <a:t>SECURITY ONION</a:t>
            </a:r>
            <a:endParaRPr/>
          </a:p>
        </p:txBody>
      </p:sp>
      <p:sp>
        <p:nvSpPr>
          <p:cNvPr id="316" name="Google Shape;316;p4"/>
          <p:cNvSpPr txBox="1"/>
          <p:nvPr/>
        </p:nvSpPr>
        <p:spPr>
          <a:xfrm>
            <a:off x="2002141" y="3502986"/>
            <a:ext cx="13054600" cy="4009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8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9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Security Onion là một nền tảng mở và miễn phí được xây dựng bởi những người bảo vệ dành cho những người bảo vệ. Nó bao gồm </a:t>
            </a:r>
            <a:r>
              <a:rPr b="0" i="0" lang="en-US" sz="2699" u="sng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khả </a:t>
            </a:r>
            <a:r>
              <a:rPr b="0" i="0" lang="en-US" sz="2699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năng: </a:t>
            </a:r>
            <a:endParaRPr/>
          </a:p>
          <a:p>
            <a:pPr indent="-291464" lvl="1" marL="582928" marR="0" rtl="0" algn="l">
              <a:lnSpc>
                <a:spcPct val="14801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99"/>
              <a:buFont typeface="Arial"/>
              <a:buChar char="•"/>
            </a:pPr>
            <a:r>
              <a:rPr b="0" i="0" lang="en-US" sz="2699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="0" i="0" lang="en-US" sz="2699" u="sng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iển thị mạng</a:t>
            </a:r>
            <a:r>
              <a:rPr b="0" i="0" lang="en-US" sz="2699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  <a:p>
            <a:pPr indent="-291464" lvl="1" marL="582928" marR="0" rtl="0" algn="l">
              <a:lnSpc>
                <a:spcPct val="14801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99"/>
              <a:buFont typeface="Arial"/>
              <a:buChar char="•"/>
            </a:pPr>
            <a:r>
              <a:rPr b="0" i="0" lang="en-US" sz="2699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b="0" i="0" lang="en-US" sz="2699" u="sng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hả năng hiển thị máy chủ</a:t>
            </a:r>
            <a:r>
              <a:rPr b="0" i="0" lang="en-US" sz="2699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/>
          </a:p>
          <a:p>
            <a:pPr indent="-291464" lvl="1" marL="582928" marR="0" rtl="0" algn="l">
              <a:lnSpc>
                <a:spcPct val="14801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99"/>
              <a:buFont typeface="Arial"/>
              <a:buChar char="•"/>
            </a:pPr>
            <a:r>
              <a:rPr b="0" i="0" lang="en-US" sz="2699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="0" i="0" lang="en-US" sz="2699" u="sng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oneypot phát hiện xâm nhập</a:t>
            </a:r>
            <a:r>
              <a:rPr b="0" i="0" lang="en-US" sz="2699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/>
          </a:p>
          <a:p>
            <a:pPr indent="-291464" lvl="1" marL="582928" marR="0" rtl="0" algn="l">
              <a:lnSpc>
                <a:spcPct val="14801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99"/>
              <a:buFont typeface="Arial"/>
              <a:buChar char="•"/>
            </a:pPr>
            <a:r>
              <a:rPr b="0" i="0" lang="en-US" sz="2699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b="0" i="0" lang="en-US" sz="2699" u="sng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uản lý nhật ký</a:t>
            </a:r>
            <a:r>
              <a:rPr b="0" i="0" lang="en-US" sz="2699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/>
          </a:p>
          <a:p>
            <a:pPr indent="-291464" lvl="1" marL="582928" marR="0" rtl="0" algn="l">
              <a:lnSpc>
                <a:spcPct val="14801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99"/>
              <a:buFont typeface="Arial"/>
              <a:buChar char="•"/>
            </a:pPr>
            <a:r>
              <a:rPr b="0" i="0" lang="en-US" sz="2699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b="0" i="0" lang="en-US" sz="2699" u="sng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uản lý trường hợp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242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"/>
          <p:cNvSpPr/>
          <p:nvPr/>
        </p:nvSpPr>
        <p:spPr>
          <a:xfrm rot="5400000">
            <a:off x="-694415" y="9178846"/>
            <a:ext cx="1697451" cy="172498"/>
          </a:xfrm>
          <a:custGeom>
            <a:rect b="b" l="l" r="r" t="t"/>
            <a:pathLst>
              <a:path extrusionOk="0" h="229997" w="2263267">
                <a:moveTo>
                  <a:pt x="1617091" y="192151"/>
                </a:moveTo>
                <a:cubicBezTo>
                  <a:pt x="1621536" y="192024"/>
                  <a:pt x="1625981" y="193929"/>
                  <a:pt x="1629029" y="197358"/>
                </a:cubicBezTo>
                <a:cubicBezTo>
                  <a:pt x="1632077" y="200787"/>
                  <a:pt x="1633982" y="205232"/>
                  <a:pt x="1633982" y="210058"/>
                </a:cubicBezTo>
                <a:cubicBezTo>
                  <a:pt x="1633982" y="214884"/>
                  <a:pt x="1632204" y="219583"/>
                  <a:pt x="1629029" y="223012"/>
                </a:cubicBezTo>
                <a:cubicBezTo>
                  <a:pt x="1625854" y="226441"/>
                  <a:pt x="1621536" y="228346"/>
                  <a:pt x="1617091" y="228219"/>
                </a:cubicBezTo>
                <a:cubicBezTo>
                  <a:pt x="1612646" y="228346"/>
                  <a:pt x="1608201" y="226441"/>
                  <a:pt x="1605153" y="223012"/>
                </a:cubicBezTo>
                <a:cubicBezTo>
                  <a:pt x="1602105" y="219583"/>
                  <a:pt x="1600200" y="214884"/>
                  <a:pt x="1600200" y="210058"/>
                </a:cubicBezTo>
                <a:cubicBezTo>
                  <a:pt x="1600073" y="205232"/>
                  <a:pt x="1601851" y="200660"/>
                  <a:pt x="1605153" y="197358"/>
                </a:cubicBezTo>
                <a:cubicBezTo>
                  <a:pt x="1608455" y="194056"/>
                  <a:pt x="1612646" y="192024"/>
                  <a:pt x="1617091" y="192151"/>
                </a:cubicBezTo>
                <a:close/>
                <a:moveTo>
                  <a:pt x="1926336" y="81280"/>
                </a:moveTo>
                <a:cubicBezTo>
                  <a:pt x="1910715" y="81153"/>
                  <a:pt x="1895729" y="88011"/>
                  <a:pt x="1885061" y="100203"/>
                </a:cubicBezTo>
                <a:cubicBezTo>
                  <a:pt x="1873758" y="112141"/>
                  <a:pt x="1867408" y="128524"/>
                  <a:pt x="1867662" y="145542"/>
                </a:cubicBezTo>
                <a:cubicBezTo>
                  <a:pt x="1867662" y="156845"/>
                  <a:pt x="1870329" y="167894"/>
                  <a:pt x="1875663" y="177673"/>
                </a:cubicBezTo>
                <a:cubicBezTo>
                  <a:pt x="1880616" y="187325"/>
                  <a:pt x="1887982" y="195453"/>
                  <a:pt x="1896999" y="200787"/>
                </a:cubicBezTo>
                <a:cubicBezTo>
                  <a:pt x="1906016" y="206121"/>
                  <a:pt x="1916049" y="208788"/>
                  <a:pt x="1926336" y="208788"/>
                </a:cubicBezTo>
                <a:cubicBezTo>
                  <a:pt x="1936623" y="208788"/>
                  <a:pt x="1946656" y="206121"/>
                  <a:pt x="1955673" y="200787"/>
                </a:cubicBezTo>
                <a:cubicBezTo>
                  <a:pt x="1964563" y="195199"/>
                  <a:pt x="1971929" y="187198"/>
                  <a:pt x="1977009" y="177673"/>
                </a:cubicBezTo>
                <a:cubicBezTo>
                  <a:pt x="1982216" y="167894"/>
                  <a:pt x="1984883" y="156718"/>
                  <a:pt x="1984756" y="145542"/>
                </a:cubicBezTo>
                <a:cubicBezTo>
                  <a:pt x="1985010" y="128524"/>
                  <a:pt x="1978787" y="112141"/>
                  <a:pt x="1967357" y="100203"/>
                </a:cubicBezTo>
                <a:cubicBezTo>
                  <a:pt x="1956816" y="87884"/>
                  <a:pt x="1941957" y="81026"/>
                  <a:pt x="1926336" y="81280"/>
                </a:cubicBezTo>
                <a:close/>
                <a:moveTo>
                  <a:pt x="307086" y="81026"/>
                </a:moveTo>
                <a:cubicBezTo>
                  <a:pt x="296672" y="80899"/>
                  <a:pt x="286512" y="83820"/>
                  <a:pt x="277622" y="89535"/>
                </a:cubicBezTo>
                <a:cubicBezTo>
                  <a:pt x="268605" y="95123"/>
                  <a:pt x="261112" y="103251"/>
                  <a:pt x="256032" y="112903"/>
                </a:cubicBezTo>
                <a:cubicBezTo>
                  <a:pt x="250698" y="122682"/>
                  <a:pt x="247904" y="133731"/>
                  <a:pt x="247777" y="145034"/>
                </a:cubicBezTo>
                <a:cubicBezTo>
                  <a:pt x="247904" y="156337"/>
                  <a:pt x="250698" y="167386"/>
                  <a:pt x="256032" y="177165"/>
                </a:cubicBezTo>
                <a:cubicBezTo>
                  <a:pt x="261112" y="186944"/>
                  <a:pt x="268732" y="195199"/>
                  <a:pt x="277876" y="200787"/>
                </a:cubicBezTo>
                <a:cubicBezTo>
                  <a:pt x="286766" y="206502"/>
                  <a:pt x="296799" y="209550"/>
                  <a:pt x="307213" y="209550"/>
                </a:cubicBezTo>
                <a:cubicBezTo>
                  <a:pt x="317627" y="209550"/>
                  <a:pt x="327914" y="206502"/>
                  <a:pt x="336931" y="201041"/>
                </a:cubicBezTo>
                <a:cubicBezTo>
                  <a:pt x="345948" y="195580"/>
                  <a:pt x="353568" y="187706"/>
                  <a:pt x="358775" y="178181"/>
                </a:cubicBezTo>
                <a:cubicBezTo>
                  <a:pt x="363982" y="168275"/>
                  <a:pt x="366649" y="156972"/>
                  <a:pt x="366522" y="145542"/>
                </a:cubicBezTo>
                <a:cubicBezTo>
                  <a:pt x="366903" y="128397"/>
                  <a:pt x="360680" y="111760"/>
                  <a:pt x="349377" y="99441"/>
                </a:cubicBezTo>
                <a:cubicBezTo>
                  <a:pt x="338582" y="87630"/>
                  <a:pt x="323723" y="81026"/>
                  <a:pt x="308102" y="81026"/>
                </a:cubicBezTo>
                <a:close/>
                <a:moveTo>
                  <a:pt x="499110" y="80772"/>
                </a:moveTo>
                <a:cubicBezTo>
                  <a:pt x="485140" y="80518"/>
                  <a:pt x="471678" y="85979"/>
                  <a:pt x="461391" y="96012"/>
                </a:cubicBezTo>
                <a:cubicBezTo>
                  <a:pt x="452755" y="105029"/>
                  <a:pt x="446659" y="116332"/>
                  <a:pt x="443865" y="128905"/>
                </a:cubicBezTo>
                <a:lnTo>
                  <a:pt x="555371" y="128905"/>
                </a:lnTo>
                <a:cubicBezTo>
                  <a:pt x="553466" y="119380"/>
                  <a:pt x="549656" y="110490"/>
                  <a:pt x="544068" y="102743"/>
                </a:cubicBezTo>
                <a:cubicBezTo>
                  <a:pt x="538861" y="95885"/>
                  <a:pt x="532257" y="90424"/>
                  <a:pt x="524637" y="86741"/>
                </a:cubicBezTo>
                <a:cubicBezTo>
                  <a:pt x="516636" y="82804"/>
                  <a:pt x="507873" y="80772"/>
                  <a:pt x="499110" y="80772"/>
                </a:cubicBezTo>
                <a:close/>
                <a:moveTo>
                  <a:pt x="1476883" y="80264"/>
                </a:moveTo>
                <a:cubicBezTo>
                  <a:pt x="1466469" y="80137"/>
                  <a:pt x="1456309" y="83058"/>
                  <a:pt x="1447419" y="88773"/>
                </a:cubicBezTo>
                <a:cubicBezTo>
                  <a:pt x="1438402" y="94361"/>
                  <a:pt x="1430909" y="102489"/>
                  <a:pt x="1425829" y="112141"/>
                </a:cubicBezTo>
                <a:cubicBezTo>
                  <a:pt x="1420495" y="121920"/>
                  <a:pt x="1417701" y="132969"/>
                  <a:pt x="1417574" y="144272"/>
                </a:cubicBezTo>
                <a:cubicBezTo>
                  <a:pt x="1417701" y="155575"/>
                  <a:pt x="1420495" y="166624"/>
                  <a:pt x="1425829" y="176403"/>
                </a:cubicBezTo>
                <a:cubicBezTo>
                  <a:pt x="1430909" y="186182"/>
                  <a:pt x="1438529" y="194437"/>
                  <a:pt x="1447673" y="200025"/>
                </a:cubicBezTo>
                <a:cubicBezTo>
                  <a:pt x="1456563" y="205740"/>
                  <a:pt x="1466596" y="208788"/>
                  <a:pt x="1477010" y="208788"/>
                </a:cubicBezTo>
                <a:cubicBezTo>
                  <a:pt x="1487424" y="208788"/>
                  <a:pt x="1497711" y="205740"/>
                  <a:pt x="1506728" y="200279"/>
                </a:cubicBezTo>
                <a:cubicBezTo>
                  <a:pt x="1515745" y="194818"/>
                  <a:pt x="1523365" y="186944"/>
                  <a:pt x="1528572" y="177419"/>
                </a:cubicBezTo>
                <a:cubicBezTo>
                  <a:pt x="1533779" y="167513"/>
                  <a:pt x="1536446" y="156210"/>
                  <a:pt x="1536319" y="144780"/>
                </a:cubicBezTo>
                <a:cubicBezTo>
                  <a:pt x="1536700" y="127635"/>
                  <a:pt x="1530477" y="110998"/>
                  <a:pt x="1519174" y="98679"/>
                </a:cubicBezTo>
                <a:cubicBezTo>
                  <a:pt x="1507998" y="86868"/>
                  <a:pt x="1492758" y="80518"/>
                  <a:pt x="1477010" y="81026"/>
                </a:cubicBezTo>
                <a:close/>
                <a:moveTo>
                  <a:pt x="1058291" y="81026"/>
                </a:moveTo>
                <a:cubicBezTo>
                  <a:pt x="1047877" y="80899"/>
                  <a:pt x="1037590" y="83820"/>
                  <a:pt x="1028573" y="89535"/>
                </a:cubicBezTo>
                <a:cubicBezTo>
                  <a:pt x="1019556" y="95250"/>
                  <a:pt x="1012063" y="103251"/>
                  <a:pt x="1006983" y="112903"/>
                </a:cubicBezTo>
                <a:cubicBezTo>
                  <a:pt x="1001776" y="122682"/>
                  <a:pt x="998982" y="133731"/>
                  <a:pt x="998982" y="145034"/>
                </a:cubicBezTo>
                <a:cubicBezTo>
                  <a:pt x="998982" y="156337"/>
                  <a:pt x="1001649" y="167386"/>
                  <a:pt x="1006983" y="177165"/>
                </a:cubicBezTo>
                <a:cubicBezTo>
                  <a:pt x="1012317" y="186944"/>
                  <a:pt x="1019683" y="195199"/>
                  <a:pt x="1028827" y="200787"/>
                </a:cubicBezTo>
                <a:cubicBezTo>
                  <a:pt x="1037717" y="206502"/>
                  <a:pt x="1047750" y="209550"/>
                  <a:pt x="1058164" y="209550"/>
                </a:cubicBezTo>
                <a:cubicBezTo>
                  <a:pt x="1068705" y="209423"/>
                  <a:pt x="1078992" y="206502"/>
                  <a:pt x="1088136" y="201041"/>
                </a:cubicBezTo>
                <a:cubicBezTo>
                  <a:pt x="1097280" y="195580"/>
                  <a:pt x="1104646" y="187706"/>
                  <a:pt x="1109726" y="178181"/>
                </a:cubicBezTo>
                <a:cubicBezTo>
                  <a:pt x="1114933" y="168275"/>
                  <a:pt x="1117600" y="156972"/>
                  <a:pt x="1117473" y="145542"/>
                </a:cubicBezTo>
                <a:cubicBezTo>
                  <a:pt x="1117854" y="128397"/>
                  <a:pt x="1111631" y="111760"/>
                  <a:pt x="1100328" y="99441"/>
                </a:cubicBezTo>
                <a:cubicBezTo>
                  <a:pt x="1089025" y="87376"/>
                  <a:pt x="1073404" y="81026"/>
                  <a:pt x="1057402" y="81788"/>
                </a:cubicBezTo>
                <a:close/>
                <a:moveTo>
                  <a:pt x="176530" y="65405"/>
                </a:moveTo>
                <a:lnTo>
                  <a:pt x="196469" y="65405"/>
                </a:lnTo>
                <a:lnTo>
                  <a:pt x="196469" y="224282"/>
                </a:lnTo>
                <a:lnTo>
                  <a:pt x="177292" y="224282"/>
                </a:lnTo>
                <a:close/>
                <a:moveTo>
                  <a:pt x="1345311" y="223520"/>
                </a:moveTo>
                <a:lnTo>
                  <a:pt x="1364488" y="223520"/>
                </a:lnTo>
                <a:lnTo>
                  <a:pt x="1345311" y="223520"/>
                </a:lnTo>
                <a:close/>
                <a:moveTo>
                  <a:pt x="497840" y="61849"/>
                </a:moveTo>
                <a:cubicBezTo>
                  <a:pt x="521589" y="60960"/>
                  <a:pt x="544322" y="72390"/>
                  <a:pt x="558800" y="92456"/>
                </a:cubicBezTo>
                <a:cubicBezTo>
                  <a:pt x="569976" y="107950"/>
                  <a:pt x="575945" y="127127"/>
                  <a:pt x="575437" y="146812"/>
                </a:cubicBezTo>
                <a:lnTo>
                  <a:pt x="440817" y="146812"/>
                </a:lnTo>
                <a:cubicBezTo>
                  <a:pt x="440563" y="163703"/>
                  <a:pt x="446532" y="179959"/>
                  <a:pt x="457454" y="192151"/>
                </a:cubicBezTo>
                <a:cubicBezTo>
                  <a:pt x="467741" y="203962"/>
                  <a:pt x="482219" y="210439"/>
                  <a:pt x="497332" y="210058"/>
                </a:cubicBezTo>
                <a:cubicBezTo>
                  <a:pt x="504825" y="210058"/>
                  <a:pt x="512318" y="208534"/>
                  <a:pt x="519303" y="205867"/>
                </a:cubicBezTo>
                <a:cubicBezTo>
                  <a:pt x="526034" y="203200"/>
                  <a:pt x="532257" y="199390"/>
                  <a:pt x="537845" y="194691"/>
                </a:cubicBezTo>
                <a:cubicBezTo>
                  <a:pt x="544322" y="187833"/>
                  <a:pt x="549910" y="180086"/>
                  <a:pt x="554228" y="171577"/>
                </a:cubicBezTo>
                <a:lnTo>
                  <a:pt x="570357" y="180848"/>
                </a:lnTo>
                <a:cubicBezTo>
                  <a:pt x="565658" y="190881"/>
                  <a:pt x="559435" y="199898"/>
                  <a:pt x="551815" y="207518"/>
                </a:cubicBezTo>
                <a:cubicBezTo>
                  <a:pt x="544957" y="214249"/>
                  <a:pt x="537083" y="219583"/>
                  <a:pt x="528447" y="223266"/>
                </a:cubicBezTo>
                <a:cubicBezTo>
                  <a:pt x="518922" y="226949"/>
                  <a:pt x="509016" y="228727"/>
                  <a:pt x="498983" y="228473"/>
                </a:cubicBezTo>
                <a:cubicBezTo>
                  <a:pt x="477393" y="229997"/>
                  <a:pt x="456184" y="220853"/>
                  <a:pt x="441833" y="203581"/>
                </a:cubicBezTo>
                <a:cubicBezTo>
                  <a:pt x="428498" y="187833"/>
                  <a:pt x="421132" y="167259"/>
                  <a:pt x="421259" y="146050"/>
                </a:cubicBezTo>
                <a:cubicBezTo>
                  <a:pt x="421132" y="126492"/>
                  <a:pt x="427228" y="107569"/>
                  <a:pt x="438658" y="92202"/>
                </a:cubicBezTo>
                <a:cubicBezTo>
                  <a:pt x="452501" y="72390"/>
                  <a:pt x="474726" y="61087"/>
                  <a:pt x="497967" y="62103"/>
                </a:cubicBezTo>
                <a:close/>
                <a:moveTo>
                  <a:pt x="1926590" y="61595"/>
                </a:moveTo>
                <a:cubicBezTo>
                  <a:pt x="1948434" y="60960"/>
                  <a:pt x="1969262" y="70612"/>
                  <a:pt x="1983740" y="88011"/>
                </a:cubicBezTo>
                <a:cubicBezTo>
                  <a:pt x="1997329" y="103632"/>
                  <a:pt x="2004695" y="124206"/>
                  <a:pt x="2004314" y="145542"/>
                </a:cubicBezTo>
                <a:cubicBezTo>
                  <a:pt x="2004568" y="167132"/>
                  <a:pt x="1996694" y="188087"/>
                  <a:pt x="1982470" y="203581"/>
                </a:cubicBezTo>
                <a:cubicBezTo>
                  <a:pt x="1968119" y="220091"/>
                  <a:pt x="1947672" y="229235"/>
                  <a:pt x="1926463" y="228473"/>
                </a:cubicBezTo>
                <a:cubicBezTo>
                  <a:pt x="1905254" y="229235"/>
                  <a:pt x="1884680" y="220218"/>
                  <a:pt x="1870202" y="203581"/>
                </a:cubicBezTo>
                <a:cubicBezTo>
                  <a:pt x="1855978" y="188087"/>
                  <a:pt x="1848231" y="167132"/>
                  <a:pt x="1848358" y="145542"/>
                </a:cubicBezTo>
                <a:cubicBezTo>
                  <a:pt x="1848104" y="124333"/>
                  <a:pt x="1855470" y="103886"/>
                  <a:pt x="1868932" y="88265"/>
                </a:cubicBezTo>
                <a:cubicBezTo>
                  <a:pt x="1883410" y="70866"/>
                  <a:pt x="1904492" y="61087"/>
                  <a:pt x="1926336" y="61595"/>
                </a:cubicBezTo>
                <a:close/>
                <a:moveTo>
                  <a:pt x="1751076" y="61595"/>
                </a:moveTo>
                <a:cubicBezTo>
                  <a:pt x="1760728" y="61468"/>
                  <a:pt x="1770380" y="63119"/>
                  <a:pt x="1779651" y="66294"/>
                </a:cubicBezTo>
                <a:cubicBezTo>
                  <a:pt x="1788033" y="69088"/>
                  <a:pt x="1796034" y="73406"/>
                  <a:pt x="1803019" y="78994"/>
                </a:cubicBezTo>
                <a:cubicBezTo>
                  <a:pt x="1809369" y="84455"/>
                  <a:pt x="1814703" y="91059"/>
                  <a:pt x="1818767" y="98679"/>
                </a:cubicBezTo>
                <a:lnTo>
                  <a:pt x="1803527" y="108585"/>
                </a:lnTo>
                <a:cubicBezTo>
                  <a:pt x="1791081" y="90297"/>
                  <a:pt x="1770888" y="79883"/>
                  <a:pt x="1749679" y="80645"/>
                </a:cubicBezTo>
                <a:cubicBezTo>
                  <a:pt x="1732788" y="80137"/>
                  <a:pt x="1716405" y="86868"/>
                  <a:pt x="1704213" y="99314"/>
                </a:cubicBezTo>
                <a:cubicBezTo>
                  <a:pt x="1692529" y="111125"/>
                  <a:pt x="1685925" y="127508"/>
                  <a:pt x="1686179" y="144653"/>
                </a:cubicBezTo>
                <a:cubicBezTo>
                  <a:pt x="1686179" y="156083"/>
                  <a:pt x="1689100" y="167386"/>
                  <a:pt x="1694561" y="177292"/>
                </a:cubicBezTo>
                <a:cubicBezTo>
                  <a:pt x="1699895" y="187833"/>
                  <a:pt x="1708023" y="196469"/>
                  <a:pt x="1717929" y="202184"/>
                </a:cubicBezTo>
                <a:cubicBezTo>
                  <a:pt x="1727835" y="207899"/>
                  <a:pt x="1739011" y="210693"/>
                  <a:pt x="1750314" y="210693"/>
                </a:cubicBezTo>
                <a:cubicBezTo>
                  <a:pt x="1771396" y="211074"/>
                  <a:pt x="1791462" y="200660"/>
                  <a:pt x="1804162" y="182753"/>
                </a:cubicBezTo>
                <a:lnTo>
                  <a:pt x="1819402" y="193167"/>
                </a:lnTo>
                <a:cubicBezTo>
                  <a:pt x="1812163" y="204597"/>
                  <a:pt x="1802257" y="213868"/>
                  <a:pt x="1790573" y="219837"/>
                </a:cubicBezTo>
                <a:cubicBezTo>
                  <a:pt x="1777746" y="226314"/>
                  <a:pt x="1763522" y="229489"/>
                  <a:pt x="1749298" y="229362"/>
                </a:cubicBezTo>
                <a:cubicBezTo>
                  <a:pt x="1727454" y="229870"/>
                  <a:pt x="1706245" y="220853"/>
                  <a:pt x="1690751" y="204470"/>
                </a:cubicBezTo>
                <a:cubicBezTo>
                  <a:pt x="1675511" y="189484"/>
                  <a:pt x="1667002" y="168275"/>
                  <a:pt x="1667383" y="146177"/>
                </a:cubicBezTo>
                <a:cubicBezTo>
                  <a:pt x="1667383" y="131064"/>
                  <a:pt x="1671193" y="116332"/>
                  <a:pt x="1678432" y="103378"/>
                </a:cubicBezTo>
                <a:cubicBezTo>
                  <a:pt x="1685671" y="90424"/>
                  <a:pt x="1695958" y="79629"/>
                  <a:pt x="1708404" y="72517"/>
                </a:cubicBezTo>
                <a:cubicBezTo>
                  <a:pt x="1721485" y="65151"/>
                  <a:pt x="1736217" y="61341"/>
                  <a:pt x="1751076" y="61595"/>
                </a:cubicBezTo>
                <a:close/>
                <a:moveTo>
                  <a:pt x="645668" y="60960"/>
                </a:moveTo>
                <a:cubicBezTo>
                  <a:pt x="661289" y="62357"/>
                  <a:pt x="675894" y="70231"/>
                  <a:pt x="686181" y="82931"/>
                </a:cubicBezTo>
                <a:lnTo>
                  <a:pt x="673989" y="96393"/>
                </a:lnTo>
                <a:cubicBezTo>
                  <a:pt x="666242" y="87122"/>
                  <a:pt x="655447" y="81534"/>
                  <a:pt x="643763" y="80645"/>
                </a:cubicBezTo>
                <a:cubicBezTo>
                  <a:pt x="637794" y="80518"/>
                  <a:pt x="631952" y="82804"/>
                  <a:pt x="627634" y="87122"/>
                </a:cubicBezTo>
                <a:cubicBezTo>
                  <a:pt x="623443" y="90932"/>
                  <a:pt x="621157" y="96520"/>
                  <a:pt x="621030" y="102362"/>
                </a:cubicBezTo>
                <a:cubicBezTo>
                  <a:pt x="621284" y="107823"/>
                  <a:pt x="623062" y="113157"/>
                  <a:pt x="626364" y="117348"/>
                </a:cubicBezTo>
                <a:cubicBezTo>
                  <a:pt x="633222" y="124333"/>
                  <a:pt x="641096" y="129921"/>
                  <a:pt x="649732" y="133985"/>
                </a:cubicBezTo>
                <a:cubicBezTo>
                  <a:pt x="660781" y="139319"/>
                  <a:pt x="670814" y="147066"/>
                  <a:pt x="679069" y="156591"/>
                </a:cubicBezTo>
                <a:cubicBezTo>
                  <a:pt x="683895" y="163830"/>
                  <a:pt x="686562" y="172593"/>
                  <a:pt x="686562" y="181483"/>
                </a:cubicBezTo>
                <a:cubicBezTo>
                  <a:pt x="686689" y="193929"/>
                  <a:pt x="681990" y="205867"/>
                  <a:pt x="673735" y="214630"/>
                </a:cubicBezTo>
                <a:cubicBezTo>
                  <a:pt x="665099" y="223520"/>
                  <a:pt x="653415" y="228473"/>
                  <a:pt x="641350" y="228092"/>
                </a:cubicBezTo>
                <a:cubicBezTo>
                  <a:pt x="632714" y="228092"/>
                  <a:pt x="624332" y="226060"/>
                  <a:pt x="616458" y="222123"/>
                </a:cubicBezTo>
                <a:cubicBezTo>
                  <a:pt x="608838" y="218313"/>
                  <a:pt x="602234" y="212725"/>
                  <a:pt x="597027" y="205740"/>
                </a:cubicBezTo>
                <a:lnTo>
                  <a:pt x="609219" y="191008"/>
                </a:lnTo>
                <a:cubicBezTo>
                  <a:pt x="616585" y="201549"/>
                  <a:pt x="628015" y="208026"/>
                  <a:pt x="640334" y="208661"/>
                </a:cubicBezTo>
                <a:cubicBezTo>
                  <a:pt x="647573" y="208915"/>
                  <a:pt x="654685" y="206121"/>
                  <a:pt x="660019" y="200914"/>
                </a:cubicBezTo>
                <a:cubicBezTo>
                  <a:pt x="665099" y="196215"/>
                  <a:pt x="668147" y="189484"/>
                  <a:pt x="668274" y="182245"/>
                </a:cubicBezTo>
                <a:cubicBezTo>
                  <a:pt x="668274" y="176530"/>
                  <a:pt x="666369" y="170942"/>
                  <a:pt x="662940" y="166497"/>
                </a:cubicBezTo>
                <a:cubicBezTo>
                  <a:pt x="656082" y="159512"/>
                  <a:pt x="648081" y="153924"/>
                  <a:pt x="639572" y="149606"/>
                </a:cubicBezTo>
                <a:cubicBezTo>
                  <a:pt x="628904" y="144653"/>
                  <a:pt x="619506" y="137287"/>
                  <a:pt x="611886" y="127889"/>
                </a:cubicBezTo>
                <a:cubicBezTo>
                  <a:pt x="606933" y="120650"/>
                  <a:pt x="604393" y="111887"/>
                  <a:pt x="604647" y="102997"/>
                </a:cubicBezTo>
                <a:cubicBezTo>
                  <a:pt x="604393" y="91694"/>
                  <a:pt x="608584" y="80645"/>
                  <a:pt x="616331" y="72898"/>
                </a:cubicBezTo>
                <a:cubicBezTo>
                  <a:pt x="624205" y="64897"/>
                  <a:pt x="634746" y="60579"/>
                  <a:pt x="645668" y="60960"/>
                </a:cubicBezTo>
                <a:close/>
                <a:moveTo>
                  <a:pt x="48895" y="60960"/>
                </a:moveTo>
                <a:cubicBezTo>
                  <a:pt x="64516" y="62484"/>
                  <a:pt x="78867" y="70358"/>
                  <a:pt x="89154" y="82931"/>
                </a:cubicBezTo>
                <a:lnTo>
                  <a:pt x="76708" y="96266"/>
                </a:lnTo>
                <a:cubicBezTo>
                  <a:pt x="69088" y="87122"/>
                  <a:pt x="58293" y="81407"/>
                  <a:pt x="46736" y="80645"/>
                </a:cubicBezTo>
                <a:cubicBezTo>
                  <a:pt x="40767" y="80518"/>
                  <a:pt x="34925" y="82804"/>
                  <a:pt x="30607" y="87122"/>
                </a:cubicBezTo>
                <a:cubicBezTo>
                  <a:pt x="26416" y="90932"/>
                  <a:pt x="24130" y="96520"/>
                  <a:pt x="24003" y="102362"/>
                </a:cubicBezTo>
                <a:cubicBezTo>
                  <a:pt x="24257" y="107823"/>
                  <a:pt x="26035" y="113157"/>
                  <a:pt x="29337" y="117348"/>
                </a:cubicBezTo>
                <a:cubicBezTo>
                  <a:pt x="36195" y="124333"/>
                  <a:pt x="44069" y="129921"/>
                  <a:pt x="52705" y="133985"/>
                </a:cubicBezTo>
                <a:cubicBezTo>
                  <a:pt x="63754" y="139319"/>
                  <a:pt x="73660" y="147066"/>
                  <a:pt x="81788" y="156591"/>
                </a:cubicBezTo>
                <a:cubicBezTo>
                  <a:pt x="86868" y="163830"/>
                  <a:pt x="89535" y="172593"/>
                  <a:pt x="89535" y="181483"/>
                </a:cubicBezTo>
                <a:cubicBezTo>
                  <a:pt x="89662" y="193929"/>
                  <a:pt x="84963" y="205994"/>
                  <a:pt x="76454" y="214630"/>
                </a:cubicBezTo>
                <a:cubicBezTo>
                  <a:pt x="67945" y="223647"/>
                  <a:pt x="56388" y="228473"/>
                  <a:pt x="44323" y="228092"/>
                </a:cubicBezTo>
                <a:cubicBezTo>
                  <a:pt x="35687" y="228092"/>
                  <a:pt x="27178" y="226060"/>
                  <a:pt x="19431" y="222123"/>
                </a:cubicBezTo>
                <a:cubicBezTo>
                  <a:pt x="11811" y="218313"/>
                  <a:pt x="5207" y="212725"/>
                  <a:pt x="0" y="205740"/>
                </a:cubicBezTo>
                <a:lnTo>
                  <a:pt x="12192" y="191008"/>
                </a:lnTo>
                <a:cubicBezTo>
                  <a:pt x="19558" y="201549"/>
                  <a:pt x="30988" y="208026"/>
                  <a:pt x="43307" y="208661"/>
                </a:cubicBezTo>
                <a:cubicBezTo>
                  <a:pt x="50546" y="208915"/>
                  <a:pt x="57658" y="206121"/>
                  <a:pt x="62992" y="200914"/>
                </a:cubicBezTo>
                <a:cubicBezTo>
                  <a:pt x="68199" y="196215"/>
                  <a:pt x="71120" y="189484"/>
                  <a:pt x="71247" y="182245"/>
                </a:cubicBezTo>
                <a:cubicBezTo>
                  <a:pt x="71247" y="176530"/>
                  <a:pt x="69342" y="170942"/>
                  <a:pt x="65913" y="166497"/>
                </a:cubicBezTo>
                <a:cubicBezTo>
                  <a:pt x="59055" y="159512"/>
                  <a:pt x="51054" y="153797"/>
                  <a:pt x="42545" y="149606"/>
                </a:cubicBezTo>
                <a:cubicBezTo>
                  <a:pt x="32004" y="144526"/>
                  <a:pt x="22733" y="137160"/>
                  <a:pt x="15113" y="127889"/>
                </a:cubicBezTo>
                <a:cubicBezTo>
                  <a:pt x="10160" y="120650"/>
                  <a:pt x="7620" y="111887"/>
                  <a:pt x="7874" y="102997"/>
                </a:cubicBezTo>
                <a:cubicBezTo>
                  <a:pt x="7493" y="91567"/>
                  <a:pt x="11811" y="80645"/>
                  <a:pt x="19558" y="72898"/>
                </a:cubicBezTo>
                <a:cubicBezTo>
                  <a:pt x="27432" y="64897"/>
                  <a:pt x="37973" y="60579"/>
                  <a:pt x="48895" y="60960"/>
                </a:cubicBezTo>
                <a:close/>
                <a:moveTo>
                  <a:pt x="2110105" y="60706"/>
                </a:moveTo>
                <a:cubicBezTo>
                  <a:pt x="2117217" y="60706"/>
                  <a:pt x="2124202" y="62230"/>
                  <a:pt x="2130679" y="65151"/>
                </a:cubicBezTo>
                <a:cubicBezTo>
                  <a:pt x="2136775" y="67818"/>
                  <a:pt x="2142236" y="71882"/>
                  <a:pt x="2146554" y="77089"/>
                </a:cubicBezTo>
                <a:cubicBezTo>
                  <a:pt x="2151507" y="83439"/>
                  <a:pt x="2155190" y="90805"/>
                  <a:pt x="2157349" y="98806"/>
                </a:cubicBezTo>
                <a:cubicBezTo>
                  <a:pt x="2162683" y="87376"/>
                  <a:pt x="2170811" y="77597"/>
                  <a:pt x="2180717" y="70358"/>
                </a:cubicBezTo>
                <a:cubicBezTo>
                  <a:pt x="2189988" y="64008"/>
                  <a:pt x="2200656" y="60579"/>
                  <a:pt x="2211705" y="60706"/>
                </a:cubicBezTo>
                <a:cubicBezTo>
                  <a:pt x="2221357" y="60452"/>
                  <a:pt x="2231009" y="63373"/>
                  <a:pt x="2239137" y="68961"/>
                </a:cubicBezTo>
                <a:cubicBezTo>
                  <a:pt x="2247138" y="74549"/>
                  <a:pt x="2253234" y="82677"/>
                  <a:pt x="2256663" y="92075"/>
                </a:cubicBezTo>
                <a:cubicBezTo>
                  <a:pt x="2261235" y="106553"/>
                  <a:pt x="2263267" y="121666"/>
                  <a:pt x="2262505" y="136906"/>
                </a:cubicBezTo>
                <a:lnTo>
                  <a:pt x="2262505" y="223647"/>
                </a:lnTo>
                <a:lnTo>
                  <a:pt x="2242947" y="223647"/>
                </a:lnTo>
                <a:lnTo>
                  <a:pt x="2242947" y="136906"/>
                </a:lnTo>
                <a:cubicBezTo>
                  <a:pt x="2243582" y="125095"/>
                  <a:pt x="2242439" y="113157"/>
                  <a:pt x="2239391" y="101727"/>
                </a:cubicBezTo>
                <a:cubicBezTo>
                  <a:pt x="2237232" y="95377"/>
                  <a:pt x="2233168" y="89916"/>
                  <a:pt x="2227707" y="86233"/>
                </a:cubicBezTo>
                <a:cubicBezTo>
                  <a:pt x="2221865" y="82169"/>
                  <a:pt x="2215007" y="80137"/>
                  <a:pt x="2208022" y="80518"/>
                </a:cubicBezTo>
                <a:cubicBezTo>
                  <a:pt x="2198878" y="80391"/>
                  <a:pt x="2189861" y="83439"/>
                  <a:pt x="2182495" y="89281"/>
                </a:cubicBezTo>
                <a:cubicBezTo>
                  <a:pt x="2174748" y="94996"/>
                  <a:pt x="2168906" y="103124"/>
                  <a:pt x="2165604" y="112395"/>
                </a:cubicBezTo>
                <a:cubicBezTo>
                  <a:pt x="2161159" y="128524"/>
                  <a:pt x="2159381" y="145415"/>
                  <a:pt x="2160270" y="162179"/>
                </a:cubicBezTo>
                <a:lnTo>
                  <a:pt x="2160270" y="224409"/>
                </a:lnTo>
                <a:lnTo>
                  <a:pt x="2141347" y="224409"/>
                </a:lnTo>
                <a:lnTo>
                  <a:pt x="2141347" y="143129"/>
                </a:lnTo>
                <a:cubicBezTo>
                  <a:pt x="2141855" y="130048"/>
                  <a:pt x="2140839" y="116967"/>
                  <a:pt x="2138045" y="104267"/>
                </a:cubicBezTo>
                <a:cubicBezTo>
                  <a:pt x="2135886" y="97536"/>
                  <a:pt x="2131822" y="91694"/>
                  <a:pt x="2126361" y="87630"/>
                </a:cubicBezTo>
                <a:cubicBezTo>
                  <a:pt x="2120392" y="83566"/>
                  <a:pt x="2113534" y="81407"/>
                  <a:pt x="2106422" y="81661"/>
                </a:cubicBezTo>
                <a:cubicBezTo>
                  <a:pt x="2097405" y="81661"/>
                  <a:pt x="2088642" y="84582"/>
                  <a:pt x="2081403" y="90170"/>
                </a:cubicBezTo>
                <a:cubicBezTo>
                  <a:pt x="2073656" y="95885"/>
                  <a:pt x="2067687" y="103759"/>
                  <a:pt x="2064258" y="113030"/>
                </a:cubicBezTo>
                <a:cubicBezTo>
                  <a:pt x="2059940" y="127381"/>
                  <a:pt x="2058035" y="142367"/>
                  <a:pt x="2058670" y="157353"/>
                </a:cubicBezTo>
                <a:lnTo>
                  <a:pt x="2058670" y="224663"/>
                </a:lnTo>
                <a:lnTo>
                  <a:pt x="2039493" y="224663"/>
                </a:lnTo>
                <a:lnTo>
                  <a:pt x="2039747" y="64770"/>
                </a:lnTo>
                <a:lnTo>
                  <a:pt x="2058924" y="64770"/>
                </a:lnTo>
                <a:lnTo>
                  <a:pt x="2058924" y="92075"/>
                </a:lnTo>
                <a:cubicBezTo>
                  <a:pt x="2064385" y="83439"/>
                  <a:pt x="2071497" y="75819"/>
                  <a:pt x="2079498" y="69850"/>
                </a:cubicBezTo>
                <a:cubicBezTo>
                  <a:pt x="2088769" y="63881"/>
                  <a:pt x="2099310" y="60706"/>
                  <a:pt x="2110232" y="60579"/>
                </a:cubicBezTo>
                <a:close/>
                <a:moveTo>
                  <a:pt x="790829" y="60579"/>
                </a:moveTo>
                <a:cubicBezTo>
                  <a:pt x="797941" y="60579"/>
                  <a:pt x="804926" y="62103"/>
                  <a:pt x="811403" y="65024"/>
                </a:cubicBezTo>
                <a:cubicBezTo>
                  <a:pt x="817499" y="67691"/>
                  <a:pt x="822960" y="71755"/>
                  <a:pt x="827278" y="76962"/>
                </a:cubicBezTo>
                <a:cubicBezTo>
                  <a:pt x="832104" y="83439"/>
                  <a:pt x="835787" y="90805"/>
                  <a:pt x="838073" y="98679"/>
                </a:cubicBezTo>
                <a:cubicBezTo>
                  <a:pt x="843407" y="87249"/>
                  <a:pt x="851535" y="77470"/>
                  <a:pt x="861441" y="70231"/>
                </a:cubicBezTo>
                <a:cubicBezTo>
                  <a:pt x="870712" y="63881"/>
                  <a:pt x="881380" y="60452"/>
                  <a:pt x="892429" y="60579"/>
                </a:cubicBezTo>
                <a:cubicBezTo>
                  <a:pt x="902081" y="60452"/>
                  <a:pt x="911606" y="63246"/>
                  <a:pt x="919861" y="68834"/>
                </a:cubicBezTo>
                <a:cubicBezTo>
                  <a:pt x="927735" y="74549"/>
                  <a:pt x="933831" y="82677"/>
                  <a:pt x="937387" y="91948"/>
                </a:cubicBezTo>
                <a:cubicBezTo>
                  <a:pt x="941705" y="106426"/>
                  <a:pt x="943610" y="121539"/>
                  <a:pt x="942975" y="136779"/>
                </a:cubicBezTo>
                <a:lnTo>
                  <a:pt x="942975" y="223520"/>
                </a:lnTo>
                <a:lnTo>
                  <a:pt x="923544" y="223520"/>
                </a:lnTo>
                <a:lnTo>
                  <a:pt x="923544" y="136906"/>
                </a:lnTo>
                <a:cubicBezTo>
                  <a:pt x="924179" y="125095"/>
                  <a:pt x="923036" y="113157"/>
                  <a:pt x="919988" y="101727"/>
                </a:cubicBezTo>
                <a:cubicBezTo>
                  <a:pt x="917702" y="95377"/>
                  <a:pt x="913638" y="89916"/>
                  <a:pt x="908304" y="86233"/>
                </a:cubicBezTo>
                <a:cubicBezTo>
                  <a:pt x="902462" y="82296"/>
                  <a:pt x="895604" y="80264"/>
                  <a:pt x="888619" y="80518"/>
                </a:cubicBezTo>
                <a:cubicBezTo>
                  <a:pt x="879475" y="80391"/>
                  <a:pt x="870458" y="83439"/>
                  <a:pt x="863092" y="89281"/>
                </a:cubicBezTo>
                <a:cubicBezTo>
                  <a:pt x="855345" y="94996"/>
                  <a:pt x="849503" y="103124"/>
                  <a:pt x="846201" y="112395"/>
                </a:cubicBezTo>
                <a:cubicBezTo>
                  <a:pt x="841629" y="128524"/>
                  <a:pt x="839851" y="145415"/>
                  <a:pt x="840867" y="162179"/>
                </a:cubicBezTo>
                <a:lnTo>
                  <a:pt x="840867" y="224409"/>
                </a:lnTo>
                <a:lnTo>
                  <a:pt x="821690" y="224409"/>
                </a:lnTo>
                <a:lnTo>
                  <a:pt x="821690" y="143129"/>
                </a:lnTo>
                <a:cubicBezTo>
                  <a:pt x="822325" y="130048"/>
                  <a:pt x="821182" y="116967"/>
                  <a:pt x="818134" y="104267"/>
                </a:cubicBezTo>
                <a:cubicBezTo>
                  <a:pt x="816102" y="97409"/>
                  <a:pt x="811911" y="91567"/>
                  <a:pt x="806450" y="87630"/>
                </a:cubicBezTo>
                <a:cubicBezTo>
                  <a:pt x="800481" y="83566"/>
                  <a:pt x="793623" y="81407"/>
                  <a:pt x="786511" y="81661"/>
                </a:cubicBezTo>
                <a:cubicBezTo>
                  <a:pt x="777621" y="81661"/>
                  <a:pt x="768858" y="84582"/>
                  <a:pt x="761619" y="90170"/>
                </a:cubicBezTo>
                <a:cubicBezTo>
                  <a:pt x="753872" y="95885"/>
                  <a:pt x="747903" y="103759"/>
                  <a:pt x="744474" y="113030"/>
                </a:cubicBezTo>
                <a:cubicBezTo>
                  <a:pt x="740156" y="127381"/>
                  <a:pt x="738251" y="142367"/>
                  <a:pt x="738886" y="157353"/>
                </a:cubicBezTo>
                <a:lnTo>
                  <a:pt x="738886" y="224663"/>
                </a:lnTo>
                <a:lnTo>
                  <a:pt x="719709" y="224663"/>
                </a:lnTo>
                <a:lnTo>
                  <a:pt x="720217" y="64643"/>
                </a:lnTo>
                <a:lnTo>
                  <a:pt x="739394" y="64643"/>
                </a:lnTo>
                <a:lnTo>
                  <a:pt x="739394" y="92075"/>
                </a:lnTo>
                <a:cubicBezTo>
                  <a:pt x="744855" y="83439"/>
                  <a:pt x="751967" y="75819"/>
                  <a:pt x="759968" y="69850"/>
                </a:cubicBezTo>
                <a:cubicBezTo>
                  <a:pt x="769239" y="63754"/>
                  <a:pt x="779780" y="60579"/>
                  <a:pt x="790702" y="60579"/>
                </a:cubicBezTo>
                <a:close/>
                <a:moveTo>
                  <a:pt x="1251331" y="60071"/>
                </a:moveTo>
                <a:cubicBezTo>
                  <a:pt x="1261872" y="59817"/>
                  <a:pt x="1272286" y="62992"/>
                  <a:pt x="1281049" y="69088"/>
                </a:cubicBezTo>
                <a:cubicBezTo>
                  <a:pt x="1289685" y="75184"/>
                  <a:pt x="1296416" y="83820"/>
                  <a:pt x="1300226" y="93980"/>
                </a:cubicBezTo>
                <a:cubicBezTo>
                  <a:pt x="1304925" y="109347"/>
                  <a:pt x="1307084" y="125603"/>
                  <a:pt x="1306322" y="141859"/>
                </a:cubicBezTo>
                <a:lnTo>
                  <a:pt x="1306322" y="223520"/>
                </a:lnTo>
                <a:lnTo>
                  <a:pt x="1287145" y="223520"/>
                </a:lnTo>
                <a:lnTo>
                  <a:pt x="1287145" y="148844"/>
                </a:lnTo>
                <a:cubicBezTo>
                  <a:pt x="1287526" y="136652"/>
                  <a:pt x="1286891" y="124333"/>
                  <a:pt x="1284986" y="112268"/>
                </a:cubicBezTo>
                <a:cubicBezTo>
                  <a:pt x="1283589" y="102616"/>
                  <a:pt x="1279017" y="93726"/>
                  <a:pt x="1272159" y="87376"/>
                </a:cubicBezTo>
                <a:cubicBezTo>
                  <a:pt x="1265047" y="81788"/>
                  <a:pt x="1256411" y="78994"/>
                  <a:pt x="1247521" y="79375"/>
                </a:cubicBezTo>
                <a:cubicBezTo>
                  <a:pt x="1235964" y="79248"/>
                  <a:pt x="1224788" y="83693"/>
                  <a:pt x="1216152" y="91821"/>
                </a:cubicBezTo>
                <a:cubicBezTo>
                  <a:pt x="1207262" y="99441"/>
                  <a:pt x="1200912" y="110109"/>
                  <a:pt x="1198118" y="121920"/>
                </a:cubicBezTo>
                <a:cubicBezTo>
                  <a:pt x="1195832" y="136271"/>
                  <a:pt x="1194816" y="150749"/>
                  <a:pt x="1195324" y="165227"/>
                </a:cubicBezTo>
                <a:lnTo>
                  <a:pt x="1195324" y="223520"/>
                </a:lnTo>
                <a:lnTo>
                  <a:pt x="1176147" y="223520"/>
                </a:lnTo>
                <a:lnTo>
                  <a:pt x="1176147" y="64643"/>
                </a:lnTo>
                <a:lnTo>
                  <a:pt x="1195324" y="64643"/>
                </a:lnTo>
                <a:lnTo>
                  <a:pt x="1195324" y="93091"/>
                </a:lnTo>
                <a:cubicBezTo>
                  <a:pt x="1202055" y="82931"/>
                  <a:pt x="1210818" y="74422"/>
                  <a:pt x="1220851" y="68199"/>
                </a:cubicBezTo>
                <a:cubicBezTo>
                  <a:pt x="1230249" y="62865"/>
                  <a:pt x="1240663" y="60198"/>
                  <a:pt x="1251331" y="60198"/>
                </a:cubicBezTo>
                <a:close/>
                <a:moveTo>
                  <a:pt x="1474216" y="59690"/>
                </a:moveTo>
                <a:cubicBezTo>
                  <a:pt x="1485773" y="59563"/>
                  <a:pt x="1497203" y="62357"/>
                  <a:pt x="1507490" y="67945"/>
                </a:cubicBezTo>
                <a:cubicBezTo>
                  <a:pt x="1517904" y="74041"/>
                  <a:pt x="1526794" y="82550"/>
                  <a:pt x="1533525" y="92837"/>
                </a:cubicBezTo>
                <a:lnTo>
                  <a:pt x="1533525" y="64643"/>
                </a:lnTo>
                <a:lnTo>
                  <a:pt x="1552702" y="64643"/>
                </a:lnTo>
                <a:lnTo>
                  <a:pt x="1552702" y="223520"/>
                </a:lnTo>
                <a:lnTo>
                  <a:pt x="1533779" y="223520"/>
                </a:lnTo>
                <a:lnTo>
                  <a:pt x="1533779" y="196215"/>
                </a:lnTo>
                <a:cubicBezTo>
                  <a:pt x="1526540" y="205994"/>
                  <a:pt x="1517269" y="213995"/>
                  <a:pt x="1506855" y="219583"/>
                </a:cubicBezTo>
                <a:cubicBezTo>
                  <a:pt x="1496568" y="225044"/>
                  <a:pt x="1485265" y="227838"/>
                  <a:pt x="1473835" y="227584"/>
                </a:cubicBezTo>
                <a:cubicBezTo>
                  <a:pt x="1453261" y="227711"/>
                  <a:pt x="1433703" y="218694"/>
                  <a:pt x="1419733" y="202692"/>
                </a:cubicBezTo>
                <a:cubicBezTo>
                  <a:pt x="1404620" y="187071"/>
                  <a:pt x="1396111" y="165608"/>
                  <a:pt x="1396365" y="143129"/>
                </a:cubicBezTo>
                <a:cubicBezTo>
                  <a:pt x="1396238" y="121031"/>
                  <a:pt x="1404620" y="99822"/>
                  <a:pt x="1419733" y="84582"/>
                </a:cubicBezTo>
                <a:cubicBezTo>
                  <a:pt x="1433830" y="68453"/>
                  <a:pt x="1453642" y="59436"/>
                  <a:pt x="1474343" y="59690"/>
                </a:cubicBezTo>
                <a:close/>
                <a:moveTo>
                  <a:pt x="1055370" y="59690"/>
                </a:moveTo>
                <a:cubicBezTo>
                  <a:pt x="1066927" y="59563"/>
                  <a:pt x="1078357" y="62357"/>
                  <a:pt x="1088644" y="67945"/>
                </a:cubicBezTo>
                <a:cubicBezTo>
                  <a:pt x="1099058" y="74041"/>
                  <a:pt x="1107948" y="82550"/>
                  <a:pt x="1114679" y="92837"/>
                </a:cubicBezTo>
                <a:lnTo>
                  <a:pt x="1114679" y="64643"/>
                </a:lnTo>
                <a:lnTo>
                  <a:pt x="1133856" y="64643"/>
                </a:lnTo>
                <a:lnTo>
                  <a:pt x="1133856" y="223520"/>
                </a:lnTo>
                <a:lnTo>
                  <a:pt x="1114806" y="223520"/>
                </a:lnTo>
                <a:lnTo>
                  <a:pt x="1114806" y="196215"/>
                </a:lnTo>
                <a:cubicBezTo>
                  <a:pt x="1107567" y="205994"/>
                  <a:pt x="1098296" y="213995"/>
                  <a:pt x="1087882" y="219583"/>
                </a:cubicBezTo>
                <a:cubicBezTo>
                  <a:pt x="1077595" y="225044"/>
                  <a:pt x="1066292" y="227838"/>
                  <a:pt x="1054862" y="227584"/>
                </a:cubicBezTo>
                <a:cubicBezTo>
                  <a:pt x="1034288" y="227711"/>
                  <a:pt x="1014730" y="218694"/>
                  <a:pt x="1000760" y="202692"/>
                </a:cubicBezTo>
                <a:cubicBezTo>
                  <a:pt x="985647" y="187071"/>
                  <a:pt x="977138" y="165608"/>
                  <a:pt x="977392" y="143129"/>
                </a:cubicBezTo>
                <a:cubicBezTo>
                  <a:pt x="977265" y="121031"/>
                  <a:pt x="985774" y="99822"/>
                  <a:pt x="1000760" y="84582"/>
                </a:cubicBezTo>
                <a:cubicBezTo>
                  <a:pt x="1014857" y="68453"/>
                  <a:pt x="1034669" y="59436"/>
                  <a:pt x="1055370" y="59690"/>
                </a:cubicBezTo>
                <a:close/>
                <a:moveTo>
                  <a:pt x="120269" y="4064"/>
                </a:moveTo>
                <a:lnTo>
                  <a:pt x="139446" y="4064"/>
                </a:lnTo>
                <a:lnTo>
                  <a:pt x="139446" y="224282"/>
                </a:lnTo>
                <a:lnTo>
                  <a:pt x="120269" y="224282"/>
                </a:lnTo>
                <a:close/>
                <a:moveTo>
                  <a:pt x="364744" y="3175"/>
                </a:moveTo>
                <a:lnTo>
                  <a:pt x="383921" y="4191"/>
                </a:lnTo>
                <a:lnTo>
                  <a:pt x="383921" y="224282"/>
                </a:lnTo>
                <a:lnTo>
                  <a:pt x="364998" y="224282"/>
                </a:lnTo>
                <a:lnTo>
                  <a:pt x="364998" y="196850"/>
                </a:lnTo>
                <a:cubicBezTo>
                  <a:pt x="357759" y="206629"/>
                  <a:pt x="348488" y="214630"/>
                  <a:pt x="338074" y="220218"/>
                </a:cubicBezTo>
                <a:cubicBezTo>
                  <a:pt x="327787" y="225679"/>
                  <a:pt x="316484" y="228473"/>
                  <a:pt x="305054" y="228219"/>
                </a:cubicBezTo>
                <a:cubicBezTo>
                  <a:pt x="284480" y="228346"/>
                  <a:pt x="264922" y="219329"/>
                  <a:pt x="250952" y="203327"/>
                </a:cubicBezTo>
                <a:cubicBezTo>
                  <a:pt x="235839" y="187706"/>
                  <a:pt x="227330" y="166243"/>
                  <a:pt x="227584" y="143764"/>
                </a:cubicBezTo>
                <a:cubicBezTo>
                  <a:pt x="227457" y="121666"/>
                  <a:pt x="235966" y="100457"/>
                  <a:pt x="250952" y="85217"/>
                </a:cubicBezTo>
                <a:cubicBezTo>
                  <a:pt x="265049" y="69088"/>
                  <a:pt x="284861" y="60071"/>
                  <a:pt x="305562" y="60325"/>
                </a:cubicBezTo>
                <a:cubicBezTo>
                  <a:pt x="317119" y="60198"/>
                  <a:pt x="328549" y="62992"/>
                  <a:pt x="338836" y="68580"/>
                </a:cubicBezTo>
                <a:cubicBezTo>
                  <a:pt x="349250" y="74676"/>
                  <a:pt x="358140" y="83185"/>
                  <a:pt x="364871" y="93472"/>
                </a:cubicBezTo>
                <a:close/>
                <a:moveTo>
                  <a:pt x="1354201" y="127"/>
                </a:moveTo>
                <a:cubicBezTo>
                  <a:pt x="1358519" y="0"/>
                  <a:pt x="1362583" y="1778"/>
                  <a:pt x="1365504" y="5080"/>
                </a:cubicBezTo>
                <a:cubicBezTo>
                  <a:pt x="1368552" y="8255"/>
                  <a:pt x="1370203" y="12573"/>
                  <a:pt x="1370203" y="17018"/>
                </a:cubicBezTo>
                <a:cubicBezTo>
                  <a:pt x="1370203" y="21463"/>
                  <a:pt x="1368552" y="25654"/>
                  <a:pt x="1365504" y="28702"/>
                </a:cubicBezTo>
                <a:cubicBezTo>
                  <a:pt x="1362583" y="31877"/>
                  <a:pt x="1358519" y="33782"/>
                  <a:pt x="1354201" y="33655"/>
                </a:cubicBezTo>
                <a:cubicBezTo>
                  <a:pt x="1349883" y="33528"/>
                  <a:pt x="1346073" y="31877"/>
                  <a:pt x="1343152" y="28702"/>
                </a:cubicBezTo>
                <a:cubicBezTo>
                  <a:pt x="1340231" y="25527"/>
                  <a:pt x="1338453" y="21463"/>
                  <a:pt x="1338453" y="17018"/>
                </a:cubicBezTo>
                <a:cubicBezTo>
                  <a:pt x="1338453" y="12573"/>
                  <a:pt x="1340104" y="8255"/>
                  <a:pt x="1343152" y="5080"/>
                </a:cubicBezTo>
                <a:cubicBezTo>
                  <a:pt x="1345946" y="1778"/>
                  <a:pt x="1350010" y="0"/>
                  <a:pt x="1354201" y="127"/>
                </a:cubicBezTo>
                <a:close/>
                <a:moveTo>
                  <a:pt x="186182" y="127"/>
                </a:moveTo>
                <a:cubicBezTo>
                  <a:pt x="190500" y="0"/>
                  <a:pt x="194564" y="1778"/>
                  <a:pt x="197485" y="5080"/>
                </a:cubicBezTo>
                <a:cubicBezTo>
                  <a:pt x="200533" y="8255"/>
                  <a:pt x="202184" y="12573"/>
                  <a:pt x="202184" y="17018"/>
                </a:cubicBezTo>
                <a:cubicBezTo>
                  <a:pt x="202184" y="21463"/>
                  <a:pt x="200533" y="25654"/>
                  <a:pt x="197485" y="28702"/>
                </a:cubicBezTo>
                <a:cubicBezTo>
                  <a:pt x="194564" y="31877"/>
                  <a:pt x="190500" y="33782"/>
                  <a:pt x="186182" y="33655"/>
                </a:cubicBezTo>
                <a:cubicBezTo>
                  <a:pt x="181864" y="33528"/>
                  <a:pt x="178054" y="31877"/>
                  <a:pt x="175133" y="28702"/>
                </a:cubicBezTo>
                <a:cubicBezTo>
                  <a:pt x="172212" y="25527"/>
                  <a:pt x="170434" y="21463"/>
                  <a:pt x="170434" y="17018"/>
                </a:cubicBezTo>
                <a:cubicBezTo>
                  <a:pt x="170434" y="12573"/>
                  <a:pt x="172085" y="8255"/>
                  <a:pt x="175133" y="5080"/>
                </a:cubicBezTo>
                <a:cubicBezTo>
                  <a:pt x="177927" y="1778"/>
                  <a:pt x="181991" y="0"/>
                  <a:pt x="186182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"/>
          <p:cNvSpPr/>
          <p:nvPr/>
        </p:nvSpPr>
        <p:spPr>
          <a:xfrm>
            <a:off x="-88264" y="4372884"/>
            <a:ext cx="18377535" cy="6068091"/>
          </a:xfrm>
          <a:custGeom>
            <a:rect b="b" l="l" r="r" t="t"/>
            <a:pathLst>
              <a:path extrusionOk="0" h="8090789" w="24503380">
                <a:moveTo>
                  <a:pt x="17272" y="5665851"/>
                </a:moveTo>
                <a:cubicBezTo>
                  <a:pt x="233426" y="6138418"/>
                  <a:pt x="776478" y="6524244"/>
                  <a:pt x="1417701" y="6647434"/>
                </a:cubicBezTo>
                <a:lnTo>
                  <a:pt x="1415923" y="6656832"/>
                </a:lnTo>
                <a:lnTo>
                  <a:pt x="1417701" y="6647434"/>
                </a:lnTo>
                <a:cubicBezTo>
                  <a:pt x="2058924" y="6770624"/>
                  <a:pt x="2776474" y="6633337"/>
                  <a:pt x="3263900" y="6294882"/>
                </a:cubicBezTo>
                <a:cubicBezTo>
                  <a:pt x="3506470" y="6126480"/>
                  <a:pt x="3688207" y="5917819"/>
                  <a:pt x="3871341" y="5707761"/>
                </a:cubicBezTo>
                <a:cubicBezTo>
                  <a:pt x="3985895" y="5576189"/>
                  <a:pt x="4101084" y="5444109"/>
                  <a:pt x="4231513" y="5321681"/>
                </a:cubicBezTo>
                <a:lnTo>
                  <a:pt x="4237990" y="5328666"/>
                </a:lnTo>
                <a:lnTo>
                  <a:pt x="4231513" y="5321681"/>
                </a:lnTo>
                <a:cubicBezTo>
                  <a:pt x="4570222" y="5003546"/>
                  <a:pt x="5101717" y="4735576"/>
                  <a:pt x="5625211" y="4840224"/>
                </a:cubicBezTo>
                <a:cubicBezTo>
                  <a:pt x="6212459" y="4957826"/>
                  <a:pt x="6473825" y="5457063"/>
                  <a:pt x="6698234" y="5884418"/>
                </a:cubicBezTo>
                <a:cubicBezTo>
                  <a:pt x="6703695" y="5894959"/>
                  <a:pt x="6709283" y="5905373"/>
                  <a:pt x="6714744" y="5915787"/>
                </a:cubicBezTo>
                <a:lnTo>
                  <a:pt x="6706362" y="5920232"/>
                </a:lnTo>
                <a:lnTo>
                  <a:pt x="6714744" y="5915787"/>
                </a:lnTo>
                <a:cubicBezTo>
                  <a:pt x="6943090" y="6349873"/>
                  <a:pt x="7387336" y="6832092"/>
                  <a:pt x="7991983" y="6767068"/>
                </a:cubicBezTo>
                <a:cubicBezTo>
                  <a:pt x="8450961" y="6717792"/>
                  <a:pt x="8740267" y="6367272"/>
                  <a:pt x="8902446" y="6034913"/>
                </a:cubicBezTo>
                <a:lnTo>
                  <a:pt x="8910955" y="6039104"/>
                </a:lnTo>
                <a:lnTo>
                  <a:pt x="8902446" y="6034913"/>
                </a:lnTo>
                <a:cubicBezTo>
                  <a:pt x="8929497" y="5979414"/>
                  <a:pt x="8955405" y="5922899"/>
                  <a:pt x="8981440" y="5866003"/>
                </a:cubicBezTo>
                <a:cubicBezTo>
                  <a:pt x="9007602" y="5808726"/>
                  <a:pt x="9034018" y="5750941"/>
                  <a:pt x="9061831" y="5693918"/>
                </a:cubicBezTo>
                <a:cubicBezTo>
                  <a:pt x="9172067" y="5467858"/>
                  <a:pt x="9305798" y="5250434"/>
                  <a:pt x="9546717" y="5096637"/>
                </a:cubicBezTo>
                <a:lnTo>
                  <a:pt x="9551797" y="5104638"/>
                </a:lnTo>
                <a:lnTo>
                  <a:pt x="9546717" y="5096637"/>
                </a:lnTo>
                <a:cubicBezTo>
                  <a:pt x="10008362" y="4801870"/>
                  <a:pt x="10728706" y="4857369"/>
                  <a:pt x="11229721" y="5108829"/>
                </a:cubicBezTo>
                <a:lnTo>
                  <a:pt x="11225403" y="5117338"/>
                </a:lnTo>
                <a:lnTo>
                  <a:pt x="11229721" y="5108829"/>
                </a:lnTo>
                <a:cubicBezTo>
                  <a:pt x="11731117" y="5360416"/>
                  <a:pt x="12057761" y="5765546"/>
                  <a:pt x="12339447" y="6166612"/>
                </a:cubicBezTo>
                <a:cubicBezTo>
                  <a:pt x="12375261" y="6217539"/>
                  <a:pt x="12410694" y="6268720"/>
                  <a:pt x="12446127" y="6320028"/>
                </a:cubicBezTo>
                <a:cubicBezTo>
                  <a:pt x="12481687" y="6371463"/>
                  <a:pt x="12517247" y="6422898"/>
                  <a:pt x="12553315" y="6474079"/>
                </a:cubicBezTo>
                <a:cubicBezTo>
                  <a:pt x="12764262" y="6774434"/>
                  <a:pt x="12988798" y="7067931"/>
                  <a:pt x="13301473" y="7307834"/>
                </a:cubicBezTo>
                <a:lnTo>
                  <a:pt x="13295630" y="7315327"/>
                </a:lnTo>
                <a:lnTo>
                  <a:pt x="13301473" y="7307834"/>
                </a:lnTo>
                <a:cubicBezTo>
                  <a:pt x="14178025" y="7980553"/>
                  <a:pt x="15720823" y="8070469"/>
                  <a:pt x="16722472" y="7506716"/>
                </a:cubicBezTo>
                <a:cubicBezTo>
                  <a:pt x="17569942" y="7029958"/>
                  <a:pt x="17937225" y="6243828"/>
                  <a:pt x="18298160" y="5470906"/>
                </a:cubicBezTo>
                <a:cubicBezTo>
                  <a:pt x="18376138" y="5303901"/>
                  <a:pt x="18453862" y="5137404"/>
                  <a:pt x="18536031" y="4975098"/>
                </a:cubicBezTo>
                <a:lnTo>
                  <a:pt x="18544540" y="4979416"/>
                </a:lnTo>
                <a:lnTo>
                  <a:pt x="18536031" y="4975098"/>
                </a:lnTo>
                <a:cubicBezTo>
                  <a:pt x="19632168" y="2808986"/>
                  <a:pt x="21686266" y="909320"/>
                  <a:pt x="24497538" y="0"/>
                </a:cubicBezTo>
                <a:lnTo>
                  <a:pt x="24503380" y="18161"/>
                </a:lnTo>
                <a:cubicBezTo>
                  <a:pt x="21696934" y="925957"/>
                  <a:pt x="19646774" y="2822067"/>
                  <a:pt x="18552923" y="4983734"/>
                </a:cubicBezTo>
                <a:cubicBezTo>
                  <a:pt x="18470880" y="5145786"/>
                  <a:pt x="18393283" y="5311902"/>
                  <a:pt x="18315305" y="5479034"/>
                </a:cubicBezTo>
                <a:cubicBezTo>
                  <a:pt x="17954626" y="6251321"/>
                  <a:pt x="17585182" y="7043293"/>
                  <a:pt x="16731615" y="7523480"/>
                </a:cubicBezTo>
                <a:lnTo>
                  <a:pt x="16726916" y="7515225"/>
                </a:lnTo>
                <a:lnTo>
                  <a:pt x="16731615" y="7523480"/>
                </a:lnTo>
                <a:cubicBezTo>
                  <a:pt x="15723616" y="8090789"/>
                  <a:pt x="14172565" y="8000619"/>
                  <a:pt x="13289661" y="7323074"/>
                </a:cubicBezTo>
                <a:cubicBezTo>
                  <a:pt x="12974701" y="7081266"/>
                  <a:pt x="12748641" y="6785737"/>
                  <a:pt x="12537567" y="6485128"/>
                </a:cubicBezTo>
                <a:cubicBezTo>
                  <a:pt x="12501499" y="6433820"/>
                  <a:pt x="12465939" y="6382258"/>
                  <a:pt x="12430379" y="6330950"/>
                </a:cubicBezTo>
                <a:cubicBezTo>
                  <a:pt x="12394819" y="6279642"/>
                  <a:pt x="12359513" y="6228461"/>
                  <a:pt x="12323826" y="6177661"/>
                </a:cubicBezTo>
                <a:lnTo>
                  <a:pt x="12331573" y="6172200"/>
                </a:lnTo>
                <a:lnTo>
                  <a:pt x="12323826" y="6177661"/>
                </a:lnTo>
                <a:cubicBezTo>
                  <a:pt x="12042521" y="5777103"/>
                  <a:pt x="11718036" y="5375275"/>
                  <a:pt x="11221085" y="5125847"/>
                </a:cubicBezTo>
                <a:cubicBezTo>
                  <a:pt x="10723880" y="4876292"/>
                  <a:pt x="10011029" y="4822698"/>
                  <a:pt x="9556877" y="5112639"/>
                </a:cubicBezTo>
                <a:cubicBezTo>
                  <a:pt x="9320403" y="5263515"/>
                  <a:pt x="9188704" y="5477129"/>
                  <a:pt x="9078849" y="5702173"/>
                </a:cubicBezTo>
                <a:cubicBezTo>
                  <a:pt x="9051163" y="5758942"/>
                  <a:pt x="9024874" y="5816473"/>
                  <a:pt x="8998585" y="5873750"/>
                </a:cubicBezTo>
                <a:cubicBezTo>
                  <a:pt x="8972550" y="5930646"/>
                  <a:pt x="8946642" y="5987415"/>
                  <a:pt x="8919464" y="6043168"/>
                </a:cubicBezTo>
                <a:cubicBezTo>
                  <a:pt x="8756142" y="6377940"/>
                  <a:pt x="8462518" y="6735572"/>
                  <a:pt x="7993888" y="6785991"/>
                </a:cubicBezTo>
                <a:lnTo>
                  <a:pt x="7992873" y="6776466"/>
                </a:lnTo>
                <a:lnTo>
                  <a:pt x="7993888" y="6785991"/>
                </a:lnTo>
                <a:cubicBezTo>
                  <a:pt x="7377049" y="6852285"/>
                  <a:pt x="6927088" y="6360541"/>
                  <a:pt x="6697853" y="5924677"/>
                </a:cubicBezTo>
                <a:cubicBezTo>
                  <a:pt x="6692392" y="5914263"/>
                  <a:pt x="6686931" y="5903849"/>
                  <a:pt x="6681343" y="5893308"/>
                </a:cubicBezTo>
                <a:cubicBezTo>
                  <a:pt x="6456299" y="5464429"/>
                  <a:pt x="6198616" y="4974463"/>
                  <a:pt x="5621528" y="4859020"/>
                </a:cubicBezTo>
                <a:lnTo>
                  <a:pt x="5623433" y="4849622"/>
                </a:lnTo>
                <a:lnTo>
                  <a:pt x="5621528" y="4859020"/>
                </a:lnTo>
                <a:cubicBezTo>
                  <a:pt x="5106543" y="4756023"/>
                  <a:pt x="4580890" y="5019802"/>
                  <a:pt x="4244594" y="5335651"/>
                </a:cubicBezTo>
                <a:cubicBezTo>
                  <a:pt x="4114927" y="5457444"/>
                  <a:pt x="4000373" y="5588762"/>
                  <a:pt x="3885692" y="5720461"/>
                </a:cubicBezTo>
                <a:cubicBezTo>
                  <a:pt x="3702812" y="5930392"/>
                  <a:pt x="3519551" y="6140831"/>
                  <a:pt x="3274822" y="6310757"/>
                </a:cubicBezTo>
                <a:lnTo>
                  <a:pt x="3269361" y="6302883"/>
                </a:lnTo>
                <a:lnTo>
                  <a:pt x="3274822" y="6310757"/>
                </a:lnTo>
                <a:cubicBezTo>
                  <a:pt x="2782697" y="6652387"/>
                  <a:pt x="2059813" y="6790309"/>
                  <a:pt x="1414145" y="6666356"/>
                </a:cubicBezTo>
                <a:cubicBezTo>
                  <a:pt x="768350" y="6542024"/>
                  <a:pt x="219329" y="6153277"/>
                  <a:pt x="0" y="567372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"/>
          <p:cNvSpPr/>
          <p:nvPr/>
        </p:nvSpPr>
        <p:spPr>
          <a:xfrm>
            <a:off x="-83712" y="4514956"/>
            <a:ext cx="18372773" cy="5708524"/>
          </a:xfrm>
          <a:custGeom>
            <a:rect b="b" l="l" r="r" t="t"/>
            <a:pathLst>
              <a:path extrusionOk="0" h="7611364" w="24497030">
                <a:moveTo>
                  <a:pt x="17272" y="5297043"/>
                </a:moveTo>
                <a:cubicBezTo>
                  <a:pt x="231013" y="5759958"/>
                  <a:pt x="763397" y="6143625"/>
                  <a:pt x="1392936" y="6272276"/>
                </a:cubicBezTo>
                <a:lnTo>
                  <a:pt x="1391031" y="6281547"/>
                </a:lnTo>
                <a:lnTo>
                  <a:pt x="1392936" y="6272276"/>
                </a:lnTo>
                <a:cubicBezTo>
                  <a:pt x="2019808" y="6400419"/>
                  <a:pt x="2721737" y="6275451"/>
                  <a:pt x="3201162" y="5955919"/>
                </a:cubicBezTo>
                <a:cubicBezTo>
                  <a:pt x="3438906" y="5797931"/>
                  <a:pt x="3617976" y="5600700"/>
                  <a:pt x="3798316" y="5401945"/>
                </a:cubicBezTo>
                <a:cubicBezTo>
                  <a:pt x="3912362" y="5276215"/>
                  <a:pt x="4027043" y="5149850"/>
                  <a:pt x="4157091" y="5033137"/>
                </a:cubicBezTo>
                <a:lnTo>
                  <a:pt x="4163441" y="5040249"/>
                </a:lnTo>
                <a:lnTo>
                  <a:pt x="4157091" y="5033137"/>
                </a:lnTo>
                <a:cubicBezTo>
                  <a:pt x="4492625" y="4731893"/>
                  <a:pt x="5017008" y="4479036"/>
                  <a:pt x="5531104" y="4581652"/>
                </a:cubicBezTo>
                <a:lnTo>
                  <a:pt x="5529199" y="4591050"/>
                </a:lnTo>
                <a:lnTo>
                  <a:pt x="5531104" y="4581652"/>
                </a:lnTo>
                <a:cubicBezTo>
                  <a:pt x="5881370" y="4651248"/>
                  <a:pt x="6126988" y="4833747"/>
                  <a:pt x="6318758" y="5053838"/>
                </a:cubicBezTo>
                <a:lnTo>
                  <a:pt x="6311519" y="5060061"/>
                </a:lnTo>
                <a:lnTo>
                  <a:pt x="6318631" y="5053838"/>
                </a:lnTo>
                <a:cubicBezTo>
                  <a:pt x="6458077" y="5212588"/>
                  <a:pt x="6570726" y="5391023"/>
                  <a:pt x="6677787" y="5560568"/>
                </a:cubicBezTo>
                <a:cubicBezTo>
                  <a:pt x="6684899" y="5571744"/>
                  <a:pt x="6691884" y="5582920"/>
                  <a:pt x="6698996" y="5594096"/>
                </a:cubicBezTo>
                <a:lnTo>
                  <a:pt x="6690995" y="5599176"/>
                </a:lnTo>
                <a:lnTo>
                  <a:pt x="6698996" y="5594096"/>
                </a:lnTo>
                <a:cubicBezTo>
                  <a:pt x="6724650" y="5634609"/>
                  <a:pt x="6752336" y="5675630"/>
                  <a:pt x="6782181" y="5716905"/>
                </a:cubicBezTo>
                <a:cubicBezTo>
                  <a:pt x="6943725" y="5940552"/>
                  <a:pt x="7167245" y="6171692"/>
                  <a:pt x="7421118" y="6321171"/>
                </a:cubicBezTo>
                <a:lnTo>
                  <a:pt x="7416292" y="6329426"/>
                </a:lnTo>
                <a:lnTo>
                  <a:pt x="7421118" y="6321171"/>
                </a:lnTo>
                <a:cubicBezTo>
                  <a:pt x="7596124" y="6423279"/>
                  <a:pt x="7786243" y="6482969"/>
                  <a:pt x="8001381" y="6470396"/>
                </a:cubicBezTo>
                <a:cubicBezTo>
                  <a:pt x="8087233" y="6465570"/>
                  <a:pt x="8167624" y="6449695"/>
                  <a:pt x="8243697" y="6425057"/>
                </a:cubicBezTo>
                <a:cubicBezTo>
                  <a:pt x="8560689" y="6322695"/>
                  <a:pt x="8805291" y="6057138"/>
                  <a:pt x="8949436" y="5789168"/>
                </a:cubicBezTo>
                <a:cubicBezTo>
                  <a:pt x="8984488" y="5724017"/>
                  <a:pt x="9017254" y="5657215"/>
                  <a:pt x="9050274" y="5589905"/>
                </a:cubicBezTo>
                <a:cubicBezTo>
                  <a:pt x="9083421" y="5522214"/>
                  <a:pt x="9116949" y="5454015"/>
                  <a:pt x="9152890" y="5387213"/>
                </a:cubicBezTo>
                <a:cubicBezTo>
                  <a:pt x="9258427" y="5191379"/>
                  <a:pt x="9386824" y="5005578"/>
                  <a:pt x="9600565" y="4869815"/>
                </a:cubicBezTo>
                <a:cubicBezTo>
                  <a:pt x="10059670" y="4578477"/>
                  <a:pt x="10768584" y="4625340"/>
                  <a:pt x="11266678" y="4864100"/>
                </a:cubicBezTo>
                <a:cubicBezTo>
                  <a:pt x="11763883" y="5103495"/>
                  <a:pt x="12094464" y="5493639"/>
                  <a:pt x="12380087" y="5883402"/>
                </a:cubicBezTo>
                <a:lnTo>
                  <a:pt x="12372340" y="5888990"/>
                </a:lnTo>
                <a:lnTo>
                  <a:pt x="12379960" y="5883402"/>
                </a:lnTo>
                <a:cubicBezTo>
                  <a:pt x="12422632" y="5941441"/>
                  <a:pt x="12464796" y="5999988"/>
                  <a:pt x="12506960" y="6058535"/>
                </a:cubicBezTo>
                <a:cubicBezTo>
                  <a:pt x="12549378" y="6117336"/>
                  <a:pt x="12591796" y="6176264"/>
                  <a:pt x="12634849" y="6235065"/>
                </a:cubicBezTo>
                <a:cubicBezTo>
                  <a:pt x="12798679" y="6458077"/>
                  <a:pt x="12971526" y="6677152"/>
                  <a:pt x="13184632" y="6872351"/>
                </a:cubicBezTo>
                <a:lnTo>
                  <a:pt x="13178155" y="6879336"/>
                </a:lnTo>
                <a:lnTo>
                  <a:pt x="13184632" y="6872351"/>
                </a:lnTo>
                <a:cubicBezTo>
                  <a:pt x="13234798" y="6918198"/>
                  <a:pt x="13286867" y="6962648"/>
                  <a:pt x="13341731" y="7005574"/>
                </a:cubicBezTo>
                <a:lnTo>
                  <a:pt x="13335889" y="7013067"/>
                </a:lnTo>
                <a:lnTo>
                  <a:pt x="13341731" y="7005574"/>
                </a:lnTo>
                <a:cubicBezTo>
                  <a:pt x="13835634" y="7391400"/>
                  <a:pt x="14534388" y="7592695"/>
                  <a:pt x="15232253" y="7592060"/>
                </a:cubicBezTo>
                <a:cubicBezTo>
                  <a:pt x="15746223" y="7591806"/>
                  <a:pt x="16259176" y="7481062"/>
                  <a:pt x="16679673" y="7255256"/>
                </a:cubicBezTo>
                <a:lnTo>
                  <a:pt x="16684117" y="7263638"/>
                </a:lnTo>
                <a:lnTo>
                  <a:pt x="16679546" y="7255256"/>
                </a:lnTo>
                <a:cubicBezTo>
                  <a:pt x="17066260" y="7047103"/>
                  <a:pt x="17355948" y="6774053"/>
                  <a:pt x="17591913" y="6466332"/>
                </a:cubicBezTo>
                <a:cubicBezTo>
                  <a:pt x="17868774" y="6105906"/>
                  <a:pt x="18071847" y="5698617"/>
                  <a:pt x="18273396" y="5294249"/>
                </a:cubicBezTo>
                <a:cubicBezTo>
                  <a:pt x="18353659" y="5133213"/>
                  <a:pt x="18433669" y="4972812"/>
                  <a:pt x="18517998" y="4816094"/>
                </a:cubicBezTo>
                <a:lnTo>
                  <a:pt x="18526379" y="4820666"/>
                </a:lnTo>
                <a:lnTo>
                  <a:pt x="18517998" y="4816094"/>
                </a:lnTo>
                <a:cubicBezTo>
                  <a:pt x="18591657" y="4678934"/>
                  <a:pt x="18669381" y="4543044"/>
                  <a:pt x="18750788" y="4408170"/>
                </a:cubicBezTo>
                <a:cubicBezTo>
                  <a:pt x="19918173" y="2478024"/>
                  <a:pt x="21884894" y="818134"/>
                  <a:pt x="24491315" y="0"/>
                </a:cubicBezTo>
                <a:lnTo>
                  <a:pt x="24497030" y="18161"/>
                </a:lnTo>
                <a:cubicBezTo>
                  <a:pt x="21895054" y="834898"/>
                  <a:pt x="19932142" y="2491740"/>
                  <a:pt x="18767299" y="4417568"/>
                </a:cubicBezTo>
                <a:lnTo>
                  <a:pt x="18759171" y="4412615"/>
                </a:lnTo>
                <a:lnTo>
                  <a:pt x="18767299" y="4417568"/>
                </a:lnTo>
                <a:cubicBezTo>
                  <a:pt x="18686018" y="4552061"/>
                  <a:pt x="18608422" y="4687824"/>
                  <a:pt x="18534888" y="4824603"/>
                </a:cubicBezTo>
                <a:cubicBezTo>
                  <a:pt x="18450814" y="4980940"/>
                  <a:pt x="18370931" y="5141214"/>
                  <a:pt x="18290540" y="5302250"/>
                </a:cubicBezTo>
                <a:cubicBezTo>
                  <a:pt x="18089118" y="5706364"/>
                  <a:pt x="17885156" y="6115304"/>
                  <a:pt x="17607027" y="6477508"/>
                </a:cubicBezTo>
                <a:lnTo>
                  <a:pt x="17599533" y="6471666"/>
                </a:lnTo>
                <a:lnTo>
                  <a:pt x="17607153" y="6477508"/>
                </a:lnTo>
                <a:cubicBezTo>
                  <a:pt x="17369917" y="6786880"/>
                  <a:pt x="17078326" y="7061962"/>
                  <a:pt x="16688689" y="7271639"/>
                </a:cubicBezTo>
                <a:cubicBezTo>
                  <a:pt x="16264890" y="7499223"/>
                  <a:pt x="15748889" y="7610348"/>
                  <a:pt x="15232380" y="7610729"/>
                </a:cubicBezTo>
                <a:lnTo>
                  <a:pt x="15232380" y="7601204"/>
                </a:lnTo>
                <a:lnTo>
                  <a:pt x="15232380" y="7610729"/>
                </a:lnTo>
                <a:cubicBezTo>
                  <a:pt x="14531340" y="7611364"/>
                  <a:pt x="13828141" y="7409180"/>
                  <a:pt x="13330175" y="7020179"/>
                </a:cubicBezTo>
                <a:cubicBezTo>
                  <a:pt x="13274930" y="6976999"/>
                  <a:pt x="13222352" y="6932168"/>
                  <a:pt x="13171932" y="6886067"/>
                </a:cubicBezTo>
                <a:cubicBezTo>
                  <a:pt x="12957556" y="6689598"/>
                  <a:pt x="12783693" y="6469380"/>
                  <a:pt x="12619736" y="6245987"/>
                </a:cubicBezTo>
                <a:cubicBezTo>
                  <a:pt x="12576556" y="6187186"/>
                  <a:pt x="12534138" y="6128258"/>
                  <a:pt x="12491721" y="6069330"/>
                </a:cubicBezTo>
                <a:cubicBezTo>
                  <a:pt x="12449556" y="6010656"/>
                  <a:pt x="12407392" y="5952236"/>
                  <a:pt x="12364847" y="5894324"/>
                </a:cubicBezTo>
                <a:cubicBezTo>
                  <a:pt x="12079733" y="5505069"/>
                  <a:pt x="11751310" y="5118227"/>
                  <a:pt x="11258550" y="4880991"/>
                </a:cubicBezTo>
                <a:lnTo>
                  <a:pt x="11262741" y="4872355"/>
                </a:lnTo>
                <a:lnTo>
                  <a:pt x="11258677" y="4880991"/>
                </a:lnTo>
                <a:cubicBezTo>
                  <a:pt x="10764266" y="4644136"/>
                  <a:pt x="10062846" y="4598797"/>
                  <a:pt x="9610979" y="4885690"/>
                </a:cubicBezTo>
                <a:lnTo>
                  <a:pt x="9605899" y="4877689"/>
                </a:lnTo>
                <a:lnTo>
                  <a:pt x="9610979" y="4885690"/>
                </a:lnTo>
                <a:cubicBezTo>
                  <a:pt x="9401175" y="5018913"/>
                  <a:pt x="9274810" y="5201412"/>
                  <a:pt x="9169909" y="5396103"/>
                </a:cubicBezTo>
                <a:cubicBezTo>
                  <a:pt x="9134094" y="5462651"/>
                  <a:pt x="9100821" y="5530469"/>
                  <a:pt x="9067546" y="5598160"/>
                </a:cubicBezTo>
                <a:cubicBezTo>
                  <a:pt x="9034526" y="5665470"/>
                  <a:pt x="9001634" y="5732653"/>
                  <a:pt x="8966327" y="5798058"/>
                </a:cubicBezTo>
                <a:lnTo>
                  <a:pt x="8957946" y="5793486"/>
                </a:lnTo>
                <a:lnTo>
                  <a:pt x="8966327" y="5798058"/>
                </a:lnTo>
                <a:cubicBezTo>
                  <a:pt x="8820659" y="6068568"/>
                  <a:pt x="8572754" y="6338570"/>
                  <a:pt x="8249666" y="6442964"/>
                </a:cubicBezTo>
                <a:lnTo>
                  <a:pt x="8246746" y="6433947"/>
                </a:lnTo>
                <a:lnTo>
                  <a:pt x="8249666" y="6442964"/>
                </a:lnTo>
                <a:cubicBezTo>
                  <a:pt x="8172069" y="6468110"/>
                  <a:pt x="8090027" y="6484239"/>
                  <a:pt x="8002524" y="6489192"/>
                </a:cubicBezTo>
                <a:lnTo>
                  <a:pt x="8002016" y="6479667"/>
                </a:lnTo>
                <a:lnTo>
                  <a:pt x="8002524" y="6489192"/>
                </a:lnTo>
                <a:cubicBezTo>
                  <a:pt x="7782814" y="6502019"/>
                  <a:pt x="7589012" y="6440932"/>
                  <a:pt x="7411466" y="6337427"/>
                </a:cubicBezTo>
                <a:cubicBezTo>
                  <a:pt x="7154672" y="6186297"/>
                  <a:pt x="6929374" y="5953125"/>
                  <a:pt x="6766814" y="5727954"/>
                </a:cubicBezTo>
                <a:lnTo>
                  <a:pt x="6774561" y="5722366"/>
                </a:lnTo>
                <a:lnTo>
                  <a:pt x="6766814" y="5727954"/>
                </a:lnTo>
                <a:cubicBezTo>
                  <a:pt x="6736715" y="5686298"/>
                  <a:pt x="6708902" y="5644896"/>
                  <a:pt x="6682994" y="5604129"/>
                </a:cubicBezTo>
                <a:cubicBezTo>
                  <a:pt x="6676009" y="5592953"/>
                  <a:pt x="6668897" y="5581904"/>
                  <a:pt x="6661785" y="5570601"/>
                </a:cubicBezTo>
                <a:cubicBezTo>
                  <a:pt x="6554597" y="5400802"/>
                  <a:pt x="6442710" y="5223764"/>
                  <a:pt x="6304407" y="5066284"/>
                </a:cubicBezTo>
                <a:cubicBezTo>
                  <a:pt x="6114542" y="4848479"/>
                  <a:pt x="5872480" y="4668901"/>
                  <a:pt x="5527294" y="4600194"/>
                </a:cubicBezTo>
                <a:cubicBezTo>
                  <a:pt x="5021453" y="4499229"/>
                  <a:pt x="4502785" y="4748149"/>
                  <a:pt x="4169791" y="5047234"/>
                </a:cubicBezTo>
                <a:cubicBezTo>
                  <a:pt x="4040505" y="5163312"/>
                  <a:pt x="3926459" y="5288915"/>
                  <a:pt x="3812286" y="5414772"/>
                </a:cubicBezTo>
                <a:cubicBezTo>
                  <a:pt x="3632073" y="5613400"/>
                  <a:pt x="3451606" y="5812282"/>
                  <a:pt x="3211576" y="5971794"/>
                </a:cubicBezTo>
                <a:lnTo>
                  <a:pt x="3206242" y="5963920"/>
                </a:lnTo>
                <a:lnTo>
                  <a:pt x="3211576" y="5971794"/>
                </a:lnTo>
                <a:cubicBezTo>
                  <a:pt x="2727579" y="6294374"/>
                  <a:pt x="2020316" y="6419977"/>
                  <a:pt x="1388999" y="6290945"/>
                </a:cubicBezTo>
                <a:cubicBezTo>
                  <a:pt x="755142" y="6161278"/>
                  <a:pt x="216916" y="5774690"/>
                  <a:pt x="0" y="530504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/>
          <p:nvPr/>
        </p:nvSpPr>
        <p:spPr>
          <a:xfrm>
            <a:off x="-79017" y="4657326"/>
            <a:ext cx="18367725" cy="5500687"/>
          </a:xfrm>
          <a:custGeom>
            <a:rect b="b" l="l" r="r" t="t"/>
            <a:pathLst>
              <a:path extrusionOk="0" h="7334250" w="24490300">
                <a:moveTo>
                  <a:pt x="17272" y="4927854"/>
                </a:moveTo>
                <a:cubicBezTo>
                  <a:pt x="228600" y="5380863"/>
                  <a:pt x="750316" y="5762498"/>
                  <a:pt x="1368425" y="5896864"/>
                </a:cubicBezTo>
                <a:cubicBezTo>
                  <a:pt x="1980692" y="6030087"/>
                  <a:pt x="2667254" y="5917057"/>
                  <a:pt x="3138551" y="5616829"/>
                </a:cubicBezTo>
                <a:cubicBezTo>
                  <a:pt x="3371469" y="5469128"/>
                  <a:pt x="3547618" y="5283327"/>
                  <a:pt x="3725291" y="5095875"/>
                </a:cubicBezTo>
                <a:cubicBezTo>
                  <a:pt x="3838829" y="4975987"/>
                  <a:pt x="3953129" y="4855464"/>
                  <a:pt x="4083050" y="4744339"/>
                </a:cubicBezTo>
                <a:lnTo>
                  <a:pt x="4089273" y="4751578"/>
                </a:lnTo>
                <a:lnTo>
                  <a:pt x="4083050" y="4744339"/>
                </a:lnTo>
                <a:cubicBezTo>
                  <a:pt x="4415409" y="4459986"/>
                  <a:pt x="4932680" y="4221988"/>
                  <a:pt x="5437124" y="4322826"/>
                </a:cubicBezTo>
                <a:lnTo>
                  <a:pt x="5435219" y="4332224"/>
                </a:lnTo>
                <a:lnTo>
                  <a:pt x="5437124" y="4322826"/>
                </a:lnTo>
                <a:cubicBezTo>
                  <a:pt x="5797804" y="4394073"/>
                  <a:pt x="6057519" y="4563872"/>
                  <a:pt x="6264402" y="4767961"/>
                </a:cubicBezTo>
                <a:lnTo>
                  <a:pt x="6257671" y="4774692"/>
                </a:lnTo>
                <a:lnTo>
                  <a:pt x="6264402" y="4767961"/>
                </a:lnTo>
                <a:cubicBezTo>
                  <a:pt x="6416929" y="4918456"/>
                  <a:pt x="6543802" y="5086731"/>
                  <a:pt x="6666484" y="5249418"/>
                </a:cubicBezTo>
                <a:cubicBezTo>
                  <a:pt x="6672199" y="5256911"/>
                  <a:pt x="6677787" y="5264404"/>
                  <a:pt x="6683375" y="5271897"/>
                </a:cubicBezTo>
                <a:cubicBezTo>
                  <a:pt x="6712077" y="5310251"/>
                  <a:pt x="6743065" y="5349240"/>
                  <a:pt x="6776212" y="5388737"/>
                </a:cubicBezTo>
                <a:cubicBezTo>
                  <a:pt x="6955282" y="5602859"/>
                  <a:pt x="7197598" y="5835269"/>
                  <a:pt x="7450709" y="5995797"/>
                </a:cubicBezTo>
                <a:cubicBezTo>
                  <a:pt x="7623556" y="6105652"/>
                  <a:pt x="7803388" y="6173597"/>
                  <a:pt x="8010906" y="6172835"/>
                </a:cubicBezTo>
                <a:cubicBezTo>
                  <a:pt x="8093710" y="6172581"/>
                  <a:pt x="8171815" y="6161659"/>
                  <a:pt x="8247634" y="6142355"/>
                </a:cubicBezTo>
                <a:lnTo>
                  <a:pt x="8250047" y="6151626"/>
                </a:lnTo>
                <a:lnTo>
                  <a:pt x="8247634" y="6142355"/>
                </a:lnTo>
                <a:cubicBezTo>
                  <a:pt x="8562721" y="6061202"/>
                  <a:pt x="8838819" y="5810504"/>
                  <a:pt x="8996680" y="5542661"/>
                </a:cubicBezTo>
                <a:cubicBezTo>
                  <a:pt x="9039225" y="5470398"/>
                  <a:pt x="9078214" y="5395722"/>
                  <a:pt x="9117457" y="5320538"/>
                </a:cubicBezTo>
                <a:cubicBezTo>
                  <a:pt x="9156827" y="5244973"/>
                  <a:pt x="9196578" y="5168900"/>
                  <a:pt x="9240266" y="5094859"/>
                </a:cubicBezTo>
                <a:cubicBezTo>
                  <a:pt x="9341104" y="4923790"/>
                  <a:pt x="9463532" y="4763008"/>
                  <a:pt x="9654921" y="4642231"/>
                </a:cubicBezTo>
                <a:cubicBezTo>
                  <a:pt x="10111359" y="4354195"/>
                  <a:pt x="10809605" y="4391914"/>
                  <a:pt x="11304397" y="4618736"/>
                </a:cubicBezTo>
                <a:lnTo>
                  <a:pt x="11300460" y="4627372"/>
                </a:lnTo>
                <a:lnTo>
                  <a:pt x="11304397" y="4618736"/>
                </a:lnTo>
                <a:cubicBezTo>
                  <a:pt x="11797919" y="4845050"/>
                  <a:pt x="12132056" y="5221224"/>
                  <a:pt x="12421362" y="5599684"/>
                </a:cubicBezTo>
                <a:lnTo>
                  <a:pt x="12413742" y="5605526"/>
                </a:lnTo>
                <a:lnTo>
                  <a:pt x="12421235" y="5599684"/>
                </a:lnTo>
                <a:cubicBezTo>
                  <a:pt x="12472162" y="5665978"/>
                  <a:pt x="12522454" y="5732907"/>
                  <a:pt x="12572746" y="5800090"/>
                </a:cubicBezTo>
                <a:cubicBezTo>
                  <a:pt x="12623419" y="5867654"/>
                  <a:pt x="12674219" y="5935472"/>
                  <a:pt x="12726035" y="6002782"/>
                </a:cubicBezTo>
                <a:cubicBezTo>
                  <a:pt x="12877800" y="6200013"/>
                  <a:pt x="13037948" y="6393815"/>
                  <a:pt x="13228448" y="6569964"/>
                </a:cubicBezTo>
                <a:lnTo>
                  <a:pt x="13221971" y="6576949"/>
                </a:lnTo>
                <a:lnTo>
                  <a:pt x="13228448" y="6569964"/>
                </a:lnTo>
                <a:cubicBezTo>
                  <a:pt x="13277851" y="6615430"/>
                  <a:pt x="13329031" y="6659880"/>
                  <a:pt x="13382499" y="6702425"/>
                </a:cubicBezTo>
                <a:lnTo>
                  <a:pt x="13376529" y="6709918"/>
                </a:lnTo>
                <a:lnTo>
                  <a:pt x="13382499" y="6702425"/>
                </a:lnTo>
                <a:cubicBezTo>
                  <a:pt x="13865860" y="7086854"/>
                  <a:pt x="14537690" y="7295134"/>
                  <a:pt x="15216886" y="7306564"/>
                </a:cubicBezTo>
                <a:cubicBezTo>
                  <a:pt x="15717266" y="7315200"/>
                  <a:pt x="16220567" y="7215759"/>
                  <a:pt x="16637254" y="7002907"/>
                </a:cubicBezTo>
                <a:lnTo>
                  <a:pt x="16641573" y="7011416"/>
                </a:lnTo>
                <a:lnTo>
                  <a:pt x="16637254" y="7002907"/>
                </a:lnTo>
                <a:cubicBezTo>
                  <a:pt x="17020032" y="6806692"/>
                  <a:pt x="17310481" y="6546215"/>
                  <a:pt x="17549114" y="6250432"/>
                </a:cubicBezTo>
                <a:cubicBezTo>
                  <a:pt x="17830419" y="5903595"/>
                  <a:pt x="18040478" y="5509006"/>
                  <a:pt x="18249138" y="5116703"/>
                </a:cubicBezTo>
                <a:cubicBezTo>
                  <a:pt x="18331561" y="4961763"/>
                  <a:pt x="18413857" y="4807204"/>
                  <a:pt x="18500217" y="4656201"/>
                </a:cubicBezTo>
                <a:lnTo>
                  <a:pt x="18508473" y="4660900"/>
                </a:lnTo>
                <a:lnTo>
                  <a:pt x="18500217" y="4656201"/>
                </a:lnTo>
                <a:cubicBezTo>
                  <a:pt x="18576036" y="4523359"/>
                  <a:pt x="18655792" y="4391533"/>
                  <a:pt x="18739104" y="4260977"/>
                </a:cubicBezTo>
                <a:lnTo>
                  <a:pt x="18747105" y="4266057"/>
                </a:lnTo>
                <a:lnTo>
                  <a:pt x="18739104" y="4260977"/>
                </a:lnTo>
                <a:cubicBezTo>
                  <a:pt x="19932904" y="2390902"/>
                  <a:pt x="21899753" y="786511"/>
                  <a:pt x="24484711" y="0"/>
                </a:cubicBezTo>
                <a:lnTo>
                  <a:pt x="24490300" y="18288"/>
                </a:lnTo>
                <a:cubicBezTo>
                  <a:pt x="21909786" y="803402"/>
                  <a:pt x="19946621" y="2404999"/>
                  <a:pt x="18755233" y="4271264"/>
                </a:cubicBezTo>
                <a:cubicBezTo>
                  <a:pt x="18672049" y="4401439"/>
                  <a:pt x="18592419" y="4533138"/>
                  <a:pt x="18516855" y="4665726"/>
                </a:cubicBezTo>
                <a:cubicBezTo>
                  <a:pt x="18430749" y="4816348"/>
                  <a:pt x="18348580" y="4970780"/>
                  <a:pt x="18266156" y="5125720"/>
                </a:cubicBezTo>
                <a:cubicBezTo>
                  <a:pt x="18057496" y="5517769"/>
                  <a:pt x="17846803" y="5914009"/>
                  <a:pt x="17564101" y="6262497"/>
                </a:cubicBezTo>
                <a:lnTo>
                  <a:pt x="17556734" y="6256528"/>
                </a:lnTo>
                <a:lnTo>
                  <a:pt x="17564101" y="6262497"/>
                </a:lnTo>
                <a:cubicBezTo>
                  <a:pt x="17323943" y="6559931"/>
                  <a:pt x="17031589" y="6822313"/>
                  <a:pt x="16646017" y="7019925"/>
                </a:cubicBezTo>
                <a:cubicBezTo>
                  <a:pt x="16226029" y="7234428"/>
                  <a:pt x="15719426" y="7334250"/>
                  <a:pt x="15216632" y="7325614"/>
                </a:cubicBezTo>
                <a:lnTo>
                  <a:pt x="15216759" y="7316089"/>
                </a:lnTo>
                <a:lnTo>
                  <a:pt x="15216632" y="7325614"/>
                </a:lnTo>
                <a:cubicBezTo>
                  <a:pt x="14534134" y="7314057"/>
                  <a:pt x="13857859" y="7104888"/>
                  <a:pt x="13370687" y="6717284"/>
                </a:cubicBezTo>
                <a:cubicBezTo>
                  <a:pt x="13316839" y="6674358"/>
                  <a:pt x="13265151" y="6629654"/>
                  <a:pt x="13215493" y="6583934"/>
                </a:cubicBezTo>
                <a:cubicBezTo>
                  <a:pt x="13023851" y="6406642"/>
                  <a:pt x="12862814" y="6211951"/>
                  <a:pt x="12710923" y="6014339"/>
                </a:cubicBezTo>
                <a:cubicBezTo>
                  <a:pt x="12658979" y="5946902"/>
                  <a:pt x="12608179" y="5878957"/>
                  <a:pt x="12557506" y="5811393"/>
                </a:cubicBezTo>
                <a:cubicBezTo>
                  <a:pt x="12507087" y="5744210"/>
                  <a:pt x="12456922" y="5677281"/>
                  <a:pt x="12406122" y="5611114"/>
                </a:cubicBezTo>
                <a:cubicBezTo>
                  <a:pt x="12117197" y="5233289"/>
                  <a:pt x="11785473" y="4860290"/>
                  <a:pt x="11296269" y="4636008"/>
                </a:cubicBezTo>
                <a:cubicBezTo>
                  <a:pt x="10805287" y="4410837"/>
                  <a:pt x="10114153" y="4374769"/>
                  <a:pt x="9664827" y="4658360"/>
                </a:cubicBezTo>
                <a:lnTo>
                  <a:pt x="9659747" y="4650359"/>
                </a:lnTo>
                <a:lnTo>
                  <a:pt x="9664827" y="4658360"/>
                </a:lnTo>
                <a:cubicBezTo>
                  <a:pt x="9476994" y="4776978"/>
                  <a:pt x="9356471" y="4934839"/>
                  <a:pt x="9256396" y="5104638"/>
                </a:cubicBezTo>
                <a:cubicBezTo>
                  <a:pt x="9213088" y="5178171"/>
                  <a:pt x="9173591" y="5253863"/>
                  <a:pt x="9134094" y="5329555"/>
                </a:cubicBezTo>
                <a:cubicBezTo>
                  <a:pt x="9094851" y="5404739"/>
                  <a:pt x="9055735" y="5479923"/>
                  <a:pt x="9012809" y="5552567"/>
                </a:cubicBezTo>
                <a:lnTo>
                  <a:pt x="9004554" y="5547741"/>
                </a:lnTo>
                <a:lnTo>
                  <a:pt x="9012809" y="5552567"/>
                </a:lnTo>
                <a:cubicBezTo>
                  <a:pt x="8853043" y="5823712"/>
                  <a:pt x="8573262" y="6078347"/>
                  <a:pt x="8252079" y="6161024"/>
                </a:cubicBezTo>
                <a:cubicBezTo>
                  <a:pt x="8174863" y="6180836"/>
                  <a:pt x="8095234" y="6191885"/>
                  <a:pt x="8010652" y="6192139"/>
                </a:cubicBezTo>
                <a:lnTo>
                  <a:pt x="8010652" y="6182614"/>
                </a:lnTo>
                <a:lnTo>
                  <a:pt x="8010652" y="6192139"/>
                </a:lnTo>
                <a:cubicBezTo>
                  <a:pt x="7798562" y="6193028"/>
                  <a:pt x="7615174" y="6123305"/>
                  <a:pt x="7440168" y="6012180"/>
                </a:cubicBezTo>
                <a:lnTo>
                  <a:pt x="7445248" y="6004179"/>
                </a:lnTo>
                <a:lnTo>
                  <a:pt x="7440168" y="6012180"/>
                </a:lnTo>
                <a:cubicBezTo>
                  <a:pt x="7184898" y="5850382"/>
                  <a:pt x="6941185" y="5616448"/>
                  <a:pt x="6761226" y="5401310"/>
                </a:cubicBezTo>
                <a:lnTo>
                  <a:pt x="6768592" y="5395214"/>
                </a:lnTo>
                <a:lnTo>
                  <a:pt x="6761353" y="5401310"/>
                </a:lnTo>
                <a:cubicBezTo>
                  <a:pt x="6728079" y="5361559"/>
                  <a:pt x="6696837" y="5322316"/>
                  <a:pt x="6667881" y="5283708"/>
                </a:cubicBezTo>
                <a:lnTo>
                  <a:pt x="6675501" y="5277993"/>
                </a:lnTo>
                <a:lnTo>
                  <a:pt x="6667881" y="5283708"/>
                </a:lnTo>
                <a:cubicBezTo>
                  <a:pt x="6662293" y="5276215"/>
                  <a:pt x="6656578" y="5268722"/>
                  <a:pt x="6650863" y="5261229"/>
                </a:cubicBezTo>
                <a:cubicBezTo>
                  <a:pt x="6528054" y="5098415"/>
                  <a:pt x="6401943" y="4931283"/>
                  <a:pt x="6250559" y="4781931"/>
                </a:cubicBezTo>
                <a:cubicBezTo>
                  <a:pt x="6045835" y="4579874"/>
                  <a:pt x="5789422" y="4412361"/>
                  <a:pt x="5433060" y="4341876"/>
                </a:cubicBezTo>
                <a:cubicBezTo>
                  <a:pt x="4936490" y="4242689"/>
                  <a:pt x="4424934" y="4477004"/>
                  <a:pt x="4095115" y="4759198"/>
                </a:cubicBezTo>
                <a:cubicBezTo>
                  <a:pt x="3966210" y="4869561"/>
                  <a:pt x="3852545" y="4989449"/>
                  <a:pt x="3738880" y="5109337"/>
                </a:cubicBezTo>
                <a:cubicBezTo>
                  <a:pt x="3561334" y="5296662"/>
                  <a:pt x="3383661" y="5484114"/>
                  <a:pt x="3148584" y="5633339"/>
                </a:cubicBezTo>
                <a:lnTo>
                  <a:pt x="3143504" y="5625338"/>
                </a:lnTo>
                <a:lnTo>
                  <a:pt x="3148584" y="5633339"/>
                </a:lnTo>
                <a:cubicBezTo>
                  <a:pt x="2672715" y="5936615"/>
                  <a:pt x="1980946" y="6050026"/>
                  <a:pt x="1364234" y="5915914"/>
                </a:cubicBezTo>
                <a:lnTo>
                  <a:pt x="1366266" y="5906643"/>
                </a:lnTo>
                <a:lnTo>
                  <a:pt x="1364234" y="5915914"/>
                </a:lnTo>
                <a:cubicBezTo>
                  <a:pt x="741807" y="5780151"/>
                  <a:pt x="214376" y="5395468"/>
                  <a:pt x="0" y="493585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"/>
          <p:cNvSpPr/>
          <p:nvPr/>
        </p:nvSpPr>
        <p:spPr>
          <a:xfrm>
            <a:off x="-74463" y="4799722"/>
            <a:ext cx="18362772" cy="5293422"/>
          </a:xfrm>
          <a:custGeom>
            <a:rect b="b" l="l" r="r" t="t"/>
            <a:pathLst>
              <a:path extrusionOk="0" h="7057897" w="24483696">
                <a:moveTo>
                  <a:pt x="17272" y="4558538"/>
                </a:moveTo>
                <a:cubicBezTo>
                  <a:pt x="226187" y="5001641"/>
                  <a:pt x="737235" y="5381117"/>
                  <a:pt x="1343660" y="5521325"/>
                </a:cubicBezTo>
                <a:cubicBezTo>
                  <a:pt x="1941322" y="5659374"/>
                  <a:pt x="2612644" y="5558663"/>
                  <a:pt x="3075813" y="5277485"/>
                </a:cubicBezTo>
                <a:cubicBezTo>
                  <a:pt x="3304032" y="5139944"/>
                  <a:pt x="3477260" y="4965446"/>
                  <a:pt x="3652393" y="4789043"/>
                </a:cubicBezTo>
                <a:cubicBezTo>
                  <a:pt x="3765423" y="4675251"/>
                  <a:pt x="3879215" y="4560570"/>
                  <a:pt x="4008628" y="4455287"/>
                </a:cubicBezTo>
                <a:lnTo>
                  <a:pt x="4014597" y="4462653"/>
                </a:lnTo>
                <a:lnTo>
                  <a:pt x="4008628" y="4455287"/>
                </a:lnTo>
                <a:cubicBezTo>
                  <a:pt x="4337685" y="4187571"/>
                  <a:pt x="4847971" y="3965067"/>
                  <a:pt x="5343017" y="4063619"/>
                </a:cubicBezTo>
                <a:lnTo>
                  <a:pt x="5341112" y="4073017"/>
                </a:lnTo>
                <a:lnTo>
                  <a:pt x="5342890" y="4063619"/>
                </a:lnTo>
                <a:cubicBezTo>
                  <a:pt x="5714111" y="4136390"/>
                  <a:pt x="5988304" y="4293489"/>
                  <a:pt x="6209792" y="4481830"/>
                </a:cubicBezTo>
                <a:lnTo>
                  <a:pt x="6203569" y="4489069"/>
                </a:lnTo>
                <a:lnTo>
                  <a:pt x="6209792" y="4481830"/>
                </a:lnTo>
                <a:cubicBezTo>
                  <a:pt x="6380861" y="4627118"/>
                  <a:pt x="6525133" y="4789551"/>
                  <a:pt x="6667119" y="4949317"/>
                </a:cubicBezTo>
                <a:cubicBezTo>
                  <a:pt x="6667246" y="4949444"/>
                  <a:pt x="6667246" y="4949444"/>
                  <a:pt x="6667373" y="4949571"/>
                </a:cubicBezTo>
                <a:cubicBezTo>
                  <a:pt x="6699377" y="4985639"/>
                  <a:pt x="6733540" y="5022723"/>
                  <a:pt x="6769735" y="5060442"/>
                </a:cubicBezTo>
                <a:lnTo>
                  <a:pt x="6762877" y="5067046"/>
                </a:lnTo>
                <a:lnTo>
                  <a:pt x="6769735" y="5060442"/>
                </a:lnTo>
                <a:cubicBezTo>
                  <a:pt x="6966458" y="5265039"/>
                  <a:pt x="7227824" y="5498084"/>
                  <a:pt x="7479919" y="5670423"/>
                </a:cubicBezTo>
                <a:lnTo>
                  <a:pt x="7474585" y="5678297"/>
                </a:lnTo>
                <a:lnTo>
                  <a:pt x="7479919" y="5670423"/>
                </a:lnTo>
                <a:cubicBezTo>
                  <a:pt x="7651115" y="5787517"/>
                  <a:pt x="7820406" y="5864479"/>
                  <a:pt x="8019923" y="5875274"/>
                </a:cubicBezTo>
                <a:lnTo>
                  <a:pt x="8019415" y="5884799"/>
                </a:lnTo>
                <a:lnTo>
                  <a:pt x="8019923" y="5875274"/>
                </a:lnTo>
                <a:cubicBezTo>
                  <a:pt x="8099806" y="5879592"/>
                  <a:pt x="8175625" y="5873877"/>
                  <a:pt x="8250809" y="5859526"/>
                </a:cubicBezTo>
                <a:lnTo>
                  <a:pt x="8252587" y="5868924"/>
                </a:lnTo>
                <a:lnTo>
                  <a:pt x="8250809" y="5859526"/>
                </a:lnTo>
                <a:cubicBezTo>
                  <a:pt x="8564372" y="5799836"/>
                  <a:pt x="8870950" y="5564378"/>
                  <a:pt x="9043035" y="5295900"/>
                </a:cubicBezTo>
                <a:cubicBezTo>
                  <a:pt x="9092819" y="5218303"/>
                  <a:pt x="9137523" y="5137277"/>
                  <a:pt x="9182481" y="5055743"/>
                </a:cubicBezTo>
                <a:cubicBezTo>
                  <a:pt x="9227693" y="4973828"/>
                  <a:pt x="9273159" y="4891278"/>
                  <a:pt x="9324213" y="4811776"/>
                </a:cubicBezTo>
                <a:cubicBezTo>
                  <a:pt x="9420352" y="4661916"/>
                  <a:pt x="9536303" y="4522089"/>
                  <a:pt x="9708134" y="4414266"/>
                </a:cubicBezTo>
                <a:cubicBezTo>
                  <a:pt x="10161905" y="4129659"/>
                  <a:pt x="10849229" y="4158361"/>
                  <a:pt x="11340973" y="4372991"/>
                </a:cubicBezTo>
                <a:lnTo>
                  <a:pt x="11337163" y="4381754"/>
                </a:lnTo>
                <a:lnTo>
                  <a:pt x="11340973" y="4372991"/>
                </a:lnTo>
                <a:cubicBezTo>
                  <a:pt x="11830685" y="4586732"/>
                  <a:pt x="12168505" y="4948301"/>
                  <a:pt x="12461875" y="5315458"/>
                </a:cubicBezTo>
                <a:lnTo>
                  <a:pt x="12454383" y="5321427"/>
                </a:lnTo>
                <a:lnTo>
                  <a:pt x="12461748" y="5315458"/>
                </a:lnTo>
                <a:cubicBezTo>
                  <a:pt x="12522073" y="5390261"/>
                  <a:pt x="12581255" y="5466334"/>
                  <a:pt x="12640818" y="5542661"/>
                </a:cubicBezTo>
                <a:cubicBezTo>
                  <a:pt x="12700889" y="5619623"/>
                  <a:pt x="12761087" y="5696839"/>
                  <a:pt x="12822809" y="5773547"/>
                </a:cubicBezTo>
                <a:cubicBezTo>
                  <a:pt x="12960223" y="5944235"/>
                  <a:pt x="13105130" y="6111875"/>
                  <a:pt x="13271501" y="6267323"/>
                </a:cubicBezTo>
                <a:lnTo>
                  <a:pt x="13265024" y="6274308"/>
                </a:lnTo>
                <a:lnTo>
                  <a:pt x="13271501" y="6267323"/>
                </a:lnTo>
                <a:cubicBezTo>
                  <a:pt x="13320141" y="6312535"/>
                  <a:pt x="13370179" y="6356604"/>
                  <a:pt x="13422757" y="6399276"/>
                </a:cubicBezTo>
                <a:lnTo>
                  <a:pt x="13416788" y="6406642"/>
                </a:lnTo>
                <a:lnTo>
                  <a:pt x="13422757" y="6399276"/>
                </a:lnTo>
                <a:cubicBezTo>
                  <a:pt x="13895325" y="6782308"/>
                  <a:pt x="14540611" y="6997573"/>
                  <a:pt x="15201138" y="7021195"/>
                </a:cubicBezTo>
                <a:cubicBezTo>
                  <a:pt x="15687803" y="7038848"/>
                  <a:pt x="16181959" y="6950456"/>
                  <a:pt x="16594455" y="6750812"/>
                </a:cubicBezTo>
                <a:lnTo>
                  <a:pt x="16598647" y="6759448"/>
                </a:lnTo>
                <a:lnTo>
                  <a:pt x="16594455" y="6750939"/>
                </a:lnTo>
                <a:cubicBezTo>
                  <a:pt x="16973042" y="6566662"/>
                  <a:pt x="17264634" y="6318631"/>
                  <a:pt x="17505934" y="6035040"/>
                </a:cubicBezTo>
                <a:cubicBezTo>
                  <a:pt x="17791938" y="5701411"/>
                  <a:pt x="18009108" y="5319395"/>
                  <a:pt x="18225262" y="4938903"/>
                </a:cubicBezTo>
                <a:cubicBezTo>
                  <a:pt x="18309717" y="4790186"/>
                  <a:pt x="18394046" y="4641850"/>
                  <a:pt x="18482310" y="4496816"/>
                </a:cubicBezTo>
                <a:lnTo>
                  <a:pt x="18490438" y="4501769"/>
                </a:lnTo>
                <a:lnTo>
                  <a:pt x="18482310" y="4496816"/>
                </a:lnTo>
                <a:cubicBezTo>
                  <a:pt x="18560415" y="4368165"/>
                  <a:pt x="18642075" y="4240657"/>
                  <a:pt x="18727293" y="4114165"/>
                </a:cubicBezTo>
                <a:lnTo>
                  <a:pt x="18735167" y="4119499"/>
                </a:lnTo>
                <a:lnTo>
                  <a:pt x="18727293" y="4114165"/>
                </a:lnTo>
                <a:cubicBezTo>
                  <a:pt x="19947509" y="2303653"/>
                  <a:pt x="21914993" y="754507"/>
                  <a:pt x="24478361" y="0"/>
                </a:cubicBezTo>
                <a:lnTo>
                  <a:pt x="24483696" y="18288"/>
                </a:lnTo>
                <a:cubicBezTo>
                  <a:pt x="21924518" y="771525"/>
                  <a:pt x="19960717" y="2317877"/>
                  <a:pt x="18743041" y="4124579"/>
                </a:cubicBezTo>
                <a:cubicBezTo>
                  <a:pt x="18657952" y="4250817"/>
                  <a:pt x="18576417" y="4378071"/>
                  <a:pt x="18498566" y="4506468"/>
                </a:cubicBezTo>
                <a:cubicBezTo>
                  <a:pt x="18410555" y="4651248"/>
                  <a:pt x="18326354" y="4799330"/>
                  <a:pt x="18241900" y="4948047"/>
                </a:cubicBezTo>
                <a:cubicBezTo>
                  <a:pt x="18025873" y="5328158"/>
                  <a:pt x="17807940" y="5711825"/>
                  <a:pt x="17520539" y="6047105"/>
                </a:cubicBezTo>
                <a:lnTo>
                  <a:pt x="17513301" y="6040882"/>
                </a:lnTo>
                <a:lnTo>
                  <a:pt x="17520539" y="6047105"/>
                </a:lnTo>
                <a:cubicBezTo>
                  <a:pt x="17277715" y="6332474"/>
                  <a:pt x="16984218" y="6582156"/>
                  <a:pt x="16602837" y="6767830"/>
                </a:cubicBezTo>
                <a:cubicBezTo>
                  <a:pt x="16187039" y="6969125"/>
                  <a:pt x="15689834" y="7057897"/>
                  <a:pt x="15200503" y="7040118"/>
                </a:cubicBezTo>
                <a:lnTo>
                  <a:pt x="15200884" y="7030593"/>
                </a:lnTo>
                <a:lnTo>
                  <a:pt x="15200503" y="7040118"/>
                </a:lnTo>
                <a:cubicBezTo>
                  <a:pt x="14536548" y="7016496"/>
                  <a:pt x="13887069" y="6800088"/>
                  <a:pt x="13410819" y="6414008"/>
                </a:cubicBezTo>
                <a:cubicBezTo>
                  <a:pt x="13357860" y="6371082"/>
                  <a:pt x="13307441" y="6326759"/>
                  <a:pt x="13258547" y="6281166"/>
                </a:cubicBezTo>
                <a:cubicBezTo>
                  <a:pt x="13091160" y="6124956"/>
                  <a:pt x="12945746" y="5956427"/>
                  <a:pt x="12808077" y="5785485"/>
                </a:cubicBezTo>
                <a:cubicBezTo>
                  <a:pt x="12746228" y="5708650"/>
                  <a:pt x="12685903" y="5631307"/>
                  <a:pt x="12625833" y="5554345"/>
                </a:cubicBezTo>
                <a:cubicBezTo>
                  <a:pt x="12566396" y="5478018"/>
                  <a:pt x="12507087" y="5402199"/>
                  <a:pt x="12447016" y="5327396"/>
                </a:cubicBezTo>
                <a:cubicBezTo>
                  <a:pt x="12154154" y="4960874"/>
                  <a:pt x="11818747" y="4602226"/>
                  <a:pt x="11333480" y="4390517"/>
                </a:cubicBezTo>
                <a:cubicBezTo>
                  <a:pt x="10845546" y="4177538"/>
                  <a:pt x="10165334" y="4150233"/>
                  <a:pt x="9718421" y="4430522"/>
                </a:cubicBezTo>
                <a:lnTo>
                  <a:pt x="9713341" y="4422394"/>
                </a:lnTo>
                <a:lnTo>
                  <a:pt x="9718421" y="4430522"/>
                </a:lnTo>
                <a:cubicBezTo>
                  <a:pt x="9549765" y="4536440"/>
                  <a:pt x="9435592" y="4673727"/>
                  <a:pt x="9340469" y="4822190"/>
                </a:cubicBezTo>
                <a:cubicBezTo>
                  <a:pt x="9289796" y="4901057"/>
                  <a:pt x="9244711" y="4983099"/>
                  <a:pt x="9199372" y="5065014"/>
                </a:cubicBezTo>
                <a:cubicBezTo>
                  <a:pt x="9154414" y="5146548"/>
                  <a:pt x="9109456" y="5228082"/>
                  <a:pt x="9059291" y="5306314"/>
                </a:cubicBezTo>
                <a:lnTo>
                  <a:pt x="9051290" y="5301234"/>
                </a:lnTo>
                <a:lnTo>
                  <a:pt x="9059291" y="5306314"/>
                </a:lnTo>
                <a:cubicBezTo>
                  <a:pt x="8884921" y="5578348"/>
                  <a:pt x="8574151" y="5817489"/>
                  <a:pt x="8254492" y="5878322"/>
                </a:cubicBezTo>
                <a:cubicBezTo>
                  <a:pt x="8177911" y="5892800"/>
                  <a:pt x="8100441" y="5898642"/>
                  <a:pt x="8019034" y="5894324"/>
                </a:cubicBezTo>
                <a:cubicBezTo>
                  <a:pt x="7814818" y="5883275"/>
                  <a:pt x="7642225" y="5804408"/>
                  <a:pt x="7469378" y="5686171"/>
                </a:cubicBezTo>
                <a:cubicBezTo>
                  <a:pt x="7216013" y="5512816"/>
                  <a:pt x="6953759" y="5278882"/>
                  <a:pt x="6756273" y="5073650"/>
                </a:cubicBezTo>
                <a:cubicBezTo>
                  <a:pt x="6719951" y="5035677"/>
                  <a:pt x="6685534" y="4998466"/>
                  <a:pt x="6653403" y="4962144"/>
                </a:cubicBezTo>
                <a:lnTo>
                  <a:pt x="6660515" y="4955794"/>
                </a:lnTo>
                <a:lnTo>
                  <a:pt x="6653403" y="4962144"/>
                </a:lnTo>
                <a:cubicBezTo>
                  <a:pt x="6653276" y="4962017"/>
                  <a:pt x="6653276" y="4962017"/>
                  <a:pt x="6653149" y="4961890"/>
                </a:cubicBezTo>
                <a:cubicBezTo>
                  <a:pt x="6511036" y="4801997"/>
                  <a:pt x="6367526" y="4640580"/>
                  <a:pt x="6197727" y="4496308"/>
                </a:cubicBezTo>
                <a:cubicBezTo>
                  <a:pt x="5978398" y="4309872"/>
                  <a:pt x="5706999" y="4154424"/>
                  <a:pt x="5339461" y="4082288"/>
                </a:cubicBezTo>
                <a:cubicBezTo>
                  <a:pt x="4852035" y="3985260"/>
                  <a:pt x="4347464" y="4204589"/>
                  <a:pt x="4020820" y="4470146"/>
                </a:cubicBezTo>
                <a:cubicBezTo>
                  <a:pt x="3892296" y="4574667"/>
                  <a:pt x="3779139" y="4688586"/>
                  <a:pt x="3665982" y="4802505"/>
                </a:cubicBezTo>
                <a:cubicBezTo>
                  <a:pt x="3491103" y="4978654"/>
                  <a:pt x="3316224" y="5154803"/>
                  <a:pt x="3085719" y="5293741"/>
                </a:cubicBezTo>
                <a:lnTo>
                  <a:pt x="3080766" y="5285613"/>
                </a:lnTo>
                <a:lnTo>
                  <a:pt x="3085719" y="5293741"/>
                </a:lnTo>
                <a:cubicBezTo>
                  <a:pt x="2617851" y="5577713"/>
                  <a:pt x="1941449" y="5678932"/>
                  <a:pt x="1339342" y="5539867"/>
                </a:cubicBezTo>
                <a:lnTo>
                  <a:pt x="1341501" y="5530596"/>
                </a:lnTo>
                <a:lnTo>
                  <a:pt x="1339342" y="5539867"/>
                </a:lnTo>
                <a:cubicBezTo>
                  <a:pt x="728599" y="5398770"/>
                  <a:pt x="211963" y="5016373"/>
                  <a:pt x="0" y="456666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"/>
          <p:cNvSpPr/>
          <p:nvPr/>
        </p:nvSpPr>
        <p:spPr>
          <a:xfrm>
            <a:off x="-69909" y="4941997"/>
            <a:ext cx="18358485" cy="5086256"/>
          </a:xfrm>
          <a:custGeom>
            <a:rect b="b" l="l" r="r" t="t"/>
            <a:pathLst>
              <a:path extrusionOk="0" h="6781673" w="24477981">
                <a:moveTo>
                  <a:pt x="17272" y="4189349"/>
                </a:moveTo>
                <a:cubicBezTo>
                  <a:pt x="223647" y="4622800"/>
                  <a:pt x="724154" y="4999990"/>
                  <a:pt x="1319022" y="5145786"/>
                </a:cubicBezTo>
                <a:cubicBezTo>
                  <a:pt x="1902079" y="5288661"/>
                  <a:pt x="2557272" y="5199507"/>
                  <a:pt x="3013202" y="4938014"/>
                </a:cubicBezTo>
                <a:cubicBezTo>
                  <a:pt x="3235960" y="4810252"/>
                  <a:pt x="3406394" y="4647184"/>
                  <a:pt x="3578860" y="4482338"/>
                </a:cubicBezTo>
                <a:cubicBezTo>
                  <a:pt x="3691636" y="4374388"/>
                  <a:pt x="3805301" y="4265676"/>
                  <a:pt x="3934587" y="4166235"/>
                </a:cubicBezTo>
                <a:lnTo>
                  <a:pt x="3940429" y="4173728"/>
                </a:lnTo>
                <a:lnTo>
                  <a:pt x="3934587" y="4166235"/>
                </a:lnTo>
                <a:cubicBezTo>
                  <a:pt x="4260723" y="3915283"/>
                  <a:pt x="4763262" y="3708908"/>
                  <a:pt x="5249164" y="3804539"/>
                </a:cubicBezTo>
                <a:cubicBezTo>
                  <a:pt x="5630799" y="3879723"/>
                  <a:pt x="5919851" y="4023487"/>
                  <a:pt x="6155817" y="4195826"/>
                </a:cubicBezTo>
                <a:lnTo>
                  <a:pt x="6150229" y="4203573"/>
                </a:lnTo>
                <a:lnTo>
                  <a:pt x="6155817" y="4195826"/>
                </a:lnTo>
                <a:cubicBezTo>
                  <a:pt x="6338570" y="4329176"/>
                  <a:pt x="6495796" y="4477385"/>
                  <a:pt x="6652133" y="4627499"/>
                </a:cubicBezTo>
                <a:cubicBezTo>
                  <a:pt x="6687312" y="4661408"/>
                  <a:pt x="6724650" y="4696460"/>
                  <a:pt x="6764274" y="4732401"/>
                </a:cubicBezTo>
                <a:cubicBezTo>
                  <a:pt x="6978650" y="4927346"/>
                  <a:pt x="7259320" y="5161026"/>
                  <a:pt x="7510272" y="5345430"/>
                </a:cubicBezTo>
                <a:cubicBezTo>
                  <a:pt x="7679817" y="5470017"/>
                  <a:pt x="7838821" y="5555996"/>
                  <a:pt x="8030337" y="5578348"/>
                </a:cubicBezTo>
                <a:cubicBezTo>
                  <a:pt x="8107172" y="5587365"/>
                  <a:pt x="8180705" y="5586603"/>
                  <a:pt x="8255508" y="5577459"/>
                </a:cubicBezTo>
                <a:cubicBezTo>
                  <a:pt x="8567801" y="5539359"/>
                  <a:pt x="8904351" y="5319141"/>
                  <a:pt x="9090914" y="5050028"/>
                </a:cubicBezTo>
                <a:cubicBezTo>
                  <a:pt x="9147429" y="4968494"/>
                  <a:pt x="9197340" y="4882642"/>
                  <a:pt x="9247632" y="4796282"/>
                </a:cubicBezTo>
                <a:cubicBezTo>
                  <a:pt x="9298051" y="4709414"/>
                  <a:pt x="9348978" y="4622038"/>
                  <a:pt x="9406890" y="4538472"/>
                </a:cubicBezTo>
                <a:cubicBezTo>
                  <a:pt x="9498330" y="4406519"/>
                  <a:pt x="9607931" y="4283837"/>
                  <a:pt x="9762998" y="4187063"/>
                </a:cubicBezTo>
                <a:cubicBezTo>
                  <a:pt x="10214102" y="3905885"/>
                  <a:pt x="10890377" y="3925697"/>
                  <a:pt x="11379073" y="4127881"/>
                </a:cubicBezTo>
                <a:cubicBezTo>
                  <a:pt x="11864848" y="4328795"/>
                  <a:pt x="12205462" y="4676775"/>
                  <a:pt x="12503531" y="5031994"/>
                </a:cubicBezTo>
                <a:cubicBezTo>
                  <a:pt x="12571095" y="5112512"/>
                  <a:pt x="12637516" y="5194554"/>
                  <a:pt x="12704191" y="5276977"/>
                </a:cubicBezTo>
                <a:cubicBezTo>
                  <a:pt x="12771755" y="5360416"/>
                  <a:pt x="12839573" y="5444236"/>
                  <a:pt x="12909423" y="5527421"/>
                </a:cubicBezTo>
                <a:cubicBezTo>
                  <a:pt x="13035534" y="5677789"/>
                  <a:pt x="13167996" y="5825871"/>
                  <a:pt x="13315824" y="5965317"/>
                </a:cubicBezTo>
                <a:lnTo>
                  <a:pt x="13309347" y="5972302"/>
                </a:lnTo>
                <a:lnTo>
                  <a:pt x="13315824" y="5965317"/>
                </a:lnTo>
                <a:cubicBezTo>
                  <a:pt x="13363701" y="6010275"/>
                  <a:pt x="13412850" y="6054217"/>
                  <a:pt x="13464286" y="6096508"/>
                </a:cubicBezTo>
                <a:cubicBezTo>
                  <a:pt x="13926312" y="6478270"/>
                  <a:pt x="14544676" y="6700393"/>
                  <a:pt x="15186406" y="6736080"/>
                </a:cubicBezTo>
                <a:cubicBezTo>
                  <a:pt x="15659226" y="6762750"/>
                  <a:pt x="16144240" y="6685534"/>
                  <a:pt x="16552800" y="6498844"/>
                </a:cubicBezTo>
                <a:lnTo>
                  <a:pt x="16556736" y="6507480"/>
                </a:lnTo>
                <a:lnTo>
                  <a:pt x="16552800" y="6498844"/>
                </a:lnTo>
                <a:cubicBezTo>
                  <a:pt x="16927450" y="6326378"/>
                  <a:pt x="17219675" y="6090920"/>
                  <a:pt x="17464150" y="5819394"/>
                </a:cubicBezTo>
                <a:cubicBezTo>
                  <a:pt x="17754981" y="5498846"/>
                  <a:pt x="17979390" y="5129149"/>
                  <a:pt x="18203164" y="4760341"/>
                </a:cubicBezTo>
                <a:cubicBezTo>
                  <a:pt x="18289398" y="4618101"/>
                  <a:pt x="18375630" y="4476115"/>
                  <a:pt x="18465419" y="4337177"/>
                </a:cubicBezTo>
                <a:lnTo>
                  <a:pt x="18473421" y="4342384"/>
                </a:lnTo>
                <a:lnTo>
                  <a:pt x="18465419" y="4337177"/>
                </a:lnTo>
                <a:cubicBezTo>
                  <a:pt x="18545556" y="4212844"/>
                  <a:pt x="18629250" y="4089273"/>
                  <a:pt x="18716499" y="3967226"/>
                </a:cubicBezTo>
                <a:lnTo>
                  <a:pt x="18724246" y="3972814"/>
                </a:lnTo>
                <a:lnTo>
                  <a:pt x="18716499" y="3967226"/>
                </a:lnTo>
                <a:cubicBezTo>
                  <a:pt x="19963003" y="2216277"/>
                  <a:pt x="21930868" y="722503"/>
                  <a:pt x="24472774" y="0"/>
                </a:cubicBezTo>
                <a:lnTo>
                  <a:pt x="24477981" y="18288"/>
                </a:lnTo>
                <a:cubicBezTo>
                  <a:pt x="21940266" y="739648"/>
                  <a:pt x="19976084" y="2230882"/>
                  <a:pt x="18731865" y="3978021"/>
                </a:cubicBezTo>
                <a:cubicBezTo>
                  <a:pt x="18644871" y="4099941"/>
                  <a:pt x="18561305" y="4223258"/>
                  <a:pt x="18481294" y="4347210"/>
                </a:cubicBezTo>
                <a:cubicBezTo>
                  <a:pt x="18391633" y="4485767"/>
                  <a:pt x="18305527" y="4627626"/>
                  <a:pt x="18219293" y="4769866"/>
                </a:cubicBezTo>
                <a:cubicBezTo>
                  <a:pt x="17995647" y="5138420"/>
                  <a:pt x="17770476" y="5509641"/>
                  <a:pt x="17478122" y="5831840"/>
                </a:cubicBezTo>
                <a:lnTo>
                  <a:pt x="17471009" y="5825490"/>
                </a:lnTo>
                <a:lnTo>
                  <a:pt x="17478122" y="5831840"/>
                </a:lnTo>
                <a:cubicBezTo>
                  <a:pt x="17232250" y="6105017"/>
                  <a:pt x="16937990" y="6342126"/>
                  <a:pt x="16560674" y="6515862"/>
                </a:cubicBezTo>
                <a:cubicBezTo>
                  <a:pt x="16148939" y="6703949"/>
                  <a:pt x="15660752" y="6781673"/>
                  <a:pt x="15185263" y="6754749"/>
                </a:cubicBezTo>
                <a:lnTo>
                  <a:pt x="15185772" y="6745224"/>
                </a:lnTo>
                <a:lnTo>
                  <a:pt x="15185263" y="6754749"/>
                </a:lnTo>
                <a:cubicBezTo>
                  <a:pt x="14539977" y="6718935"/>
                  <a:pt x="13917677" y="6495669"/>
                  <a:pt x="13451967" y="6110859"/>
                </a:cubicBezTo>
                <a:lnTo>
                  <a:pt x="13458063" y="6103493"/>
                </a:lnTo>
                <a:lnTo>
                  <a:pt x="13451967" y="6110859"/>
                </a:lnTo>
                <a:cubicBezTo>
                  <a:pt x="13400152" y="6068187"/>
                  <a:pt x="13350749" y="6023991"/>
                  <a:pt x="13302615" y="5978779"/>
                </a:cubicBezTo>
                <a:cubicBezTo>
                  <a:pt x="13153899" y="5838571"/>
                  <a:pt x="13021057" y="5689854"/>
                  <a:pt x="12894692" y="5539232"/>
                </a:cubicBezTo>
                <a:cubicBezTo>
                  <a:pt x="12824715" y="5455920"/>
                  <a:pt x="12756769" y="5371973"/>
                  <a:pt x="12689333" y="5288534"/>
                </a:cubicBezTo>
                <a:cubicBezTo>
                  <a:pt x="12622530" y="5206111"/>
                  <a:pt x="12556237" y="5124196"/>
                  <a:pt x="12488800" y="5043805"/>
                </a:cubicBezTo>
                <a:lnTo>
                  <a:pt x="12496039" y="5037709"/>
                </a:lnTo>
                <a:lnTo>
                  <a:pt x="12488800" y="5043805"/>
                </a:lnTo>
                <a:cubicBezTo>
                  <a:pt x="12191239" y="4689221"/>
                  <a:pt x="11853038" y="4344289"/>
                  <a:pt x="11371580" y="4145026"/>
                </a:cubicBezTo>
                <a:lnTo>
                  <a:pt x="11375264" y="4136263"/>
                </a:lnTo>
                <a:lnTo>
                  <a:pt x="11371580" y="4145026"/>
                </a:lnTo>
                <a:cubicBezTo>
                  <a:pt x="10886694" y="3944493"/>
                  <a:pt x="10217151" y="3925697"/>
                  <a:pt x="9772778" y="4202811"/>
                </a:cubicBezTo>
                <a:lnTo>
                  <a:pt x="9767698" y="4194683"/>
                </a:lnTo>
                <a:lnTo>
                  <a:pt x="9772778" y="4202811"/>
                </a:lnTo>
                <a:cubicBezTo>
                  <a:pt x="9620631" y="4297807"/>
                  <a:pt x="9512809" y="4418330"/>
                  <a:pt x="9422258" y="4548886"/>
                </a:cubicBezTo>
                <a:cubicBezTo>
                  <a:pt x="9364727" y="4631817"/>
                  <a:pt x="9314308" y="4718558"/>
                  <a:pt x="9263762" y="4805426"/>
                </a:cubicBezTo>
                <a:cubicBezTo>
                  <a:pt x="9213597" y="4891786"/>
                  <a:pt x="9163304" y="4978273"/>
                  <a:pt x="9106281" y="5060442"/>
                </a:cubicBezTo>
                <a:lnTo>
                  <a:pt x="9098408" y="5054981"/>
                </a:lnTo>
                <a:lnTo>
                  <a:pt x="9106281" y="5060442"/>
                </a:lnTo>
                <a:cubicBezTo>
                  <a:pt x="8916925" y="5333492"/>
                  <a:pt x="8575803" y="5557139"/>
                  <a:pt x="8257540" y="5596001"/>
                </a:cubicBezTo>
                <a:lnTo>
                  <a:pt x="8256398" y="5586603"/>
                </a:lnTo>
                <a:lnTo>
                  <a:pt x="8257540" y="5596001"/>
                </a:lnTo>
                <a:cubicBezTo>
                  <a:pt x="8181340" y="5605272"/>
                  <a:pt x="8106156" y="5606034"/>
                  <a:pt x="8027798" y="5596890"/>
                </a:cubicBezTo>
                <a:lnTo>
                  <a:pt x="8028940" y="5587492"/>
                </a:lnTo>
                <a:lnTo>
                  <a:pt x="8027798" y="5596890"/>
                </a:lnTo>
                <a:cubicBezTo>
                  <a:pt x="7831583" y="5574030"/>
                  <a:pt x="7669403" y="5485892"/>
                  <a:pt x="7498715" y="5360416"/>
                </a:cubicBezTo>
                <a:lnTo>
                  <a:pt x="7504303" y="5352796"/>
                </a:lnTo>
                <a:lnTo>
                  <a:pt x="7498715" y="5360416"/>
                </a:lnTo>
                <a:cubicBezTo>
                  <a:pt x="7247255" y="5175631"/>
                  <a:pt x="6965951" y="4941570"/>
                  <a:pt x="6751193" y="4746117"/>
                </a:cubicBezTo>
                <a:lnTo>
                  <a:pt x="6757543" y="4739132"/>
                </a:lnTo>
                <a:lnTo>
                  <a:pt x="6751193" y="4746244"/>
                </a:lnTo>
                <a:cubicBezTo>
                  <a:pt x="6711442" y="4710176"/>
                  <a:pt x="6673978" y="4674997"/>
                  <a:pt x="6638672" y="4640961"/>
                </a:cubicBezTo>
                <a:lnTo>
                  <a:pt x="6645276" y="4634103"/>
                </a:lnTo>
                <a:lnTo>
                  <a:pt x="6638672" y="4640961"/>
                </a:lnTo>
                <a:cubicBezTo>
                  <a:pt x="6482335" y="4490847"/>
                  <a:pt x="6325871" y="4343527"/>
                  <a:pt x="6144261" y="4210939"/>
                </a:cubicBezTo>
                <a:cubicBezTo>
                  <a:pt x="5910454" y="4040124"/>
                  <a:pt x="5623942" y="3897630"/>
                  <a:pt x="5245228" y="3822954"/>
                </a:cubicBezTo>
                <a:lnTo>
                  <a:pt x="5247006" y="3813556"/>
                </a:lnTo>
                <a:lnTo>
                  <a:pt x="5245228" y="3822954"/>
                </a:lnTo>
                <a:cubicBezTo>
                  <a:pt x="4766565" y="3728720"/>
                  <a:pt x="4269487" y="3932174"/>
                  <a:pt x="3945891" y="4181094"/>
                </a:cubicBezTo>
                <a:cubicBezTo>
                  <a:pt x="3817621" y="4279773"/>
                  <a:pt x="3704718" y="4387850"/>
                  <a:pt x="3591815" y="4495800"/>
                </a:cubicBezTo>
                <a:cubicBezTo>
                  <a:pt x="3419603" y="4660519"/>
                  <a:pt x="3247518" y="4825238"/>
                  <a:pt x="3022474" y="4954270"/>
                </a:cubicBezTo>
                <a:lnTo>
                  <a:pt x="3017775" y="4946015"/>
                </a:lnTo>
                <a:lnTo>
                  <a:pt x="3022474" y="4954270"/>
                </a:lnTo>
                <a:cubicBezTo>
                  <a:pt x="2561972" y="5218303"/>
                  <a:pt x="1901699" y="5307965"/>
                  <a:pt x="1314324" y="5163947"/>
                </a:cubicBezTo>
                <a:lnTo>
                  <a:pt x="1316610" y="5154676"/>
                </a:lnTo>
                <a:lnTo>
                  <a:pt x="1314324" y="5163947"/>
                </a:lnTo>
                <a:cubicBezTo>
                  <a:pt x="715264" y="5017516"/>
                  <a:pt x="209423" y="4637278"/>
                  <a:pt x="0" y="419760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"/>
          <p:cNvSpPr/>
          <p:nvPr/>
        </p:nvSpPr>
        <p:spPr>
          <a:xfrm>
            <a:off x="-65214" y="5084380"/>
            <a:ext cx="18353247" cy="4879371"/>
          </a:xfrm>
          <a:custGeom>
            <a:rect b="b" l="l" r="r" t="t"/>
            <a:pathLst>
              <a:path extrusionOk="0" h="6505829" w="24470996">
                <a:moveTo>
                  <a:pt x="17272" y="3820160"/>
                </a:moveTo>
                <a:cubicBezTo>
                  <a:pt x="221234" y="4243705"/>
                  <a:pt x="710946" y="4618736"/>
                  <a:pt x="1294257" y="4770501"/>
                </a:cubicBezTo>
                <a:lnTo>
                  <a:pt x="1291844" y="4779772"/>
                </a:lnTo>
                <a:lnTo>
                  <a:pt x="1294257" y="4770501"/>
                </a:lnTo>
                <a:cubicBezTo>
                  <a:pt x="1862709" y="4918329"/>
                  <a:pt x="2502408" y="4840986"/>
                  <a:pt x="2950337" y="4598924"/>
                </a:cubicBezTo>
                <a:lnTo>
                  <a:pt x="2954909" y="4607306"/>
                </a:lnTo>
                <a:lnTo>
                  <a:pt x="2950337" y="4598924"/>
                </a:lnTo>
                <a:cubicBezTo>
                  <a:pt x="3168142" y="4481068"/>
                  <a:pt x="3335909" y="4329176"/>
                  <a:pt x="3505581" y="4175506"/>
                </a:cubicBezTo>
                <a:cubicBezTo>
                  <a:pt x="3617976" y="4073652"/>
                  <a:pt x="3731260" y="3971036"/>
                  <a:pt x="3860165" y="3877564"/>
                </a:cubicBezTo>
                <a:lnTo>
                  <a:pt x="3865753" y="3885311"/>
                </a:lnTo>
                <a:lnTo>
                  <a:pt x="3860165" y="3877564"/>
                </a:lnTo>
                <a:cubicBezTo>
                  <a:pt x="4183253" y="3643249"/>
                  <a:pt x="4678553" y="3452241"/>
                  <a:pt x="5154803" y="3545586"/>
                </a:cubicBezTo>
                <a:cubicBezTo>
                  <a:pt x="5546979" y="3622548"/>
                  <a:pt x="5851017" y="3753485"/>
                  <a:pt x="6101080" y="3909949"/>
                </a:cubicBezTo>
                <a:lnTo>
                  <a:pt x="6096000" y="3918077"/>
                </a:lnTo>
                <a:lnTo>
                  <a:pt x="6101080" y="3909949"/>
                </a:lnTo>
                <a:cubicBezTo>
                  <a:pt x="6295263" y="4031361"/>
                  <a:pt x="6465443" y="4165092"/>
                  <a:pt x="6636131" y="4305427"/>
                </a:cubicBezTo>
                <a:cubicBezTo>
                  <a:pt x="6674612" y="4337050"/>
                  <a:pt x="6715252" y="4370197"/>
                  <a:pt x="6757797" y="4404487"/>
                </a:cubicBezTo>
                <a:lnTo>
                  <a:pt x="6751828" y="4411853"/>
                </a:lnTo>
                <a:lnTo>
                  <a:pt x="6757797" y="4404360"/>
                </a:lnTo>
                <a:cubicBezTo>
                  <a:pt x="6932422" y="4543933"/>
                  <a:pt x="7145655" y="4711192"/>
                  <a:pt x="7346823" y="4868926"/>
                </a:cubicBezTo>
                <a:cubicBezTo>
                  <a:pt x="7412863" y="4920742"/>
                  <a:pt x="7477633" y="4971542"/>
                  <a:pt x="7539355" y="5020056"/>
                </a:cubicBezTo>
                <a:lnTo>
                  <a:pt x="7533513" y="5027549"/>
                </a:lnTo>
                <a:lnTo>
                  <a:pt x="7539355" y="5020056"/>
                </a:lnTo>
                <a:cubicBezTo>
                  <a:pt x="7707376" y="5152009"/>
                  <a:pt x="7855712" y="5247005"/>
                  <a:pt x="8039227" y="5280787"/>
                </a:cubicBezTo>
                <a:lnTo>
                  <a:pt x="8037449" y="5290185"/>
                </a:lnTo>
                <a:lnTo>
                  <a:pt x="8039227" y="5280787"/>
                </a:lnTo>
                <a:cubicBezTo>
                  <a:pt x="8113014" y="5294376"/>
                  <a:pt x="8184388" y="5298694"/>
                  <a:pt x="8258810" y="5294757"/>
                </a:cubicBezTo>
                <a:cubicBezTo>
                  <a:pt x="8569579" y="5278247"/>
                  <a:pt x="8935847" y="5073396"/>
                  <a:pt x="9137396" y="4803394"/>
                </a:cubicBezTo>
                <a:cubicBezTo>
                  <a:pt x="9200388" y="4719066"/>
                  <a:pt x="9255125" y="4629531"/>
                  <a:pt x="9310370" y="4539234"/>
                </a:cubicBezTo>
                <a:cubicBezTo>
                  <a:pt x="9365869" y="4448429"/>
                  <a:pt x="9421749" y="4356989"/>
                  <a:pt x="9486646" y="4270248"/>
                </a:cubicBezTo>
                <a:cubicBezTo>
                  <a:pt x="9573514" y="4154043"/>
                  <a:pt x="9676511" y="4046220"/>
                  <a:pt x="9816338" y="3959352"/>
                </a:cubicBezTo>
                <a:cubicBezTo>
                  <a:pt x="10264902" y="3681476"/>
                  <a:pt x="10929874" y="3692525"/>
                  <a:pt x="11415522" y="3882390"/>
                </a:cubicBezTo>
                <a:cubicBezTo>
                  <a:pt x="11897233" y="4070731"/>
                  <a:pt x="12241276" y="4404233"/>
                  <a:pt x="12543663" y="4748022"/>
                </a:cubicBezTo>
                <a:cubicBezTo>
                  <a:pt x="12623292" y="4838573"/>
                  <a:pt x="12701270" y="4931410"/>
                  <a:pt x="12779756" y="5024755"/>
                </a:cubicBezTo>
                <a:cubicBezTo>
                  <a:pt x="12859512" y="5119624"/>
                  <a:pt x="12939776" y="5215128"/>
                  <a:pt x="13022961" y="5309743"/>
                </a:cubicBezTo>
                <a:cubicBezTo>
                  <a:pt x="13128751" y="5430139"/>
                  <a:pt x="13239115" y="5548884"/>
                  <a:pt x="13358750" y="5662676"/>
                </a:cubicBezTo>
                <a:lnTo>
                  <a:pt x="13352146" y="5669534"/>
                </a:lnTo>
                <a:lnTo>
                  <a:pt x="13358750" y="5662676"/>
                </a:lnTo>
                <a:cubicBezTo>
                  <a:pt x="13405866" y="5707380"/>
                  <a:pt x="13454125" y="5751068"/>
                  <a:pt x="13504291" y="5793359"/>
                </a:cubicBezTo>
                <a:lnTo>
                  <a:pt x="13498196" y="5800598"/>
                </a:lnTo>
                <a:lnTo>
                  <a:pt x="13504291" y="5793359"/>
                </a:lnTo>
                <a:cubicBezTo>
                  <a:pt x="13955650" y="6173851"/>
                  <a:pt x="14547088" y="6402832"/>
                  <a:pt x="15170404" y="6450584"/>
                </a:cubicBezTo>
                <a:cubicBezTo>
                  <a:pt x="15629509" y="6486398"/>
                  <a:pt x="16105886" y="6420866"/>
                  <a:pt x="16509874" y="6246495"/>
                </a:cubicBezTo>
                <a:cubicBezTo>
                  <a:pt x="16880967" y="6086475"/>
                  <a:pt x="17172813" y="5862447"/>
                  <a:pt x="17420844" y="5603494"/>
                </a:cubicBezTo>
                <a:lnTo>
                  <a:pt x="17427703" y="5610098"/>
                </a:lnTo>
                <a:lnTo>
                  <a:pt x="17420844" y="5603494"/>
                </a:lnTo>
                <a:cubicBezTo>
                  <a:pt x="17716374" y="5294757"/>
                  <a:pt x="17948910" y="4936744"/>
                  <a:pt x="18181193" y="4578985"/>
                </a:cubicBezTo>
                <a:cubicBezTo>
                  <a:pt x="18268824" y="4444111"/>
                  <a:pt x="18356327" y="4309237"/>
                  <a:pt x="18447131" y="4177284"/>
                </a:cubicBezTo>
                <a:lnTo>
                  <a:pt x="18455005" y="4182745"/>
                </a:lnTo>
                <a:lnTo>
                  <a:pt x="18447131" y="4177411"/>
                </a:lnTo>
                <a:cubicBezTo>
                  <a:pt x="18529301" y="4057269"/>
                  <a:pt x="18615153" y="3938016"/>
                  <a:pt x="18704053" y="3820033"/>
                </a:cubicBezTo>
                <a:cubicBezTo>
                  <a:pt x="19977099" y="2129028"/>
                  <a:pt x="21945474" y="690626"/>
                  <a:pt x="24465915" y="0"/>
                </a:cubicBezTo>
                <a:lnTo>
                  <a:pt x="24470996" y="18415"/>
                </a:lnTo>
                <a:cubicBezTo>
                  <a:pt x="21954617" y="707898"/>
                  <a:pt x="19989801" y="2143887"/>
                  <a:pt x="18719292" y="3831590"/>
                </a:cubicBezTo>
                <a:lnTo>
                  <a:pt x="18711673" y="3825875"/>
                </a:lnTo>
                <a:lnTo>
                  <a:pt x="18719292" y="3831590"/>
                </a:lnTo>
                <a:cubicBezTo>
                  <a:pt x="18630647" y="3949446"/>
                  <a:pt x="18544922" y="4068445"/>
                  <a:pt x="18462879" y="4188333"/>
                </a:cubicBezTo>
                <a:cubicBezTo>
                  <a:pt x="18372200" y="4320032"/>
                  <a:pt x="18284826" y="4454652"/>
                  <a:pt x="18197196" y="4589526"/>
                </a:cubicBezTo>
                <a:cubicBezTo>
                  <a:pt x="17965039" y="4947031"/>
                  <a:pt x="17731613" y="5306695"/>
                  <a:pt x="17434560" y="5616956"/>
                </a:cubicBezTo>
                <a:cubicBezTo>
                  <a:pt x="17185132" y="5877433"/>
                  <a:pt x="16891254" y="6103112"/>
                  <a:pt x="16517366" y="6264275"/>
                </a:cubicBezTo>
                <a:lnTo>
                  <a:pt x="16513556" y="6255512"/>
                </a:lnTo>
                <a:lnTo>
                  <a:pt x="16517366" y="6264275"/>
                </a:lnTo>
                <a:cubicBezTo>
                  <a:pt x="16110076" y="6440043"/>
                  <a:pt x="15630651" y="6505829"/>
                  <a:pt x="15168880" y="6469888"/>
                </a:cubicBezTo>
                <a:lnTo>
                  <a:pt x="15169642" y="6460363"/>
                </a:lnTo>
                <a:lnTo>
                  <a:pt x="15168880" y="6469888"/>
                </a:lnTo>
                <a:cubicBezTo>
                  <a:pt x="14542008" y="6421882"/>
                  <a:pt x="13946632" y="6191504"/>
                  <a:pt x="13491973" y="5808218"/>
                </a:cubicBezTo>
                <a:cubicBezTo>
                  <a:pt x="13441553" y="5765546"/>
                  <a:pt x="13393039" y="5721731"/>
                  <a:pt x="13345668" y="5676773"/>
                </a:cubicBezTo>
                <a:cubicBezTo>
                  <a:pt x="13225525" y="5562473"/>
                  <a:pt x="13114782" y="5443220"/>
                  <a:pt x="13008737" y="5322570"/>
                </a:cubicBezTo>
                <a:cubicBezTo>
                  <a:pt x="12925425" y="5227828"/>
                  <a:pt x="12845034" y="5132070"/>
                  <a:pt x="12765278" y="5037201"/>
                </a:cubicBezTo>
                <a:cubicBezTo>
                  <a:pt x="12686792" y="4943729"/>
                  <a:pt x="12608814" y="4851146"/>
                  <a:pt x="12529439" y="4760722"/>
                </a:cubicBezTo>
                <a:lnTo>
                  <a:pt x="12536551" y="4754372"/>
                </a:lnTo>
                <a:lnTo>
                  <a:pt x="12529439" y="4760722"/>
                </a:lnTo>
                <a:cubicBezTo>
                  <a:pt x="12227687" y="4417568"/>
                  <a:pt x="11886184" y="4086860"/>
                  <a:pt x="11408664" y="3900170"/>
                </a:cubicBezTo>
                <a:lnTo>
                  <a:pt x="11412093" y="3891280"/>
                </a:lnTo>
                <a:lnTo>
                  <a:pt x="11408664" y="3900170"/>
                </a:lnTo>
                <a:cubicBezTo>
                  <a:pt x="10926826" y="3711829"/>
                  <a:pt x="10268458" y="3701796"/>
                  <a:pt x="9826371" y="3975608"/>
                </a:cubicBezTo>
                <a:lnTo>
                  <a:pt x="9821418" y="3967480"/>
                </a:lnTo>
                <a:lnTo>
                  <a:pt x="9826498" y="3975608"/>
                </a:lnTo>
                <a:cubicBezTo>
                  <a:pt x="9689211" y="4060952"/>
                  <a:pt x="9587865" y="4166870"/>
                  <a:pt x="9502013" y="4281805"/>
                </a:cubicBezTo>
                <a:cubicBezTo>
                  <a:pt x="9437878" y="4367657"/>
                  <a:pt x="9382379" y="4458462"/>
                  <a:pt x="9326753" y="4549267"/>
                </a:cubicBezTo>
                <a:cubicBezTo>
                  <a:pt x="9271635" y="4639437"/>
                  <a:pt x="9216390" y="4729861"/>
                  <a:pt x="9152763" y="4814951"/>
                </a:cubicBezTo>
                <a:lnTo>
                  <a:pt x="9145143" y="4809236"/>
                </a:lnTo>
                <a:lnTo>
                  <a:pt x="9152763" y="4814951"/>
                </a:lnTo>
                <a:cubicBezTo>
                  <a:pt x="8948039" y="5089144"/>
                  <a:pt x="8576691" y="5297043"/>
                  <a:pt x="8259826" y="5313934"/>
                </a:cubicBezTo>
                <a:lnTo>
                  <a:pt x="8259318" y="5304409"/>
                </a:lnTo>
                <a:lnTo>
                  <a:pt x="8259826" y="5313934"/>
                </a:lnTo>
                <a:cubicBezTo>
                  <a:pt x="8184008" y="5317998"/>
                  <a:pt x="8111109" y="5313553"/>
                  <a:pt x="8035798" y="5299710"/>
                </a:cubicBezTo>
                <a:cubicBezTo>
                  <a:pt x="7847458" y="5265166"/>
                  <a:pt x="7696073" y="5167757"/>
                  <a:pt x="7527544" y="5035296"/>
                </a:cubicBezTo>
                <a:cubicBezTo>
                  <a:pt x="7465822" y="4986782"/>
                  <a:pt x="7401052" y="4935982"/>
                  <a:pt x="7335012" y="4884166"/>
                </a:cubicBezTo>
                <a:cubicBezTo>
                  <a:pt x="7133844" y="4726432"/>
                  <a:pt x="6920611" y="4559173"/>
                  <a:pt x="6745859" y="4419473"/>
                </a:cubicBezTo>
                <a:cubicBezTo>
                  <a:pt x="6703187" y="4385183"/>
                  <a:pt x="6662547" y="4352036"/>
                  <a:pt x="6623939" y="4320286"/>
                </a:cubicBezTo>
                <a:lnTo>
                  <a:pt x="6630035" y="4312920"/>
                </a:lnTo>
                <a:lnTo>
                  <a:pt x="6623939" y="4320286"/>
                </a:lnTo>
                <a:cubicBezTo>
                  <a:pt x="6453505" y="4180078"/>
                  <a:pt x="6284087" y="4046982"/>
                  <a:pt x="6090920" y="3926205"/>
                </a:cubicBezTo>
                <a:cubicBezTo>
                  <a:pt x="5842762" y="3771011"/>
                  <a:pt x="5540883" y="3640963"/>
                  <a:pt x="5151120" y="3564382"/>
                </a:cubicBezTo>
                <a:lnTo>
                  <a:pt x="5152898" y="3554984"/>
                </a:lnTo>
                <a:lnTo>
                  <a:pt x="5151120" y="3564382"/>
                </a:lnTo>
                <a:cubicBezTo>
                  <a:pt x="4681855" y="3472307"/>
                  <a:pt x="4191762" y="3660648"/>
                  <a:pt x="3871341" y="3893058"/>
                </a:cubicBezTo>
                <a:cubicBezTo>
                  <a:pt x="3743325" y="3985768"/>
                  <a:pt x="3630803" y="4087749"/>
                  <a:pt x="3518281" y="4189730"/>
                </a:cubicBezTo>
                <a:cubicBezTo>
                  <a:pt x="3348736" y="4343400"/>
                  <a:pt x="3179318" y="4496816"/>
                  <a:pt x="2959227" y="4615815"/>
                </a:cubicBezTo>
                <a:cubicBezTo>
                  <a:pt x="2506726" y="4860290"/>
                  <a:pt x="1862074" y="4938014"/>
                  <a:pt x="1289304" y="4789043"/>
                </a:cubicBezTo>
                <a:cubicBezTo>
                  <a:pt x="701929" y="4636135"/>
                  <a:pt x="207010" y="4258183"/>
                  <a:pt x="0" y="382841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"/>
          <p:cNvSpPr/>
          <p:nvPr/>
        </p:nvSpPr>
        <p:spPr>
          <a:xfrm>
            <a:off x="-60566" y="5226666"/>
            <a:ext cx="18348580" cy="4672012"/>
          </a:xfrm>
          <a:custGeom>
            <a:rect b="b" l="l" r="r" t="t"/>
            <a:pathLst>
              <a:path extrusionOk="0" h="6229350" w="24464773">
                <a:moveTo>
                  <a:pt x="17018" y="3451098"/>
                </a:moveTo>
                <a:cubicBezTo>
                  <a:pt x="218567" y="3864864"/>
                  <a:pt x="697484" y="4237736"/>
                  <a:pt x="1269492" y="4395216"/>
                </a:cubicBezTo>
                <a:cubicBezTo>
                  <a:pt x="1823339" y="4547743"/>
                  <a:pt x="2447544" y="4482592"/>
                  <a:pt x="2887599" y="4259834"/>
                </a:cubicBezTo>
                <a:cubicBezTo>
                  <a:pt x="3100705" y="4151884"/>
                  <a:pt x="3265678" y="4010914"/>
                  <a:pt x="3432810" y="3868039"/>
                </a:cubicBezTo>
                <a:cubicBezTo>
                  <a:pt x="3544697" y="3772408"/>
                  <a:pt x="3657473" y="3676015"/>
                  <a:pt x="3785997" y="3588766"/>
                </a:cubicBezTo>
                <a:lnTo>
                  <a:pt x="3791331" y="3596640"/>
                </a:lnTo>
                <a:lnTo>
                  <a:pt x="3785997" y="3588766"/>
                </a:lnTo>
                <a:cubicBezTo>
                  <a:pt x="4106291" y="3371088"/>
                  <a:pt x="4594098" y="3195574"/>
                  <a:pt x="5060823" y="3286887"/>
                </a:cubicBezTo>
                <a:lnTo>
                  <a:pt x="5059045" y="3296285"/>
                </a:lnTo>
                <a:lnTo>
                  <a:pt x="5060823" y="3286887"/>
                </a:lnTo>
                <a:cubicBezTo>
                  <a:pt x="5463540" y="3365500"/>
                  <a:pt x="5782310" y="3483991"/>
                  <a:pt x="6046724" y="3624453"/>
                </a:cubicBezTo>
                <a:cubicBezTo>
                  <a:pt x="6252718" y="3733927"/>
                  <a:pt x="6435471" y="3853307"/>
                  <a:pt x="6620256" y="3983863"/>
                </a:cubicBezTo>
                <a:cubicBezTo>
                  <a:pt x="6635496" y="3994658"/>
                  <a:pt x="6651117" y="4005707"/>
                  <a:pt x="6666992" y="4016883"/>
                </a:cubicBezTo>
                <a:cubicBezTo>
                  <a:pt x="6683375" y="4028567"/>
                  <a:pt x="6700139" y="4040378"/>
                  <a:pt x="6717157" y="4052443"/>
                </a:cubicBezTo>
                <a:cubicBezTo>
                  <a:pt x="6728587" y="4060444"/>
                  <a:pt x="6740017" y="4068699"/>
                  <a:pt x="6751701" y="4076827"/>
                </a:cubicBezTo>
                <a:lnTo>
                  <a:pt x="6746240" y="4084574"/>
                </a:lnTo>
                <a:lnTo>
                  <a:pt x="6751701" y="4076827"/>
                </a:lnTo>
                <a:cubicBezTo>
                  <a:pt x="7001510" y="4252595"/>
                  <a:pt x="7320661" y="4487418"/>
                  <a:pt x="7568819" y="4695444"/>
                </a:cubicBezTo>
                <a:cubicBezTo>
                  <a:pt x="7735189" y="4834890"/>
                  <a:pt x="7873238" y="4939030"/>
                  <a:pt x="8048879" y="4984242"/>
                </a:cubicBezTo>
                <a:cubicBezTo>
                  <a:pt x="8119618" y="5002530"/>
                  <a:pt x="8188706" y="5011928"/>
                  <a:pt x="8262747" y="5013071"/>
                </a:cubicBezTo>
                <a:cubicBezTo>
                  <a:pt x="8571992" y="5018024"/>
                  <a:pt x="8967343" y="4828667"/>
                  <a:pt x="9184513" y="4557776"/>
                </a:cubicBezTo>
                <a:lnTo>
                  <a:pt x="9192006" y="4563745"/>
                </a:lnTo>
                <a:lnTo>
                  <a:pt x="9184513" y="4557776"/>
                </a:lnTo>
                <a:cubicBezTo>
                  <a:pt x="9253474" y="4471670"/>
                  <a:pt x="9312783" y="4379341"/>
                  <a:pt x="9372473" y="4286123"/>
                </a:cubicBezTo>
                <a:cubicBezTo>
                  <a:pt x="9432544" y="4192397"/>
                  <a:pt x="9493250" y="4097782"/>
                  <a:pt x="9564497" y="4008882"/>
                </a:cubicBezTo>
                <a:cubicBezTo>
                  <a:pt x="9646920" y="3906012"/>
                  <a:pt x="9743567" y="3810635"/>
                  <a:pt x="9870440" y="3732403"/>
                </a:cubicBezTo>
                <a:cubicBezTo>
                  <a:pt x="10316210" y="3457956"/>
                  <a:pt x="10970133" y="3460115"/>
                  <a:pt x="11452987" y="3637534"/>
                </a:cubicBezTo>
                <a:cubicBezTo>
                  <a:pt x="11930761" y="3813302"/>
                  <a:pt x="12278360" y="4132326"/>
                  <a:pt x="12584684" y="4464685"/>
                </a:cubicBezTo>
                <a:cubicBezTo>
                  <a:pt x="12678664" y="4566793"/>
                  <a:pt x="12770612" y="4672203"/>
                  <a:pt x="12863195" y="4778502"/>
                </a:cubicBezTo>
                <a:cubicBezTo>
                  <a:pt x="12957683" y="4886960"/>
                  <a:pt x="13053060" y="4996434"/>
                  <a:pt x="13152628" y="5104511"/>
                </a:cubicBezTo>
                <a:cubicBezTo>
                  <a:pt x="13232638" y="5191379"/>
                  <a:pt x="13315315" y="5277231"/>
                  <a:pt x="13402310" y="5360924"/>
                </a:cubicBezTo>
                <a:lnTo>
                  <a:pt x="13395706" y="5367782"/>
                </a:lnTo>
                <a:lnTo>
                  <a:pt x="13402310" y="5360924"/>
                </a:lnTo>
                <a:cubicBezTo>
                  <a:pt x="13448665" y="5405374"/>
                  <a:pt x="13496036" y="5448681"/>
                  <a:pt x="13544931" y="5490972"/>
                </a:cubicBezTo>
                <a:lnTo>
                  <a:pt x="13538708" y="5498211"/>
                </a:lnTo>
                <a:lnTo>
                  <a:pt x="13544931" y="5490972"/>
                </a:lnTo>
                <a:cubicBezTo>
                  <a:pt x="13985747" y="5870067"/>
                  <a:pt x="14550390" y="6106160"/>
                  <a:pt x="15154910" y="6165850"/>
                </a:cubicBezTo>
                <a:cubicBezTo>
                  <a:pt x="15600298" y="6210554"/>
                  <a:pt x="16067405" y="6156198"/>
                  <a:pt x="16467201" y="5994908"/>
                </a:cubicBezTo>
                <a:lnTo>
                  <a:pt x="16470757" y="6003798"/>
                </a:lnTo>
                <a:lnTo>
                  <a:pt x="16467201" y="5994908"/>
                </a:lnTo>
                <a:cubicBezTo>
                  <a:pt x="16834231" y="5846826"/>
                  <a:pt x="17126966" y="5635244"/>
                  <a:pt x="17377919" y="5388356"/>
                </a:cubicBezTo>
                <a:cubicBezTo>
                  <a:pt x="17678781" y="5092573"/>
                  <a:pt x="17918938" y="4746752"/>
                  <a:pt x="18159221" y="4400423"/>
                </a:cubicBezTo>
                <a:cubicBezTo>
                  <a:pt x="18248248" y="4272153"/>
                  <a:pt x="18337276" y="4143756"/>
                  <a:pt x="18429478" y="4018153"/>
                </a:cubicBezTo>
                <a:lnTo>
                  <a:pt x="18437097" y="4023741"/>
                </a:lnTo>
                <a:lnTo>
                  <a:pt x="18429351" y="4018153"/>
                </a:lnTo>
                <a:cubicBezTo>
                  <a:pt x="18513806" y="3902329"/>
                  <a:pt x="18601563" y="3787140"/>
                  <a:pt x="18692369" y="3673475"/>
                </a:cubicBezTo>
                <a:lnTo>
                  <a:pt x="18699861" y="3679444"/>
                </a:lnTo>
                <a:lnTo>
                  <a:pt x="18692369" y="3673475"/>
                </a:lnTo>
                <a:cubicBezTo>
                  <a:pt x="19992340" y="2041906"/>
                  <a:pt x="21960967" y="658876"/>
                  <a:pt x="24459947" y="0"/>
                </a:cubicBezTo>
                <a:lnTo>
                  <a:pt x="24464773" y="18415"/>
                </a:lnTo>
                <a:cubicBezTo>
                  <a:pt x="21969731" y="676148"/>
                  <a:pt x="20004659" y="2056892"/>
                  <a:pt x="18707482" y="3685032"/>
                </a:cubicBezTo>
                <a:cubicBezTo>
                  <a:pt x="18616931" y="3798570"/>
                  <a:pt x="18529301" y="3913505"/>
                  <a:pt x="18444973" y="4029075"/>
                </a:cubicBezTo>
                <a:cubicBezTo>
                  <a:pt x="18353025" y="4154551"/>
                  <a:pt x="18264125" y="4282694"/>
                  <a:pt x="18175098" y="4410964"/>
                </a:cubicBezTo>
                <a:cubicBezTo>
                  <a:pt x="17934940" y="4757039"/>
                  <a:pt x="17693895" y="5104384"/>
                  <a:pt x="17391508" y="5401564"/>
                </a:cubicBezTo>
                <a:lnTo>
                  <a:pt x="17384777" y="5394833"/>
                </a:lnTo>
                <a:lnTo>
                  <a:pt x="17391508" y="5401564"/>
                </a:lnTo>
                <a:cubicBezTo>
                  <a:pt x="17139032" y="5649849"/>
                  <a:pt x="16844264" y="5862955"/>
                  <a:pt x="16474567" y="6012180"/>
                </a:cubicBezTo>
                <a:cubicBezTo>
                  <a:pt x="16071470" y="6174740"/>
                  <a:pt x="15601315" y="6229350"/>
                  <a:pt x="15153261" y="6184392"/>
                </a:cubicBezTo>
                <a:lnTo>
                  <a:pt x="15154149" y="6174867"/>
                </a:lnTo>
                <a:lnTo>
                  <a:pt x="15153261" y="6184392"/>
                </a:lnTo>
                <a:cubicBezTo>
                  <a:pt x="14545057" y="6124321"/>
                  <a:pt x="13976732" y="5886704"/>
                  <a:pt x="13532739" y="5505069"/>
                </a:cubicBezTo>
                <a:cubicBezTo>
                  <a:pt x="13483463" y="5462651"/>
                  <a:pt x="13435965" y="5418963"/>
                  <a:pt x="13389357" y="5374386"/>
                </a:cubicBezTo>
                <a:cubicBezTo>
                  <a:pt x="13301981" y="5290439"/>
                  <a:pt x="13219050" y="5204206"/>
                  <a:pt x="13138787" y="5117211"/>
                </a:cubicBezTo>
                <a:cubicBezTo>
                  <a:pt x="13039090" y="5008880"/>
                  <a:pt x="12943460" y="4899279"/>
                  <a:pt x="12849099" y="4790821"/>
                </a:cubicBezTo>
                <a:cubicBezTo>
                  <a:pt x="12756389" y="4684395"/>
                  <a:pt x="12664822" y="4579239"/>
                  <a:pt x="12570969" y="4477385"/>
                </a:cubicBezTo>
                <a:lnTo>
                  <a:pt x="12577954" y="4470908"/>
                </a:lnTo>
                <a:lnTo>
                  <a:pt x="12570969" y="4477385"/>
                </a:lnTo>
                <a:cubicBezTo>
                  <a:pt x="12265280" y="4145661"/>
                  <a:pt x="11920094" y="3829431"/>
                  <a:pt x="11446638" y="3655187"/>
                </a:cubicBezTo>
                <a:lnTo>
                  <a:pt x="11449940" y="3646297"/>
                </a:lnTo>
                <a:lnTo>
                  <a:pt x="11446638" y="3655187"/>
                </a:lnTo>
                <a:cubicBezTo>
                  <a:pt x="10967594" y="3479165"/>
                  <a:pt x="10320148" y="3477768"/>
                  <a:pt x="9880728" y="3748405"/>
                </a:cubicBezTo>
                <a:lnTo>
                  <a:pt x="9875775" y="3740277"/>
                </a:lnTo>
                <a:lnTo>
                  <a:pt x="9880728" y="3748405"/>
                </a:lnTo>
                <a:cubicBezTo>
                  <a:pt x="9756141" y="3825240"/>
                  <a:pt x="9661018" y="3919093"/>
                  <a:pt x="9579611" y="4020693"/>
                </a:cubicBezTo>
                <a:cubicBezTo>
                  <a:pt x="9509126" y="4108704"/>
                  <a:pt x="9448928" y="4202430"/>
                  <a:pt x="9388730" y="4296283"/>
                </a:cubicBezTo>
                <a:cubicBezTo>
                  <a:pt x="9329040" y="4389374"/>
                  <a:pt x="9269223" y="4482592"/>
                  <a:pt x="9199627" y="4569460"/>
                </a:cubicBezTo>
                <a:cubicBezTo>
                  <a:pt x="8979028" y="4844669"/>
                  <a:pt x="8578216" y="5037074"/>
                  <a:pt x="8262621" y="5031994"/>
                </a:cubicBezTo>
                <a:lnTo>
                  <a:pt x="8262748" y="5022469"/>
                </a:lnTo>
                <a:lnTo>
                  <a:pt x="8262621" y="5031994"/>
                </a:lnTo>
                <a:cubicBezTo>
                  <a:pt x="8187056" y="5030851"/>
                  <a:pt x="8116571" y="5021199"/>
                  <a:pt x="8044308" y="5002657"/>
                </a:cubicBezTo>
                <a:lnTo>
                  <a:pt x="8046721" y="4993386"/>
                </a:lnTo>
                <a:lnTo>
                  <a:pt x="8044308" y="5002657"/>
                </a:lnTo>
                <a:cubicBezTo>
                  <a:pt x="7864095" y="4956302"/>
                  <a:pt x="7723125" y="4849495"/>
                  <a:pt x="7556755" y="4710049"/>
                </a:cubicBezTo>
                <a:lnTo>
                  <a:pt x="7562851" y="4702810"/>
                </a:lnTo>
                <a:lnTo>
                  <a:pt x="7556755" y="4710049"/>
                </a:lnTo>
                <a:cubicBezTo>
                  <a:pt x="7309105" y="4502531"/>
                  <a:pt x="6990462" y="4268089"/>
                  <a:pt x="6740907" y="4092448"/>
                </a:cubicBezTo>
                <a:cubicBezTo>
                  <a:pt x="6729223" y="4084193"/>
                  <a:pt x="6717666" y="4076065"/>
                  <a:pt x="6706363" y="4068064"/>
                </a:cubicBezTo>
                <a:cubicBezTo>
                  <a:pt x="6689345" y="4055999"/>
                  <a:pt x="6672581" y="4044188"/>
                  <a:pt x="6656198" y="4032504"/>
                </a:cubicBezTo>
                <a:cubicBezTo>
                  <a:pt x="6640323" y="4021328"/>
                  <a:pt x="6624829" y="4010279"/>
                  <a:pt x="6609462" y="3999484"/>
                </a:cubicBezTo>
                <a:lnTo>
                  <a:pt x="6614923" y="3991737"/>
                </a:lnTo>
                <a:lnTo>
                  <a:pt x="6609462" y="3999484"/>
                </a:lnTo>
                <a:cubicBezTo>
                  <a:pt x="6425058" y="3869055"/>
                  <a:pt x="6242940" y="3750183"/>
                  <a:pt x="6037962" y="3641344"/>
                </a:cubicBezTo>
                <a:lnTo>
                  <a:pt x="6042407" y="3632962"/>
                </a:lnTo>
                <a:lnTo>
                  <a:pt x="6037962" y="3641344"/>
                </a:lnTo>
                <a:cubicBezTo>
                  <a:pt x="5775326" y="3501771"/>
                  <a:pt x="5458334" y="3384042"/>
                  <a:pt x="5057268" y="3305683"/>
                </a:cubicBezTo>
                <a:cubicBezTo>
                  <a:pt x="4597020" y="3215767"/>
                  <a:pt x="4114420" y="3388868"/>
                  <a:pt x="3796793" y="3604641"/>
                </a:cubicBezTo>
                <a:cubicBezTo>
                  <a:pt x="3669412" y="3691255"/>
                  <a:pt x="3557271" y="3787013"/>
                  <a:pt x="3445384" y="3882644"/>
                </a:cubicBezTo>
                <a:cubicBezTo>
                  <a:pt x="3278379" y="4025392"/>
                  <a:pt x="3111755" y="4167759"/>
                  <a:pt x="2896363" y="4276852"/>
                </a:cubicBezTo>
                <a:lnTo>
                  <a:pt x="2892045" y="4268343"/>
                </a:lnTo>
                <a:lnTo>
                  <a:pt x="2896363" y="4276852"/>
                </a:lnTo>
                <a:cubicBezTo>
                  <a:pt x="2451863" y="4502023"/>
                  <a:pt x="1822832" y="4567301"/>
                  <a:pt x="1264667" y="4413631"/>
                </a:cubicBezTo>
                <a:lnTo>
                  <a:pt x="1267207" y="4404487"/>
                </a:lnTo>
                <a:lnTo>
                  <a:pt x="1264667" y="4413631"/>
                </a:lnTo>
                <a:cubicBezTo>
                  <a:pt x="688467" y="4255008"/>
                  <a:pt x="204343" y="3879088"/>
                  <a:pt x="0" y="345948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"/>
          <p:cNvSpPr/>
          <p:nvPr/>
        </p:nvSpPr>
        <p:spPr>
          <a:xfrm>
            <a:off x="-56013" y="5368833"/>
            <a:ext cx="18343626" cy="4464939"/>
          </a:xfrm>
          <a:custGeom>
            <a:rect b="b" l="l" r="r" t="t"/>
            <a:pathLst>
              <a:path extrusionOk="0" h="5953252" w="24458168">
                <a:moveTo>
                  <a:pt x="17017" y="3082163"/>
                </a:moveTo>
                <a:cubicBezTo>
                  <a:pt x="216153" y="3486150"/>
                  <a:pt x="684275" y="3856609"/>
                  <a:pt x="1244853" y="4019931"/>
                </a:cubicBezTo>
                <a:cubicBezTo>
                  <a:pt x="1784222" y="4177157"/>
                  <a:pt x="2393060" y="4124071"/>
                  <a:pt x="2824860" y="3920617"/>
                </a:cubicBezTo>
                <a:cubicBezTo>
                  <a:pt x="3033267" y="3822446"/>
                  <a:pt x="3195573" y="3692271"/>
                  <a:pt x="3360165" y="3560318"/>
                </a:cubicBezTo>
                <a:cubicBezTo>
                  <a:pt x="3471417" y="3471037"/>
                  <a:pt x="3583812" y="3380994"/>
                  <a:pt x="3711574" y="3299968"/>
                </a:cubicBezTo>
                <a:cubicBezTo>
                  <a:pt x="4029201" y="3098927"/>
                  <a:pt x="4509388" y="2938780"/>
                  <a:pt x="4966461" y="3028061"/>
                </a:cubicBezTo>
                <a:lnTo>
                  <a:pt x="4964683" y="3037459"/>
                </a:lnTo>
                <a:lnTo>
                  <a:pt x="4966461" y="3028061"/>
                </a:lnTo>
                <a:cubicBezTo>
                  <a:pt x="5379719" y="3108579"/>
                  <a:pt x="5713729" y="3214243"/>
                  <a:pt x="5991986" y="3338703"/>
                </a:cubicBezTo>
                <a:cubicBezTo>
                  <a:pt x="6209664" y="3436112"/>
                  <a:pt x="6404990" y="3541141"/>
                  <a:pt x="6604253" y="3662045"/>
                </a:cubicBezTo>
                <a:cubicBezTo>
                  <a:pt x="6649211" y="3689477"/>
                  <a:pt x="6696201" y="3718433"/>
                  <a:pt x="6745477" y="3749040"/>
                </a:cubicBezTo>
                <a:lnTo>
                  <a:pt x="6740397" y="3757168"/>
                </a:lnTo>
                <a:lnTo>
                  <a:pt x="6745477" y="3749040"/>
                </a:lnTo>
                <a:cubicBezTo>
                  <a:pt x="7012812" y="3915156"/>
                  <a:pt x="7351394" y="4150360"/>
                  <a:pt x="7598409" y="4370451"/>
                </a:cubicBezTo>
                <a:cubicBezTo>
                  <a:pt x="7763255" y="4517390"/>
                  <a:pt x="7890763" y="4630547"/>
                  <a:pt x="8058403" y="4687189"/>
                </a:cubicBezTo>
                <a:cubicBezTo>
                  <a:pt x="8126221" y="4710176"/>
                  <a:pt x="8193023" y="4724527"/>
                  <a:pt x="8266302" y="4730750"/>
                </a:cubicBezTo>
                <a:cubicBezTo>
                  <a:pt x="8574150" y="4757420"/>
                  <a:pt x="8998076" y="4583557"/>
                  <a:pt x="9231248" y="4311396"/>
                </a:cubicBezTo>
                <a:lnTo>
                  <a:pt x="9238487" y="4317619"/>
                </a:lnTo>
                <a:lnTo>
                  <a:pt x="9231248" y="4311396"/>
                </a:lnTo>
                <a:cubicBezTo>
                  <a:pt x="9305924" y="4224147"/>
                  <a:pt x="9369551" y="4129659"/>
                  <a:pt x="9433686" y="4034155"/>
                </a:cubicBezTo>
                <a:cubicBezTo>
                  <a:pt x="9498330" y="3937889"/>
                  <a:pt x="9563734" y="3840734"/>
                  <a:pt x="9641331" y="3750056"/>
                </a:cubicBezTo>
                <a:cubicBezTo>
                  <a:pt x="9719055" y="3659251"/>
                  <a:pt x="9809352" y="3575050"/>
                  <a:pt x="9924033" y="3504692"/>
                </a:cubicBezTo>
                <a:cubicBezTo>
                  <a:pt x="10367263" y="3233420"/>
                  <a:pt x="11009883" y="3226689"/>
                  <a:pt x="11489816" y="3392043"/>
                </a:cubicBezTo>
                <a:lnTo>
                  <a:pt x="11486768" y="3401060"/>
                </a:lnTo>
                <a:lnTo>
                  <a:pt x="11489816" y="3392043"/>
                </a:lnTo>
                <a:cubicBezTo>
                  <a:pt x="11963526" y="3555111"/>
                  <a:pt x="12315062" y="3859911"/>
                  <a:pt x="12625196" y="4180713"/>
                </a:cubicBezTo>
                <a:lnTo>
                  <a:pt x="12618338" y="4187317"/>
                </a:lnTo>
                <a:lnTo>
                  <a:pt x="12625196" y="4180713"/>
                </a:lnTo>
                <a:cubicBezTo>
                  <a:pt x="12737083" y="4296410"/>
                  <a:pt x="12845669" y="4417060"/>
                  <a:pt x="12955523" y="4538980"/>
                </a:cubicBezTo>
                <a:cubicBezTo>
                  <a:pt x="13068173" y="4663948"/>
                  <a:pt x="13182091" y="4790440"/>
                  <a:pt x="13302106" y="4914646"/>
                </a:cubicBezTo>
                <a:cubicBezTo>
                  <a:pt x="13348843" y="4963033"/>
                  <a:pt x="13396468" y="5011039"/>
                  <a:pt x="13445362" y="5058410"/>
                </a:cubicBezTo>
                <a:lnTo>
                  <a:pt x="13438758" y="5065268"/>
                </a:lnTo>
                <a:lnTo>
                  <a:pt x="13445362" y="5058410"/>
                </a:lnTo>
                <a:cubicBezTo>
                  <a:pt x="13490955" y="5102606"/>
                  <a:pt x="13537310" y="5145786"/>
                  <a:pt x="13585189" y="5187823"/>
                </a:cubicBezTo>
                <a:lnTo>
                  <a:pt x="13578839" y="5194935"/>
                </a:lnTo>
                <a:lnTo>
                  <a:pt x="13585062" y="5187823"/>
                </a:lnTo>
                <a:cubicBezTo>
                  <a:pt x="14015211" y="5565648"/>
                  <a:pt x="14553183" y="5808599"/>
                  <a:pt x="15139034" y="5880354"/>
                </a:cubicBezTo>
                <a:cubicBezTo>
                  <a:pt x="15570834" y="5934075"/>
                  <a:pt x="16028543" y="5890895"/>
                  <a:pt x="16424401" y="5742559"/>
                </a:cubicBezTo>
                <a:cubicBezTo>
                  <a:pt x="16787495" y="5606542"/>
                  <a:pt x="17080864" y="5407152"/>
                  <a:pt x="17334737" y="5172456"/>
                </a:cubicBezTo>
                <a:cubicBezTo>
                  <a:pt x="17641824" y="4888865"/>
                  <a:pt x="17890362" y="4553966"/>
                  <a:pt x="18139663" y="4218178"/>
                </a:cubicBezTo>
                <a:cubicBezTo>
                  <a:pt x="18229199" y="4097528"/>
                  <a:pt x="18318860" y="3976751"/>
                  <a:pt x="18411316" y="3858260"/>
                </a:cubicBezTo>
                <a:lnTo>
                  <a:pt x="18418809" y="3864102"/>
                </a:lnTo>
                <a:lnTo>
                  <a:pt x="18411316" y="3858260"/>
                </a:lnTo>
                <a:cubicBezTo>
                  <a:pt x="18497930" y="3746627"/>
                  <a:pt x="18587720" y="3635756"/>
                  <a:pt x="18680429" y="3526028"/>
                </a:cubicBezTo>
                <a:lnTo>
                  <a:pt x="18687669" y="3532124"/>
                </a:lnTo>
                <a:lnTo>
                  <a:pt x="18680429" y="3526028"/>
                </a:lnTo>
                <a:cubicBezTo>
                  <a:pt x="20007070" y="1954784"/>
                  <a:pt x="21976079" y="626999"/>
                  <a:pt x="24453469" y="0"/>
                </a:cubicBezTo>
                <a:lnTo>
                  <a:pt x="24458168" y="18415"/>
                </a:lnTo>
                <a:cubicBezTo>
                  <a:pt x="21984715" y="644398"/>
                  <a:pt x="20019136" y="1970024"/>
                  <a:pt x="18695543" y="3538474"/>
                </a:cubicBezTo>
                <a:cubicBezTo>
                  <a:pt x="18603086" y="3647948"/>
                  <a:pt x="18513425" y="3758692"/>
                  <a:pt x="18426937" y="3870071"/>
                </a:cubicBezTo>
                <a:cubicBezTo>
                  <a:pt x="18334735" y="3988308"/>
                  <a:pt x="18245201" y="4108831"/>
                  <a:pt x="18155538" y="4229608"/>
                </a:cubicBezTo>
                <a:cubicBezTo>
                  <a:pt x="17906491" y="4565142"/>
                  <a:pt x="17656809" y="4901565"/>
                  <a:pt x="17348327" y="5186553"/>
                </a:cubicBezTo>
                <a:lnTo>
                  <a:pt x="17341850" y="5179568"/>
                </a:lnTo>
                <a:lnTo>
                  <a:pt x="17348327" y="5186553"/>
                </a:lnTo>
                <a:cubicBezTo>
                  <a:pt x="17092930" y="5422646"/>
                  <a:pt x="16797528" y="5623433"/>
                  <a:pt x="16431768" y="5760466"/>
                </a:cubicBezTo>
                <a:lnTo>
                  <a:pt x="16428465" y="5751576"/>
                </a:lnTo>
                <a:lnTo>
                  <a:pt x="16431768" y="5760466"/>
                </a:lnTo>
                <a:cubicBezTo>
                  <a:pt x="16032733" y="5909945"/>
                  <a:pt x="15571851" y="5953252"/>
                  <a:pt x="15137383" y="5899277"/>
                </a:cubicBezTo>
                <a:lnTo>
                  <a:pt x="15138527" y="5889879"/>
                </a:lnTo>
                <a:lnTo>
                  <a:pt x="15137383" y="5899277"/>
                </a:lnTo>
                <a:cubicBezTo>
                  <a:pt x="14547723" y="5827014"/>
                  <a:pt x="14006195" y="5582539"/>
                  <a:pt x="13573252" y="5202174"/>
                </a:cubicBezTo>
                <a:cubicBezTo>
                  <a:pt x="13525119" y="5159883"/>
                  <a:pt x="13478509" y="5116449"/>
                  <a:pt x="13432662" y="5072126"/>
                </a:cubicBezTo>
                <a:cubicBezTo>
                  <a:pt x="13383640" y="5024501"/>
                  <a:pt x="13335761" y="4976368"/>
                  <a:pt x="13288899" y="4927981"/>
                </a:cubicBezTo>
                <a:cubicBezTo>
                  <a:pt x="13168503" y="4803521"/>
                  <a:pt x="13054456" y="4676775"/>
                  <a:pt x="12941808" y="4551807"/>
                </a:cubicBezTo>
                <a:cubicBezTo>
                  <a:pt x="12831952" y="4429760"/>
                  <a:pt x="12723495" y="4309364"/>
                  <a:pt x="12611862" y="4194048"/>
                </a:cubicBezTo>
                <a:cubicBezTo>
                  <a:pt x="12302362" y="3873881"/>
                  <a:pt x="11953494" y="3571748"/>
                  <a:pt x="11483975" y="3410077"/>
                </a:cubicBezTo>
                <a:cubicBezTo>
                  <a:pt x="11007851" y="3246120"/>
                  <a:pt x="10371455" y="3253486"/>
                  <a:pt x="9934321" y="3520948"/>
                </a:cubicBezTo>
                <a:lnTo>
                  <a:pt x="9929368" y="3512820"/>
                </a:lnTo>
                <a:lnTo>
                  <a:pt x="9934321" y="3520948"/>
                </a:lnTo>
                <a:cubicBezTo>
                  <a:pt x="9821672" y="3590036"/>
                  <a:pt x="9732899" y="3672840"/>
                  <a:pt x="9656190" y="3762375"/>
                </a:cubicBezTo>
                <a:cubicBezTo>
                  <a:pt x="9579483" y="3851910"/>
                  <a:pt x="9514713" y="3948303"/>
                  <a:pt x="9449943" y="4044696"/>
                </a:cubicBezTo>
                <a:cubicBezTo>
                  <a:pt x="9385808" y="4140073"/>
                  <a:pt x="9321673" y="4235577"/>
                  <a:pt x="9246108" y="4323715"/>
                </a:cubicBezTo>
                <a:cubicBezTo>
                  <a:pt x="9009252" y="4600067"/>
                  <a:pt x="8579485" y="4776851"/>
                  <a:pt x="8265033" y="4749673"/>
                </a:cubicBezTo>
                <a:lnTo>
                  <a:pt x="8265795" y="4740148"/>
                </a:lnTo>
                <a:lnTo>
                  <a:pt x="8265033" y="4749673"/>
                </a:lnTo>
                <a:cubicBezTo>
                  <a:pt x="8190102" y="4743323"/>
                  <a:pt x="8121776" y="4728591"/>
                  <a:pt x="8052562" y="4705096"/>
                </a:cubicBezTo>
                <a:lnTo>
                  <a:pt x="8055610" y="4696079"/>
                </a:lnTo>
                <a:lnTo>
                  <a:pt x="8052562" y="4705096"/>
                </a:lnTo>
                <a:cubicBezTo>
                  <a:pt x="7880603" y="4647057"/>
                  <a:pt x="7750175" y="4530979"/>
                  <a:pt x="7585964" y="4384548"/>
                </a:cubicBezTo>
                <a:lnTo>
                  <a:pt x="7592314" y="4377436"/>
                </a:lnTo>
                <a:lnTo>
                  <a:pt x="7585964" y="4384548"/>
                </a:lnTo>
                <a:cubicBezTo>
                  <a:pt x="7340091" y="4165473"/>
                  <a:pt x="7002526" y="3930904"/>
                  <a:pt x="6735699" y="3765169"/>
                </a:cubicBezTo>
                <a:cubicBezTo>
                  <a:pt x="6686423" y="3734435"/>
                  <a:pt x="6639560" y="3705606"/>
                  <a:pt x="6594602" y="3678174"/>
                </a:cubicBezTo>
                <a:lnTo>
                  <a:pt x="6599555" y="3670046"/>
                </a:lnTo>
                <a:lnTo>
                  <a:pt x="6594602" y="3678174"/>
                </a:lnTo>
                <a:cubicBezTo>
                  <a:pt x="6395847" y="3557651"/>
                  <a:pt x="6201156" y="3453003"/>
                  <a:pt x="5984367" y="3355975"/>
                </a:cubicBezTo>
                <a:lnTo>
                  <a:pt x="5988304" y="3347339"/>
                </a:lnTo>
                <a:lnTo>
                  <a:pt x="5984367" y="3355975"/>
                </a:lnTo>
                <a:cubicBezTo>
                  <a:pt x="5707634" y="3232150"/>
                  <a:pt x="5375021" y="3126867"/>
                  <a:pt x="4962906" y="3046603"/>
                </a:cubicBezTo>
                <a:cubicBezTo>
                  <a:pt x="4512056" y="2958592"/>
                  <a:pt x="4036822" y="3116580"/>
                  <a:pt x="3721862" y="3315970"/>
                </a:cubicBezTo>
                <a:lnTo>
                  <a:pt x="3716782" y="3307969"/>
                </a:lnTo>
                <a:lnTo>
                  <a:pt x="3721862" y="3315970"/>
                </a:lnTo>
                <a:cubicBezTo>
                  <a:pt x="3594989" y="3396234"/>
                  <a:pt x="3483483" y="3485769"/>
                  <a:pt x="3372104" y="3575050"/>
                </a:cubicBezTo>
                <a:cubicBezTo>
                  <a:pt x="3207639" y="3706876"/>
                  <a:pt x="3043682" y="3838575"/>
                  <a:pt x="2832989" y="3937762"/>
                </a:cubicBezTo>
                <a:lnTo>
                  <a:pt x="2828925" y="3929126"/>
                </a:lnTo>
                <a:lnTo>
                  <a:pt x="2832989" y="3937762"/>
                </a:lnTo>
                <a:cubicBezTo>
                  <a:pt x="2396744" y="4143375"/>
                  <a:pt x="1783080" y="4196588"/>
                  <a:pt x="1239520" y="4038092"/>
                </a:cubicBezTo>
                <a:lnTo>
                  <a:pt x="1242187" y="4028948"/>
                </a:lnTo>
                <a:lnTo>
                  <a:pt x="1239520" y="4038092"/>
                </a:lnTo>
                <a:cubicBezTo>
                  <a:pt x="675005" y="3873627"/>
                  <a:pt x="201930" y="3500247"/>
                  <a:pt x="0" y="309041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"/>
          <p:cNvSpPr/>
          <p:nvPr/>
        </p:nvSpPr>
        <p:spPr>
          <a:xfrm>
            <a:off x="-51460" y="5511215"/>
            <a:ext cx="18338483" cy="4257960"/>
          </a:xfrm>
          <a:custGeom>
            <a:rect b="b" l="l" r="r" t="t"/>
            <a:pathLst>
              <a:path extrusionOk="0" h="5677281" w="24451310">
                <a:moveTo>
                  <a:pt x="17018" y="2712974"/>
                </a:moveTo>
                <a:cubicBezTo>
                  <a:pt x="213741" y="3107182"/>
                  <a:pt x="671195" y="3475101"/>
                  <a:pt x="1220089" y="3644519"/>
                </a:cubicBezTo>
                <a:lnTo>
                  <a:pt x="1217295" y="3653663"/>
                </a:lnTo>
                <a:lnTo>
                  <a:pt x="1220089" y="3644519"/>
                </a:lnTo>
                <a:cubicBezTo>
                  <a:pt x="1744853" y="3806317"/>
                  <a:pt x="2338197" y="3765677"/>
                  <a:pt x="2762123" y="3581527"/>
                </a:cubicBezTo>
                <a:lnTo>
                  <a:pt x="2765933" y="3590290"/>
                </a:lnTo>
                <a:lnTo>
                  <a:pt x="2762123" y="3581527"/>
                </a:lnTo>
                <a:cubicBezTo>
                  <a:pt x="2965958" y="3493008"/>
                  <a:pt x="3125724" y="3373501"/>
                  <a:pt x="3287776" y="3252216"/>
                </a:cubicBezTo>
                <a:cubicBezTo>
                  <a:pt x="3398393" y="3169412"/>
                  <a:pt x="3510280" y="3085719"/>
                  <a:pt x="3637407" y="3011297"/>
                </a:cubicBezTo>
                <a:lnTo>
                  <a:pt x="3642233" y="3019552"/>
                </a:lnTo>
                <a:lnTo>
                  <a:pt x="3637407" y="3011297"/>
                </a:lnTo>
                <a:cubicBezTo>
                  <a:pt x="3952367" y="2826766"/>
                  <a:pt x="4424553" y="2682367"/>
                  <a:pt x="4872482" y="2769235"/>
                </a:cubicBezTo>
                <a:cubicBezTo>
                  <a:pt x="5296408" y="2851531"/>
                  <a:pt x="5645531" y="2944368"/>
                  <a:pt x="5937758" y="3053080"/>
                </a:cubicBezTo>
                <a:cubicBezTo>
                  <a:pt x="6167247" y="3138424"/>
                  <a:pt x="6375146" y="3229229"/>
                  <a:pt x="6588633" y="3340354"/>
                </a:cubicBezTo>
                <a:cubicBezTo>
                  <a:pt x="6636766" y="3365500"/>
                  <a:pt x="6687058" y="3392551"/>
                  <a:pt x="6739509" y="3421380"/>
                </a:cubicBezTo>
                <a:lnTo>
                  <a:pt x="6734937" y="3429762"/>
                </a:lnTo>
                <a:lnTo>
                  <a:pt x="6739509" y="3421380"/>
                </a:lnTo>
                <a:cubicBezTo>
                  <a:pt x="7024497" y="3577844"/>
                  <a:pt x="7382510" y="3813429"/>
                  <a:pt x="7628001" y="4045331"/>
                </a:cubicBezTo>
                <a:cubicBezTo>
                  <a:pt x="7646670" y="4062984"/>
                  <a:pt x="7664831" y="4080256"/>
                  <a:pt x="7682484" y="4097147"/>
                </a:cubicBezTo>
                <a:cubicBezTo>
                  <a:pt x="7699248" y="4113149"/>
                  <a:pt x="7715631" y="4128770"/>
                  <a:pt x="7731760" y="4144010"/>
                </a:cubicBezTo>
                <a:cubicBezTo>
                  <a:pt x="7846060" y="4251960"/>
                  <a:pt x="7944358" y="4337558"/>
                  <a:pt x="8068183" y="4390263"/>
                </a:cubicBezTo>
                <a:cubicBezTo>
                  <a:pt x="8132953" y="4417949"/>
                  <a:pt x="8197469" y="4437253"/>
                  <a:pt x="8270494" y="4448810"/>
                </a:cubicBezTo>
                <a:lnTo>
                  <a:pt x="8268970" y="4458208"/>
                </a:lnTo>
                <a:lnTo>
                  <a:pt x="8270494" y="4448810"/>
                </a:lnTo>
                <a:cubicBezTo>
                  <a:pt x="8576945" y="4496943"/>
                  <a:pt x="9029065" y="4338701"/>
                  <a:pt x="9278620" y="4065524"/>
                </a:cubicBezTo>
                <a:lnTo>
                  <a:pt x="9285605" y="4072001"/>
                </a:lnTo>
                <a:lnTo>
                  <a:pt x="9278620" y="4065524"/>
                </a:lnTo>
                <a:cubicBezTo>
                  <a:pt x="9358630" y="3977894"/>
                  <a:pt x="9426194" y="3882009"/>
                  <a:pt x="9494393" y="3784981"/>
                </a:cubicBezTo>
                <a:cubicBezTo>
                  <a:pt x="9563354" y="3687064"/>
                  <a:pt x="9633077" y="3587877"/>
                  <a:pt x="9716643" y="3496310"/>
                </a:cubicBezTo>
                <a:cubicBezTo>
                  <a:pt x="9790049" y="3415919"/>
                  <a:pt x="9874250" y="3341116"/>
                  <a:pt x="9978390" y="3277616"/>
                </a:cubicBezTo>
                <a:cubicBezTo>
                  <a:pt x="10418826" y="3009773"/>
                  <a:pt x="11050270" y="2994279"/>
                  <a:pt x="11527282" y="3147060"/>
                </a:cubicBezTo>
                <a:cubicBezTo>
                  <a:pt x="11997055" y="3297555"/>
                  <a:pt x="12352147" y="3587877"/>
                  <a:pt x="12666345" y="3897376"/>
                </a:cubicBezTo>
                <a:lnTo>
                  <a:pt x="12659614" y="3904107"/>
                </a:lnTo>
                <a:lnTo>
                  <a:pt x="12666345" y="3897376"/>
                </a:lnTo>
                <a:cubicBezTo>
                  <a:pt x="12800076" y="4029075"/>
                  <a:pt x="12929235" y="4168140"/>
                  <a:pt x="13060298" y="4309110"/>
                </a:cubicBezTo>
                <a:cubicBezTo>
                  <a:pt x="13195427" y="4454525"/>
                  <a:pt x="13332460" y="4602099"/>
                  <a:pt x="13478637" y="4746117"/>
                </a:cubicBezTo>
                <a:cubicBezTo>
                  <a:pt x="13482194" y="4749546"/>
                  <a:pt x="13485748" y="4753102"/>
                  <a:pt x="13489305" y="4756531"/>
                </a:cubicBezTo>
                <a:lnTo>
                  <a:pt x="13482573" y="4763389"/>
                </a:lnTo>
                <a:lnTo>
                  <a:pt x="13489178" y="4756531"/>
                </a:lnTo>
                <a:cubicBezTo>
                  <a:pt x="13534009" y="4800346"/>
                  <a:pt x="13579474" y="4843399"/>
                  <a:pt x="13626084" y="4885309"/>
                </a:cubicBezTo>
                <a:lnTo>
                  <a:pt x="13619734" y="4892421"/>
                </a:lnTo>
                <a:lnTo>
                  <a:pt x="13626084" y="4885309"/>
                </a:lnTo>
                <a:cubicBezTo>
                  <a:pt x="14045692" y="5261737"/>
                  <a:pt x="14556867" y="5511673"/>
                  <a:pt x="15123796" y="5595493"/>
                </a:cubicBezTo>
                <a:cubicBezTo>
                  <a:pt x="15541879" y="5658231"/>
                  <a:pt x="15990571" y="5626354"/>
                  <a:pt x="16382238" y="5490845"/>
                </a:cubicBezTo>
                <a:cubicBezTo>
                  <a:pt x="16741395" y="5366766"/>
                  <a:pt x="17035526" y="5179695"/>
                  <a:pt x="17292446" y="4957191"/>
                </a:cubicBezTo>
                <a:cubicBezTo>
                  <a:pt x="17605756" y="4685919"/>
                  <a:pt x="17862931" y="4362196"/>
                  <a:pt x="18121121" y="4037076"/>
                </a:cubicBezTo>
                <a:cubicBezTo>
                  <a:pt x="18211165" y="3923792"/>
                  <a:pt x="18301335" y="3810254"/>
                  <a:pt x="18393919" y="3698875"/>
                </a:cubicBezTo>
                <a:lnTo>
                  <a:pt x="18401284" y="3704971"/>
                </a:lnTo>
                <a:lnTo>
                  <a:pt x="18393919" y="3698875"/>
                </a:lnTo>
                <a:cubicBezTo>
                  <a:pt x="18482819" y="3591560"/>
                  <a:pt x="18574512" y="3484753"/>
                  <a:pt x="18668999" y="3379216"/>
                </a:cubicBezTo>
                <a:lnTo>
                  <a:pt x="18676112" y="3385566"/>
                </a:lnTo>
                <a:lnTo>
                  <a:pt x="18668999" y="3379216"/>
                </a:lnTo>
                <a:cubicBezTo>
                  <a:pt x="20021422" y="1867535"/>
                  <a:pt x="21991066" y="595122"/>
                  <a:pt x="24446865" y="0"/>
                </a:cubicBezTo>
                <a:lnTo>
                  <a:pt x="24451310" y="18542"/>
                </a:lnTo>
                <a:cubicBezTo>
                  <a:pt x="21999322" y="612648"/>
                  <a:pt x="20033107" y="1883029"/>
                  <a:pt x="18683098" y="3392043"/>
                </a:cubicBezTo>
                <a:cubicBezTo>
                  <a:pt x="18588736" y="3497326"/>
                  <a:pt x="18497170" y="3604006"/>
                  <a:pt x="18408397" y="3711067"/>
                </a:cubicBezTo>
                <a:cubicBezTo>
                  <a:pt x="18315940" y="3822192"/>
                  <a:pt x="18225898" y="3935603"/>
                  <a:pt x="18135854" y="4048887"/>
                </a:cubicBezTo>
                <a:cubicBezTo>
                  <a:pt x="17877790" y="4373753"/>
                  <a:pt x="17619600" y="4698746"/>
                  <a:pt x="17304766" y="4971542"/>
                </a:cubicBezTo>
                <a:lnTo>
                  <a:pt x="17298544" y="4964303"/>
                </a:lnTo>
                <a:lnTo>
                  <a:pt x="17304766" y="4971542"/>
                </a:lnTo>
                <a:cubicBezTo>
                  <a:pt x="17046322" y="5195316"/>
                  <a:pt x="16750157" y="5383657"/>
                  <a:pt x="16388334" y="5508752"/>
                </a:cubicBezTo>
                <a:lnTo>
                  <a:pt x="16385159" y="5499735"/>
                </a:lnTo>
                <a:lnTo>
                  <a:pt x="16388334" y="5508752"/>
                </a:lnTo>
                <a:cubicBezTo>
                  <a:pt x="15993491" y="5645277"/>
                  <a:pt x="15541752" y="5677281"/>
                  <a:pt x="15120875" y="5614162"/>
                </a:cubicBezTo>
                <a:lnTo>
                  <a:pt x="15122272" y="5604764"/>
                </a:lnTo>
                <a:lnTo>
                  <a:pt x="15120875" y="5614162"/>
                </a:lnTo>
                <a:cubicBezTo>
                  <a:pt x="14550009" y="5529707"/>
                  <a:pt x="14035532" y="5278120"/>
                  <a:pt x="13613257" y="4899279"/>
                </a:cubicBezTo>
                <a:cubicBezTo>
                  <a:pt x="13566522" y="4857115"/>
                  <a:pt x="13520802" y="4813935"/>
                  <a:pt x="13475844" y="4769993"/>
                </a:cubicBezTo>
                <a:cubicBezTo>
                  <a:pt x="13472287" y="4766564"/>
                  <a:pt x="13468731" y="4763008"/>
                  <a:pt x="13465176" y="4759452"/>
                </a:cubicBezTo>
                <a:cubicBezTo>
                  <a:pt x="13318617" y="4615180"/>
                  <a:pt x="13181330" y="4467352"/>
                  <a:pt x="13046202" y="4321937"/>
                </a:cubicBezTo>
                <a:cubicBezTo>
                  <a:pt x="12915138" y="4180840"/>
                  <a:pt x="12786233" y="4042156"/>
                  <a:pt x="12652883" y="3910711"/>
                </a:cubicBezTo>
                <a:cubicBezTo>
                  <a:pt x="12339447" y="3601974"/>
                  <a:pt x="11986895" y="3314065"/>
                  <a:pt x="11521440" y="3164967"/>
                </a:cubicBezTo>
                <a:lnTo>
                  <a:pt x="11524361" y="3155950"/>
                </a:lnTo>
                <a:lnTo>
                  <a:pt x="11521440" y="3164967"/>
                </a:lnTo>
                <a:cubicBezTo>
                  <a:pt x="11048365" y="3013456"/>
                  <a:pt x="10422763" y="3029458"/>
                  <a:pt x="9988296" y="3293618"/>
                </a:cubicBezTo>
                <a:lnTo>
                  <a:pt x="9983344" y="3285490"/>
                </a:lnTo>
                <a:lnTo>
                  <a:pt x="9988296" y="3293618"/>
                </a:lnTo>
                <a:cubicBezTo>
                  <a:pt x="9886061" y="3355975"/>
                  <a:pt x="9803131" y="3429508"/>
                  <a:pt x="9730740" y="3508883"/>
                </a:cubicBezTo>
                <a:cubicBezTo>
                  <a:pt x="9648063" y="3599434"/>
                  <a:pt x="9578975" y="3697478"/>
                  <a:pt x="9510014" y="3795649"/>
                </a:cubicBezTo>
                <a:cubicBezTo>
                  <a:pt x="9441815" y="3892550"/>
                  <a:pt x="9373616" y="3989451"/>
                  <a:pt x="9292717" y="4078097"/>
                </a:cubicBezTo>
                <a:cubicBezTo>
                  <a:pt x="9039225" y="4355719"/>
                  <a:pt x="8580756" y="4516628"/>
                  <a:pt x="8267573" y="4467352"/>
                </a:cubicBezTo>
                <a:cubicBezTo>
                  <a:pt x="8192897" y="4455541"/>
                  <a:pt x="8126984" y="4435729"/>
                  <a:pt x="8060817" y="4407535"/>
                </a:cubicBezTo>
                <a:lnTo>
                  <a:pt x="8064500" y="4398772"/>
                </a:lnTo>
                <a:lnTo>
                  <a:pt x="8060817" y="4407535"/>
                </a:lnTo>
                <a:cubicBezTo>
                  <a:pt x="7933563" y="4353433"/>
                  <a:pt x="7832979" y="4265676"/>
                  <a:pt x="7718679" y="4157599"/>
                </a:cubicBezTo>
                <a:cubicBezTo>
                  <a:pt x="7702550" y="4142359"/>
                  <a:pt x="7686167" y="4126738"/>
                  <a:pt x="7669403" y="4110736"/>
                </a:cubicBezTo>
                <a:cubicBezTo>
                  <a:pt x="7651750" y="4093845"/>
                  <a:pt x="7633716" y="4076700"/>
                  <a:pt x="7615047" y="4059047"/>
                </a:cubicBezTo>
                <a:lnTo>
                  <a:pt x="7621651" y="4052062"/>
                </a:lnTo>
                <a:lnTo>
                  <a:pt x="7615047" y="4059047"/>
                </a:lnTo>
                <a:cubicBezTo>
                  <a:pt x="7371081" y="3828669"/>
                  <a:pt x="7014719" y="3593973"/>
                  <a:pt x="6730492" y="3437890"/>
                </a:cubicBezTo>
                <a:cubicBezTo>
                  <a:pt x="6678169" y="3409061"/>
                  <a:pt x="6628003" y="3382010"/>
                  <a:pt x="6579997" y="3356991"/>
                </a:cubicBezTo>
                <a:lnTo>
                  <a:pt x="6584442" y="3348609"/>
                </a:lnTo>
                <a:lnTo>
                  <a:pt x="6579997" y="3357118"/>
                </a:lnTo>
                <a:cubicBezTo>
                  <a:pt x="6367272" y="3246374"/>
                  <a:pt x="6160135" y="3155950"/>
                  <a:pt x="5931281" y="3070860"/>
                </a:cubicBezTo>
                <a:lnTo>
                  <a:pt x="5934583" y="3061970"/>
                </a:lnTo>
                <a:lnTo>
                  <a:pt x="5931281" y="3070860"/>
                </a:lnTo>
                <a:cubicBezTo>
                  <a:pt x="5640324" y="2962656"/>
                  <a:pt x="5292344" y="2869946"/>
                  <a:pt x="4869053" y="2787777"/>
                </a:cubicBezTo>
                <a:lnTo>
                  <a:pt x="4870831" y="2778379"/>
                </a:lnTo>
                <a:lnTo>
                  <a:pt x="4869053" y="2787777"/>
                </a:lnTo>
                <a:cubicBezTo>
                  <a:pt x="4427093" y="2702052"/>
                  <a:pt x="3959606" y="2844546"/>
                  <a:pt x="3647313" y="3027680"/>
                </a:cubicBezTo>
                <a:cubicBezTo>
                  <a:pt x="3521202" y="3101594"/>
                  <a:pt x="3410204" y="3184652"/>
                  <a:pt x="3299460" y="3267456"/>
                </a:cubicBezTo>
                <a:cubicBezTo>
                  <a:pt x="3137535" y="3388614"/>
                  <a:pt x="2976118" y="3509391"/>
                  <a:pt x="2769997" y="3599053"/>
                </a:cubicBezTo>
                <a:cubicBezTo>
                  <a:pt x="2341753" y="3785108"/>
                  <a:pt x="1743710" y="3825875"/>
                  <a:pt x="1214755" y="3662807"/>
                </a:cubicBezTo>
                <a:cubicBezTo>
                  <a:pt x="661670" y="3492119"/>
                  <a:pt x="199390" y="3121279"/>
                  <a:pt x="0" y="272148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"/>
          <p:cNvSpPr/>
          <p:nvPr/>
        </p:nvSpPr>
        <p:spPr>
          <a:xfrm>
            <a:off x="-46765" y="5653924"/>
            <a:ext cx="18333720" cy="4050697"/>
          </a:xfrm>
          <a:custGeom>
            <a:rect b="b" l="l" r="r" t="t"/>
            <a:pathLst>
              <a:path extrusionOk="0" h="5400929" w="24444960">
                <a:moveTo>
                  <a:pt x="17018" y="2343277"/>
                </a:moveTo>
                <a:cubicBezTo>
                  <a:pt x="211201" y="2727579"/>
                  <a:pt x="657860" y="3093339"/>
                  <a:pt x="1195451" y="3268599"/>
                </a:cubicBezTo>
                <a:lnTo>
                  <a:pt x="1192530" y="3277616"/>
                </a:lnTo>
                <a:lnTo>
                  <a:pt x="1195451" y="3268599"/>
                </a:lnTo>
                <a:cubicBezTo>
                  <a:pt x="1705610" y="3434842"/>
                  <a:pt x="2283714" y="3406521"/>
                  <a:pt x="2699512" y="3241675"/>
                </a:cubicBezTo>
                <a:cubicBezTo>
                  <a:pt x="2899029" y="3162554"/>
                  <a:pt x="3056509" y="3053461"/>
                  <a:pt x="3216275" y="2942717"/>
                </a:cubicBezTo>
                <a:cubicBezTo>
                  <a:pt x="3326130" y="2866517"/>
                  <a:pt x="3437128" y="2789555"/>
                  <a:pt x="3563239" y="2721737"/>
                </a:cubicBezTo>
                <a:cubicBezTo>
                  <a:pt x="3875913" y="2553462"/>
                  <a:pt x="4340098" y="2424811"/>
                  <a:pt x="4778375" y="2509647"/>
                </a:cubicBezTo>
                <a:cubicBezTo>
                  <a:pt x="5212842" y="2593721"/>
                  <a:pt x="5577205" y="2673858"/>
                  <a:pt x="5883275" y="2766822"/>
                </a:cubicBezTo>
                <a:cubicBezTo>
                  <a:pt x="6124575" y="2840228"/>
                  <a:pt x="6345047" y="2916682"/>
                  <a:pt x="6572885" y="3018028"/>
                </a:cubicBezTo>
                <a:cubicBezTo>
                  <a:pt x="6624193" y="3041015"/>
                  <a:pt x="6677787" y="3065907"/>
                  <a:pt x="6733413" y="3093085"/>
                </a:cubicBezTo>
                <a:lnTo>
                  <a:pt x="6729222" y="3101594"/>
                </a:lnTo>
                <a:lnTo>
                  <a:pt x="6733413" y="3093085"/>
                </a:lnTo>
                <a:cubicBezTo>
                  <a:pt x="7035927" y="3239770"/>
                  <a:pt x="7413371" y="3475736"/>
                  <a:pt x="7657465" y="3719703"/>
                </a:cubicBezTo>
                <a:cubicBezTo>
                  <a:pt x="7692009" y="3754247"/>
                  <a:pt x="7724140" y="3787648"/>
                  <a:pt x="7754747" y="3819271"/>
                </a:cubicBezTo>
                <a:cubicBezTo>
                  <a:pt x="7782687" y="3848227"/>
                  <a:pt x="7809357" y="3875913"/>
                  <a:pt x="7835519" y="3902075"/>
                </a:cubicBezTo>
                <a:cubicBezTo>
                  <a:pt x="7914386" y="3980942"/>
                  <a:pt x="7988300" y="4045966"/>
                  <a:pt x="8077708" y="4092702"/>
                </a:cubicBezTo>
                <a:lnTo>
                  <a:pt x="8073263" y="4101084"/>
                </a:lnTo>
                <a:lnTo>
                  <a:pt x="8077708" y="4092702"/>
                </a:lnTo>
                <a:cubicBezTo>
                  <a:pt x="8139684" y="4125087"/>
                  <a:pt x="8201914" y="4149344"/>
                  <a:pt x="8274304" y="4165981"/>
                </a:cubicBezTo>
                <a:lnTo>
                  <a:pt x="8272145" y="4175252"/>
                </a:lnTo>
                <a:lnTo>
                  <a:pt x="8274304" y="4165981"/>
                </a:lnTo>
                <a:cubicBezTo>
                  <a:pt x="8579358" y="4235831"/>
                  <a:pt x="9059291" y="4092829"/>
                  <a:pt x="9325610" y="3818636"/>
                </a:cubicBezTo>
                <a:lnTo>
                  <a:pt x="9332468" y="3825240"/>
                </a:lnTo>
                <a:lnTo>
                  <a:pt x="9325610" y="3818636"/>
                </a:lnTo>
                <a:cubicBezTo>
                  <a:pt x="9410700" y="3731006"/>
                  <a:pt x="9482074" y="3634105"/>
                  <a:pt x="9554464" y="3535807"/>
                </a:cubicBezTo>
                <a:cubicBezTo>
                  <a:pt x="9627616" y="3436366"/>
                  <a:pt x="9701784" y="3335655"/>
                  <a:pt x="9791446" y="3243453"/>
                </a:cubicBezTo>
                <a:cubicBezTo>
                  <a:pt x="9860280" y="3172460"/>
                  <a:pt x="9938385" y="3106420"/>
                  <a:pt x="10032365" y="3049524"/>
                </a:cubicBezTo>
                <a:cubicBezTo>
                  <a:pt x="10470261" y="2785110"/>
                  <a:pt x="11090402" y="2760726"/>
                  <a:pt x="11564493" y="2901188"/>
                </a:cubicBezTo>
                <a:lnTo>
                  <a:pt x="11561826" y="2910332"/>
                </a:lnTo>
                <a:lnTo>
                  <a:pt x="11564493" y="2901188"/>
                </a:lnTo>
                <a:cubicBezTo>
                  <a:pt x="12030075" y="3039110"/>
                  <a:pt x="12388977" y="3315081"/>
                  <a:pt x="12707112" y="3613023"/>
                </a:cubicBezTo>
                <a:lnTo>
                  <a:pt x="12700635" y="3620008"/>
                </a:lnTo>
                <a:lnTo>
                  <a:pt x="12707112" y="3613023"/>
                </a:lnTo>
                <a:cubicBezTo>
                  <a:pt x="12868402" y="3764026"/>
                  <a:pt x="13023088" y="3926332"/>
                  <a:pt x="13180441" y="4091305"/>
                </a:cubicBezTo>
                <a:cubicBezTo>
                  <a:pt x="13295248" y="4211701"/>
                  <a:pt x="13411327" y="4333494"/>
                  <a:pt x="13532739" y="4453636"/>
                </a:cubicBezTo>
                <a:lnTo>
                  <a:pt x="13526008" y="4460367"/>
                </a:lnTo>
                <a:lnTo>
                  <a:pt x="13532739" y="4453636"/>
                </a:lnTo>
                <a:cubicBezTo>
                  <a:pt x="13576935" y="4497197"/>
                  <a:pt x="13621385" y="4540123"/>
                  <a:pt x="13666851" y="4581906"/>
                </a:cubicBezTo>
                <a:lnTo>
                  <a:pt x="13660373" y="4588891"/>
                </a:lnTo>
                <a:lnTo>
                  <a:pt x="13666851" y="4581906"/>
                </a:lnTo>
                <a:cubicBezTo>
                  <a:pt x="14075791" y="4957191"/>
                  <a:pt x="14560170" y="5213985"/>
                  <a:pt x="15108555" y="5309870"/>
                </a:cubicBezTo>
                <a:cubicBezTo>
                  <a:pt x="15512922" y="5381498"/>
                  <a:pt x="15952344" y="5360924"/>
                  <a:pt x="16339821" y="5238496"/>
                </a:cubicBezTo>
                <a:cubicBezTo>
                  <a:pt x="16694912" y="5126228"/>
                  <a:pt x="16989933" y="4951603"/>
                  <a:pt x="17249647" y="4741418"/>
                </a:cubicBezTo>
                <a:cubicBezTo>
                  <a:pt x="17569434" y="4482592"/>
                  <a:pt x="17835246" y="4170299"/>
                  <a:pt x="18102707" y="3856101"/>
                </a:cubicBezTo>
                <a:cubicBezTo>
                  <a:pt x="18193004" y="3750056"/>
                  <a:pt x="18283428" y="3643630"/>
                  <a:pt x="18376138" y="3539236"/>
                </a:cubicBezTo>
                <a:lnTo>
                  <a:pt x="18383249" y="3545586"/>
                </a:lnTo>
                <a:lnTo>
                  <a:pt x="18376138" y="3539236"/>
                </a:lnTo>
                <a:cubicBezTo>
                  <a:pt x="18467071" y="3436112"/>
                  <a:pt x="18560922" y="3333623"/>
                  <a:pt x="18657316" y="3232277"/>
                </a:cubicBezTo>
                <a:lnTo>
                  <a:pt x="18664173" y="3238881"/>
                </a:lnTo>
                <a:lnTo>
                  <a:pt x="18657316" y="3232277"/>
                </a:lnTo>
                <a:cubicBezTo>
                  <a:pt x="20036409" y="1780413"/>
                  <a:pt x="22006433" y="563118"/>
                  <a:pt x="24440642" y="0"/>
                </a:cubicBezTo>
                <a:lnTo>
                  <a:pt x="24444960" y="18542"/>
                </a:lnTo>
                <a:cubicBezTo>
                  <a:pt x="22014307" y="580898"/>
                  <a:pt x="20047712" y="1796161"/>
                  <a:pt x="18671032" y="3245485"/>
                </a:cubicBezTo>
                <a:cubicBezTo>
                  <a:pt x="18574766" y="3346704"/>
                  <a:pt x="18481167" y="3448939"/>
                  <a:pt x="18390362" y="3551936"/>
                </a:cubicBezTo>
                <a:cubicBezTo>
                  <a:pt x="18297779" y="3656203"/>
                  <a:pt x="18207482" y="3762375"/>
                  <a:pt x="18117185" y="3868420"/>
                </a:cubicBezTo>
                <a:cubicBezTo>
                  <a:pt x="17849978" y="4182491"/>
                  <a:pt x="17583024" y="4496181"/>
                  <a:pt x="17261586" y="4756277"/>
                </a:cubicBezTo>
                <a:lnTo>
                  <a:pt x="17255617" y="4748911"/>
                </a:lnTo>
                <a:lnTo>
                  <a:pt x="17261586" y="4756277"/>
                </a:lnTo>
                <a:cubicBezTo>
                  <a:pt x="17000348" y="4967732"/>
                  <a:pt x="16703295" y="5143754"/>
                  <a:pt x="16345535" y="5256784"/>
                </a:cubicBezTo>
                <a:lnTo>
                  <a:pt x="16342614" y="5247640"/>
                </a:lnTo>
                <a:lnTo>
                  <a:pt x="16345535" y="5256784"/>
                </a:lnTo>
                <a:cubicBezTo>
                  <a:pt x="15954883" y="5380355"/>
                  <a:pt x="15512415" y="5400929"/>
                  <a:pt x="15105253" y="5328793"/>
                </a:cubicBezTo>
                <a:lnTo>
                  <a:pt x="15106904" y="5319395"/>
                </a:lnTo>
                <a:lnTo>
                  <a:pt x="15105253" y="5328793"/>
                </a:lnTo>
                <a:cubicBezTo>
                  <a:pt x="14552930" y="5232273"/>
                  <a:pt x="14065251" y="4973574"/>
                  <a:pt x="13653898" y="4596130"/>
                </a:cubicBezTo>
                <a:cubicBezTo>
                  <a:pt x="13608304" y="4554093"/>
                  <a:pt x="13563601" y="4511167"/>
                  <a:pt x="13519404" y="4467479"/>
                </a:cubicBezTo>
                <a:cubicBezTo>
                  <a:pt x="13397865" y="4347083"/>
                  <a:pt x="13281533" y="4225036"/>
                  <a:pt x="13166726" y="4104640"/>
                </a:cubicBezTo>
                <a:cubicBezTo>
                  <a:pt x="13009246" y="3939540"/>
                  <a:pt x="12854940" y="3777742"/>
                  <a:pt x="12694158" y="3627120"/>
                </a:cubicBezTo>
                <a:cubicBezTo>
                  <a:pt x="12376785" y="3329940"/>
                  <a:pt x="12020550" y="3056255"/>
                  <a:pt x="11559159" y="2919603"/>
                </a:cubicBezTo>
                <a:cubicBezTo>
                  <a:pt x="11088878" y="2780284"/>
                  <a:pt x="10474452" y="2804922"/>
                  <a:pt x="10042271" y="3066034"/>
                </a:cubicBezTo>
                <a:lnTo>
                  <a:pt x="10037319" y="3057906"/>
                </a:lnTo>
                <a:lnTo>
                  <a:pt x="10042271" y="3066034"/>
                </a:lnTo>
                <a:cubicBezTo>
                  <a:pt x="9949942" y="3122041"/>
                  <a:pt x="9873107" y="3186938"/>
                  <a:pt x="9805162" y="3256915"/>
                </a:cubicBezTo>
                <a:cubicBezTo>
                  <a:pt x="9716644" y="3348101"/>
                  <a:pt x="9643237" y="3447796"/>
                  <a:pt x="9569832" y="3547364"/>
                </a:cubicBezTo>
                <a:cubicBezTo>
                  <a:pt x="9497569" y="3645408"/>
                  <a:pt x="9425432" y="3743452"/>
                  <a:pt x="9339326" y="3832098"/>
                </a:cubicBezTo>
                <a:cubicBezTo>
                  <a:pt x="9068816" y="4110609"/>
                  <a:pt x="8582279" y="4256278"/>
                  <a:pt x="8270113" y="4184777"/>
                </a:cubicBezTo>
                <a:cubicBezTo>
                  <a:pt x="8195945" y="4167759"/>
                  <a:pt x="8132319" y="4142740"/>
                  <a:pt x="8069072" y="4109720"/>
                </a:cubicBezTo>
                <a:cubicBezTo>
                  <a:pt x="7976997" y="4061587"/>
                  <a:pt x="7901432" y="3994912"/>
                  <a:pt x="7822184" y="3915664"/>
                </a:cubicBezTo>
                <a:cubicBezTo>
                  <a:pt x="7795895" y="3889375"/>
                  <a:pt x="7769098" y="3861562"/>
                  <a:pt x="7741158" y="3832606"/>
                </a:cubicBezTo>
                <a:cubicBezTo>
                  <a:pt x="7710551" y="3800856"/>
                  <a:pt x="7678547" y="3767709"/>
                  <a:pt x="7644131" y="3733292"/>
                </a:cubicBezTo>
                <a:lnTo>
                  <a:pt x="7650861" y="3726561"/>
                </a:lnTo>
                <a:lnTo>
                  <a:pt x="7644131" y="3733292"/>
                </a:lnTo>
                <a:cubicBezTo>
                  <a:pt x="7402195" y="3491357"/>
                  <a:pt x="7026783" y="3256534"/>
                  <a:pt x="6725285" y="3110230"/>
                </a:cubicBezTo>
                <a:cubicBezTo>
                  <a:pt x="6669786" y="3083179"/>
                  <a:pt x="6616446" y="3058287"/>
                  <a:pt x="6565265" y="3035427"/>
                </a:cubicBezTo>
                <a:lnTo>
                  <a:pt x="6569202" y="3026791"/>
                </a:lnTo>
                <a:lnTo>
                  <a:pt x="6565392" y="3035554"/>
                </a:lnTo>
                <a:cubicBezTo>
                  <a:pt x="6338570" y="2934589"/>
                  <a:pt x="6118987" y="2858389"/>
                  <a:pt x="5878068" y="2785237"/>
                </a:cubicBezTo>
                <a:lnTo>
                  <a:pt x="5880862" y="2776093"/>
                </a:lnTo>
                <a:lnTo>
                  <a:pt x="5878068" y="2785237"/>
                </a:lnTo>
                <a:cubicBezTo>
                  <a:pt x="5572887" y="2692527"/>
                  <a:pt x="5209413" y="2612644"/>
                  <a:pt x="4775073" y="2528570"/>
                </a:cubicBezTo>
                <a:lnTo>
                  <a:pt x="4776851" y="2519172"/>
                </a:lnTo>
                <a:lnTo>
                  <a:pt x="4775073" y="2528570"/>
                </a:lnTo>
                <a:cubicBezTo>
                  <a:pt x="4342257" y="2444877"/>
                  <a:pt x="3882517" y="2572004"/>
                  <a:pt x="3572510" y="2738755"/>
                </a:cubicBezTo>
                <a:lnTo>
                  <a:pt x="3567938" y="2730373"/>
                </a:lnTo>
                <a:lnTo>
                  <a:pt x="3572510" y="2738755"/>
                </a:lnTo>
                <a:cubicBezTo>
                  <a:pt x="3447542" y="2806065"/>
                  <a:pt x="3337433" y="2882392"/>
                  <a:pt x="3227451" y="2958592"/>
                </a:cubicBezTo>
                <a:cubicBezTo>
                  <a:pt x="3067812" y="3069209"/>
                  <a:pt x="2908681" y="3179572"/>
                  <a:pt x="2706878" y="3259582"/>
                </a:cubicBezTo>
                <a:lnTo>
                  <a:pt x="2703322" y="3250692"/>
                </a:lnTo>
                <a:lnTo>
                  <a:pt x="2706878" y="3259582"/>
                </a:lnTo>
                <a:cubicBezTo>
                  <a:pt x="2286762" y="3426079"/>
                  <a:pt x="1704213" y="3454527"/>
                  <a:pt x="1189990" y="3286887"/>
                </a:cubicBezTo>
                <a:cubicBezTo>
                  <a:pt x="648081" y="3110230"/>
                  <a:pt x="196977" y="2741676"/>
                  <a:pt x="0" y="235191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"/>
          <p:cNvSpPr/>
          <p:nvPr/>
        </p:nvSpPr>
        <p:spPr>
          <a:xfrm>
            <a:off x="-42116" y="5795873"/>
            <a:ext cx="18329243" cy="3843623"/>
          </a:xfrm>
          <a:custGeom>
            <a:rect b="b" l="l" r="r" t="t"/>
            <a:pathLst>
              <a:path extrusionOk="0" h="5124831" w="24438990">
                <a:moveTo>
                  <a:pt x="16891" y="1974469"/>
                </a:moveTo>
                <a:cubicBezTo>
                  <a:pt x="208661" y="2349119"/>
                  <a:pt x="644525" y="2712085"/>
                  <a:pt x="1170813" y="2893568"/>
                </a:cubicBezTo>
                <a:cubicBezTo>
                  <a:pt x="1666367" y="3064383"/>
                  <a:pt x="2229104" y="3048381"/>
                  <a:pt x="2636901" y="2902839"/>
                </a:cubicBezTo>
                <a:cubicBezTo>
                  <a:pt x="2831973" y="2833243"/>
                  <a:pt x="2987040" y="2734564"/>
                  <a:pt x="3144393" y="2634361"/>
                </a:cubicBezTo>
                <a:cubicBezTo>
                  <a:pt x="3253613" y="2564892"/>
                  <a:pt x="3363976" y="2494534"/>
                  <a:pt x="3489198" y="2433320"/>
                </a:cubicBezTo>
                <a:cubicBezTo>
                  <a:pt x="3799713" y="2281428"/>
                  <a:pt x="4255643" y="2168398"/>
                  <a:pt x="4684268" y="2251202"/>
                </a:cubicBezTo>
                <a:lnTo>
                  <a:pt x="4682490" y="2260600"/>
                </a:lnTo>
                <a:lnTo>
                  <a:pt x="4684268" y="2251202"/>
                </a:lnTo>
                <a:cubicBezTo>
                  <a:pt x="4782566" y="2270125"/>
                  <a:pt x="4877562" y="2288159"/>
                  <a:pt x="4969510" y="2305685"/>
                </a:cubicBezTo>
                <a:cubicBezTo>
                  <a:pt x="5055489" y="2322068"/>
                  <a:pt x="5138801" y="2337816"/>
                  <a:pt x="5219446" y="2353310"/>
                </a:cubicBezTo>
                <a:cubicBezTo>
                  <a:pt x="5442839" y="2396363"/>
                  <a:pt x="5645658" y="2437384"/>
                  <a:pt x="5828665" y="2481707"/>
                </a:cubicBezTo>
                <a:lnTo>
                  <a:pt x="5826379" y="2490978"/>
                </a:lnTo>
                <a:lnTo>
                  <a:pt x="5828665" y="2481707"/>
                </a:lnTo>
                <a:cubicBezTo>
                  <a:pt x="6081903" y="2542921"/>
                  <a:pt x="6314948" y="2605278"/>
                  <a:pt x="6557010" y="2696845"/>
                </a:cubicBezTo>
                <a:cubicBezTo>
                  <a:pt x="6611620" y="2717673"/>
                  <a:pt x="6668262" y="2740533"/>
                  <a:pt x="6727317" y="2765806"/>
                </a:cubicBezTo>
                <a:cubicBezTo>
                  <a:pt x="7047611" y="2902966"/>
                  <a:pt x="7444486" y="3139059"/>
                  <a:pt x="7687056" y="3395218"/>
                </a:cubicBezTo>
                <a:cubicBezTo>
                  <a:pt x="7734808" y="3445637"/>
                  <a:pt x="7777099" y="3493897"/>
                  <a:pt x="7816596" y="3538982"/>
                </a:cubicBezTo>
                <a:cubicBezTo>
                  <a:pt x="7851521" y="3578860"/>
                  <a:pt x="7884414" y="3616325"/>
                  <a:pt x="7917180" y="3650996"/>
                </a:cubicBezTo>
                <a:cubicBezTo>
                  <a:pt x="7971155" y="3708019"/>
                  <a:pt x="8024876" y="3757168"/>
                  <a:pt x="8087487" y="3796538"/>
                </a:cubicBezTo>
                <a:lnTo>
                  <a:pt x="8082407" y="3804539"/>
                </a:lnTo>
                <a:lnTo>
                  <a:pt x="8087487" y="3796538"/>
                </a:lnTo>
                <a:cubicBezTo>
                  <a:pt x="8146415" y="3833622"/>
                  <a:pt x="8206359" y="3863086"/>
                  <a:pt x="8278241" y="3884676"/>
                </a:cubicBezTo>
                <a:cubicBezTo>
                  <a:pt x="8581898" y="3976116"/>
                  <a:pt x="9089009" y="3848608"/>
                  <a:pt x="9372854" y="3573272"/>
                </a:cubicBezTo>
                <a:lnTo>
                  <a:pt x="9379458" y="3580130"/>
                </a:lnTo>
                <a:lnTo>
                  <a:pt x="9372854" y="3573272"/>
                </a:lnTo>
                <a:cubicBezTo>
                  <a:pt x="9462770" y="3486023"/>
                  <a:pt x="9537954" y="3388487"/>
                  <a:pt x="9614281" y="3289427"/>
                </a:cubicBezTo>
                <a:cubicBezTo>
                  <a:pt x="9691751" y="3188970"/>
                  <a:pt x="9770237" y="3086989"/>
                  <a:pt x="9865741" y="2994279"/>
                </a:cubicBezTo>
                <a:cubicBezTo>
                  <a:pt x="9930003" y="2931922"/>
                  <a:pt x="10001885" y="2873756"/>
                  <a:pt x="10086594" y="2822829"/>
                </a:cubicBezTo>
                <a:cubicBezTo>
                  <a:pt x="10521823" y="2561844"/>
                  <a:pt x="11130534" y="2528570"/>
                  <a:pt x="11601958" y="2656586"/>
                </a:cubicBezTo>
                <a:cubicBezTo>
                  <a:pt x="12063349" y="2781935"/>
                  <a:pt x="12426188" y="3043428"/>
                  <a:pt x="12748387" y="3329940"/>
                </a:cubicBezTo>
                <a:cubicBezTo>
                  <a:pt x="12944602" y="3504438"/>
                  <a:pt x="13131165" y="3696208"/>
                  <a:pt x="13321411" y="3891915"/>
                </a:cubicBezTo>
                <a:cubicBezTo>
                  <a:pt x="13405358" y="3978275"/>
                  <a:pt x="13490068" y="4065270"/>
                  <a:pt x="13576681" y="4152011"/>
                </a:cubicBezTo>
                <a:lnTo>
                  <a:pt x="13569950" y="4158742"/>
                </a:lnTo>
                <a:lnTo>
                  <a:pt x="13576681" y="4152011"/>
                </a:lnTo>
                <a:cubicBezTo>
                  <a:pt x="13620115" y="4195318"/>
                  <a:pt x="13663676" y="4237863"/>
                  <a:pt x="13707999" y="4279519"/>
                </a:cubicBezTo>
                <a:lnTo>
                  <a:pt x="13701521" y="4286504"/>
                </a:lnTo>
                <a:lnTo>
                  <a:pt x="13707999" y="4279519"/>
                </a:lnTo>
                <a:cubicBezTo>
                  <a:pt x="14106525" y="4653407"/>
                  <a:pt x="14564106" y="4917186"/>
                  <a:pt x="15093570" y="5025136"/>
                </a:cubicBezTo>
                <a:cubicBezTo>
                  <a:pt x="15484095" y="5105781"/>
                  <a:pt x="15914369" y="5096383"/>
                  <a:pt x="16297910" y="4986909"/>
                </a:cubicBezTo>
                <a:cubicBezTo>
                  <a:pt x="16648938" y="4886706"/>
                  <a:pt x="16944720" y="4724273"/>
                  <a:pt x="17207357" y="4526280"/>
                </a:cubicBezTo>
                <a:cubicBezTo>
                  <a:pt x="17534255" y="4279900"/>
                  <a:pt x="17809083" y="3978656"/>
                  <a:pt x="18086324" y="3674999"/>
                </a:cubicBezTo>
                <a:cubicBezTo>
                  <a:pt x="18176368" y="3576320"/>
                  <a:pt x="18266792" y="3477387"/>
                  <a:pt x="18359119" y="3379978"/>
                </a:cubicBezTo>
                <a:lnTo>
                  <a:pt x="18365978" y="3386582"/>
                </a:lnTo>
                <a:lnTo>
                  <a:pt x="18358994" y="3380105"/>
                </a:lnTo>
                <a:cubicBezTo>
                  <a:pt x="18452084" y="3281299"/>
                  <a:pt x="18547970" y="3183001"/>
                  <a:pt x="18646268" y="3085719"/>
                </a:cubicBezTo>
                <a:lnTo>
                  <a:pt x="18652997" y="3092450"/>
                </a:lnTo>
                <a:lnTo>
                  <a:pt x="18646268" y="3085719"/>
                </a:lnTo>
                <a:cubicBezTo>
                  <a:pt x="20051903" y="1693164"/>
                  <a:pt x="22021927" y="531241"/>
                  <a:pt x="24434927" y="0"/>
                </a:cubicBezTo>
                <a:lnTo>
                  <a:pt x="24438990" y="18542"/>
                </a:lnTo>
                <a:cubicBezTo>
                  <a:pt x="22029546" y="549021"/>
                  <a:pt x="20062697" y="1709166"/>
                  <a:pt x="18659475" y="3098927"/>
                </a:cubicBezTo>
                <a:cubicBezTo>
                  <a:pt x="18561304" y="3196082"/>
                  <a:pt x="18465545" y="3294253"/>
                  <a:pt x="18372709" y="3392805"/>
                </a:cubicBezTo>
                <a:cubicBezTo>
                  <a:pt x="18280507" y="3489960"/>
                  <a:pt x="18190337" y="3588766"/>
                  <a:pt x="18100168" y="3687572"/>
                </a:cubicBezTo>
                <a:cubicBezTo>
                  <a:pt x="17823180" y="3990975"/>
                  <a:pt x="17547082" y="4293489"/>
                  <a:pt x="17218660" y="4541139"/>
                </a:cubicBezTo>
                <a:lnTo>
                  <a:pt x="17212944" y="4533519"/>
                </a:lnTo>
                <a:lnTo>
                  <a:pt x="17218660" y="4541139"/>
                </a:lnTo>
                <a:cubicBezTo>
                  <a:pt x="16954627" y="4740402"/>
                  <a:pt x="16656685" y="4903978"/>
                  <a:pt x="16302990" y="5004943"/>
                </a:cubicBezTo>
                <a:lnTo>
                  <a:pt x="16300322" y="4995799"/>
                </a:lnTo>
                <a:lnTo>
                  <a:pt x="16302990" y="5004943"/>
                </a:lnTo>
                <a:cubicBezTo>
                  <a:pt x="15916275" y="5115433"/>
                  <a:pt x="15482951" y="5124831"/>
                  <a:pt x="15089632" y="5043551"/>
                </a:cubicBezTo>
                <a:lnTo>
                  <a:pt x="15091537" y="5034280"/>
                </a:lnTo>
                <a:lnTo>
                  <a:pt x="15089632" y="5043551"/>
                </a:lnTo>
                <a:cubicBezTo>
                  <a:pt x="14555978" y="4934839"/>
                  <a:pt x="14095349" y="4669028"/>
                  <a:pt x="13694792" y="4293108"/>
                </a:cubicBezTo>
                <a:cubicBezTo>
                  <a:pt x="13650342" y="4251198"/>
                  <a:pt x="13606653" y="4208526"/>
                  <a:pt x="13563093" y="4165092"/>
                </a:cubicBezTo>
                <a:cubicBezTo>
                  <a:pt x="13476351" y="4078224"/>
                  <a:pt x="13391643" y="3991102"/>
                  <a:pt x="13307694" y="3904742"/>
                </a:cubicBezTo>
                <a:cubicBezTo>
                  <a:pt x="13117321" y="3709035"/>
                  <a:pt x="12931267" y="3517646"/>
                  <a:pt x="12735687" y="3343656"/>
                </a:cubicBezTo>
                <a:lnTo>
                  <a:pt x="12742037" y="3336544"/>
                </a:lnTo>
                <a:lnTo>
                  <a:pt x="12735687" y="3343656"/>
                </a:lnTo>
                <a:cubicBezTo>
                  <a:pt x="12414377" y="3058033"/>
                  <a:pt x="12054078" y="2798699"/>
                  <a:pt x="11596878" y="2674493"/>
                </a:cubicBezTo>
                <a:lnTo>
                  <a:pt x="11599418" y="2665349"/>
                </a:lnTo>
                <a:lnTo>
                  <a:pt x="11596878" y="2674493"/>
                </a:lnTo>
                <a:cubicBezTo>
                  <a:pt x="11129264" y="2547493"/>
                  <a:pt x="10526141" y="2580894"/>
                  <a:pt x="10096246" y="2838704"/>
                </a:cubicBezTo>
                <a:lnTo>
                  <a:pt x="10091293" y="2830576"/>
                </a:lnTo>
                <a:lnTo>
                  <a:pt x="10096246" y="2838704"/>
                </a:lnTo>
                <a:cubicBezTo>
                  <a:pt x="10013060" y="2888742"/>
                  <a:pt x="9942195" y="2946019"/>
                  <a:pt x="9878822" y="3007487"/>
                </a:cubicBezTo>
                <a:cubicBezTo>
                  <a:pt x="9784460" y="3099054"/>
                  <a:pt x="9706737" y="3199892"/>
                  <a:pt x="9629140" y="3300603"/>
                </a:cubicBezTo>
                <a:cubicBezTo>
                  <a:pt x="9552940" y="3399536"/>
                  <a:pt x="9476867" y="3498215"/>
                  <a:pt x="9385934" y="3586480"/>
                </a:cubicBezTo>
                <a:cubicBezTo>
                  <a:pt x="9097899" y="3866007"/>
                  <a:pt x="8583676" y="3996182"/>
                  <a:pt x="8272653" y="3902456"/>
                </a:cubicBezTo>
                <a:lnTo>
                  <a:pt x="8275446" y="3893312"/>
                </a:lnTo>
                <a:lnTo>
                  <a:pt x="8272653" y="3902456"/>
                </a:lnTo>
                <a:cubicBezTo>
                  <a:pt x="8198866" y="3880231"/>
                  <a:pt x="8137397" y="3850005"/>
                  <a:pt x="8077200" y="3812286"/>
                </a:cubicBezTo>
                <a:cubicBezTo>
                  <a:pt x="8012683" y="3771773"/>
                  <a:pt x="7957693" y="3721354"/>
                  <a:pt x="7903209" y="3663823"/>
                </a:cubicBezTo>
                <a:cubicBezTo>
                  <a:pt x="7870063" y="3628898"/>
                  <a:pt x="7837043" y="3591179"/>
                  <a:pt x="7802118" y="3551301"/>
                </a:cubicBezTo>
                <a:cubicBezTo>
                  <a:pt x="7762621" y="3506216"/>
                  <a:pt x="7720583" y="3458210"/>
                  <a:pt x="7673085" y="3408045"/>
                </a:cubicBezTo>
                <a:lnTo>
                  <a:pt x="7679944" y="3401441"/>
                </a:lnTo>
                <a:lnTo>
                  <a:pt x="7673085" y="3408045"/>
                </a:lnTo>
                <a:cubicBezTo>
                  <a:pt x="7433056" y="3154553"/>
                  <a:pt x="7038721" y="2919603"/>
                  <a:pt x="6719696" y="2783078"/>
                </a:cubicBezTo>
                <a:lnTo>
                  <a:pt x="6723507" y="2774315"/>
                </a:lnTo>
                <a:lnTo>
                  <a:pt x="6719824" y="2783078"/>
                </a:lnTo>
                <a:cubicBezTo>
                  <a:pt x="6660896" y="2757932"/>
                  <a:pt x="6604508" y="2735072"/>
                  <a:pt x="6550152" y="2714371"/>
                </a:cubicBezTo>
                <a:lnTo>
                  <a:pt x="6553581" y="2705481"/>
                </a:lnTo>
                <a:lnTo>
                  <a:pt x="6550152" y="2714371"/>
                </a:lnTo>
                <a:cubicBezTo>
                  <a:pt x="6309233" y="2623312"/>
                  <a:pt x="6077077" y="2561082"/>
                  <a:pt x="5824093" y="2499995"/>
                </a:cubicBezTo>
                <a:cubicBezTo>
                  <a:pt x="5641467" y="2455799"/>
                  <a:pt x="5439029" y="2414778"/>
                  <a:pt x="5215763" y="2371725"/>
                </a:cubicBezTo>
                <a:cubicBezTo>
                  <a:pt x="5135245" y="2356231"/>
                  <a:pt x="5051933" y="2340356"/>
                  <a:pt x="4965954" y="2324100"/>
                </a:cubicBezTo>
                <a:cubicBezTo>
                  <a:pt x="4874006" y="2306701"/>
                  <a:pt x="4778883" y="2288667"/>
                  <a:pt x="4680712" y="2269617"/>
                </a:cubicBezTo>
                <a:cubicBezTo>
                  <a:pt x="4257167" y="2187829"/>
                  <a:pt x="3805555" y="2299589"/>
                  <a:pt x="3497580" y="2450211"/>
                </a:cubicBezTo>
                <a:lnTo>
                  <a:pt x="3493389" y="2441702"/>
                </a:lnTo>
                <a:lnTo>
                  <a:pt x="3497580" y="2450211"/>
                </a:lnTo>
                <a:cubicBezTo>
                  <a:pt x="3373501" y="2510917"/>
                  <a:pt x="3263900" y="2580640"/>
                  <a:pt x="3154680" y="2650236"/>
                </a:cubicBezTo>
                <a:cubicBezTo>
                  <a:pt x="2997327" y="2750312"/>
                  <a:pt x="2840609" y="2850134"/>
                  <a:pt x="2643378" y="2920619"/>
                </a:cubicBezTo>
                <a:lnTo>
                  <a:pt x="2640203" y="2911602"/>
                </a:lnTo>
                <a:lnTo>
                  <a:pt x="2643378" y="2920619"/>
                </a:lnTo>
                <a:cubicBezTo>
                  <a:pt x="2231517" y="3067685"/>
                  <a:pt x="1664335" y="3083687"/>
                  <a:pt x="1164717" y="2911475"/>
                </a:cubicBezTo>
                <a:lnTo>
                  <a:pt x="1167765" y="2902458"/>
                </a:lnTo>
                <a:lnTo>
                  <a:pt x="1164717" y="2911475"/>
                </a:lnTo>
                <a:cubicBezTo>
                  <a:pt x="634746" y="2728722"/>
                  <a:pt x="194437" y="2362962"/>
                  <a:pt x="0" y="198310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"/>
          <p:cNvSpPr/>
          <p:nvPr/>
        </p:nvSpPr>
        <p:spPr>
          <a:xfrm>
            <a:off x="-37659" y="5938365"/>
            <a:ext cx="18324195" cy="3637693"/>
          </a:xfrm>
          <a:custGeom>
            <a:rect b="b" l="l" r="r" t="t"/>
            <a:pathLst>
              <a:path extrusionOk="0" h="4850257" w="24432260">
                <a:moveTo>
                  <a:pt x="17018" y="1605153"/>
                </a:moveTo>
                <a:cubicBezTo>
                  <a:pt x="206375" y="1969897"/>
                  <a:pt x="631444" y="2330450"/>
                  <a:pt x="1146302" y="2518029"/>
                </a:cubicBezTo>
                <a:lnTo>
                  <a:pt x="1143000" y="2526919"/>
                </a:lnTo>
                <a:lnTo>
                  <a:pt x="1146302" y="2518029"/>
                </a:lnTo>
                <a:cubicBezTo>
                  <a:pt x="1627378" y="2693162"/>
                  <a:pt x="2174748" y="2689733"/>
                  <a:pt x="2574417" y="2563368"/>
                </a:cubicBezTo>
                <a:cubicBezTo>
                  <a:pt x="2765171" y="2503170"/>
                  <a:pt x="2918079" y="2414651"/>
                  <a:pt x="3073146" y="2324862"/>
                </a:cubicBezTo>
                <a:cubicBezTo>
                  <a:pt x="3181604" y="2262124"/>
                  <a:pt x="3291205" y="2198624"/>
                  <a:pt x="3415157" y="2144268"/>
                </a:cubicBezTo>
                <a:lnTo>
                  <a:pt x="3418967" y="2153031"/>
                </a:lnTo>
                <a:lnTo>
                  <a:pt x="3415157" y="2144268"/>
                </a:lnTo>
                <a:cubicBezTo>
                  <a:pt x="3723767" y="2008759"/>
                  <a:pt x="4171188" y="1911477"/>
                  <a:pt x="4590415" y="1991995"/>
                </a:cubicBezTo>
                <a:cubicBezTo>
                  <a:pt x="4851400" y="2042160"/>
                  <a:pt x="5092319" y="2081530"/>
                  <a:pt x="5313299" y="2117598"/>
                </a:cubicBezTo>
                <a:cubicBezTo>
                  <a:pt x="5478145" y="2144522"/>
                  <a:pt x="5631942" y="2169541"/>
                  <a:pt x="5774563" y="2195957"/>
                </a:cubicBezTo>
                <a:lnTo>
                  <a:pt x="5772785" y="2205355"/>
                </a:lnTo>
                <a:lnTo>
                  <a:pt x="5774563" y="2195957"/>
                </a:lnTo>
                <a:cubicBezTo>
                  <a:pt x="6039612" y="2245106"/>
                  <a:pt x="6285230" y="2293239"/>
                  <a:pt x="6541389" y="2375027"/>
                </a:cubicBezTo>
                <a:cubicBezTo>
                  <a:pt x="6599174" y="2393569"/>
                  <a:pt x="6659118" y="2414397"/>
                  <a:pt x="6721348" y="2438019"/>
                </a:cubicBezTo>
                <a:lnTo>
                  <a:pt x="6717919" y="2446909"/>
                </a:lnTo>
                <a:lnTo>
                  <a:pt x="6721221" y="2438019"/>
                </a:lnTo>
                <a:cubicBezTo>
                  <a:pt x="7059168" y="2565400"/>
                  <a:pt x="7475347" y="2801747"/>
                  <a:pt x="7716393" y="3069844"/>
                </a:cubicBezTo>
                <a:lnTo>
                  <a:pt x="7709281" y="3076194"/>
                </a:lnTo>
                <a:lnTo>
                  <a:pt x="7716393" y="3069844"/>
                </a:lnTo>
                <a:cubicBezTo>
                  <a:pt x="7774940" y="3134995"/>
                  <a:pt x="7823835" y="3197098"/>
                  <a:pt x="7868920" y="3254375"/>
                </a:cubicBezTo>
                <a:cubicBezTo>
                  <a:pt x="7908036" y="3304032"/>
                  <a:pt x="7944104" y="3350006"/>
                  <a:pt x="7981696" y="3391789"/>
                </a:cubicBezTo>
                <a:cubicBezTo>
                  <a:pt x="8017764" y="3431921"/>
                  <a:pt x="8054975" y="3467989"/>
                  <a:pt x="8097012" y="3499358"/>
                </a:cubicBezTo>
                <a:lnTo>
                  <a:pt x="8091297" y="3506978"/>
                </a:lnTo>
                <a:lnTo>
                  <a:pt x="8097012" y="3499358"/>
                </a:lnTo>
                <a:cubicBezTo>
                  <a:pt x="8153019" y="3541141"/>
                  <a:pt x="8210677" y="3575558"/>
                  <a:pt x="8281924" y="3602228"/>
                </a:cubicBezTo>
                <a:cubicBezTo>
                  <a:pt x="8584057" y="3715385"/>
                  <a:pt x="9118092" y="3603117"/>
                  <a:pt x="9419717" y="3326765"/>
                </a:cubicBezTo>
                <a:cubicBezTo>
                  <a:pt x="9514205" y="3240278"/>
                  <a:pt x="9593072" y="3142361"/>
                  <a:pt x="9673336" y="3042793"/>
                </a:cubicBezTo>
                <a:cubicBezTo>
                  <a:pt x="9754870" y="2941574"/>
                  <a:pt x="9837801" y="2838704"/>
                  <a:pt x="9939020" y="2745994"/>
                </a:cubicBezTo>
                <a:cubicBezTo>
                  <a:pt x="9998583" y="2691511"/>
                  <a:pt x="10064369" y="2640457"/>
                  <a:pt x="10140188" y="2595118"/>
                </a:cubicBezTo>
                <a:cubicBezTo>
                  <a:pt x="10572623" y="2337435"/>
                  <a:pt x="11170285" y="2295525"/>
                  <a:pt x="11638661" y="2411095"/>
                </a:cubicBezTo>
                <a:cubicBezTo>
                  <a:pt x="12095861" y="2523998"/>
                  <a:pt x="12462510" y="2771013"/>
                  <a:pt x="12788773" y="3045968"/>
                </a:cubicBezTo>
                <a:cubicBezTo>
                  <a:pt x="13030454" y="3249803"/>
                  <a:pt x="13257276" y="3480689"/>
                  <a:pt x="13489305" y="3717036"/>
                </a:cubicBezTo>
                <a:cubicBezTo>
                  <a:pt x="13532612" y="3761105"/>
                  <a:pt x="13576045" y="3805301"/>
                  <a:pt x="13619734" y="3849624"/>
                </a:cubicBezTo>
                <a:lnTo>
                  <a:pt x="13613003" y="3856355"/>
                </a:lnTo>
                <a:lnTo>
                  <a:pt x="13619734" y="3849624"/>
                </a:lnTo>
                <a:cubicBezTo>
                  <a:pt x="13662406" y="3892677"/>
                  <a:pt x="13704823" y="3935095"/>
                  <a:pt x="13748004" y="3976624"/>
                </a:cubicBezTo>
                <a:lnTo>
                  <a:pt x="13741399" y="3983482"/>
                </a:lnTo>
                <a:lnTo>
                  <a:pt x="13748004" y="3976624"/>
                </a:lnTo>
                <a:cubicBezTo>
                  <a:pt x="14135862" y="4349242"/>
                  <a:pt x="14566772" y="4620006"/>
                  <a:pt x="15077695" y="4739894"/>
                </a:cubicBezTo>
                <a:cubicBezTo>
                  <a:pt x="15454503" y="4829556"/>
                  <a:pt x="15875254" y="4831334"/>
                  <a:pt x="16255111" y="4734687"/>
                </a:cubicBezTo>
                <a:lnTo>
                  <a:pt x="16257396" y="4743958"/>
                </a:lnTo>
                <a:lnTo>
                  <a:pt x="16255111" y="4734687"/>
                </a:lnTo>
                <a:cubicBezTo>
                  <a:pt x="16602074" y="4646422"/>
                  <a:pt x="16898746" y="4496435"/>
                  <a:pt x="17164304" y="4310507"/>
                </a:cubicBezTo>
                <a:cubicBezTo>
                  <a:pt x="17499076" y="4076192"/>
                  <a:pt x="17783810" y="3785743"/>
                  <a:pt x="18071338" y="3492246"/>
                </a:cubicBezTo>
                <a:cubicBezTo>
                  <a:pt x="18160492" y="3401314"/>
                  <a:pt x="18249772" y="3310128"/>
                  <a:pt x="18340959" y="3220339"/>
                </a:cubicBezTo>
                <a:lnTo>
                  <a:pt x="18347690" y="3227070"/>
                </a:lnTo>
                <a:lnTo>
                  <a:pt x="18340959" y="3220339"/>
                </a:lnTo>
                <a:cubicBezTo>
                  <a:pt x="18436209" y="3125724"/>
                  <a:pt x="18533998" y="3031617"/>
                  <a:pt x="18634329" y="2938653"/>
                </a:cubicBezTo>
                <a:lnTo>
                  <a:pt x="18640806" y="2945638"/>
                </a:lnTo>
                <a:lnTo>
                  <a:pt x="18634329" y="2938653"/>
                </a:lnTo>
                <a:cubicBezTo>
                  <a:pt x="20066254" y="1606042"/>
                  <a:pt x="22036786" y="499364"/>
                  <a:pt x="24428322" y="0"/>
                </a:cubicBezTo>
                <a:lnTo>
                  <a:pt x="24432260" y="18669"/>
                </a:lnTo>
                <a:cubicBezTo>
                  <a:pt x="22044152" y="517398"/>
                  <a:pt x="20076667" y="1622425"/>
                  <a:pt x="18647156" y="2952496"/>
                </a:cubicBezTo>
                <a:cubicBezTo>
                  <a:pt x="18547080" y="3045333"/>
                  <a:pt x="18449416" y="3139313"/>
                  <a:pt x="18354293" y="3233674"/>
                </a:cubicBezTo>
                <a:cubicBezTo>
                  <a:pt x="18263235" y="3323336"/>
                  <a:pt x="18174081" y="3414395"/>
                  <a:pt x="18084927" y="3505327"/>
                </a:cubicBezTo>
                <a:cubicBezTo>
                  <a:pt x="17797526" y="3798570"/>
                  <a:pt x="17511521" y="4090416"/>
                  <a:pt x="17175226" y="4325874"/>
                </a:cubicBezTo>
                <a:lnTo>
                  <a:pt x="17169765" y="4318127"/>
                </a:lnTo>
                <a:lnTo>
                  <a:pt x="17175226" y="4325874"/>
                </a:lnTo>
                <a:cubicBezTo>
                  <a:pt x="16908144" y="4512945"/>
                  <a:pt x="16609440" y="4664075"/>
                  <a:pt x="16259810" y="4752975"/>
                </a:cubicBezTo>
                <a:cubicBezTo>
                  <a:pt x="15876905" y="4850257"/>
                  <a:pt x="15453106" y="4848606"/>
                  <a:pt x="15073376" y="4758182"/>
                </a:cubicBezTo>
                <a:lnTo>
                  <a:pt x="15075535" y="4748911"/>
                </a:lnTo>
                <a:lnTo>
                  <a:pt x="15073376" y="4758182"/>
                </a:lnTo>
                <a:cubicBezTo>
                  <a:pt x="14558390" y="4637278"/>
                  <a:pt x="14124559" y="4364482"/>
                  <a:pt x="13734922" y="3990086"/>
                </a:cubicBezTo>
                <a:cubicBezTo>
                  <a:pt x="13691615" y="3948430"/>
                  <a:pt x="13649070" y="3905885"/>
                  <a:pt x="13606271" y="3862705"/>
                </a:cubicBezTo>
                <a:cubicBezTo>
                  <a:pt x="13562457" y="3818382"/>
                  <a:pt x="13519022" y="3774186"/>
                  <a:pt x="13475715" y="3730117"/>
                </a:cubicBezTo>
                <a:cubicBezTo>
                  <a:pt x="13243560" y="3493770"/>
                  <a:pt x="13017372" y="3263392"/>
                  <a:pt x="12776454" y="3060319"/>
                </a:cubicBezTo>
                <a:lnTo>
                  <a:pt x="12782549" y="3053080"/>
                </a:lnTo>
                <a:lnTo>
                  <a:pt x="12776454" y="3060319"/>
                </a:lnTo>
                <a:cubicBezTo>
                  <a:pt x="12451207" y="2786253"/>
                  <a:pt x="12087097" y="2541270"/>
                  <a:pt x="11634089" y="2429383"/>
                </a:cubicBezTo>
                <a:lnTo>
                  <a:pt x="11636374" y="2420112"/>
                </a:lnTo>
                <a:lnTo>
                  <a:pt x="11634089" y="2429383"/>
                </a:lnTo>
                <a:cubicBezTo>
                  <a:pt x="11169395" y="2314702"/>
                  <a:pt x="10577195" y="2356739"/>
                  <a:pt x="10149967" y="2611247"/>
                </a:cubicBezTo>
                <a:lnTo>
                  <a:pt x="10145141" y="2603119"/>
                </a:lnTo>
                <a:lnTo>
                  <a:pt x="10149967" y="2611247"/>
                </a:lnTo>
                <a:cubicBezTo>
                  <a:pt x="10075418" y="2655824"/>
                  <a:pt x="10010520" y="2706116"/>
                  <a:pt x="9951846" y="2759837"/>
                </a:cubicBezTo>
                <a:cubicBezTo>
                  <a:pt x="9851770" y="2851531"/>
                  <a:pt x="9769729" y="2953258"/>
                  <a:pt x="9688068" y="3054604"/>
                </a:cubicBezTo>
                <a:cubicBezTo>
                  <a:pt x="9608057" y="3153918"/>
                  <a:pt x="9528174" y="3252978"/>
                  <a:pt x="9432544" y="3340608"/>
                </a:cubicBezTo>
                <a:lnTo>
                  <a:pt x="9426067" y="3333623"/>
                </a:lnTo>
                <a:lnTo>
                  <a:pt x="9432544" y="3340608"/>
                </a:lnTo>
                <a:cubicBezTo>
                  <a:pt x="9126346" y="3621024"/>
                  <a:pt x="8585072" y="3735959"/>
                  <a:pt x="8275193" y="3619881"/>
                </a:cubicBezTo>
                <a:lnTo>
                  <a:pt x="8278495" y="3610991"/>
                </a:lnTo>
                <a:lnTo>
                  <a:pt x="8275193" y="3619881"/>
                </a:lnTo>
                <a:cubicBezTo>
                  <a:pt x="8201914" y="3592449"/>
                  <a:pt x="8142732" y="3557016"/>
                  <a:pt x="8085582" y="3514471"/>
                </a:cubicBezTo>
                <a:cubicBezTo>
                  <a:pt x="8042402" y="3482213"/>
                  <a:pt x="8004174" y="3445129"/>
                  <a:pt x="7967598" y="3404362"/>
                </a:cubicBezTo>
                <a:cubicBezTo>
                  <a:pt x="7929626" y="3362071"/>
                  <a:pt x="7893049" y="3315589"/>
                  <a:pt x="7854060" y="3265932"/>
                </a:cubicBezTo>
                <a:cubicBezTo>
                  <a:pt x="7808976" y="3208528"/>
                  <a:pt x="7760461" y="3146933"/>
                  <a:pt x="7702422" y="3082290"/>
                </a:cubicBezTo>
                <a:cubicBezTo>
                  <a:pt x="7464170" y="2817241"/>
                  <a:pt x="7051040" y="2582291"/>
                  <a:pt x="6714744" y="2455545"/>
                </a:cubicBezTo>
                <a:cubicBezTo>
                  <a:pt x="6652895" y="2432177"/>
                  <a:pt x="6593205" y="2411349"/>
                  <a:pt x="6535801" y="2392934"/>
                </a:cubicBezTo>
                <a:lnTo>
                  <a:pt x="6538721" y="2383917"/>
                </a:lnTo>
                <a:lnTo>
                  <a:pt x="6535801" y="2392934"/>
                </a:lnTo>
                <a:cubicBezTo>
                  <a:pt x="6280912" y="2311654"/>
                  <a:pt x="6036310" y="2263648"/>
                  <a:pt x="5771261" y="2214499"/>
                </a:cubicBezTo>
                <a:cubicBezTo>
                  <a:pt x="5628893" y="2188083"/>
                  <a:pt x="5475351" y="2163064"/>
                  <a:pt x="5310505" y="2136140"/>
                </a:cubicBezTo>
                <a:cubicBezTo>
                  <a:pt x="5089524" y="2100072"/>
                  <a:pt x="4848352" y="2060702"/>
                  <a:pt x="4587112" y="2010537"/>
                </a:cubicBezTo>
                <a:lnTo>
                  <a:pt x="4588891" y="2001139"/>
                </a:lnTo>
                <a:lnTo>
                  <a:pt x="4587112" y="2010537"/>
                </a:lnTo>
                <a:cubicBezTo>
                  <a:pt x="4172712" y="1930908"/>
                  <a:pt x="3729228" y="2027174"/>
                  <a:pt x="3423158" y="2161540"/>
                </a:cubicBezTo>
                <a:cubicBezTo>
                  <a:pt x="3300222" y="2215515"/>
                  <a:pt x="3191510" y="2278380"/>
                  <a:pt x="3083052" y="2341245"/>
                </a:cubicBezTo>
                <a:cubicBezTo>
                  <a:pt x="2927985" y="2430907"/>
                  <a:pt x="2773553" y="2520442"/>
                  <a:pt x="2580513" y="2581402"/>
                </a:cubicBezTo>
                <a:lnTo>
                  <a:pt x="2577592" y="2572258"/>
                </a:lnTo>
                <a:lnTo>
                  <a:pt x="2580513" y="2581402"/>
                </a:lnTo>
                <a:cubicBezTo>
                  <a:pt x="2176906" y="2708910"/>
                  <a:pt x="1625092" y="2712339"/>
                  <a:pt x="1140206" y="2535809"/>
                </a:cubicBezTo>
                <a:cubicBezTo>
                  <a:pt x="621411" y="2347087"/>
                  <a:pt x="192024" y="1983740"/>
                  <a:pt x="0" y="161391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"/>
          <p:cNvSpPr/>
          <p:nvPr/>
        </p:nvSpPr>
        <p:spPr>
          <a:xfrm>
            <a:off x="-33011" y="6080856"/>
            <a:ext cx="18319337" cy="3439193"/>
          </a:xfrm>
          <a:custGeom>
            <a:rect b="b" l="l" r="r" t="t"/>
            <a:pathLst>
              <a:path extrusionOk="0" h="4585589" w="24425783">
                <a:moveTo>
                  <a:pt x="16764" y="1235837"/>
                </a:moveTo>
                <a:cubicBezTo>
                  <a:pt x="203708" y="1590802"/>
                  <a:pt x="617855" y="1948688"/>
                  <a:pt x="1121410" y="2142490"/>
                </a:cubicBezTo>
                <a:lnTo>
                  <a:pt x="1117981" y="2151380"/>
                </a:lnTo>
                <a:lnTo>
                  <a:pt x="1121410" y="2142490"/>
                </a:lnTo>
                <a:cubicBezTo>
                  <a:pt x="1587881" y="2321941"/>
                  <a:pt x="2120011" y="2331085"/>
                  <a:pt x="2511552" y="2224024"/>
                </a:cubicBezTo>
                <a:cubicBezTo>
                  <a:pt x="2698496" y="2172970"/>
                  <a:pt x="2849372" y="2094611"/>
                  <a:pt x="3002534" y="2014982"/>
                </a:cubicBezTo>
                <a:cubicBezTo>
                  <a:pt x="3109849" y="1959229"/>
                  <a:pt x="3218434" y="1902841"/>
                  <a:pt x="3340735" y="1855343"/>
                </a:cubicBezTo>
                <a:lnTo>
                  <a:pt x="3344164" y="1864233"/>
                </a:lnTo>
                <a:lnTo>
                  <a:pt x="3340735" y="1855343"/>
                </a:lnTo>
                <a:cubicBezTo>
                  <a:pt x="3647567" y="1736217"/>
                  <a:pt x="4086352" y="1654556"/>
                  <a:pt x="4496054" y="1733042"/>
                </a:cubicBezTo>
                <a:lnTo>
                  <a:pt x="4494276" y="1742440"/>
                </a:lnTo>
                <a:lnTo>
                  <a:pt x="4496054" y="1733042"/>
                </a:lnTo>
                <a:cubicBezTo>
                  <a:pt x="4852162" y="1801241"/>
                  <a:pt x="5175250" y="1841627"/>
                  <a:pt x="5462778" y="1877568"/>
                </a:cubicBezTo>
                <a:cubicBezTo>
                  <a:pt x="5551932" y="1888744"/>
                  <a:pt x="5637657" y="1899412"/>
                  <a:pt x="5719953" y="1910461"/>
                </a:cubicBezTo>
                <a:lnTo>
                  <a:pt x="5718683" y="1919859"/>
                </a:lnTo>
                <a:lnTo>
                  <a:pt x="5719953" y="1910461"/>
                </a:lnTo>
                <a:cubicBezTo>
                  <a:pt x="5722874" y="1910842"/>
                  <a:pt x="5725922" y="1911223"/>
                  <a:pt x="5728843" y="1911604"/>
                </a:cubicBezTo>
                <a:cubicBezTo>
                  <a:pt x="5731764" y="1911985"/>
                  <a:pt x="5734685" y="1912366"/>
                  <a:pt x="5737733" y="1912747"/>
                </a:cubicBezTo>
                <a:cubicBezTo>
                  <a:pt x="6008116" y="1948815"/>
                  <a:pt x="6260973" y="1982978"/>
                  <a:pt x="6525641" y="2053336"/>
                </a:cubicBezTo>
                <a:cubicBezTo>
                  <a:pt x="6586728" y="2069719"/>
                  <a:pt x="6649847" y="2088388"/>
                  <a:pt x="6715379" y="2110232"/>
                </a:cubicBezTo>
                <a:lnTo>
                  <a:pt x="6712331" y="2119249"/>
                </a:lnTo>
                <a:lnTo>
                  <a:pt x="6715379" y="2110232"/>
                </a:lnTo>
                <a:cubicBezTo>
                  <a:pt x="7070852" y="2227834"/>
                  <a:pt x="7506716" y="2464435"/>
                  <a:pt x="7745984" y="2744724"/>
                </a:cubicBezTo>
                <a:cubicBezTo>
                  <a:pt x="7813040" y="2823337"/>
                  <a:pt x="7865364" y="2898140"/>
                  <a:pt x="7913243" y="2966720"/>
                </a:cubicBezTo>
                <a:cubicBezTo>
                  <a:pt x="7954264" y="3025394"/>
                  <a:pt x="7991856" y="3079242"/>
                  <a:pt x="8033004" y="3127375"/>
                </a:cubicBezTo>
                <a:cubicBezTo>
                  <a:pt x="8055991" y="3154426"/>
                  <a:pt x="8080121" y="3179572"/>
                  <a:pt x="8106410" y="3202686"/>
                </a:cubicBezTo>
                <a:lnTo>
                  <a:pt x="8100060" y="3209798"/>
                </a:lnTo>
                <a:lnTo>
                  <a:pt x="8106410" y="3202686"/>
                </a:lnTo>
                <a:cubicBezTo>
                  <a:pt x="8159369" y="3249295"/>
                  <a:pt x="8214741" y="3288538"/>
                  <a:pt x="8285607" y="3320288"/>
                </a:cubicBezTo>
                <a:lnTo>
                  <a:pt x="8281670" y="3328924"/>
                </a:lnTo>
                <a:lnTo>
                  <a:pt x="8285607" y="3320288"/>
                </a:lnTo>
                <a:cubicBezTo>
                  <a:pt x="8586343" y="3455162"/>
                  <a:pt x="9146794" y="3357753"/>
                  <a:pt x="9466707" y="3080639"/>
                </a:cubicBezTo>
                <a:lnTo>
                  <a:pt x="9472930" y="3087878"/>
                </a:lnTo>
                <a:lnTo>
                  <a:pt x="9466707" y="3080639"/>
                </a:lnTo>
                <a:cubicBezTo>
                  <a:pt x="9565386" y="2995041"/>
                  <a:pt x="9647936" y="2897251"/>
                  <a:pt x="9731883" y="2797810"/>
                </a:cubicBezTo>
                <a:cubicBezTo>
                  <a:pt x="9817608" y="2696210"/>
                  <a:pt x="9904730" y="2592832"/>
                  <a:pt x="10011537" y="2500249"/>
                </a:cubicBezTo>
                <a:cubicBezTo>
                  <a:pt x="10066401" y="2452624"/>
                  <a:pt x="10126472" y="2407920"/>
                  <a:pt x="10194290" y="2367661"/>
                </a:cubicBezTo>
                <a:cubicBezTo>
                  <a:pt x="10624185" y="2113407"/>
                  <a:pt x="11210290" y="2062607"/>
                  <a:pt x="11675999" y="2165858"/>
                </a:cubicBezTo>
                <a:lnTo>
                  <a:pt x="11673967" y="2175129"/>
                </a:lnTo>
                <a:lnTo>
                  <a:pt x="11675999" y="2165858"/>
                </a:lnTo>
                <a:cubicBezTo>
                  <a:pt x="12129008" y="2266061"/>
                  <a:pt x="12499594" y="2498725"/>
                  <a:pt x="12829667" y="2762250"/>
                </a:cubicBezTo>
                <a:cubicBezTo>
                  <a:pt x="13120496" y="2994533"/>
                  <a:pt x="13389483" y="3267075"/>
                  <a:pt x="13663421" y="3547364"/>
                </a:cubicBezTo>
                <a:lnTo>
                  <a:pt x="13656564" y="3553968"/>
                </a:lnTo>
                <a:lnTo>
                  <a:pt x="13663421" y="3547364"/>
                </a:lnTo>
                <a:cubicBezTo>
                  <a:pt x="13705332" y="3590163"/>
                  <a:pt x="13746861" y="3632327"/>
                  <a:pt x="13788897" y="3673729"/>
                </a:cubicBezTo>
                <a:lnTo>
                  <a:pt x="13782168" y="3680460"/>
                </a:lnTo>
                <a:lnTo>
                  <a:pt x="13788897" y="3673729"/>
                </a:lnTo>
                <a:cubicBezTo>
                  <a:pt x="14166215" y="4045204"/>
                  <a:pt x="14570456" y="4321937"/>
                  <a:pt x="15062454" y="4454779"/>
                </a:cubicBezTo>
                <a:cubicBezTo>
                  <a:pt x="15425801" y="4552950"/>
                  <a:pt x="15837027" y="4566412"/>
                  <a:pt x="16212694" y="4482719"/>
                </a:cubicBezTo>
                <a:lnTo>
                  <a:pt x="16214725" y="4491990"/>
                </a:lnTo>
                <a:lnTo>
                  <a:pt x="16212694" y="4482719"/>
                </a:lnTo>
                <a:cubicBezTo>
                  <a:pt x="16555594" y="4406392"/>
                  <a:pt x="16853154" y="4268724"/>
                  <a:pt x="17121505" y="4094988"/>
                </a:cubicBezTo>
                <a:cubicBezTo>
                  <a:pt x="17465168" y="3872484"/>
                  <a:pt x="17760950" y="3591941"/>
                  <a:pt x="18060035" y="3307969"/>
                </a:cubicBezTo>
                <a:cubicBezTo>
                  <a:pt x="18147030" y="3225419"/>
                  <a:pt x="18234406" y="3142488"/>
                  <a:pt x="18323179" y="3060700"/>
                </a:cubicBezTo>
                <a:lnTo>
                  <a:pt x="18329656" y="3067685"/>
                </a:lnTo>
                <a:lnTo>
                  <a:pt x="18323179" y="3060700"/>
                </a:lnTo>
                <a:cubicBezTo>
                  <a:pt x="18420588" y="2970530"/>
                  <a:pt x="18520410" y="2880487"/>
                  <a:pt x="18622519" y="2791587"/>
                </a:cubicBezTo>
                <a:lnTo>
                  <a:pt x="18628742" y="2798826"/>
                </a:lnTo>
                <a:lnTo>
                  <a:pt x="18622519" y="2791587"/>
                </a:lnTo>
                <a:cubicBezTo>
                  <a:pt x="20081113" y="1518793"/>
                  <a:pt x="22052026" y="467487"/>
                  <a:pt x="24422100" y="0"/>
                </a:cubicBezTo>
                <a:lnTo>
                  <a:pt x="24425783" y="18669"/>
                </a:lnTo>
                <a:cubicBezTo>
                  <a:pt x="22059138" y="485648"/>
                  <a:pt x="20091147" y="1535303"/>
                  <a:pt x="18635092" y="2805938"/>
                </a:cubicBezTo>
                <a:cubicBezTo>
                  <a:pt x="18533110" y="2894711"/>
                  <a:pt x="18433415" y="2984500"/>
                  <a:pt x="18336133" y="3074670"/>
                </a:cubicBezTo>
                <a:cubicBezTo>
                  <a:pt x="18247487" y="3156331"/>
                  <a:pt x="18160238" y="3239135"/>
                  <a:pt x="18073117" y="3321685"/>
                </a:cubicBezTo>
                <a:cubicBezTo>
                  <a:pt x="17774158" y="3605403"/>
                  <a:pt x="17477232" y="3887216"/>
                  <a:pt x="17131793" y="4110863"/>
                </a:cubicBezTo>
                <a:lnTo>
                  <a:pt x="17126585" y="4102862"/>
                </a:lnTo>
                <a:lnTo>
                  <a:pt x="17131793" y="4110863"/>
                </a:lnTo>
                <a:cubicBezTo>
                  <a:pt x="16861790" y="4285615"/>
                  <a:pt x="16562198" y="4424299"/>
                  <a:pt x="16216757" y="4501261"/>
                </a:cubicBezTo>
                <a:cubicBezTo>
                  <a:pt x="15838044" y="4585589"/>
                  <a:pt x="15423643" y="4572000"/>
                  <a:pt x="15057374" y="4473067"/>
                </a:cubicBezTo>
                <a:lnTo>
                  <a:pt x="15059914" y="4463923"/>
                </a:lnTo>
                <a:lnTo>
                  <a:pt x="15057374" y="4473067"/>
                </a:lnTo>
                <a:cubicBezTo>
                  <a:pt x="14561312" y="4339082"/>
                  <a:pt x="14154277" y="4060190"/>
                  <a:pt x="13775436" y="3687191"/>
                </a:cubicBezTo>
                <a:cubicBezTo>
                  <a:pt x="13733271" y="3645662"/>
                  <a:pt x="13691617" y="3603371"/>
                  <a:pt x="13649706" y="3560572"/>
                </a:cubicBezTo>
                <a:cubicBezTo>
                  <a:pt x="13375768" y="3280283"/>
                  <a:pt x="13107417" y="3008503"/>
                  <a:pt x="12817729" y="2777109"/>
                </a:cubicBezTo>
                <a:lnTo>
                  <a:pt x="12823698" y="2769616"/>
                </a:lnTo>
                <a:lnTo>
                  <a:pt x="12817729" y="2777109"/>
                </a:lnTo>
                <a:cubicBezTo>
                  <a:pt x="12488799" y="2514346"/>
                  <a:pt x="12120753" y="2283714"/>
                  <a:pt x="11671808" y="2184400"/>
                </a:cubicBezTo>
                <a:cubicBezTo>
                  <a:pt x="11209782" y="2081911"/>
                  <a:pt x="10628884" y="2132584"/>
                  <a:pt x="10203942" y="2383917"/>
                </a:cubicBezTo>
                <a:lnTo>
                  <a:pt x="10199116" y="2375662"/>
                </a:lnTo>
                <a:lnTo>
                  <a:pt x="10203942" y="2383790"/>
                </a:lnTo>
                <a:cubicBezTo>
                  <a:pt x="10137267" y="2423414"/>
                  <a:pt x="10078085" y="2467483"/>
                  <a:pt x="10023856" y="2514346"/>
                </a:cubicBezTo>
                <a:cubicBezTo>
                  <a:pt x="9918319" y="2605786"/>
                  <a:pt x="9832086" y="2708021"/>
                  <a:pt x="9746361" y="2809748"/>
                </a:cubicBezTo>
                <a:cubicBezTo>
                  <a:pt x="9662541" y="2909062"/>
                  <a:pt x="9579102" y="3008122"/>
                  <a:pt x="9479153" y="3094736"/>
                </a:cubicBezTo>
                <a:cubicBezTo>
                  <a:pt x="9154795" y="3375660"/>
                  <a:pt x="8586470" y="3475863"/>
                  <a:pt x="8277860" y="3337306"/>
                </a:cubicBezTo>
                <a:cubicBezTo>
                  <a:pt x="8204835" y="3304540"/>
                  <a:pt x="8147939" y="3264281"/>
                  <a:pt x="8093964" y="3216656"/>
                </a:cubicBezTo>
                <a:cubicBezTo>
                  <a:pt x="8066913" y="3192780"/>
                  <a:pt x="8042148" y="3166999"/>
                  <a:pt x="8018653" y="3139440"/>
                </a:cubicBezTo>
                <a:cubicBezTo>
                  <a:pt x="7976870" y="3090418"/>
                  <a:pt x="7938643" y="3035808"/>
                  <a:pt x="7897749" y="2977261"/>
                </a:cubicBezTo>
                <a:cubicBezTo>
                  <a:pt x="7849743" y="2908681"/>
                  <a:pt x="7797927" y="2834513"/>
                  <a:pt x="7731506" y="2756789"/>
                </a:cubicBezTo>
                <a:lnTo>
                  <a:pt x="7738745" y="2750566"/>
                </a:lnTo>
                <a:lnTo>
                  <a:pt x="7731506" y="2756789"/>
                </a:lnTo>
                <a:cubicBezTo>
                  <a:pt x="7495413" y="2480183"/>
                  <a:pt x="7063105" y="2244979"/>
                  <a:pt x="6709410" y="2128012"/>
                </a:cubicBezTo>
                <a:cubicBezTo>
                  <a:pt x="6644386" y="2106295"/>
                  <a:pt x="6581521" y="2087626"/>
                  <a:pt x="6520815" y="2071370"/>
                </a:cubicBezTo>
                <a:lnTo>
                  <a:pt x="6523228" y="2062226"/>
                </a:lnTo>
                <a:lnTo>
                  <a:pt x="6520815" y="2071370"/>
                </a:lnTo>
                <a:cubicBezTo>
                  <a:pt x="6257417" y="2001393"/>
                  <a:pt x="6005830" y="1967357"/>
                  <a:pt x="5735320" y="1931289"/>
                </a:cubicBezTo>
                <a:cubicBezTo>
                  <a:pt x="5732399" y="1930908"/>
                  <a:pt x="5729478" y="1930527"/>
                  <a:pt x="5726430" y="1930146"/>
                </a:cubicBezTo>
                <a:cubicBezTo>
                  <a:pt x="5723382" y="1929765"/>
                  <a:pt x="5720588" y="1929384"/>
                  <a:pt x="5717540" y="1929003"/>
                </a:cubicBezTo>
                <a:cubicBezTo>
                  <a:pt x="5635371" y="1918081"/>
                  <a:pt x="5549773" y="1907286"/>
                  <a:pt x="5460619" y="1896237"/>
                </a:cubicBezTo>
                <a:cubicBezTo>
                  <a:pt x="5173091" y="1860296"/>
                  <a:pt x="4849495" y="1819910"/>
                  <a:pt x="4492625" y="1751457"/>
                </a:cubicBezTo>
                <a:cubicBezTo>
                  <a:pt x="4087368" y="1673860"/>
                  <a:pt x="3652266" y="1754632"/>
                  <a:pt x="3347847" y="1872869"/>
                </a:cubicBezTo>
                <a:cubicBezTo>
                  <a:pt x="3226562" y="1919986"/>
                  <a:pt x="3118993" y="1975866"/>
                  <a:pt x="3011424" y="2031746"/>
                </a:cubicBezTo>
                <a:cubicBezTo>
                  <a:pt x="2858389" y="2111248"/>
                  <a:pt x="2705862" y="2190623"/>
                  <a:pt x="2516632" y="2242185"/>
                </a:cubicBezTo>
                <a:lnTo>
                  <a:pt x="2514092" y="2233041"/>
                </a:lnTo>
                <a:lnTo>
                  <a:pt x="2516632" y="2242185"/>
                </a:lnTo>
                <a:cubicBezTo>
                  <a:pt x="2121281" y="2350262"/>
                  <a:pt x="1584960" y="2340991"/>
                  <a:pt x="1114552" y="2160016"/>
                </a:cubicBezTo>
                <a:cubicBezTo>
                  <a:pt x="607695" y="1965071"/>
                  <a:pt x="189357" y="1604391"/>
                  <a:pt x="0" y="1244727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"/>
          <p:cNvSpPr/>
          <p:nvPr/>
        </p:nvSpPr>
        <p:spPr>
          <a:xfrm>
            <a:off x="-28315" y="6222927"/>
            <a:ext cx="18314575" cy="3240404"/>
          </a:xfrm>
          <a:custGeom>
            <a:rect b="b" l="l" r="r" t="t"/>
            <a:pathLst>
              <a:path extrusionOk="0" h="4320540" w="24419433">
                <a:moveTo>
                  <a:pt x="16764" y="867029"/>
                </a:moveTo>
                <a:cubicBezTo>
                  <a:pt x="201295" y="1212342"/>
                  <a:pt x="604774" y="1567307"/>
                  <a:pt x="1096772" y="1767459"/>
                </a:cubicBezTo>
                <a:lnTo>
                  <a:pt x="1093216" y="1776222"/>
                </a:lnTo>
                <a:lnTo>
                  <a:pt x="1096772" y="1767459"/>
                </a:lnTo>
                <a:cubicBezTo>
                  <a:pt x="1548638" y="1951228"/>
                  <a:pt x="2065782" y="1972818"/>
                  <a:pt x="2449068" y="1885315"/>
                </a:cubicBezTo>
                <a:lnTo>
                  <a:pt x="2451227" y="1894586"/>
                </a:lnTo>
                <a:lnTo>
                  <a:pt x="2449068" y="1885315"/>
                </a:lnTo>
                <a:cubicBezTo>
                  <a:pt x="2632329" y="1843405"/>
                  <a:pt x="2781427" y="1774952"/>
                  <a:pt x="2932811" y="1705483"/>
                </a:cubicBezTo>
                <a:cubicBezTo>
                  <a:pt x="3038983" y="1656715"/>
                  <a:pt x="3146298" y="1607439"/>
                  <a:pt x="3266694" y="1566926"/>
                </a:cubicBezTo>
                <a:lnTo>
                  <a:pt x="3269742" y="1575943"/>
                </a:lnTo>
                <a:lnTo>
                  <a:pt x="3266694" y="1566926"/>
                </a:lnTo>
                <a:cubicBezTo>
                  <a:pt x="3572256" y="1464183"/>
                  <a:pt x="4001770" y="1398143"/>
                  <a:pt x="4401820" y="1474470"/>
                </a:cubicBezTo>
                <a:cubicBezTo>
                  <a:pt x="4823460" y="1554988"/>
                  <a:pt x="5204460" y="1586738"/>
                  <a:pt x="5536565" y="1614424"/>
                </a:cubicBezTo>
                <a:cubicBezTo>
                  <a:pt x="5580380" y="1618107"/>
                  <a:pt x="5623306" y="1621663"/>
                  <a:pt x="5665470" y="1625219"/>
                </a:cubicBezTo>
                <a:lnTo>
                  <a:pt x="5664708" y="1634744"/>
                </a:lnTo>
                <a:lnTo>
                  <a:pt x="5665470" y="1625219"/>
                </a:lnTo>
                <a:cubicBezTo>
                  <a:pt x="5686044" y="1626997"/>
                  <a:pt x="5706364" y="1628648"/>
                  <a:pt x="5726684" y="1630426"/>
                </a:cubicBezTo>
                <a:cubicBezTo>
                  <a:pt x="5746877" y="1632077"/>
                  <a:pt x="5766943" y="1633855"/>
                  <a:pt x="5787009" y="1635506"/>
                </a:cubicBezTo>
                <a:cubicBezTo>
                  <a:pt x="6031103" y="1656461"/>
                  <a:pt x="6265037" y="1678686"/>
                  <a:pt x="6509512" y="1732026"/>
                </a:cubicBezTo>
                <a:lnTo>
                  <a:pt x="6507480" y="1741297"/>
                </a:lnTo>
                <a:lnTo>
                  <a:pt x="6509512" y="1732026"/>
                </a:lnTo>
                <a:cubicBezTo>
                  <a:pt x="6573901" y="1745996"/>
                  <a:pt x="6640068" y="1763014"/>
                  <a:pt x="6708902" y="1782826"/>
                </a:cubicBezTo>
                <a:lnTo>
                  <a:pt x="6706235" y="1791970"/>
                </a:lnTo>
                <a:lnTo>
                  <a:pt x="6708902" y="1782826"/>
                </a:lnTo>
                <a:cubicBezTo>
                  <a:pt x="7081901" y="1890649"/>
                  <a:pt x="7537323" y="2127377"/>
                  <a:pt x="7775067" y="2419858"/>
                </a:cubicBezTo>
                <a:cubicBezTo>
                  <a:pt x="7848854" y="2510790"/>
                  <a:pt x="7902448" y="2597658"/>
                  <a:pt x="7951343" y="2676906"/>
                </a:cubicBezTo>
                <a:cubicBezTo>
                  <a:pt x="7992872" y="2744216"/>
                  <a:pt x="8030718" y="2805684"/>
                  <a:pt x="8075041" y="2860294"/>
                </a:cubicBezTo>
                <a:cubicBezTo>
                  <a:pt x="8087995" y="2876169"/>
                  <a:pt x="8101457" y="2891536"/>
                  <a:pt x="8115681" y="2906141"/>
                </a:cubicBezTo>
                <a:lnTo>
                  <a:pt x="8108823" y="2912745"/>
                </a:lnTo>
                <a:lnTo>
                  <a:pt x="8115681" y="2906141"/>
                </a:lnTo>
                <a:cubicBezTo>
                  <a:pt x="8165592" y="2957449"/>
                  <a:pt x="8218932" y="3001772"/>
                  <a:pt x="8289163" y="3038475"/>
                </a:cubicBezTo>
                <a:cubicBezTo>
                  <a:pt x="8588375" y="3195066"/>
                  <a:pt x="9174861" y="3112389"/>
                  <a:pt x="9513570" y="2834640"/>
                </a:cubicBezTo>
                <a:cubicBezTo>
                  <a:pt x="9616567" y="2750185"/>
                  <a:pt x="9702800" y="2652522"/>
                  <a:pt x="9790684" y="2552954"/>
                </a:cubicBezTo>
                <a:cubicBezTo>
                  <a:pt x="9880600" y="2451100"/>
                  <a:pt x="9972294" y="2347214"/>
                  <a:pt x="10084816" y="2254885"/>
                </a:cubicBezTo>
                <a:cubicBezTo>
                  <a:pt x="10134600" y="2213991"/>
                  <a:pt x="10188575" y="2175383"/>
                  <a:pt x="10248265" y="2140204"/>
                </a:cubicBezTo>
                <a:cubicBezTo>
                  <a:pt x="10675366" y="1889379"/>
                  <a:pt x="11250041" y="1829943"/>
                  <a:pt x="11713210" y="1920621"/>
                </a:cubicBezTo>
                <a:cubicBezTo>
                  <a:pt x="12161774" y="2008378"/>
                  <a:pt x="12536678" y="2226437"/>
                  <a:pt x="12870561" y="2478659"/>
                </a:cubicBezTo>
                <a:lnTo>
                  <a:pt x="12864846" y="2486279"/>
                </a:lnTo>
                <a:lnTo>
                  <a:pt x="12870561" y="2478659"/>
                </a:lnTo>
                <a:cubicBezTo>
                  <a:pt x="13165455" y="2701417"/>
                  <a:pt x="13437744" y="2966339"/>
                  <a:pt x="13706729" y="3245104"/>
                </a:cubicBezTo>
                <a:lnTo>
                  <a:pt x="13699870" y="3251708"/>
                </a:lnTo>
                <a:lnTo>
                  <a:pt x="13706729" y="3245104"/>
                </a:lnTo>
                <a:cubicBezTo>
                  <a:pt x="13707237" y="3245612"/>
                  <a:pt x="13707744" y="3246120"/>
                  <a:pt x="13708253" y="3246628"/>
                </a:cubicBezTo>
                <a:cubicBezTo>
                  <a:pt x="13708761" y="3247136"/>
                  <a:pt x="13709270" y="3247644"/>
                  <a:pt x="13709777" y="3248152"/>
                </a:cubicBezTo>
                <a:cubicBezTo>
                  <a:pt x="13749909" y="3289554"/>
                  <a:pt x="13789533" y="3330448"/>
                  <a:pt x="13829411" y="3370834"/>
                </a:cubicBezTo>
                <a:lnTo>
                  <a:pt x="13822680" y="3377565"/>
                </a:lnTo>
                <a:lnTo>
                  <a:pt x="13829411" y="3370834"/>
                </a:lnTo>
                <a:cubicBezTo>
                  <a:pt x="14196187" y="3741039"/>
                  <a:pt x="14573631" y="4024757"/>
                  <a:pt x="15046960" y="4169537"/>
                </a:cubicBezTo>
                <a:lnTo>
                  <a:pt x="15044167" y="4178681"/>
                </a:lnTo>
                <a:lnTo>
                  <a:pt x="15046960" y="4169537"/>
                </a:lnTo>
                <a:cubicBezTo>
                  <a:pt x="15396719" y="4276598"/>
                  <a:pt x="15798672" y="4301363"/>
                  <a:pt x="16170275" y="4230624"/>
                </a:cubicBezTo>
                <a:cubicBezTo>
                  <a:pt x="16509111" y="4166235"/>
                  <a:pt x="16807688" y="4040886"/>
                  <a:pt x="17078960" y="3879342"/>
                </a:cubicBezTo>
                <a:lnTo>
                  <a:pt x="17083786" y="3887470"/>
                </a:lnTo>
                <a:lnTo>
                  <a:pt x="17078960" y="3879342"/>
                </a:lnTo>
                <a:cubicBezTo>
                  <a:pt x="17435830" y="3666744"/>
                  <a:pt x="17746219" y="3392932"/>
                  <a:pt x="18060669" y="3115564"/>
                </a:cubicBezTo>
                <a:cubicBezTo>
                  <a:pt x="18141822" y="3043936"/>
                  <a:pt x="18223230" y="2972181"/>
                  <a:pt x="18305780" y="2901061"/>
                </a:cubicBezTo>
                <a:cubicBezTo>
                  <a:pt x="18405602" y="2815209"/>
                  <a:pt x="18507202" y="2729230"/>
                  <a:pt x="18611215" y="2644648"/>
                </a:cubicBezTo>
                <a:lnTo>
                  <a:pt x="18617184" y="2652014"/>
                </a:lnTo>
                <a:lnTo>
                  <a:pt x="18611215" y="2644648"/>
                </a:lnTo>
                <a:cubicBezTo>
                  <a:pt x="20096099" y="1431671"/>
                  <a:pt x="22067646" y="435737"/>
                  <a:pt x="24416004" y="0"/>
                </a:cubicBezTo>
                <a:lnTo>
                  <a:pt x="24419433" y="18669"/>
                </a:lnTo>
                <a:cubicBezTo>
                  <a:pt x="22074378" y="453771"/>
                  <a:pt x="20105751" y="1448308"/>
                  <a:pt x="18623280" y="2659380"/>
                </a:cubicBezTo>
                <a:cubicBezTo>
                  <a:pt x="18519393" y="2743835"/>
                  <a:pt x="18418047" y="2829687"/>
                  <a:pt x="18318226" y="2915412"/>
                </a:cubicBezTo>
                <a:lnTo>
                  <a:pt x="18312003" y="2908173"/>
                </a:lnTo>
                <a:lnTo>
                  <a:pt x="18318226" y="2915412"/>
                </a:lnTo>
                <a:cubicBezTo>
                  <a:pt x="18235803" y="2986405"/>
                  <a:pt x="18154395" y="3058160"/>
                  <a:pt x="18073242" y="3129788"/>
                </a:cubicBezTo>
                <a:cubicBezTo>
                  <a:pt x="17759044" y="3406902"/>
                  <a:pt x="17447387" y="3681984"/>
                  <a:pt x="17088612" y="3895598"/>
                </a:cubicBezTo>
                <a:cubicBezTo>
                  <a:pt x="16815815" y="4058158"/>
                  <a:pt x="16515207" y="4184269"/>
                  <a:pt x="16173704" y="4249293"/>
                </a:cubicBezTo>
                <a:lnTo>
                  <a:pt x="16171926" y="4239895"/>
                </a:lnTo>
                <a:lnTo>
                  <a:pt x="16173704" y="4249293"/>
                </a:lnTo>
                <a:cubicBezTo>
                  <a:pt x="15799054" y="4320540"/>
                  <a:pt x="15393924" y="4295521"/>
                  <a:pt x="15041244" y="4187698"/>
                </a:cubicBezTo>
                <a:cubicBezTo>
                  <a:pt x="14563725" y="4041521"/>
                  <a:pt x="14183614" y="3755517"/>
                  <a:pt x="13815694" y="3384169"/>
                </a:cubicBezTo>
                <a:cubicBezTo>
                  <a:pt x="13775690" y="3343656"/>
                  <a:pt x="13736065" y="3302762"/>
                  <a:pt x="13695934" y="3261360"/>
                </a:cubicBezTo>
                <a:cubicBezTo>
                  <a:pt x="13695426" y="3260852"/>
                  <a:pt x="13694917" y="3260344"/>
                  <a:pt x="13694410" y="3259836"/>
                </a:cubicBezTo>
                <a:cubicBezTo>
                  <a:pt x="13693902" y="3259328"/>
                  <a:pt x="13693393" y="3258820"/>
                  <a:pt x="13692886" y="3258312"/>
                </a:cubicBezTo>
                <a:cubicBezTo>
                  <a:pt x="13424027" y="2979801"/>
                  <a:pt x="13152501" y="2715641"/>
                  <a:pt x="12858877" y="2493899"/>
                </a:cubicBezTo>
                <a:cubicBezTo>
                  <a:pt x="12526137" y="2242566"/>
                  <a:pt x="12153900" y="2026412"/>
                  <a:pt x="11709400" y="1939417"/>
                </a:cubicBezTo>
                <a:lnTo>
                  <a:pt x="11711178" y="1930019"/>
                </a:lnTo>
                <a:lnTo>
                  <a:pt x="11709400" y="1939417"/>
                </a:lnTo>
                <a:cubicBezTo>
                  <a:pt x="11249787" y="1849501"/>
                  <a:pt x="10680192" y="1908683"/>
                  <a:pt x="10257790" y="2156841"/>
                </a:cubicBezTo>
                <a:lnTo>
                  <a:pt x="10252964" y="2148586"/>
                </a:lnTo>
                <a:lnTo>
                  <a:pt x="10257790" y="2156841"/>
                </a:lnTo>
                <a:cubicBezTo>
                  <a:pt x="10198989" y="2191512"/>
                  <a:pt x="10145903" y="2229485"/>
                  <a:pt x="10096754" y="2269871"/>
                </a:cubicBezTo>
                <a:cubicBezTo>
                  <a:pt x="9985629" y="2361057"/>
                  <a:pt x="9894951" y="2463673"/>
                  <a:pt x="9804907" y="2565781"/>
                </a:cubicBezTo>
                <a:cubicBezTo>
                  <a:pt x="9717151" y="2665095"/>
                  <a:pt x="9630029" y="2763901"/>
                  <a:pt x="9525634" y="2849626"/>
                </a:cubicBezTo>
                <a:lnTo>
                  <a:pt x="9519539" y="2842260"/>
                </a:lnTo>
                <a:lnTo>
                  <a:pt x="9525634" y="2849626"/>
                </a:lnTo>
                <a:cubicBezTo>
                  <a:pt x="9182481" y="3131185"/>
                  <a:pt x="8587740" y="3216529"/>
                  <a:pt x="8280400" y="3055620"/>
                </a:cubicBezTo>
                <a:lnTo>
                  <a:pt x="8284844" y="3047238"/>
                </a:lnTo>
                <a:lnTo>
                  <a:pt x="8280400" y="3055620"/>
                </a:lnTo>
                <a:cubicBezTo>
                  <a:pt x="8208009" y="3017774"/>
                  <a:pt x="8153145" y="2972054"/>
                  <a:pt x="8102092" y="2919730"/>
                </a:cubicBezTo>
                <a:cubicBezTo>
                  <a:pt x="8087487" y="2904617"/>
                  <a:pt x="8073643" y="2888869"/>
                  <a:pt x="8060308" y="2872613"/>
                </a:cubicBezTo>
                <a:cubicBezTo>
                  <a:pt x="8015096" y="2816987"/>
                  <a:pt x="7976489" y="2754376"/>
                  <a:pt x="7935214" y="2687193"/>
                </a:cubicBezTo>
                <a:cubicBezTo>
                  <a:pt x="7886318" y="2607945"/>
                  <a:pt x="7833359" y="2522093"/>
                  <a:pt x="7760462" y="2432177"/>
                </a:cubicBezTo>
                <a:lnTo>
                  <a:pt x="7767828" y="2426208"/>
                </a:lnTo>
                <a:lnTo>
                  <a:pt x="7760462" y="2432177"/>
                </a:lnTo>
                <a:cubicBezTo>
                  <a:pt x="7526146" y="2143887"/>
                  <a:pt x="7074789" y="1908683"/>
                  <a:pt x="6703821" y="1801368"/>
                </a:cubicBezTo>
                <a:cubicBezTo>
                  <a:pt x="6635369" y="1781556"/>
                  <a:pt x="6569456" y="1764792"/>
                  <a:pt x="6505575" y="1750822"/>
                </a:cubicBezTo>
                <a:cubicBezTo>
                  <a:pt x="6262370" y="1697736"/>
                  <a:pt x="6029578" y="1675511"/>
                  <a:pt x="5785484" y="1654683"/>
                </a:cubicBezTo>
                <a:cubicBezTo>
                  <a:pt x="5765419" y="1653032"/>
                  <a:pt x="5745353" y="1651254"/>
                  <a:pt x="5725287" y="1649603"/>
                </a:cubicBezTo>
                <a:cubicBezTo>
                  <a:pt x="5704966" y="1647825"/>
                  <a:pt x="5684520" y="1646174"/>
                  <a:pt x="5663946" y="1644396"/>
                </a:cubicBezTo>
                <a:cubicBezTo>
                  <a:pt x="5621909" y="1640840"/>
                  <a:pt x="5578983" y="1637157"/>
                  <a:pt x="5535168" y="1633601"/>
                </a:cubicBezTo>
                <a:cubicBezTo>
                  <a:pt x="5203063" y="1605915"/>
                  <a:pt x="4821174" y="1574165"/>
                  <a:pt x="4398390" y="1493393"/>
                </a:cubicBezTo>
                <a:lnTo>
                  <a:pt x="4400169" y="1483995"/>
                </a:lnTo>
                <a:lnTo>
                  <a:pt x="4398390" y="1493393"/>
                </a:lnTo>
                <a:cubicBezTo>
                  <a:pt x="4002404" y="1417828"/>
                  <a:pt x="3576320" y="1483233"/>
                  <a:pt x="3272916" y="1585214"/>
                </a:cubicBezTo>
                <a:cubicBezTo>
                  <a:pt x="3153663" y="1625346"/>
                  <a:pt x="3047238" y="1674241"/>
                  <a:pt x="2940812" y="1723009"/>
                </a:cubicBezTo>
                <a:cubicBezTo>
                  <a:pt x="2789554" y="1792478"/>
                  <a:pt x="2638806" y="1861693"/>
                  <a:pt x="2453385" y="1904111"/>
                </a:cubicBezTo>
                <a:cubicBezTo>
                  <a:pt x="2066416" y="1992503"/>
                  <a:pt x="1545335" y="1970659"/>
                  <a:pt x="1089660" y="1785366"/>
                </a:cubicBezTo>
                <a:cubicBezTo>
                  <a:pt x="594233" y="1583563"/>
                  <a:pt x="186944" y="1225804"/>
                  <a:pt x="0" y="875919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"/>
          <p:cNvSpPr/>
          <p:nvPr/>
        </p:nvSpPr>
        <p:spPr>
          <a:xfrm>
            <a:off x="-23762" y="6365202"/>
            <a:ext cx="18309526" cy="3041714"/>
          </a:xfrm>
          <a:custGeom>
            <a:rect b="b" l="l" r="r" t="t"/>
            <a:pathLst>
              <a:path extrusionOk="0" h="4055618" w="24412702">
                <a:moveTo>
                  <a:pt x="16764" y="497840"/>
                </a:moveTo>
                <a:cubicBezTo>
                  <a:pt x="198882" y="833247"/>
                  <a:pt x="591566" y="1185545"/>
                  <a:pt x="1072261" y="1392047"/>
                </a:cubicBezTo>
                <a:cubicBezTo>
                  <a:pt x="1509649" y="1580007"/>
                  <a:pt x="2011553" y="1614424"/>
                  <a:pt x="2386584" y="1545971"/>
                </a:cubicBezTo>
                <a:lnTo>
                  <a:pt x="2388235" y="1555369"/>
                </a:lnTo>
                <a:lnTo>
                  <a:pt x="2386584" y="1545971"/>
                </a:lnTo>
                <a:cubicBezTo>
                  <a:pt x="2566416" y="1513205"/>
                  <a:pt x="2714117" y="1454531"/>
                  <a:pt x="2863723" y="1395095"/>
                </a:cubicBezTo>
                <a:cubicBezTo>
                  <a:pt x="2968625" y="1353439"/>
                  <a:pt x="3074543" y="1311402"/>
                  <a:pt x="3192653" y="1277874"/>
                </a:cubicBezTo>
                <a:lnTo>
                  <a:pt x="3195193" y="1287018"/>
                </a:lnTo>
                <a:lnTo>
                  <a:pt x="3192653" y="1277874"/>
                </a:lnTo>
                <a:cubicBezTo>
                  <a:pt x="3497199" y="1191641"/>
                  <a:pt x="3917315" y="1140968"/>
                  <a:pt x="4307840" y="1215263"/>
                </a:cubicBezTo>
                <a:lnTo>
                  <a:pt x="4306062" y="1224661"/>
                </a:lnTo>
                <a:lnTo>
                  <a:pt x="4307840" y="1215263"/>
                </a:lnTo>
                <a:cubicBezTo>
                  <a:pt x="4778502" y="1304925"/>
                  <a:pt x="5205095" y="1322705"/>
                  <a:pt x="5571236" y="1337945"/>
                </a:cubicBezTo>
                <a:cubicBezTo>
                  <a:pt x="5584698" y="1338453"/>
                  <a:pt x="5598033" y="1339088"/>
                  <a:pt x="5611241" y="1339596"/>
                </a:cubicBezTo>
                <a:lnTo>
                  <a:pt x="5610860" y="1349121"/>
                </a:lnTo>
                <a:lnTo>
                  <a:pt x="5611241" y="1339596"/>
                </a:lnTo>
                <a:cubicBezTo>
                  <a:pt x="5644896" y="1340993"/>
                  <a:pt x="5678424" y="1342263"/>
                  <a:pt x="5711698" y="1343660"/>
                </a:cubicBezTo>
                <a:cubicBezTo>
                  <a:pt x="5744591" y="1344930"/>
                  <a:pt x="5777357" y="1346200"/>
                  <a:pt x="5809869" y="1347597"/>
                </a:cubicBezTo>
                <a:cubicBezTo>
                  <a:pt x="6038850" y="1357122"/>
                  <a:pt x="6261608" y="1369822"/>
                  <a:pt x="6494018" y="1410462"/>
                </a:cubicBezTo>
                <a:cubicBezTo>
                  <a:pt x="6561455" y="1422273"/>
                  <a:pt x="6631051" y="1437005"/>
                  <a:pt x="6703060" y="1455293"/>
                </a:cubicBezTo>
                <a:lnTo>
                  <a:pt x="6700774" y="1464564"/>
                </a:lnTo>
                <a:lnTo>
                  <a:pt x="6703060" y="1455293"/>
                </a:lnTo>
                <a:cubicBezTo>
                  <a:pt x="7093712" y="1553337"/>
                  <a:pt x="7568692" y="1790319"/>
                  <a:pt x="7804658" y="2094738"/>
                </a:cubicBezTo>
                <a:cubicBezTo>
                  <a:pt x="7883779" y="2196846"/>
                  <a:pt x="7936484" y="2295017"/>
                  <a:pt x="7984617" y="2384298"/>
                </a:cubicBezTo>
                <a:cubicBezTo>
                  <a:pt x="8025384" y="2460117"/>
                  <a:pt x="8062722" y="2529332"/>
                  <a:pt x="8109839" y="2590292"/>
                </a:cubicBezTo>
                <a:cubicBezTo>
                  <a:pt x="8114792" y="2596769"/>
                  <a:pt x="8119999" y="2603119"/>
                  <a:pt x="8125206" y="2609342"/>
                </a:cubicBezTo>
                <a:cubicBezTo>
                  <a:pt x="8172196" y="2665476"/>
                  <a:pt x="8223123" y="2714498"/>
                  <a:pt x="8292973" y="2756408"/>
                </a:cubicBezTo>
                <a:cubicBezTo>
                  <a:pt x="8590661" y="2934843"/>
                  <a:pt x="9202928" y="2866517"/>
                  <a:pt x="9560687" y="2588387"/>
                </a:cubicBezTo>
                <a:lnTo>
                  <a:pt x="9566529" y="2595880"/>
                </a:lnTo>
                <a:lnTo>
                  <a:pt x="9560687" y="2588387"/>
                </a:lnTo>
                <a:cubicBezTo>
                  <a:pt x="9667748" y="2505202"/>
                  <a:pt x="9757664" y="2407920"/>
                  <a:pt x="9849485" y="2308606"/>
                </a:cubicBezTo>
                <a:cubicBezTo>
                  <a:pt x="9943719" y="2206625"/>
                  <a:pt x="10039985" y="2102485"/>
                  <a:pt x="10158095" y="2010664"/>
                </a:cubicBezTo>
                <a:cubicBezTo>
                  <a:pt x="10202672" y="1975993"/>
                  <a:pt x="10250297" y="1943100"/>
                  <a:pt x="10302240" y="1912747"/>
                </a:cubicBezTo>
                <a:cubicBezTo>
                  <a:pt x="10726801" y="1665097"/>
                  <a:pt x="11289919" y="1597279"/>
                  <a:pt x="11750421" y="1675384"/>
                </a:cubicBezTo>
                <a:cubicBezTo>
                  <a:pt x="12194794" y="1750695"/>
                  <a:pt x="12573635" y="1954276"/>
                  <a:pt x="12911455" y="2194814"/>
                </a:cubicBezTo>
                <a:cubicBezTo>
                  <a:pt x="13210413" y="2407920"/>
                  <a:pt x="13485876" y="2665603"/>
                  <a:pt x="13750418" y="2942717"/>
                </a:cubicBezTo>
                <a:lnTo>
                  <a:pt x="13743559" y="2949321"/>
                </a:lnTo>
                <a:lnTo>
                  <a:pt x="13750418" y="2942717"/>
                </a:lnTo>
                <a:cubicBezTo>
                  <a:pt x="13766038" y="2959100"/>
                  <a:pt x="13781659" y="2975356"/>
                  <a:pt x="13797026" y="2991485"/>
                </a:cubicBezTo>
                <a:cubicBezTo>
                  <a:pt x="13812392" y="3007487"/>
                  <a:pt x="13827633" y="3023489"/>
                  <a:pt x="13842745" y="3039364"/>
                </a:cubicBezTo>
                <a:cubicBezTo>
                  <a:pt x="13851890" y="3048889"/>
                  <a:pt x="13860907" y="3058287"/>
                  <a:pt x="13870051" y="3067812"/>
                </a:cubicBezTo>
                <a:lnTo>
                  <a:pt x="13863192" y="3074416"/>
                </a:lnTo>
                <a:lnTo>
                  <a:pt x="13870051" y="3067812"/>
                </a:lnTo>
                <a:cubicBezTo>
                  <a:pt x="14226286" y="3436747"/>
                  <a:pt x="14577187" y="3727450"/>
                  <a:pt x="15031467" y="3884295"/>
                </a:cubicBezTo>
                <a:lnTo>
                  <a:pt x="15028417" y="3893312"/>
                </a:lnTo>
                <a:lnTo>
                  <a:pt x="15031467" y="3884295"/>
                </a:lnTo>
                <a:cubicBezTo>
                  <a:pt x="15367635" y="4000373"/>
                  <a:pt x="15759938" y="4036187"/>
                  <a:pt x="16127730" y="3978529"/>
                </a:cubicBezTo>
                <a:lnTo>
                  <a:pt x="16129254" y="3987927"/>
                </a:lnTo>
                <a:lnTo>
                  <a:pt x="16127730" y="3978529"/>
                </a:lnTo>
                <a:cubicBezTo>
                  <a:pt x="16462502" y="3925951"/>
                  <a:pt x="16761967" y="3813175"/>
                  <a:pt x="17036034" y="3663696"/>
                </a:cubicBezTo>
                <a:cubicBezTo>
                  <a:pt x="17403317" y="3463417"/>
                  <a:pt x="17725770" y="3199765"/>
                  <a:pt x="18053050" y="2932176"/>
                </a:cubicBezTo>
                <a:cubicBezTo>
                  <a:pt x="18130774" y="2868549"/>
                  <a:pt x="18208879" y="2804795"/>
                  <a:pt x="18287872" y="2741549"/>
                </a:cubicBezTo>
                <a:cubicBezTo>
                  <a:pt x="18389727" y="2660015"/>
                  <a:pt x="18493486" y="2578227"/>
                  <a:pt x="18599150" y="2497709"/>
                </a:cubicBezTo>
                <a:lnTo>
                  <a:pt x="18604865" y="2505329"/>
                </a:lnTo>
                <a:lnTo>
                  <a:pt x="18599150" y="2497709"/>
                </a:lnTo>
                <a:cubicBezTo>
                  <a:pt x="20110831" y="1344422"/>
                  <a:pt x="22082506" y="403733"/>
                  <a:pt x="24409400" y="0"/>
                </a:cubicBezTo>
                <a:lnTo>
                  <a:pt x="24412702" y="18796"/>
                </a:lnTo>
                <a:cubicBezTo>
                  <a:pt x="22088983" y="422021"/>
                  <a:pt x="20119975" y="1361313"/>
                  <a:pt x="18610961" y="2512949"/>
                </a:cubicBezTo>
                <a:cubicBezTo>
                  <a:pt x="18505424" y="2593467"/>
                  <a:pt x="18401791" y="2675001"/>
                  <a:pt x="18300065" y="2756535"/>
                </a:cubicBezTo>
                <a:lnTo>
                  <a:pt x="18294095" y="2749042"/>
                </a:lnTo>
                <a:lnTo>
                  <a:pt x="18300065" y="2756535"/>
                </a:lnTo>
                <a:cubicBezTo>
                  <a:pt x="18221197" y="2819654"/>
                  <a:pt x="18143219" y="2883408"/>
                  <a:pt x="18065368" y="2947035"/>
                </a:cubicBezTo>
                <a:cubicBezTo>
                  <a:pt x="17738343" y="3214497"/>
                  <a:pt x="17414493" y="3479419"/>
                  <a:pt x="17045432" y="3680587"/>
                </a:cubicBezTo>
                <a:lnTo>
                  <a:pt x="17040860" y="3672205"/>
                </a:lnTo>
                <a:lnTo>
                  <a:pt x="17045432" y="3680587"/>
                </a:lnTo>
                <a:cubicBezTo>
                  <a:pt x="16769715" y="3830955"/>
                  <a:pt x="16468218" y="3944620"/>
                  <a:pt x="16131032" y="3997452"/>
                </a:cubicBezTo>
                <a:cubicBezTo>
                  <a:pt x="15760193" y="4055618"/>
                  <a:pt x="15364714" y="4019423"/>
                  <a:pt x="15025496" y="3902456"/>
                </a:cubicBezTo>
                <a:cubicBezTo>
                  <a:pt x="14566900" y="3744087"/>
                  <a:pt x="14213586" y="3450971"/>
                  <a:pt x="13856589" y="3081147"/>
                </a:cubicBezTo>
                <a:cubicBezTo>
                  <a:pt x="13847444" y="3071749"/>
                  <a:pt x="13838428" y="3062224"/>
                  <a:pt x="13829284" y="3052699"/>
                </a:cubicBezTo>
                <a:cubicBezTo>
                  <a:pt x="13814043" y="3036824"/>
                  <a:pt x="13798804" y="3020822"/>
                  <a:pt x="13783437" y="3004693"/>
                </a:cubicBezTo>
                <a:cubicBezTo>
                  <a:pt x="13767942" y="2988437"/>
                  <a:pt x="13752449" y="2972181"/>
                  <a:pt x="13736828" y="2955925"/>
                </a:cubicBezTo>
                <a:cubicBezTo>
                  <a:pt x="13472794" y="2679319"/>
                  <a:pt x="13198220" y="2422525"/>
                  <a:pt x="12900660" y="2210435"/>
                </a:cubicBezTo>
                <a:lnTo>
                  <a:pt x="12906248" y="2202688"/>
                </a:lnTo>
                <a:lnTo>
                  <a:pt x="12900660" y="2210435"/>
                </a:lnTo>
                <a:cubicBezTo>
                  <a:pt x="12564237" y="1970786"/>
                  <a:pt x="12188063" y="1768983"/>
                  <a:pt x="11747500" y="1694307"/>
                </a:cubicBezTo>
                <a:lnTo>
                  <a:pt x="11749151" y="1684909"/>
                </a:lnTo>
                <a:lnTo>
                  <a:pt x="11747500" y="1694307"/>
                </a:lnTo>
                <a:cubicBezTo>
                  <a:pt x="11290554" y="1616837"/>
                  <a:pt x="10732134" y="1684401"/>
                  <a:pt x="10312019" y="1929384"/>
                </a:cubicBezTo>
                <a:lnTo>
                  <a:pt x="10307193" y="1921129"/>
                </a:lnTo>
                <a:lnTo>
                  <a:pt x="10312019" y="1929384"/>
                </a:lnTo>
                <a:cubicBezTo>
                  <a:pt x="10260965" y="1959356"/>
                  <a:pt x="10213975" y="1991741"/>
                  <a:pt x="10170033" y="2025904"/>
                </a:cubicBezTo>
                <a:cubicBezTo>
                  <a:pt x="10053320" y="2116582"/>
                  <a:pt x="9958196" y="2219579"/>
                  <a:pt x="9863709" y="2321687"/>
                </a:cubicBezTo>
                <a:cubicBezTo>
                  <a:pt x="9772015" y="2420874"/>
                  <a:pt x="9681083" y="2519299"/>
                  <a:pt x="9572625" y="2603627"/>
                </a:cubicBezTo>
                <a:cubicBezTo>
                  <a:pt x="9210294" y="2885313"/>
                  <a:pt x="8589391" y="2956306"/>
                  <a:pt x="8283447" y="2772918"/>
                </a:cubicBezTo>
                <a:lnTo>
                  <a:pt x="8288401" y="2764790"/>
                </a:lnTo>
                <a:lnTo>
                  <a:pt x="8283447" y="2772918"/>
                </a:lnTo>
                <a:cubicBezTo>
                  <a:pt x="8211312" y="2729738"/>
                  <a:pt x="8158733" y="2679065"/>
                  <a:pt x="8110855" y="2621788"/>
                </a:cubicBezTo>
                <a:lnTo>
                  <a:pt x="8118221" y="2615692"/>
                </a:lnTo>
                <a:lnTo>
                  <a:pt x="8110855" y="2621788"/>
                </a:lnTo>
                <a:cubicBezTo>
                  <a:pt x="8105394" y="2615311"/>
                  <a:pt x="8100187" y="2608834"/>
                  <a:pt x="8095107" y="2602103"/>
                </a:cubicBezTo>
                <a:cubicBezTo>
                  <a:pt x="8046846" y="2539746"/>
                  <a:pt x="8008874" y="2469134"/>
                  <a:pt x="7968107" y="2393569"/>
                </a:cubicBezTo>
                <a:cubicBezTo>
                  <a:pt x="7919974" y="2304161"/>
                  <a:pt x="7867904" y="2207260"/>
                  <a:pt x="7789799" y="2106549"/>
                </a:cubicBezTo>
                <a:lnTo>
                  <a:pt x="7797292" y="2100707"/>
                </a:lnTo>
                <a:lnTo>
                  <a:pt x="7789799" y="2106549"/>
                </a:lnTo>
                <a:cubicBezTo>
                  <a:pt x="7557516" y="1806829"/>
                  <a:pt x="7087234" y="1571371"/>
                  <a:pt x="6698615" y="1473835"/>
                </a:cubicBezTo>
                <a:cubicBezTo>
                  <a:pt x="6627114" y="1455801"/>
                  <a:pt x="6557899" y="1441069"/>
                  <a:pt x="6490970" y="1429385"/>
                </a:cubicBezTo>
                <a:lnTo>
                  <a:pt x="6492621" y="1419987"/>
                </a:lnTo>
                <a:lnTo>
                  <a:pt x="6490970" y="1429385"/>
                </a:lnTo>
                <a:cubicBezTo>
                  <a:pt x="6259703" y="1388999"/>
                  <a:pt x="6038215" y="1376299"/>
                  <a:pt x="5809234" y="1366774"/>
                </a:cubicBezTo>
                <a:cubicBezTo>
                  <a:pt x="5776722" y="1365377"/>
                  <a:pt x="5743956" y="1364107"/>
                  <a:pt x="5711063" y="1362837"/>
                </a:cubicBezTo>
                <a:cubicBezTo>
                  <a:pt x="5677789" y="1361567"/>
                  <a:pt x="5644261" y="1360170"/>
                  <a:pt x="5610606" y="1358773"/>
                </a:cubicBezTo>
                <a:cubicBezTo>
                  <a:pt x="5597398" y="1358265"/>
                  <a:pt x="5583936" y="1357630"/>
                  <a:pt x="5570601" y="1357122"/>
                </a:cubicBezTo>
                <a:cubicBezTo>
                  <a:pt x="5204460" y="1341882"/>
                  <a:pt x="4776597" y="1324102"/>
                  <a:pt x="4304411" y="1234186"/>
                </a:cubicBezTo>
                <a:cubicBezTo>
                  <a:pt x="3917442" y="1160526"/>
                  <a:pt x="3500501" y="1210691"/>
                  <a:pt x="3197987" y="1296416"/>
                </a:cubicBezTo>
                <a:cubicBezTo>
                  <a:pt x="3080893" y="1329563"/>
                  <a:pt x="2975864" y="1371219"/>
                  <a:pt x="2870835" y="1413002"/>
                </a:cubicBezTo>
                <a:cubicBezTo>
                  <a:pt x="2721229" y="1472311"/>
                  <a:pt x="2572004" y="1531620"/>
                  <a:pt x="2390013" y="1564894"/>
                </a:cubicBezTo>
                <a:cubicBezTo>
                  <a:pt x="2011553" y="1633855"/>
                  <a:pt x="1505712" y="1599184"/>
                  <a:pt x="1064768" y="1409700"/>
                </a:cubicBezTo>
                <a:lnTo>
                  <a:pt x="1068578" y="1400937"/>
                </a:lnTo>
                <a:lnTo>
                  <a:pt x="1064768" y="1409700"/>
                </a:lnTo>
                <a:cubicBezTo>
                  <a:pt x="580898" y="1201801"/>
                  <a:pt x="184531" y="846836"/>
                  <a:pt x="0" y="5069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"/>
          <p:cNvSpPr/>
          <p:nvPr/>
        </p:nvSpPr>
        <p:spPr>
          <a:xfrm>
            <a:off x="-19210" y="6507908"/>
            <a:ext cx="18304765" cy="2842640"/>
          </a:xfrm>
          <a:custGeom>
            <a:rect b="b" l="l" r="r" t="t"/>
            <a:pathLst>
              <a:path extrusionOk="0" h="3790188" w="24406352">
                <a:moveTo>
                  <a:pt x="16764" y="128270"/>
                </a:moveTo>
                <a:cubicBezTo>
                  <a:pt x="196342" y="453771"/>
                  <a:pt x="578485" y="803275"/>
                  <a:pt x="1047623" y="1016254"/>
                </a:cubicBezTo>
                <a:cubicBezTo>
                  <a:pt x="1470406" y="1208151"/>
                  <a:pt x="1957324" y="1255522"/>
                  <a:pt x="2324100" y="1206373"/>
                </a:cubicBezTo>
                <a:lnTo>
                  <a:pt x="2325370" y="1215771"/>
                </a:lnTo>
                <a:lnTo>
                  <a:pt x="2324100" y="1206373"/>
                </a:lnTo>
                <a:cubicBezTo>
                  <a:pt x="2501011" y="1182624"/>
                  <a:pt x="2647569" y="1133856"/>
                  <a:pt x="2796032" y="1084326"/>
                </a:cubicBezTo>
                <a:cubicBezTo>
                  <a:pt x="2899283" y="1049909"/>
                  <a:pt x="3003423" y="1015238"/>
                  <a:pt x="3118866" y="988695"/>
                </a:cubicBezTo>
                <a:lnTo>
                  <a:pt x="3121025" y="997966"/>
                </a:lnTo>
                <a:lnTo>
                  <a:pt x="3118866" y="988695"/>
                </a:lnTo>
                <a:cubicBezTo>
                  <a:pt x="3422777" y="918972"/>
                  <a:pt x="3832987" y="883793"/>
                  <a:pt x="4213987" y="956056"/>
                </a:cubicBezTo>
                <a:lnTo>
                  <a:pt x="4212209" y="965454"/>
                </a:lnTo>
                <a:lnTo>
                  <a:pt x="4213987" y="956056"/>
                </a:lnTo>
                <a:cubicBezTo>
                  <a:pt x="4712716" y="1050671"/>
                  <a:pt x="5168646" y="1060069"/>
                  <a:pt x="5557139" y="1053846"/>
                </a:cubicBezTo>
                <a:lnTo>
                  <a:pt x="5557266" y="1063371"/>
                </a:lnTo>
                <a:lnTo>
                  <a:pt x="5557139" y="1053846"/>
                </a:lnTo>
                <a:cubicBezTo>
                  <a:pt x="5870321" y="1048766"/>
                  <a:pt x="6165596" y="1046226"/>
                  <a:pt x="6478905" y="1088644"/>
                </a:cubicBezTo>
                <a:cubicBezTo>
                  <a:pt x="6549517" y="1098296"/>
                  <a:pt x="6622415" y="1110996"/>
                  <a:pt x="6697599" y="1127379"/>
                </a:cubicBezTo>
                <a:lnTo>
                  <a:pt x="6695567" y="1136650"/>
                </a:lnTo>
                <a:lnTo>
                  <a:pt x="6697599" y="1127379"/>
                </a:lnTo>
                <a:cubicBezTo>
                  <a:pt x="7105777" y="1215771"/>
                  <a:pt x="7600315" y="1452753"/>
                  <a:pt x="7834503" y="1769364"/>
                </a:cubicBezTo>
                <a:cubicBezTo>
                  <a:pt x="7917815" y="1882013"/>
                  <a:pt x="7968488" y="1990979"/>
                  <a:pt x="8014716" y="2090293"/>
                </a:cubicBezTo>
                <a:cubicBezTo>
                  <a:pt x="8052689" y="2171827"/>
                  <a:pt x="8087487" y="2246503"/>
                  <a:pt x="8134858" y="2312416"/>
                </a:cubicBezTo>
                <a:cubicBezTo>
                  <a:pt x="8178546" y="2373376"/>
                  <a:pt x="8227568" y="2427351"/>
                  <a:pt x="8296783" y="2474341"/>
                </a:cubicBezTo>
                <a:lnTo>
                  <a:pt x="8291449" y="2482215"/>
                </a:lnTo>
                <a:lnTo>
                  <a:pt x="8296783" y="2474341"/>
                </a:lnTo>
                <a:cubicBezTo>
                  <a:pt x="8592820" y="2674366"/>
                  <a:pt x="9230487" y="2620391"/>
                  <a:pt x="9607931" y="2342134"/>
                </a:cubicBezTo>
                <a:cubicBezTo>
                  <a:pt x="9719183" y="2260219"/>
                  <a:pt x="9812909" y="2163445"/>
                  <a:pt x="9908667" y="2064385"/>
                </a:cubicBezTo>
                <a:cubicBezTo>
                  <a:pt x="10007346" y="1962404"/>
                  <a:pt x="10108184" y="1858264"/>
                  <a:pt x="10231882" y="1767078"/>
                </a:cubicBezTo>
                <a:cubicBezTo>
                  <a:pt x="10270871" y="1738376"/>
                  <a:pt x="10312146" y="1710944"/>
                  <a:pt x="10356469" y="1685163"/>
                </a:cubicBezTo>
                <a:cubicBezTo>
                  <a:pt x="10778236" y="1440942"/>
                  <a:pt x="11330051" y="1364361"/>
                  <a:pt x="11787759" y="1429893"/>
                </a:cubicBezTo>
                <a:lnTo>
                  <a:pt x="11786362" y="1439291"/>
                </a:lnTo>
                <a:lnTo>
                  <a:pt x="11787759" y="1429893"/>
                </a:lnTo>
                <a:cubicBezTo>
                  <a:pt x="12227687" y="1492885"/>
                  <a:pt x="12610719" y="1681734"/>
                  <a:pt x="12952349" y="1910969"/>
                </a:cubicBezTo>
                <a:cubicBezTo>
                  <a:pt x="13255497" y="2114423"/>
                  <a:pt x="13534136" y="2364740"/>
                  <a:pt x="13793978" y="2640330"/>
                </a:cubicBezTo>
                <a:lnTo>
                  <a:pt x="13786994" y="2646807"/>
                </a:lnTo>
                <a:lnTo>
                  <a:pt x="13793851" y="2640203"/>
                </a:lnTo>
                <a:cubicBezTo>
                  <a:pt x="13828394" y="2676779"/>
                  <a:pt x="13862177" y="2712974"/>
                  <a:pt x="13895832" y="2748788"/>
                </a:cubicBezTo>
                <a:cubicBezTo>
                  <a:pt x="13900785" y="2754122"/>
                  <a:pt x="13905738" y="2759456"/>
                  <a:pt x="13910819" y="2764790"/>
                </a:cubicBezTo>
                <a:lnTo>
                  <a:pt x="13903833" y="2771267"/>
                </a:lnTo>
                <a:lnTo>
                  <a:pt x="13910819" y="2764790"/>
                </a:lnTo>
                <a:cubicBezTo>
                  <a:pt x="14256512" y="3132582"/>
                  <a:pt x="14580617" y="3430143"/>
                  <a:pt x="15016353" y="3599053"/>
                </a:cubicBezTo>
                <a:cubicBezTo>
                  <a:pt x="15338806" y="3724021"/>
                  <a:pt x="15721838" y="3771011"/>
                  <a:pt x="16085567" y="3726434"/>
                </a:cubicBezTo>
                <a:lnTo>
                  <a:pt x="16086709" y="3735832"/>
                </a:lnTo>
                <a:lnTo>
                  <a:pt x="16085567" y="3726434"/>
                </a:lnTo>
                <a:cubicBezTo>
                  <a:pt x="16416401" y="3685794"/>
                  <a:pt x="16716756" y="3585337"/>
                  <a:pt x="16993744" y="3448050"/>
                </a:cubicBezTo>
                <a:lnTo>
                  <a:pt x="16997934" y="3456559"/>
                </a:lnTo>
                <a:lnTo>
                  <a:pt x="16993744" y="3448050"/>
                </a:lnTo>
                <a:cubicBezTo>
                  <a:pt x="17372457" y="3260217"/>
                  <a:pt x="17708246" y="3006344"/>
                  <a:pt x="18049495" y="2748153"/>
                </a:cubicBezTo>
                <a:cubicBezTo>
                  <a:pt x="18122772" y="2692781"/>
                  <a:pt x="18196306" y="2637155"/>
                  <a:pt x="18270601" y="2581910"/>
                </a:cubicBezTo>
                <a:lnTo>
                  <a:pt x="18276317" y="2589530"/>
                </a:lnTo>
                <a:lnTo>
                  <a:pt x="18270601" y="2581910"/>
                </a:lnTo>
                <a:cubicBezTo>
                  <a:pt x="18374614" y="2504567"/>
                  <a:pt x="18480278" y="2426970"/>
                  <a:pt x="18587974" y="2350643"/>
                </a:cubicBezTo>
                <a:lnTo>
                  <a:pt x="18593435" y="2358390"/>
                </a:lnTo>
                <a:lnTo>
                  <a:pt x="18587974" y="2350643"/>
                </a:lnTo>
                <a:cubicBezTo>
                  <a:pt x="20125818" y="1257173"/>
                  <a:pt x="22097872" y="371856"/>
                  <a:pt x="24403304" y="0"/>
                </a:cubicBezTo>
                <a:lnTo>
                  <a:pt x="24406352" y="18796"/>
                </a:lnTo>
                <a:cubicBezTo>
                  <a:pt x="22103970" y="390144"/>
                  <a:pt x="20134580" y="1274318"/>
                  <a:pt x="18598895" y="2366264"/>
                </a:cubicBezTo>
                <a:cubicBezTo>
                  <a:pt x="18491454" y="2442591"/>
                  <a:pt x="18385790" y="2520061"/>
                  <a:pt x="18281904" y="2597277"/>
                </a:cubicBezTo>
                <a:cubicBezTo>
                  <a:pt x="18207736" y="2652395"/>
                  <a:pt x="18134203" y="2708021"/>
                  <a:pt x="18060924" y="2763393"/>
                </a:cubicBezTo>
                <a:cubicBezTo>
                  <a:pt x="17719802" y="3021330"/>
                  <a:pt x="17382743" y="3276346"/>
                  <a:pt x="17002125" y="3465068"/>
                </a:cubicBezTo>
                <a:cubicBezTo>
                  <a:pt x="16723614" y="3603117"/>
                  <a:pt x="16421100" y="3704336"/>
                  <a:pt x="16087852" y="3745230"/>
                </a:cubicBezTo>
                <a:cubicBezTo>
                  <a:pt x="15721203" y="3790188"/>
                  <a:pt x="15334995" y="3742944"/>
                  <a:pt x="15009494" y="3616706"/>
                </a:cubicBezTo>
                <a:lnTo>
                  <a:pt x="15012924" y="3607816"/>
                </a:lnTo>
                <a:lnTo>
                  <a:pt x="15009494" y="3616706"/>
                </a:lnTo>
                <a:cubicBezTo>
                  <a:pt x="14569568" y="3446272"/>
                  <a:pt x="14242922" y="3145917"/>
                  <a:pt x="13896975" y="2777744"/>
                </a:cubicBezTo>
                <a:cubicBezTo>
                  <a:pt x="13892021" y="2772410"/>
                  <a:pt x="13887068" y="2767076"/>
                  <a:pt x="13881989" y="2761742"/>
                </a:cubicBezTo>
                <a:cubicBezTo>
                  <a:pt x="13848461" y="2725801"/>
                  <a:pt x="13814552" y="2689606"/>
                  <a:pt x="13780135" y="2653157"/>
                </a:cubicBezTo>
                <a:cubicBezTo>
                  <a:pt x="13520928" y="2378202"/>
                  <a:pt x="13243433" y="2129028"/>
                  <a:pt x="12941681" y="1926590"/>
                </a:cubicBezTo>
                <a:lnTo>
                  <a:pt x="12947015" y="1918716"/>
                </a:lnTo>
                <a:lnTo>
                  <a:pt x="12941681" y="1926590"/>
                </a:lnTo>
                <a:cubicBezTo>
                  <a:pt x="12601448" y="1698371"/>
                  <a:pt x="12221083" y="1511046"/>
                  <a:pt x="11784965" y="1448562"/>
                </a:cubicBezTo>
                <a:cubicBezTo>
                  <a:pt x="11330813" y="1383538"/>
                  <a:pt x="10783443" y="1459738"/>
                  <a:pt x="10365994" y="1701419"/>
                </a:cubicBezTo>
                <a:lnTo>
                  <a:pt x="10361168" y="1693164"/>
                </a:lnTo>
                <a:lnTo>
                  <a:pt x="10365994" y="1701419"/>
                </a:lnTo>
                <a:cubicBezTo>
                  <a:pt x="10322433" y="1726692"/>
                  <a:pt x="10281666" y="1753870"/>
                  <a:pt x="10243184" y="1782191"/>
                </a:cubicBezTo>
                <a:cubicBezTo>
                  <a:pt x="10120884" y="1872234"/>
                  <a:pt x="10021189" y="1975358"/>
                  <a:pt x="9922256" y="2077466"/>
                </a:cubicBezTo>
                <a:cubicBezTo>
                  <a:pt x="9826625" y="2176272"/>
                  <a:pt x="9731883" y="2274189"/>
                  <a:pt x="9619107" y="2357247"/>
                </a:cubicBezTo>
                <a:lnTo>
                  <a:pt x="9613519" y="2349627"/>
                </a:lnTo>
                <a:lnTo>
                  <a:pt x="9619234" y="2357247"/>
                </a:lnTo>
                <a:cubicBezTo>
                  <a:pt x="9237345" y="2638806"/>
                  <a:pt x="8590660" y="2695702"/>
                  <a:pt x="8286115" y="2489835"/>
                </a:cubicBezTo>
                <a:cubicBezTo>
                  <a:pt x="8214614" y="2441321"/>
                  <a:pt x="8164068" y="2385568"/>
                  <a:pt x="8119364" y="2323338"/>
                </a:cubicBezTo>
                <a:lnTo>
                  <a:pt x="8127110" y="2317750"/>
                </a:lnTo>
                <a:lnTo>
                  <a:pt x="8119364" y="2323338"/>
                </a:lnTo>
                <a:cubicBezTo>
                  <a:pt x="8070850" y="2255774"/>
                  <a:pt x="8035290" y="2179320"/>
                  <a:pt x="7997444" y="2098040"/>
                </a:cubicBezTo>
                <a:cubicBezTo>
                  <a:pt x="7951216" y="1998726"/>
                  <a:pt x="7901178" y="1891284"/>
                  <a:pt x="7819135" y="1780413"/>
                </a:cubicBezTo>
                <a:lnTo>
                  <a:pt x="7826756" y="1774698"/>
                </a:lnTo>
                <a:lnTo>
                  <a:pt x="7819135" y="1780413"/>
                </a:lnTo>
                <a:cubicBezTo>
                  <a:pt x="7588884" y="1469009"/>
                  <a:pt x="7099554" y="1233551"/>
                  <a:pt x="6693534" y="1145667"/>
                </a:cubicBezTo>
                <a:cubicBezTo>
                  <a:pt x="6618859" y="1129411"/>
                  <a:pt x="6546469" y="1116838"/>
                  <a:pt x="6476238" y="1107186"/>
                </a:cubicBezTo>
                <a:lnTo>
                  <a:pt x="6477508" y="1097788"/>
                </a:lnTo>
                <a:lnTo>
                  <a:pt x="6476238" y="1107186"/>
                </a:lnTo>
                <a:cubicBezTo>
                  <a:pt x="6164580" y="1064895"/>
                  <a:pt x="5870575" y="1067562"/>
                  <a:pt x="5557393" y="1072515"/>
                </a:cubicBezTo>
                <a:cubicBezTo>
                  <a:pt x="5168392" y="1078738"/>
                  <a:pt x="4711065" y="1069340"/>
                  <a:pt x="4210431" y="974344"/>
                </a:cubicBezTo>
                <a:cubicBezTo>
                  <a:pt x="3832606" y="902589"/>
                  <a:pt x="3425190" y="937514"/>
                  <a:pt x="3123057" y="1006856"/>
                </a:cubicBezTo>
                <a:cubicBezTo>
                  <a:pt x="3008630" y="1033145"/>
                  <a:pt x="2905379" y="1067562"/>
                  <a:pt x="2802001" y="1101979"/>
                </a:cubicBezTo>
                <a:cubicBezTo>
                  <a:pt x="2653665" y="1151382"/>
                  <a:pt x="2505456" y="1200785"/>
                  <a:pt x="2326513" y="1224788"/>
                </a:cubicBezTo>
                <a:cubicBezTo>
                  <a:pt x="1956435" y="1274445"/>
                  <a:pt x="1465961" y="1226693"/>
                  <a:pt x="1039622" y="1033145"/>
                </a:cubicBezTo>
                <a:lnTo>
                  <a:pt x="1043559" y="1024509"/>
                </a:lnTo>
                <a:lnTo>
                  <a:pt x="1039622" y="1033145"/>
                </a:lnTo>
                <a:cubicBezTo>
                  <a:pt x="567563" y="819277"/>
                  <a:pt x="181991" y="467233"/>
                  <a:pt x="0" y="137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"/>
          <p:cNvSpPr/>
          <p:nvPr/>
        </p:nvSpPr>
        <p:spPr>
          <a:xfrm>
            <a:off x="-14561" y="6469409"/>
            <a:ext cx="18299906" cy="2824829"/>
          </a:xfrm>
          <a:custGeom>
            <a:rect b="b" l="l" r="r" t="t"/>
            <a:pathLst>
              <a:path extrusionOk="0" h="3766439" w="24399875">
                <a:moveTo>
                  <a:pt x="16510" y="0"/>
                </a:moveTo>
                <a:cubicBezTo>
                  <a:pt x="193802" y="315976"/>
                  <a:pt x="565150" y="662305"/>
                  <a:pt x="1022731" y="882015"/>
                </a:cubicBezTo>
                <a:lnTo>
                  <a:pt x="1018667" y="890651"/>
                </a:lnTo>
                <a:lnTo>
                  <a:pt x="1022731" y="882015"/>
                </a:lnTo>
                <a:cubicBezTo>
                  <a:pt x="1431290" y="1077849"/>
                  <a:pt x="1902841" y="1138174"/>
                  <a:pt x="2261616" y="1108202"/>
                </a:cubicBezTo>
                <a:lnTo>
                  <a:pt x="2262378" y="1117727"/>
                </a:lnTo>
                <a:lnTo>
                  <a:pt x="2261616" y="1108202"/>
                </a:lnTo>
                <a:cubicBezTo>
                  <a:pt x="2435987" y="1093597"/>
                  <a:pt x="2581910" y="1054481"/>
                  <a:pt x="2729484" y="1014984"/>
                </a:cubicBezTo>
                <a:cubicBezTo>
                  <a:pt x="2830703" y="987806"/>
                  <a:pt x="2932811" y="960501"/>
                  <a:pt x="3044825" y="940943"/>
                </a:cubicBezTo>
                <a:lnTo>
                  <a:pt x="3046476" y="950341"/>
                </a:lnTo>
                <a:lnTo>
                  <a:pt x="3044825" y="940943"/>
                </a:lnTo>
                <a:cubicBezTo>
                  <a:pt x="3348228" y="887984"/>
                  <a:pt x="3748405" y="867791"/>
                  <a:pt x="4119753" y="938149"/>
                </a:cubicBezTo>
                <a:cubicBezTo>
                  <a:pt x="4629150" y="1034542"/>
                  <a:pt x="5100193" y="1024255"/>
                  <a:pt x="5502910" y="1009396"/>
                </a:cubicBezTo>
                <a:cubicBezTo>
                  <a:pt x="5555615" y="1007491"/>
                  <a:pt x="5607812" y="1005205"/>
                  <a:pt x="5659755" y="1003046"/>
                </a:cubicBezTo>
                <a:cubicBezTo>
                  <a:pt x="5711063" y="1000887"/>
                  <a:pt x="5762117" y="998728"/>
                  <a:pt x="5813044" y="996823"/>
                </a:cubicBezTo>
                <a:cubicBezTo>
                  <a:pt x="6028182" y="988949"/>
                  <a:pt x="6241161" y="985901"/>
                  <a:pt x="6463030" y="1008126"/>
                </a:cubicBezTo>
                <a:cubicBezTo>
                  <a:pt x="6536944" y="1015492"/>
                  <a:pt x="6613017" y="1026160"/>
                  <a:pt x="6691503" y="1040765"/>
                </a:cubicBezTo>
                <a:lnTo>
                  <a:pt x="6689725" y="1050163"/>
                </a:lnTo>
                <a:lnTo>
                  <a:pt x="6691503" y="1040765"/>
                </a:lnTo>
                <a:cubicBezTo>
                  <a:pt x="7117207" y="1119378"/>
                  <a:pt x="7631557" y="1356487"/>
                  <a:pt x="7863840" y="1685290"/>
                </a:cubicBezTo>
                <a:lnTo>
                  <a:pt x="7856093" y="1690751"/>
                </a:lnTo>
                <a:lnTo>
                  <a:pt x="7863840" y="1685290"/>
                </a:lnTo>
                <a:cubicBezTo>
                  <a:pt x="7950327" y="1807464"/>
                  <a:pt x="7997698" y="1926590"/>
                  <a:pt x="8041005" y="2035302"/>
                </a:cubicBezTo>
                <a:cubicBezTo>
                  <a:pt x="8073009" y="2115693"/>
                  <a:pt x="8102727" y="2189988"/>
                  <a:pt x="8144129" y="2256790"/>
                </a:cubicBezTo>
                <a:cubicBezTo>
                  <a:pt x="8184896" y="2322576"/>
                  <a:pt x="8231632" y="2381504"/>
                  <a:pt x="8300339" y="2433447"/>
                </a:cubicBezTo>
                <a:lnTo>
                  <a:pt x="8294624" y="2441067"/>
                </a:lnTo>
                <a:lnTo>
                  <a:pt x="8300339" y="2433447"/>
                </a:lnTo>
                <a:cubicBezTo>
                  <a:pt x="8594979" y="2655316"/>
                  <a:pt x="9257538" y="2615057"/>
                  <a:pt x="9654667" y="2337181"/>
                </a:cubicBezTo>
                <a:lnTo>
                  <a:pt x="9660128" y="2344928"/>
                </a:lnTo>
                <a:lnTo>
                  <a:pt x="9654667" y="2337181"/>
                </a:lnTo>
                <a:cubicBezTo>
                  <a:pt x="9769856" y="2256536"/>
                  <a:pt x="9867519" y="2160397"/>
                  <a:pt x="9967341" y="2061845"/>
                </a:cubicBezTo>
                <a:cubicBezTo>
                  <a:pt x="10070592" y="1960118"/>
                  <a:pt x="10176256" y="1855851"/>
                  <a:pt x="10305542" y="1765427"/>
                </a:cubicBezTo>
                <a:cubicBezTo>
                  <a:pt x="10338689" y="1742186"/>
                  <a:pt x="10373487" y="1719961"/>
                  <a:pt x="10410063" y="1698752"/>
                </a:cubicBezTo>
                <a:cubicBezTo>
                  <a:pt x="10829290" y="1457960"/>
                  <a:pt x="11369421" y="1372870"/>
                  <a:pt x="11824462" y="1425702"/>
                </a:cubicBezTo>
                <a:lnTo>
                  <a:pt x="11823319" y="1435100"/>
                </a:lnTo>
                <a:lnTo>
                  <a:pt x="11824462" y="1425702"/>
                </a:lnTo>
                <a:cubicBezTo>
                  <a:pt x="12260072" y="1476375"/>
                  <a:pt x="12647422" y="1650492"/>
                  <a:pt x="12992735" y="1868297"/>
                </a:cubicBezTo>
                <a:cubicBezTo>
                  <a:pt x="13299948" y="2062099"/>
                  <a:pt x="13581761" y="2305050"/>
                  <a:pt x="13837158" y="2579116"/>
                </a:cubicBezTo>
                <a:lnTo>
                  <a:pt x="13830173" y="2585593"/>
                </a:lnTo>
                <a:lnTo>
                  <a:pt x="13837158" y="2579116"/>
                </a:lnTo>
                <a:cubicBezTo>
                  <a:pt x="13871702" y="2615946"/>
                  <a:pt x="13905230" y="2652776"/>
                  <a:pt x="13938504" y="2689098"/>
                </a:cubicBezTo>
                <a:cubicBezTo>
                  <a:pt x="13942822" y="2693797"/>
                  <a:pt x="13947013" y="2698369"/>
                  <a:pt x="13951331" y="2703068"/>
                </a:cubicBezTo>
                <a:lnTo>
                  <a:pt x="13944345" y="2709545"/>
                </a:lnTo>
                <a:lnTo>
                  <a:pt x="13951331" y="2703068"/>
                </a:lnTo>
                <a:cubicBezTo>
                  <a:pt x="14286611" y="3069717"/>
                  <a:pt x="14583792" y="3374136"/>
                  <a:pt x="15000859" y="3555111"/>
                </a:cubicBezTo>
                <a:cubicBezTo>
                  <a:pt x="15309723" y="3689096"/>
                  <a:pt x="15683103" y="3747262"/>
                  <a:pt x="16043020" y="3715512"/>
                </a:cubicBezTo>
                <a:cubicBezTo>
                  <a:pt x="16369666" y="3686810"/>
                  <a:pt x="16671163" y="3598799"/>
                  <a:pt x="16950818" y="3473577"/>
                </a:cubicBezTo>
                <a:cubicBezTo>
                  <a:pt x="17341216" y="3298825"/>
                  <a:pt x="17690593" y="3055112"/>
                  <a:pt x="18046445" y="2806827"/>
                </a:cubicBezTo>
                <a:cubicBezTo>
                  <a:pt x="18114899" y="2759075"/>
                  <a:pt x="18183606" y="2711069"/>
                  <a:pt x="18252820" y="2663444"/>
                </a:cubicBezTo>
                <a:cubicBezTo>
                  <a:pt x="18359119" y="2590419"/>
                  <a:pt x="18466690" y="2517013"/>
                  <a:pt x="18576291" y="2444877"/>
                </a:cubicBezTo>
                <a:lnTo>
                  <a:pt x="18581497" y="2452878"/>
                </a:lnTo>
                <a:lnTo>
                  <a:pt x="18576291" y="2444877"/>
                </a:lnTo>
                <a:cubicBezTo>
                  <a:pt x="20140676" y="1410970"/>
                  <a:pt x="22113241" y="581025"/>
                  <a:pt x="24397081" y="240919"/>
                </a:cubicBezTo>
                <a:lnTo>
                  <a:pt x="24399875" y="259715"/>
                </a:lnTo>
                <a:cubicBezTo>
                  <a:pt x="22118828" y="599440"/>
                  <a:pt x="20148931" y="1428242"/>
                  <a:pt x="18586831" y="2460752"/>
                </a:cubicBezTo>
                <a:cubicBezTo>
                  <a:pt x="18477484" y="2532888"/>
                  <a:pt x="18369914" y="2606167"/>
                  <a:pt x="18263742" y="2679192"/>
                </a:cubicBezTo>
                <a:lnTo>
                  <a:pt x="18258409" y="2671318"/>
                </a:lnTo>
                <a:lnTo>
                  <a:pt x="18263742" y="2679192"/>
                </a:lnTo>
                <a:cubicBezTo>
                  <a:pt x="18194528" y="2726817"/>
                  <a:pt x="18125948" y="2774696"/>
                  <a:pt x="18057367" y="2822448"/>
                </a:cubicBezTo>
                <a:cubicBezTo>
                  <a:pt x="17701894" y="3070479"/>
                  <a:pt x="17350993" y="3315335"/>
                  <a:pt x="16958690" y="3490976"/>
                </a:cubicBezTo>
                <a:lnTo>
                  <a:pt x="16954754" y="3482340"/>
                </a:lnTo>
                <a:lnTo>
                  <a:pt x="16958690" y="3490976"/>
                </a:lnTo>
                <a:cubicBezTo>
                  <a:pt x="16677513" y="3616960"/>
                  <a:pt x="16373856" y="3705606"/>
                  <a:pt x="16044799" y="3734435"/>
                </a:cubicBezTo>
                <a:lnTo>
                  <a:pt x="16043910" y="3724910"/>
                </a:lnTo>
                <a:lnTo>
                  <a:pt x="16044799" y="3734435"/>
                </a:lnTo>
                <a:cubicBezTo>
                  <a:pt x="15681960" y="3766439"/>
                  <a:pt x="15305278" y="3707892"/>
                  <a:pt x="14993365" y="3572510"/>
                </a:cubicBezTo>
                <a:lnTo>
                  <a:pt x="14997176" y="3563747"/>
                </a:lnTo>
                <a:lnTo>
                  <a:pt x="14993365" y="3572510"/>
                </a:lnTo>
                <a:cubicBezTo>
                  <a:pt x="14572234" y="3389884"/>
                  <a:pt x="14272640" y="3082417"/>
                  <a:pt x="13937361" y="2715895"/>
                </a:cubicBezTo>
                <a:cubicBezTo>
                  <a:pt x="13933169" y="2711196"/>
                  <a:pt x="13928852" y="2706624"/>
                  <a:pt x="13924534" y="2701925"/>
                </a:cubicBezTo>
                <a:cubicBezTo>
                  <a:pt x="13891260" y="2665603"/>
                  <a:pt x="13857732" y="2628900"/>
                  <a:pt x="13823314" y="2592070"/>
                </a:cubicBezTo>
                <a:cubicBezTo>
                  <a:pt x="13568807" y="2319020"/>
                  <a:pt x="13288263" y="2077212"/>
                  <a:pt x="12982702" y="1884426"/>
                </a:cubicBezTo>
                <a:lnTo>
                  <a:pt x="12987781" y="1876425"/>
                </a:lnTo>
                <a:lnTo>
                  <a:pt x="12982702" y="1884426"/>
                </a:lnTo>
                <a:cubicBezTo>
                  <a:pt x="12638913" y="1667510"/>
                  <a:pt x="12254230" y="1494790"/>
                  <a:pt x="11822430" y="1444625"/>
                </a:cubicBezTo>
                <a:cubicBezTo>
                  <a:pt x="11370691" y="1392047"/>
                  <a:pt x="10834878" y="1476756"/>
                  <a:pt x="10419715" y="1715262"/>
                </a:cubicBezTo>
                <a:lnTo>
                  <a:pt x="10415016" y="1707007"/>
                </a:lnTo>
                <a:lnTo>
                  <a:pt x="10419715" y="1715262"/>
                </a:lnTo>
                <a:cubicBezTo>
                  <a:pt x="10383520" y="1736090"/>
                  <a:pt x="10349357" y="1758188"/>
                  <a:pt x="10316591" y="1781048"/>
                </a:cubicBezTo>
                <a:cubicBezTo>
                  <a:pt x="10188829" y="1870456"/>
                  <a:pt x="10084308" y="1973580"/>
                  <a:pt x="9980930" y="2075434"/>
                </a:cubicBezTo>
                <a:cubicBezTo>
                  <a:pt x="9881235" y="2173732"/>
                  <a:pt x="9782556" y="2271141"/>
                  <a:pt x="9665716" y="2352802"/>
                </a:cubicBezTo>
                <a:cubicBezTo>
                  <a:pt x="9264142" y="2633853"/>
                  <a:pt x="8592312" y="2677033"/>
                  <a:pt x="8289036" y="2448687"/>
                </a:cubicBezTo>
                <a:cubicBezTo>
                  <a:pt x="8217789" y="2394966"/>
                  <a:pt x="8169656" y="2334006"/>
                  <a:pt x="8128127" y="2266950"/>
                </a:cubicBezTo>
                <a:lnTo>
                  <a:pt x="8136255" y="2261870"/>
                </a:lnTo>
                <a:lnTo>
                  <a:pt x="8128127" y="2266950"/>
                </a:lnTo>
                <a:cubicBezTo>
                  <a:pt x="8085709" y="2198497"/>
                  <a:pt x="8055356" y="2122551"/>
                  <a:pt x="8023479" y="2042541"/>
                </a:cubicBezTo>
                <a:cubicBezTo>
                  <a:pt x="7980045" y="1933702"/>
                  <a:pt x="7933436" y="1816735"/>
                  <a:pt x="7848473" y="1696466"/>
                </a:cubicBezTo>
                <a:cubicBezTo>
                  <a:pt x="7620254" y="1373378"/>
                  <a:pt x="7111619" y="1137793"/>
                  <a:pt x="6688201" y="1059688"/>
                </a:cubicBezTo>
                <a:cubicBezTo>
                  <a:pt x="6610350" y="1045210"/>
                  <a:pt x="6534658" y="1034542"/>
                  <a:pt x="6461379" y="1027303"/>
                </a:cubicBezTo>
                <a:lnTo>
                  <a:pt x="6462268" y="1017778"/>
                </a:lnTo>
                <a:lnTo>
                  <a:pt x="6461379" y="1027303"/>
                </a:lnTo>
                <a:cubicBezTo>
                  <a:pt x="6240780" y="1005332"/>
                  <a:pt x="6028944" y="1008253"/>
                  <a:pt x="5814060" y="1016127"/>
                </a:cubicBezTo>
                <a:cubicBezTo>
                  <a:pt x="5763260" y="1018032"/>
                  <a:pt x="5712206" y="1020191"/>
                  <a:pt x="5660898" y="1022350"/>
                </a:cubicBezTo>
                <a:cubicBezTo>
                  <a:pt x="5608955" y="1024509"/>
                  <a:pt x="5556631" y="1026795"/>
                  <a:pt x="5503926" y="1028700"/>
                </a:cubicBezTo>
                <a:lnTo>
                  <a:pt x="5503545" y="1019175"/>
                </a:lnTo>
                <a:lnTo>
                  <a:pt x="5503926" y="1028700"/>
                </a:lnTo>
                <a:cubicBezTo>
                  <a:pt x="5101082" y="1043559"/>
                  <a:pt x="4628134" y="1053973"/>
                  <a:pt x="4116578" y="957072"/>
                </a:cubicBezTo>
                <a:lnTo>
                  <a:pt x="4118356" y="947674"/>
                </a:lnTo>
                <a:lnTo>
                  <a:pt x="4116578" y="957072"/>
                </a:lnTo>
                <a:cubicBezTo>
                  <a:pt x="3748024" y="887349"/>
                  <a:pt x="3350260" y="907288"/>
                  <a:pt x="3048508" y="959993"/>
                </a:cubicBezTo>
                <a:cubicBezTo>
                  <a:pt x="2937383" y="979424"/>
                  <a:pt x="2836164" y="1006475"/>
                  <a:pt x="2734818" y="1033653"/>
                </a:cubicBezTo>
                <a:cubicBezTo>
                  <a:pt x="2587244" y="1073150"/>
                  <a:pt x="2439797" y="1112774"/>
                  <a:pt x="2263521" y="1127506"/>
                </a:cubicBezTo>
                <a:cubicBezTo>
                  <a:pt x="1901825" y="1157732"/>
                  <a:pt x="1426718" y="1097026"/>
                  <a:pt x="1014857" y="899414"/>
                </a:cubicBezTo>
                <a:cubicBezTo>
                  <a:pt x="553974" y="678053"/>
                  <a:pt x="179451" y="329184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"/>
          <p:cNvSpPr/>
          <p:nvPr/>
        </p:nvSpPr>
        <p:spPr>
          <a:xfrm>
            <a:off x="-9866" y="6334912"/>
            <a:ext cx="18294762" cy="2902743"/>
          </a:xfrm>
          <a:custGeom>
            <a:rect b="b" l="l" r="r" t="t"/>
            <a:pathLst>
              <a:path extrusionOk="0" h="3870325" w="24393016">
                <a:moveTo>
                  <a:pt x="16510" y="0"/>
                </a:moveTo>
                <a:cubicBezTo>
                  <a:pt x="191135" y="306070"/>
                  <a:pt x="551942" y="649478"/>
                  <a:pt x="998093" y="875792"/>
                </a:cubicBezTo>
                <a:lnTo>
                  <a:pt x="993775" y="884301"/>
                </a:lnTo>
                <a:lnTo>
                  <a:pt x="998093" y="875792"/>
                </a:lnTo>
                <a:cubicBezTo>
                  <a:pt x="1392174" y="1075563"/>
                  <a:pt x="1848739" y="1149096"/>
                  <a:pt x="2199132" y="1138174"/>
                </a:cubicBezTo>
                <a:cubicBezTo>
                  <a:pt x="2371471" y="1132840"/>
                  <a:pt x="2517267" y="1103503"/>
                  <a:pt x="2664460" y="1073912"/>
                </a:cubicBezTo>
                <a:cubicBezTo>
                  <a:pt x="2763266" y="1054100"/>
                  <a:pt x="2862707" y="1034034"/>
                  <a:pt x="2970911" y="1021207"/>
                </a:cubicBezTo>
                <a:lnTo>
                  <a:pt x="2972054" y="1030605"/>
                </a:lnTo>
                <a:lnTo>
                  <a:pt x="2970911" y="1021207"/>
                </a:lnTo>
                <a:cubicBezTo>
                  <a:pt x="3274187" y="985266"/>
                  <a:pt x="3663950" y="980059"/>
                  <a:pt x="4025773" y="1048258"/>
                </a:cubicBezTo>
                <a:cubicBezTo>
                  <a:pt x="4545838" y="1146429"/>
                  <a:pt x="5032121" y="1123061"/>
                  <a:pt x="5448808" y="1093089"/>
                </a:cubicBezTo>
                <a:lnTo>
                  <a:pt x="5449443" y="1102614"/>
                </a:lnTo>
                <a:lnTo>
                  <a:pt x="5448808" y="1093089"/>
                </a:lnTo>
                <a:cubicBezTo>
                  <a:pt x="5507736" y="1088771"/>
                  <a:pt x="5566156" y="1084199"/>
                  <a:pt x="5624322" y="1079627"/>
                </a:cubicBezTo>
                <a:cubicBezTo>
                  <a:pt x="5681853" y="1075055"/>
                  <a:pt x="5739003" y="1070610"/>
                  <a:pt x="5796026" y="1066419"/>
                </a:cubicBezTo>
                <a:cubicBezTo>
                  <a:pt x="6011037" y="1050925"/>
                  <a:pt x="6224778" y="1040892"/>
                  <a:pt x="6447663" y="1055751"/>
                </a:cubicBezTo>
                <a:cubicBezTo>
                  <a:pt x="6524752" y="1060958"/>
                  <a:pt x="6604000" y="1069594"/>
                  <a:pt x="6685661" y="1082294"/>
                </a:cubicBezTo>
                <a:lnTo>
                  <a:pt x="6684137" y="1091692"/>
                </a:lnTo>
                <a:lnTo>
                  <a:pt x="6685534" y="1082294"/>
                </a:lnTo>
                <a:cubicBezTo>
                  <a:pt x="7128891" y="1151001"/>
                  <a:pt x="7662672" y="1388364"/>
                  <a:pt x="7893177" y="1729232"/>
                </a:cubicBezTo>
                <a:cubicBezTo>
                  <a:pt x="7981950" y="1860550"/>
                  <a:pt x="8025257" y="1989201"/>
                  <a:pt x="8065008" y="2107184"/>
                </a:cubicBezTo>
                <a:cubicBezTo>
                  <a:pt x="8091805" y="2186813"/>
                  <a:pt x="8116951" y="2261235"/>
                  <a:pt x="8153146" y="2329180"/>
                </a:cubicBezTo>
                <a:cubicBezTo>
                  <a:pt x="8190738" y="2399792"/>
                  <a:pt x="8235315" y="2463673"/>
                  <a:pt x="8303768" y="2520442"/>
                </a:cubicBezTo>
                <a:lnTo>
                  <a:pt x="8297672" y="2527808"/>
                </a:lnTo>
                <a:lnTo>
                  <a:pt x="8303768" y="2520442"/>
                </a:lnTo>
                <a:cubicBezTo>
                  <a:pt x="8596757" y="2764028"/>
                  <a:pt x="9284081" y="2737358"/>
                  <a:pt x="9701530" y="2460117"/>
                </a:cubicBezTo>
                <a:cubicBezTo>
                  <a:pt x="9820910" y="2380869"/>
                  <a:pt x="9922637" y="2285238"/>
                  <a:pt x="10026904" y="2187194"/>
                </a:cubicBezTo>
                <a:cubicBezTo>
                  <a:pt x="10134981" y="2085594"/>
                  <a:pt x="10245598" y="1981581"/>
                  <a:pt x="10380726" y="1891792"/>
                </a:cubicBezTo>
                <a:cubicBezTo>
                  <a:pt x="10407396" y="1874012"/>
                  <a:pt x="10435082" y="1856867"/>
                  <a:pt x="10463911" y="1840357"/>
                </a:cubicBezTo>
                <a:cubicBezTo>
                  <a:pt x="10880344" y="1602867"/>
                  <a:pt x="11408918" y="1509268"/>
                  <a:pt x="11861546" y="1549527"/>
                </a:cubicBezTo>
                <a:cubicBezTo>
                  <a:pt x="12292711" y="1587881"/>
                  <a:pt x="12684252" y="1747266"/>
                  <a:pt x="13033375" y="1953641"/>
                </a:cubicBezTo>
                <a:lnTo>
                  <a:pt x="13028549" y="1961896"/>
                </a:lnTo>
                <a:lnTo>
                  <a:pt x="13033375" y="1953641"/>
                </a:lnTo>
                <a:cubicBezTo>
                  <a:pt x="13344779" y="2137664"/>
                  <a:pt x="13629766" y="2373503"/>
                  <a:pt x="13880466" y="2645918"/>
                </a:cubicBezTo>
                <a:lnTo>
                  <a:pt x="13873480" y="2652395"/>
                </a:lnTo>
                <a:lnTo>
                  <a:pt x="13880466" y="2645918"/>
                </a:lnTo>
                <a:cubicBezTo>
                  <a:pt x="13918691" y="2687193"/>
                  <a:pt x="13955522" y="2728468"/>
                  <a:pt x="13991591" y="2769362"/>
                </a:cubicBezTo>
                <a:lnTo>
                  <a:pt x="13984478" y="2775712"/>
                </a:lnTo>
                <a:lnTo>
                  <a:pt x="13991591" y="2769362"/>
                </a:lnTo>
                <a:cubicBezTo>
                  <a:pt x="14000226" y="2779141"/>
                  <a:pt x="14008862" y="2788793"/>
                  <a:pt x="14017498" y="2798572"/>
                </a:cubicBezTo>
                <a:cubicBezTo>
                  <a:pt x="14026134" y="2808351"/>
                  <a:pt x="14034515" y="2817749"/>
                  <a:pt x="14043025" y="2827274"/>
                </a:cubicBezTo>
                <a:cubicBezTo>
                  <a:pt x="14345540" y="3167761"/>
                  <a:pt x="14608048" y="3456559"/>
                  <a:pt x="14985238" y="3639185"/>
                </a:cubicBezTo>
                <a:lnTo>
                  <a:pt x="14981047" y="3647821"/>
                </a:lnTo>
                <a:lnTo>
                  <a:pt x="14985238" y="3639185"/>
                </a:lnTo>
                <a:cubicBezTo>
                  <a:pt x="15280386" y="3782060"/>
                  <a:pt x="15644494" y="3851402"/>
                  <a:pt x="16000476" y="3832733"/>
                </a:cubicBezTo>
                <a:cubicBezTo>
                  <a:pt x="16322929" y="3815969"/>
                  <a:pt x="16625697" y="3740277"/>
                  <a:pt x="16907890" y="3627247"/>
                </a:cubicBezTo>
                <a:lnTo>
                  <a:pt x="16911447" y="3636137"/>
                </a:lnTo>
                <a:lnTo>
                  <a:pt x="16907890" y="3627247"/>
                </a:lnTo>
                <a:cubicBezTo>
                  <a:pt x="17311497" y="3465576"/>
                  <a:pt x="17675987" y="3231515"/>
                  <a:pt x="18047715" y="2992882"/>
                </a:cubicBezTo>
                <a:cubicBezTo>
                  <a:pt x="18109818" y="2953004"/>
                  <a:pt x="18172176" y="2912999"/>
                  <a:pt x="18234915" y="2873121"/>
                </a:cubicBezTo>
                <a:lnTo>
                  <a:pt x="18239993" y="2881122"/>
                </a:lnTo>
                <a:lnTo>
                  <a:pt x="18234915" y="2873121"/>
                </a:lnTo>
                <a:cubicBezTo>
                  <a:pt x="18343244" y="2804287"/>
                  <a:pt x="18452973" y="2735072"/>
                  <a:pt x="18564352" y="2667000"/>
                </a:cubicBezTo>
                <a:lnTo>
                  <a:pt x="18569305" y="2675128"/>
                </a:lnTo>
                <a:lnTo>
                  <a:pt x="18564352" y="2667000"/>
                </a:lnTo>
                <a:cubicBezTo>
                  <a:pt x="20155154" y="1692783"/>
                  <a:pt x="22128099" y="918083"/>
                  <a:pt x="24390477" y="609981"/>
                </a:cubicBezTo>
                <a:lnTo>
                  <a:pt x="24393016" y="628904"/>
                </a:lnTo>
                <a:cubicBezTo>
                  <a:pt x="22133433" y="936625"/>
                  <a:pt x="20163028" y="1710436"/>
                  <a:pt x="18574258" y="2683256"/>
                </a:cubicBezTo>
                <a:cubicBezTo>
                  <a:pt x="18463006" y="2751201"/>
                  <a:pt x="18353405" y="2820289"/>
                  <a:pt x="18245074" y="2889123"/>
                </a:cubicBezTo>
                <a:cubicBezTo>
                  <a:pt x="18182336" y="2928874"/>
                  <a:pt x="18120106" y="2968879"/>
                  <a:pt x="18058003" y="3008757"/>
                </a:cubicBezTo>
                <a:cubicBezTo>
                  <a:pt x="17686528" y="3247263"/>
                  <a:pt x="17320513" y="3482340"/>
                  <a:pt x="16915003" y="3644773"/>
                </a:cubicBezTo>
                <a:cubicBezTo>
                  <a:pt x="16631158" y="3758438"/>
                  <a:pt x="16326358" y="3834638"/>
                  <a:pt x="16001491" y="3851529"/>
                </a:cubicBezTo>
                <a:lnTo>
                  <a:pt x="16000984" y="3842004"/>
                </a:lnTo>
                <a:lnTo>
                  <a:pt x="16001491" y="3851529"/>
                </a:lnTo>
                <a:cubicBezTo>
                  <a:pt x="15642589" y="3870325"/>
                  <a:pt x="15275179" y="3800475"/>
                  <a:pt x="14976983" y="3656076"/>
                </a:cubicBezTo>
                <a:cubicBezTo>
                  <a:pt x="14595856" y="3471545"/>
                  <a:pt x="14330934" y="3179826"/>
                  <a:pt x="14028801" y="2839720"/>
                </a:cubicBezTo>
                <a:cubicBezTo>
                  <a:pt x="14020291" y="2830195"/>
                  <a:pt x="14011783" y="2820670"/>
                  <a:pt x="14003274" y="2811018"/>
                </a:cubicBezTo>
                <a:cubicBezTo>
                  <a:pt x="13994764" y="2801366"/>
                  <a:pt x="13986002" y="2791587"/>
                  <a:pt x="13977365" y="2781808"/>
                </a:cubicBezTo>
                <a:cubicBezTo>
                  <a:pt x="13941298" y="2740914"/>
                  <a:pt x="13904594" y="2699766"/>
                  <a:pt x="13866494" y="2658745"/>
                </a:cubicBezTo>
                <a:cubicBezTo>
                  <a:pt x="13616813" y="2387600"/>
                  <a:pt x="13333349" y="2152904"/>
                  <a:pt x="13023723" y="1970024"/>
                </a:cubicBezTo>
                <a:cubicBezTo>
                  <a:pt x="12676251" y="1764538"/>
                  <a:pt x="12287377" y="1606423"/>
                  <a:pt x="11859894" y="1568450"/>
                </a:cubicBezTo>
                <a:lnTo>
                  <a:pt x="11860783" y="1558925"/>
                </a:lnTo>
                <a:lnTo>
                  <a:pt x="11859894" y="1568450"/>
                </a:lnTo>
                <a:cubicBezTo>
                  <a:pt x="11410695" y="1528572"/>
                  <a:pt x="10885931" y="1621663"/>
                  <a:pt x="10473308" y="1856867"/>
                </a:cubicBezTo>
                <a:lnTo>
                  <a:pt x="10468610" y="1848612"/>
                </a:lnTo>
                <a:lnTo>
                  <a:pt x="10473308" y="1856867"/>
                </a:lnTo>
                <a:cubicBezTo>
                  <a:pt x="10444861" y="1873123"/>
                  <a:pt x="10417555" y="1890141"/>
                  <a:pt x="10391140" y="1907667"/>
                </a:cubicBezTo>
                <a:cubicBezTo>
                  <a:pt x="10257536" y="1996313"/>
                  <a:pt x="10148062" y="2099310"/>
                  <a:pt x="10039857" y="2201037"/>
                </a:cubicBezTo>
                <a:cubicBezTo>
                  <a:pt x="9935718" y="2298827"/>
                  <a:pt x="9832975" y="2395601"/>
                  <a:pt x="9711943" y="2475992"/>
                </a:cubicBezTo>
                <a:lnTo>
                  <a:pt x="9706737" y="2468118"/>
                </a:lnTo>
                <a:lnTo>
                  <a:pt x="9711943" y="2475992"/>
                </a:lnTo>
                <a:cubicBezTo>
                  <a:pt x="9290177" y="2756154"/>
                  <a:pt x="8592947" y="2785872"/>
                  <a:pt x="8291449" y="2535174"/>
                </a:cubicBezTo>
                <a:cubicBezTo>
                  <a:pt x="8220582" y="2476246"/>
                  <a:pt x="8174608" y="2410206"/>
                  <a:pt x="8136255" y="2338197"/>
                </a:cubicBezTo>
                <a:lnTo>
                  <a:pt x="8144637" y="2333752"/>
                </a:lnTo>
                <a:lnTo>
                  <a:pt x="8136255" y="2338197"/>
                </a:lnTo>
                <a:cubicBezTo>
                  <a:pt x="8099170" y="2268601"/>
                  <a:pt x="8073517" y="2192655"/>
                  <a:pt x="8046847" y="2113280"/>
                </a:cubicBezTo>
                <a:cubicBezTo>
                  <a:pt x="8007095" y="1995297"/>
                  <a:pt x="7964424" y="1868805"/>
                  <a:pt x="7877302" y="1739900"/>
                </a:cubicBezTo>
                <a:lnTo>
                  <a:pt x="7885176" y="1734566"/>
                </a:lnTo>
                <a:lnTo>
                  <a:pt x="7877302" y="1739900"/>
                </a:lnTo>
                <a:cubicBezTo>
                  <a:pt x="7650988" y="1405382"/>
                  <a:pt x="7123556" y="1169543"/>
                  <a:pt x="6682486" y="1101090"/>
                </a:cubicBezTo>
                <a:cubicBezTo>
                  <a:pt x="6601332" y="1088517"/>
                  <a:pt x="6522719" y="1079881"/>
                  <a:pt x="6446139" y="1074674"/>
                </a:cubicBezTo>
                <a:lnTo>
                  <a:pt x="6446774" y="1065149"/>
                </a:lnTo>
                <a:lnTo>
                  <a:pt x="6446139" y="1074674"/>
                </a:lnTo>
                <a:cubicBezTo>
                  <a:pt x="6224651" y="1059942"/>
                  <a:pt x="6011926" y="1069848"/>
                  <a:pt x="5797169" y="1085342"/>
                </a:cubicBezTo>
                <a:cubicBezTo>
                  <a:pt x="5740146" y="1089406"/>
                  <a:pt x="5682996" y="1093978"/>
                  <a:pt x="5625592" y="1098550"/>
                </a:cubicBezTo>
                <a:cubicBezTo>
                  <a:pt x="5567426" y="1103122"/>
                  <a:pt x="5509006" y="1107694"/>
                  <a:pt x="5449951" y="1112012"/>
                </a:cubicBezTo>
                <a:cubicBezTo>
                  <a:pt x="5033010" y="1141984"/>
                  <a:pt x="4544568" y="1165606"/>
                  <a:pt x="4021963" y="1066927"/>
                </a:cubicBezTo>
                <a:lnTo>
                  <a:pt x="4023741" y="1057529"/>
                </a:lnTo>
                <a:lnTo>
                  <a:pt x="4021963" y="1066927"/>
                </a:lnTo>
                <a:cubicBezTo>
                  <a:pt x="3662552" y="999109"/>
                  <a:pt x="3274822" y="1004316"/>
                  <a:pt x="2972943" y="1040130"/>
                </a:cubicBezTo>
                <a:cubicBezTo>
                  <a:pt x="2865755" y="1052830"/>
                  <a:pt x="2766949" y="1072642"/>
                  <a:pt x="2668016" y="1092581"/>
                </a:cubicBezTo>
                <a:cubicBezTo>
                  <a:pt x="2520950" y="1122172"/>
                  <a:pt x="2373630" y="1151763"/>
                  <a:pt x="2199513" y="1157224"/>
                </a:cubicBezTo>
                <a:lnTo>
                  <a:pt x="2199259" y="1147699"/>
                </a:lnTo>
                <a:lnTo>
                  <a:pt x="2199513" y="1157224"/>
                </a:lnTo>
                <a:cubicBezTo>
                  <a:pt x="1846453" y="1168273"/>
                  <a:pt x="1386713" y="1094232"/>
                  <a:pt x="989330" y="892810"/>
                </a:cubicBezTo>
                <a:cubicBezTo>
                  <a:pt x="540639" y="664972"/>
                  <a:pt x="176784" y="319278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"/>
          <p:cNvSpPr/>
          <p:nvPr/>
        </p:nvSpPr>
        <p:spPr>
          <a:xfrm>
            <a:off x="-5311" y="6200321"/>
            <a:ext cx="18289810" cy="2980754"/>
          </a:xfrm>
          <a:custGeom>
            <a:rect b="b" l="l" r="r" t="t"/>
            <a:pathLst>
              <a:path extrusionOk="0" h="3974338" w="24386413">
                <a:moveTo>
                  <a:pt x="16510" y="0"/>
                </a:moveTo>
                <a:cubicBezTo>
                  <a:pt x="188722" y="296291"/>
                  <a:pt x="538988" y="636524"/>
                  <a:pt x="973709" y="869569"/>
                </a:cubicBezTo>
                <a:cubicBezTo>
                  <a:pt x="1353439" y="1073277"/>
                  <a:pt x="1794891" y="1160018"/>
                  <a:pt x="2136902" y="1168146"/>
                </a:cubicBezTo>
                <a:lnTo>
                  <a:pt x="2136648" y="1177671"/>
                </a:lnTo>
                <a:lnTo>
                  <a:pt x="2136902" y="1168146"/>
                </a:lnTo>
                <a:cubicBezTo>
                  <a:pt x="2271014" y="1171321"/>
                  <a:pt x="2390013" y="1151636"/>
                  <a:pt x="2506726" y="1132332"/>
                </a:cubicBezTo>
                <a:cubicBezTo>
                  <a:pt x="2617343" y="1114044"/>
                  <a:pt x="2726055" y="1095883"/>
                  <a:pt x="2842514" y="1098677"/>
                </a:cubicBezTo>
                <a:cubicBezTo>
                  <a:pt x="2860929" y="1099058"/>
                  <a:pt x="2879471" y="1100074"/>
                  <a:pt x="2898267" y="1101598"/>
                </a:cubicBezTo>
                <a:lnTo>
                  <a:pt x="2897505" y="1111123"/>
                </a:lnTo>
                <a:lnTo>
                  <a:pt x="2898267" y="1101598"/>
                </a:lnTo>
                <a:cubicBezTo>
                  <a:pt x="3010535" y="1110869"/>
                  <a:pt x="3133471" y="1111885"/>
                  <a:pt x="3262249" y="1113028"/>
                </a:cubicBezTo>
                <a:cubicBezTo>
                  <a:pt x="3402330" y="1114171"/>
                  <a:pt x="3549142" y="1115441"/>
                  <a:pt x="3695192" y="1127506"/>
                </a:cubicBezTo>
                <a:cubicBezTo>
                  <a:pt x="3774567" y="1134110"/>
                  <a:pt x="3853815" y="1143762"/>
                  <a:pt x="3931666" y="1158494"/>
                </a:cubicBezTo>
                <a:lnTo>
                  <a:pt x="3929888" y="1167892"/>
                </a:lnTo>
                <a:lnTo>
                  <a:pt x="3931666" y="1158494"/>
                </a:lnTo>
                <a:cubicBezTo>
                  <a:pt x="4462526" y="1258316"/>
                  <a:pt x="4963922" y="1221994"/>
                  <a:pt x="5394452" y="1176782"/>
                </a:cubicBezTo>
                <a:lnTo>
                  <a:pt x="5395468" y="1186307"/>
                </a:lnTo>
                <a:lnTo>
                  <a:pt x="5394452" y="1176782"/>
                </a:lnTo>
                <a:cubicBezTo>
                  <a:pt x="5458841" y="1170051"/>
                  <a:pt x="5522722" y="1162812"/>
                  <a:pt x="5586222" y="1155573"/>
                </a:cubicBezTo>
                <a:cubicBezTo>
                  <a:pt x="5649087" y="1148461"/>
                  <a:pt x="5711698" y="1141349"/>
                  <a:pt x="5774182" y="1134872"/>
                </a:cubicBezTo>
                <a:cubicBezTo>
                  <a:pt x="5990717" y="1112139"/>
                  <a:pt x="6206617" y="1095248"/>
                  <a:pt x="6431788" y="1103376"/>
                </a:cubicBezTo>
                <a:cubicBezTo>
                  <a:pt x="6512052" y="1106424"/>
                  <a:pt x="6594602" y="1112901"/>
                  <a:pt x="6679438" y="1123950"/>
                </a:cubicBezTo>
                <a:lnTo>
                  <a:pt x="6678168" y="1133348"/>
                </a:lnTo>
                <a:lnTo>
                  <a:pt x="6679438" y="1123950"/>
                </a:lnTo>
                <a:cubicBezTo>
                  <a:pt x="7140321" y="1183005"/>
                  <a:pt x="7693787" y="1420368"/>
                  <a:pt x="7922387" y="1773428"/>
                </a:cubicBezTo>
                <a:cubicBezTo>
                  <a:pt x="8012684" y="1913001"/>
                  <a:pt x="8051292" y="2050796"/>
                  <a:pt x="8086979" y="2177542"/>
                </a:cubicBezTo>
                <a:cubicBezTo>
                  <a:pt x="8109331" y="2257298"/>
                  <a:pt x="8130413" y="2332355"/>
                  <a:pt x="8162290" y="2401570"/>
                </a:cubicBezTo>
                <a:lnTo>
                  <a:pt x="8153654" y="2405507"/>
                </a:lnTo>
                <a:lnTo>
                  <a:pt x="8162290" y="2401570"/>
                </a:lnTo>
                <a:cubicBezTo>
                  <a:pt x="8196834" y="2476881"/>
                  <a:pt x="8239252" y="2545715"/>
                  <a:pt x="8307324" y="2607691"/>
                </a:cubicBezTo>
                <a:lnTo>
                  <a:pt x="8300847" y="2614676"/>
                </a:lnTo>
                <a:lnTo>
                  <a:pt x="8307197" y="2607691"/>
                </a:lnTo>
                <a:cubicBezTo>
                  <a:pt x="8598662" y="2873121"/>
                  <a:pt x="9310497" y="2859405"/>
                  <a:pt x="9748520" y="2583180"/>
                </a:cubicBezTo>
                <a:cubicBezTo>
                  <a:pt x="9872345" y="2505202"/>
                  <a:pt x="9978390" y="2410079"/>
                  <a:pt x="10087356" y="2312543"/>
                </a:cubicBezTo>
                <a:cubicBezTo>
                  <a:pt x="10200513" y="2211197"/>
                  <a:pt x="10316464" y="2107184"/>
                  <a:pt x="10457561" y="2018284"/>
                </a:cubicBezTo>
                <a:cubicBezTo>
                  <a:pt x="10477119" y="2005965"/>
                  <a:pt x="10497185" y="1993900"/>
                  <a:pt x="10517886" y="1982089"/>
                </a:cubicBezTo>
                <a:cubicBezTo>
                  <a:pt x="10931652" y="1748028"/>
                  <a:pt x="11448669" y="1646047"/>
                  <a:pt x="11898630" y="1673479"/>
                </a:cubicBezTo>
                <a:lnTo>
                  <a:pt x="11897995" y="1683004"/>
                </a:lnTo>
                <a:lnTo>
                  <a:pt x="11898630" y="1673479"/>
                </a:lnTo>
                <a:cubicBezTo>
                  <a:pt x="12325350" y="1699514"/>
                  <a:pt x="12721336" y="1844167"/>
                  <a:pt x="13074268" y="2039239"/>
                </a:cubicBezTo>
                <a:cubicBezTo>
                  <a:pt x="13389737" y="2213610"/>
                  <a:pt x="13678027" y="2441956"/>
                  <a:pt x="13924153" y="2712974"/>
                </a:cubicBezTo>
                <a:lnTo>
                  <a:pt x="13917042" y="2719324"/>
                </a:lnTo>
                <a:lnTo>
                  <a:pt x="13924026" y="2712847"/>
                </a:lnTo>
                <a:cubicBezTo>
                  <a:pt x="13961492" y="2753868"/>
                  <a:pt x="13997432" y="2795016"/>
                  <a:pt x="14032357" y="2835656"/>
                </a:cubicBezTo>
                <a:lnTo>
                  <a:pt x="14025117" y="2841879"/>
                </a:lnTo>
                <a:lnTo>
                  <a:pt x="14032357" y="2835656"/>
                </a:lnTo>
                <a:cubicBezTo>
                  <a:pt x="14069694" y="2878963"/>
                  <a:pt x="14106018" y="2921635"/>
                  <a:pt x="14141831" y="2963545"/>
                </a:cubicBezTo>
                <a:cubicBezTo>
                  <a:pt x="14176375" y="3004058"/>
                  <a:pt x="14210284" y="3043809"/>
                  <a:pt x="14243812" y="3082798"/>
                </a:cubicBezTo>
                <a:cubicBezTo>
                  <a:pt x="14468093" y="3342767"/>
                  <a:pt x="14679167" y="3566287"/>
                  <a:pt x="14970125" y="3723259"/>
                </a:cubicBezTo>
                <a:cubicBezTo>
                  <a:pt x="15251557" y="3875024"/>
                  <a:pt x="15606267" y="3955415"/>
                  <a:pt x="15958185" y="3949827"/>
                </a:cubicBezTo>
                <a:cubicBezTo>
                  <a:pt x="16276447" y="3944747"/>
                  <a:pt x="16580358" y="3881755"/>
                  <a:pt x="16865345" y="3780790"/>
                </a:cubicBezTo>
                <a:lnTo>
                  <a:pt x="16868520" y="3789807"/>
                </a:lnTo>
                <a:lnTo>
                  <a:pt x="16865345" y="3780790"/>
                </a:lnTo>
                <a:cubicBezTo>
                  <a:pt x="17282922" y="3632835"/>
                  <a:pt x="17663542" y="3408680"/>
                  <a:pt x="18052034" y="3179699"/>
                </a:cubicBezTo>
                <a:cubicBezTo>
                  <a:pt x="18106898" y="3147314"/>
                  <a:pt x="18161890" y="3114929"/>
                  <a:pt x="18217261" y="3082671"/>
                </a:cubicBezTo>
                <a:lnTo>
                  <a:pt x="18222087" y="3090926"/>
                </a:lnTo>
                <a:lnTo>
                  <a:pt x="18217261" y="3082671"/>
                </a:lnTo>
                <a:cubicBezTo>
                  <a:pt x="18327624" y="3018155"/>
                  <a:pt x="18439511" y="2953131"/>
                  <a:pt x="18552794" y="2889250"/>
                </a:cubicBezTo>
                <a:lnTo>
                  <a:pt x="18557493" y="2897505"/>
                </a:lnTo>
                <a:lnTo>
                  <a:pt x="18552794" y="2889250"/>
                </a:lnTo>
                <a:cubicBezTo>
                  <a:pt x="20170141" y="1974723"/>
                  <a:pt x="22143212" y="1255395"/>
                  <a:pt x="24384127" y="979170"/>
                </a:cubicBezTo>
                <a:lnTo>
                  <a:pt x="24386413" y="998093"/>
                </a:lnTo>
                <a:cubicBezTo>
                  <a:pt x="22148166" y="1274064"/>
                  <a:pt x="20177506" y="1992503"/>
                  <a:pt x="18562192" y="2905887"/>
                </a:cubicBezTo>
                <a:cubicBezTo>
                  <a:pt x="18449036" y="2969641"/>
                  <a:pt x="18337276" y="3034538"/>
                  <a:pt x="18226913" y="3099054"/>
                </a:cubicBezTo>
                <a:cubicBezTo>
                  <a:pt x="18171667" y="3131312"/>
                  <a:pt x="18116677" y="3163697"/>
                  <a:pt x="18061813" y="3196082"/>
                </a:cubicBezTo>
                <a:cubicBezTo>
                  <a:pt x="17673574" y="3424809"/>
                  <a:pt x="17291304" y="3649980"/>
                  <a:pt x="16871695" y="3798697"/>
                </a:cubicBezTo>
                <a:cubicBezTo>
                  <a:pt x="16584930" y="3900297"/>
                  <a:pt x="16279115" y="3963670"/>
                  <a:pt x="15958440" y="3968750"/>
                </a:cubicBezTo>
                <a:lnTo>
                  <a:pt x="15958312" y="3959225"/>
                </a:lnTo>
                <a:lnTo>
                  <a:pt x="15958440" y="3968750"/>
                </a:lnTo>
                <a:cubicBezTo>
                  <a:pt x="15603601" y="3974338"/>
                  <a:pt x="15245716" y="3893439"/>
                  <a:pt x="14960981" y="3739896"/>
                </a:cubicBezTo>
                <a:lnTo>
                  <a:pt x="14965553" y="3731514"/>
                </a:lnTo>
                <a:lnTo>
                  <a:pt x="14960981" y="3739896"/>
                </a:lnTo>
                <a:cubicBezTo>
                  <a:pt x="14666722" y="3581146"/>
                  <a:pt x="14453742" y="3355340"/>
                  <a:pt x="14229334" y="3095117"/>
                </a:cubicBezTo>
                <a:cubicBezTo>
                  <a:pt x="14195679" y="3056128"/>
                  <a:pt x="14161769" y="3016250"/>
                  <a:pt x="14127226" y="2975737"/>
                </a:cubicBezTo>
                <a:cubicBezTo>
                  <a:pt x="14091540" y="2933827"/>
                  <a:pt x="14055218" y="2891155"/>
                  <a:pt x="14017879" y="2847975"/>
                </a:cubicBezTo>
                <a:cubicBezTo>
                  <a:pt x="13982954" y="2807335"/>
                  <a:pt x="13947268" y="2766441"/>
                  <a:pt x="13909929" y="2725674"/>
                </a:cubicBezTo>
                <a:cubicBezTo>
                  <a:pt x="13665073" y="2456180"/>
                  <a:pt x="13378561" y="2229104"/>
                  <a:pt x="13064870" y="2055749"/>
                </a:cubicBezTo>
                <a:lnTo>
                  <a:pt x="13069442" y="2047367"/>
                </a:lnTo>
                <a:lnTo>
                  <a:pt x="13064870" y="2055749"/>
                </a:lnTo>
                <a:cubicBezTo>
                  <a:pt x="12713589" y="1861566"/>
                  <a:pt x="12320397" y="1718183"/>
                  <a:pt x="11897233" y="1692402"/>
                </a:cubicBezTo>
                <a:cubicBezTo>
                  <a:pt x="11450574" y="1665097"/>
                  <a:pt x="10937367" y="1766443"/>
                  <a:pt x="10527030" y="1998599"/>
                </a:cubicBezTo>
                <a:lnTo>
                  <a:pt x="10522331" y="1990344"/>
                </a:lnTo>
                <a:lnTo>
                  <a:pt x="10527030" y="1998599"/>
                </a:lnTo>
                <a:cubicBezTo>
                  <a:pt x="10506710" y="2010156"/>
                  <a:pt x="10486771" y="2022094"/>
                  <a:pt x="10467467" y="2034286"/>
                </a:cubicBezTo>
                <a:cubicBezTo>
                  <a:pt x="10328021" y="2122170"/>
                  <a:pt x="10213086" y="2225167"/>
                  <a:pt x="10099802" y="2326640"/>
                </a:cubicBezTo>
                <a:cubicBezTo>
                  <a:pt x="9991090" y="2424049"/>
                  <a:pt x="9883902" y="2520188"/>
                  <a:pt x="9758426" y="2599182"/>
                </a:cubicBezTo>
                <a:lnTo>
                  <a:pt x="9753346" y="2591181"/>
                </a:lnTo>
                <a:lnTo>
                  <a:pt x="9758426" y="2599182"/>
                </a:lnTo>
                <a:cubicBezTo>
                  <a:pt x="9316212" y="2878074"/>
                  <a:pt x="8594217" y="2894965"/>
                  <a:pt x="8294116" y="2621661"/>
                </a:cubicBezTo>
                <a:cubicBezTo>
                  <a:pt x="8223631" y="2557399"/>
                  <a:pt x="8179943" y="2486279"/>
                  <a:pt x="8144637" y="2409444"/>
                </a:cubicBezTo>
                <a:cubicBezTo>
                  <a:pt x="8112125" y="2338578"/>
                  <a:pt x="8090662" y="2261997"/>
                  <a:pt x="8068310" y="2182622"/>
                </a:cubicBezTo>
                <a:cubicBezTo>
                  <a:pt x="8032623" y="2055622"/>
                  <a:pt x="7994650" y="1920494"/>
                  <a:pt x="7906004" y="1783715"/>
                </a:cubicBezTo>
                <a:lnTo>
                  <a:pt x="7914005" y="1778508"/>
                </a:lnTo>
                <a:lnTo>
                  <a:pt x="7906004" y="1783715"/>
                </a:lnTo>
                <a:cubicBezTo>
                  <a:pt x="7681849" y="1437513"/>
                  <a:pt x="7135114" y="1201547"/>
                  <a:pt x="6676644" y="1142873"/>
                </a:cubicBezTo>
                <a:cubicBezTo>
                  <a:pt x="6592316" y="1131951"/>
                  <a:pt x="6510528" y="1125474"/>
                  <a:pt x="6430645" y="1122553"/>
                </a:cubicBezTo>
                <a:lnTo>
                  <a:pt x="6431026" y="1113028"/>
                </a:lnTo>
                <a:lnTo>
                  <a:pt x="6430645" y="1122553"/>
                </a:lnTo>
                <a:cubicBezTo>
                  <a:pt x="6206871" y="1114425"/>
                  <a:pt x="5991987" y="1131189"/>
                  <a:pt x="5775706" y="1153922"/>
                </a:cubicBezTo>
                <a:cubicBezTo>
                  <a:pt x="5713222" y="1160526"/>
                  <a:pt x="5650738" y="1167511"/>
                  <a:pt x="5587873" y="1174623"/>
                </a:cubicBezTo>
                <a:cubicBezTo>
                  <a:pt x="5524373" y="1181862"/>
                  <a:pt x="5460492" y="1188974"/>
                  <a:pt x="5395976" y="1195832"/>
                </a:cubicBezTo>
                <a:cubicBezTo>
                  <a:pt x="4965192" y="1241044"/>
                  <a:pt x="4461510" y="1277620"/>
                  <a:pt x="3927729" y="1177290"/>
                </a:cubicBezTo>
                <a:cubicBezTo>
                  <a:pt x="3850640" y="1162812"/>
                  <a:pt x="3772027" y="1153160"/>
                  <a:pt x="3693160" y="1146556"/>
                </a:cubicBezTo>
                <a:cubicBezTo>
                  <a:pt x="3547872" y="1134618"/>
                  <a:pt x="3401822" y="1133348"/>
                  <a:pt x="3261614" y="1132078"/>
                </a:cubicBezTo>
                <a:cubicBezTo>
                  <a:pt x="3133090" y="1130935"/>
                  <a:pt x="3009265" y="1129919"/>
                  <a:pt x="2896235" y="1120648"/>
                </a:cubicBezTo>
                <a:cubicBezTo>
                  <a:pt x="2877820" y="1119124"/>
                  <a:pt x="2859532" y="1118235"/>
                  <a:pt x="2841498" y="1117727"/>
                </a:cubicBezTo>
                <a:cubicBezTo>
                  <a:pt x="2727071" y="1114933"/>
                  <a:pt x="2620010" y="1132713"/>
                  <a:pt x="2509266" y="1151128"/>
                </a:cubicBezTo>
                <a:cubicBezTo>
                  <a:pt x="2392680" y="1170432"/>
                  <a:pt x="2272030" y="1190498"/>
                  <a:pt x="2135886" y="1187196"/>
                </a:cubicBezTo>
                <a:cubicBezTo>
                  <a:pt x="1791462" y="1178941"/>
                  <a:pt x="1346962" y="1091692"/>
                  <a:pt x="964184" y="886333"/>
                </a:cubicBezTo>
                <a:lnTo>
                  <a:pt x="968629" y="877951"/>
                </a:lnTo>
                <a:lnTo>
                  <a:pt x="964184" y="886333"/>
                </a:lnTo>
                <a:cubicBezTo>
                  <a:pt x="527431" y="651891"/>
                  <a:pt x="174244" y="309372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"/>
          <p:cNvSpPr/>
          <p:nvPr/>
        </p:nvSpPr>
        <p:spPr>
          <a:xfrm>
            <a:off x="-758" y="6065824"/>
            <a:ext cx="18284762" cy="3070003"/>
          </a:xfrm>
          <a:custGeom>
            <a:rect b="b" l="l" r="r" t="t"/>
            <a:pathLst>
              <a:path extrusionOk="0" h="4093337" w="24379682">
                <a:moveTo>
                  <a:pt x="16510" y="0"/>
                </a:moveTo>
                <a:cubicBezTo>
                  <a:pt x="186182" y="286512"/>
                  <a:pt x="526034" y="623316"/>
                  <a:pt x="948944" y="863346"/>
                </a:cubicBezTo>
                <a:cubicBezTo>
                  <a:pt x="1314323" y="1070737"/>
                  <a:pt x="1740789" y="1171067"/>
                  <a:pt x="2074418" y="1198372"/>
                </a:cubicBezTo>
                <a:cubicBezTo>
                  <a:pt x="2205482" y="1209167"/>
                  <a:pt x="2323846" y="1197991"/>
                  <a:pt x="2439543" y="1187069"/>
                </a:cubicBezTo>
                <a:cubicBezTo>
                  <a:pt x="2548509" y="1176782"/>
                  <a:pt x="2655316" y="1166749"/>
                  <a:pt x="2767076" y="1175893"/>
                </a:cubicBezTo>
                <a:cubicBezTo>
                  <a:pt x="2785999" y="1177417"/>
                  <a:pt x="2805176" y="1179576"/>
                  <a:pt x="2824353" y="1182370"/>
                </a:cubicBezTo>
                <a:cubicBezTo>
                  <a:pt x="2953893" y="1200912"/>
                  <a:pt x="3097784" y="1207516"/>
                  <a:pt x="3247644" y="1214374"/>
                </a:cubicBezTo>
                <a:cubicBezTo>
                  <a:pt x="3409061" y="1221867"/>
                  <a:pt x="3577336" y="1229487"/>
                  <a:pt x="3741039" y="1252982"/>
                </a:cubicBezTo>
                <a:cubicBezTo>
                  <a:pt x="3773424" y="1257554"/>
                  <a:pt x="3805555" y="1262888"/>
                  <a:pt x="3837432" y="1268857"/>
                </a:cubicBezTo>
                <a:cubicBezTo>
                  <a:pt x="4378960" y="1370203"/>
                  <a:pt x="4895723" y="1321054"/>
                  <a:pt x="5340096" y="1260729"/>
                </a:cubicBezTo>
                <a:lnTo>
                  <a:pt x="5341366" y="1270127"/>
                </a:lnTo>
                <a:lnTo>
                  <a:pt x="5340096" y="1260729"/>
                </a:lnTo>
                <a:cubicBezTo>
                  <a:pt x="5409946" y="1251204"/>
                  <a:pt x="5479288" y="1241171"/>
                  <a:pt x="5548249" y="1231265"/>
                </a:cubicBezTo>
                <a:cubicBezTo>
                  <a:pt x="5616702" y="1221359"/>
                  <a:pt x="5684774" y="1211453"/>
                  <a:pt x="5752846" y="1202309"/>
                </a:cubicBezTo>
                <a:cubicBezTo>
                  <a:pt x="5970651" y="1172718"/>
                  <a:pt x="6188710" y="1149477"/>
                  <a:pt x="6416040" y="1151382"/>
                </a:cubicBezTo>
                <a:cubicBezTo>
                  <a:pt x="6499606" y="1152144"/>
                  <a:pt x="6585331" y="1156716"/>
                  <a:pt x="6673215" y="1165860"/>
                </a:cubicBezTo>
                <a:lnTo>
                  <a:pt x="6672199" y="1175385"/>
                </a:lnTo>
                <a:lnTo>
                  <a:pt x="6673215" y="1165860"/>
                </a:lnTo>
                <a:cubicBezTo>
                  <a:pt x="7151497" y="1215136"/>
                  <a:pt x="7724902" y="1452499"/>
                  <a:pt x="7951597" y="1817751"/>
                </a:cubicBezTo>
                <a:lnTo>
                  <a:pt x="7943469" y="1822831"/>
                </a:lnTo>
                <a:lnTo>
                  <a:pt x="7951597" y="1817751"/>
                </a:lnTo>
                <a:cubicBezTo>
                  <a:pt x="8043164" y="1965325"/>
                  <a:pt x="8076692" y="2111883"/>
                  <a:pt x="8107680" y="2247646"/>
                </a:cubicBezTo>
                <a:cubicBezTo>
                  <a:pt x="8125968" y="2327656"/>
                  <a:pt x="8143367" y="2403602"/>
                  <a:pt x="8171053" y="2474468"/>
                </a:cubicBezTo>
                <a:cubicBezTo>
                  <a:pt x="8202422" y="2554605"/>
                  <a:pt x="8242554" y="2628392"/>
                  <a:pt x="8310245" y="2695321"/>
                </a:cubicBezTo>
                <a:cubicBezTo>
                  <a:pt x="8600186" y="2982468"/>
                  <a:pt x="9335897" y="2981325"/>
                  <a:pt x="9795129" y="2706751"/>
                </a:cubicBezTo>
                <a:cubicBezTo>
                  <a:pt x="9923653" y="2629916"/>
                  <a:pt x="10034397" y="2535428"/>
                  <a:pt x="10148189" y="2438273"/>
                </a:cubicBezTo>
                <a:cubicBezTo>
                  <a:pt x="10266680" y="2337054"/>
                  <a:pt x="10388346" y="2233168"/>
                  <a:pt x="10535793" y="2145030"/>
                </a:cubicBezTo>
                <a:cubicBezTo>
                  <a:pt x="10547477" y="2138045"/>
                  <a:pt x="10559415" y="2131187"/>
                  <a:pt x="10571480" y="2124329"/>
                </a:cubicBezTo>
                <a:cubicBezTo>
                  <a:pt x="10982452" y="1893697"/>
                  <a:pt x="11487912" y="1783334"/>
                  <a:pt x="11935333" y="1797812"/>
                </a:cubicBezTo>
                <a:cubicBezTo>
                  <a:pt x="12357481" y="1811655"/>
                  <a:pt x="12757785" y="1941322"/>
                  <a:pt x="13114655" y="2124964"/>
                </a:cubicBezTo>
                <a:cubicBezTo>
                  <a:pt x="13434315" y="2289683"/>
                  <a:pt x="13725779" y="2510790"/>
                  <a:pt x="13967333" y="2780157"/>
                </a:cubicBezTo>
                <a:lnTo>
                  <a:pt x="13960220" y="2786507"/>
                </a:lnTo>
                <a:lnTo>
                  <a:pt x="13967333" y="2780157"/>
                </a:lnTo>
                <a:cubicBezTo>
                  <a:pt x="14004036" y="2820924"/>
                  <a:pt x="14039088" y="2861818"/>
                  <a:pt x="14072869" y="2902458"/>
                </a:cubicBezTo>
                <a:lnTo>
                  <a:pt x="14065504" y="2908554"/>
                </a:lnTo>
                <a:lnTo>
                  <a:pt x="14072869" y="2902458"/>
                </a:lnTo>
                <a:cubicBezTo>
                  <a:pt x="14132052" y="2973197"/>
                  <a:pt x="14187932" y="3042666"/>
                  <a:pt x="14242288" y="3110103"/>
                </a:cubicBezTo>
                <a:cubicBezTo>
                  <a:pt x="14293723" y="3173984"/>
                  <a:pt x="14343761" y="3236087"/>
                  <a:pt x="14393926" y="3296031"/>
                </a:cubicBezTo>
                <a:cubicBezTo>
                  <a:pt x="14562201" y="3497199"/>
                  <a:pt x="14730730" y="3673348"/>
                  <a:pt x="14954504" y="3807841"/>
                </a:cubicBezTo>
                <a:lnTo>
                  <a:pt x="14949551" y="3815969"/>
                </a:lnTo>
                <a:lnTo>
                  <a:pt x="14954504" y="3807841"/>
                </a:lnTo>
                <a:cubicBezTo>
                  <a:pt x="15222219" y="3968623"/>
                  <a:pt x="15567406" y="4059936"/>
                  <a:pt x="15915641" y="4067429"/>
                </a:cubicBezTo>
                <a:cubicBezTo>
                  <a:pt x="16229838" y="4074287"/>
                  <a:pt x="16534766" y="4023741"/>
                  <a:pt x="16822419" y="3934841"/>
                </a:cubicBezTo>
                <a:cubicBezTo>
                  <a:pt x="17254219" y="3801491"/>
                  <a:pt x="17651222" y="3587750"/>
                  <a:pt x="18056987" y="3369310"/>
                </a:cubicBezTo>
                <a:cubicBezTo>
                  <a:pt x="18104358" y="3343783"/>
                  <a:pt x="18151856" y="3318256"/>
                  <a:pt x="18199481" y="3292729"/>
                </a:cubicBezTo>
                <a:lnTo>
                  <a:pt x="18203926" y="3301111"/>
                </a:lnTo>
                <a:lnTo>
                  <a:pt x="18199481" y="3292729"/>
                </a:lnTo>
                <a:cubicBezTo>
                  <a:pt x="18312130" y="3232404"/>
                  <a:pt x="18425794" y="3171571"/>
                  <a:pt x="18541111" y="3111881"/>
                </a:cubicBezTo>
                <a:lnTo>
                  <a:pt x="18545429" y="3120390"/>
                </a:lnTo>
                <a:lnTo>
                  <a:pt x="18540984" y="3111881"/>
                </a:lnTo>
                <a:cubicBezTo>
                  <a:pt x="20184619" y="2257044"/>
                  <a:pt x="22158198" y="1593088"/>
                  <a:pt x="24377650" y="1348740"/>
                </a:cubicBezTo>
                <a:lnTo>
                  <a:pt x="24379682" y="1367663"/>
                </a:lnTo>
                <a:cubicBezTo>
                  <a:pt x="22162769" y="1611757"/>
                  <a:pt x="20191476" y="2275078"/>
                  <a:pt x="18549747" y="3128772"/>
                </a:cubicBezTo>
                <a:cubicBezTo>
                  <a:pt x="18434685" y="3188335"/>
                  <a:pt x="18321019" y="3249168"/>
                  <a:pt x="18208370" y="3309493"/>
                </a:cubicBezTo>
                <a:cubicBezTo>
                  <a:pt x="18160745" y="3335020"/>
                  <a:pt x="18113248" y="3360547"/>
                  <a:pt x="18065877" y="3386074"/>
                </a:cubicBezTo>
                <a:cubicBezTo>
                  <a:pt x="17660367" y="3604387"/>
                  <a:pt x="17261713" y="3819144"/>
                  <a:pt x="16827881" y="3953002"/>
                </a:cubicBezTo>
                <a:lnTo>
                  <a:pt x="16825087" y="3943858"/>
                </a:lnTo>
                <a:lnTo>
                  <a:pt x="16827881" y="3953002"/>
                </a:lnTo>
                <a:cubicBezTo>
                  <a:pt x="16538448" y="4042410"/>
                  <a:pt x="16231490" y="4093337"/>
                  <a:pt x="15915005" y="4086352"/>
                </a:cubicBezTo>
                <a:lnTo>
                  <a:pt x="15915259" y="4076827"/>
                </a:lnTo>
                <a:lnTo>
                  <a:pt x="15915005" y="4086352"/>
                </a:lnTo>
                <a:cubicBezTo>
                  <a:pt x="15563977" y="4078732"/>
                  <a:pt x="15215490" y="3986784"/>
                  <a:pt x="14944470" y="3823970"/>
                </a:cubicBezTo>
                <a:cubicBezTo>
                  <a:pt x="14717903" y="3687953"/>
                  <a:pt x="14547723" y="3509772"/>
                  <a:pt x="14379068" y="3308096"/>
                </a:cubicBezTo>
                <a:cubicBezTo>
                  <a:pt x="14328775" y="3248025"/>
                  <a:pt x="14278737" y="3185795"/>
                  <a:pt x="14227175" y="3121914"/>
                </a:cubicBezTo>
                <a:cubicBezTo>
                  <a:pt x="14172820" y="3054477"/>
                  <a:pt x="14116940" y="2985135"/>
                  <a:pt x="14058011" y="2914523"/>
                </a:cubicBezTo>
                <a:cubicBezTo>
                  <a:pt x="14024356" y="2874010"/>
                  <a:pt x="13989431" y="2833370"/>
                  <a:pt x="13952982" y="2792857"/>
                </a:cubicBezTo>
                <a:cubicBezTo>
                  <a:pt x="13713079" y="2525268"/>
                  <a:pt x="13423520" y="2305558"/>
                  <a:pt x="13105766" y="2141855"/>
                </a:cubicBezTo>
                <a:lnTo>
                  <a:pt x="13110083" y="2133346"/>
                </a:lnTo>
                <a:lnTo>
                  <a:pt x="13105766" y="2141855"/>
                </a:lnTo>
                <a:cubicBezTo>
                  <a:pt x="12750800" y="1959102"/>
                  <a:pt x="12353163" y="1830578"/>
                  <a:pt x="11934571" y="1816862"/>
                </a:cubicBezTo>
                <a:lnTo>
                  <a:pt x="11934825" y="1807337"/>
                </a:lnTo>
                <a:lnTo>
                  <a:pt x="11934571" y="1816862"/>
                </a:lnTo>
                <a:cubicBezTo>
                  <a:pt x="11490325" y="1802384"/>
                  <a:pt x="10988421" y="1912112"/>
                  <a:pt x="10580624" y="2140839"/>
                </a:cubicBezTo>
                <a:lnTo>
                  <a:pt x="10575925" y="2132584"/>
                </a:lnTo>
                <a:lnTo>
                  <a:pt x="10580624" y="2140839"/>
                </a:lnTo>
                <a:cubicBezTo>
                  <a:pt x="10568686" y="2147570"/>
                  <a:pt x="10557002" y="2154428"/>
                  <a:pt x="10545445" y="2161286"/>
                </a:cubicBezTo>
                <a:cubicBezTo>
                  <a:pt x="10399522" y="2248535"/>
                  <a:pt x="10278999" y="2351405"/>
                  <a:pt x="10160381" y="2452624"/>
                </a:cubicBezTo>
                <a:cubicBezTo>
                  <a:pt x="10046843" y="2549652"/>
                  <a:pt x="9934829" y="2645283"/>
                  <a:pt x="9804781" y="2723007"/>
                </a:cubicBezTo>
                <a:lnTo>
                  <a:pt x="9799955" y="2714879"/>
                </a:lnTo>
                <a:lnTo>
                  <a:pt x="9804781" y="2723007"/>
                </a:lnTo>
                <a:cubicBezTo>
                  <a:pt x="9341612" y="2999994"/>
                  <a:pt x="8595360" y="3004439"/>
                  <a:pt x="8296783" y="2708783"/>
                </a:cubicBezTo>
                <a:lnTo>
                  <a:pt x="8303514" y="2702052"/>
                </a:lnTo>
                <a:lnTo>
                  <a:pt x="8296783" y="2708783"/>
                </a:lnTo>
                <a:cubicBezTo>
                  <a:pt x="8226679" y="2639441"/>
                  <a:pt x="8185277" y="2563114"/>
                  <a:pt x="8153273" y="2481326"/>
                </a:cubicBezTo>
                <a:lnTo>
                  <a:pt x="8162163" y="2477897"/>
                </a:lnTo>
                <a:lnTo>
                  <a:pt x="8153273" y="2481326"/>
                </a:lnTo>
                <a:cubicBezTo>
                  <a:pt x="8124952" y="2408936"/>
                  <a:pt x="8107299" y="2331593"/>
                  <a:pt x="8089011" y="2251837"/>
                </a:cubicBezTo>
                <a:cubicBezTo>
                  <a:pt x="8057896" y="2115947"/>
                  <a:pt x="8025003" y="1972310"/>
                  <a:pt x="7935341" y="1827784"/>
                </a:cubicBezTo>
                <a:cubicBezTo>
                  <a:pt x="7713218" y="1469898"/>
                  <a:pt x="7147179" y="1233805"/>
                  <a:pt x="6671183" y="1184783"/>
                </a:cubicBezTo>
                <a:cubicBezTo>
                  <a:pt x="6583807" y="1175766"/>
                  <a:pt x="6498717" y="1171194"/>
                  <a:pt x="6415786" y="1170432"/>
                </a:cubicBezTo>
                <a:lnTo>
                  <a:pt x="6415913" y="1160907"/>
                </a:lnTo>
                <a:lnTo>
                  <a:pt x="6415786" y="1170432"/>
                </a:lnTo>
                <a:cubicBezTo>
                  <a:pt x="6189726" y="1168527"/>
                  <a:pt x="5972810" y="1191641"/>
                  <a:pt x="5755259" y="1221105"/>
                </a:cubicBezTo>
                <a:cubicBezTo>
                  <a:pt x="5687187" y="1230376"/>
                  <a:pt x="5619242" y="1240155"/>
                  <a:pt x="5550789" y="1250061"/>
                </a:cubicBezTo>
                <a:cubicBezTo>
                  <a:pt x="5481828" y="1260094"/>
                  <a:pt x="5412359" y="1270127"/>
                  <a:pt x="5342382" y="1279652"/>
                </a:cubicBezTo>
                <a:cubicBezTo>
                  <a:pt x="4897501" y="1339977"/>
                  <a:pt x="4378325" y="1389634"/>
                  <a:pt x="3833622" y="1287653"/>
                </a:cubicBezTo>
                <a:lnTo>
                  <a:pt x="3835400" y="1278255"/>
                </a:lnTo>
                <a:lnTo>
                  <a:pt x="3833622" y="1287653"/>
                </a:lnTo>
                <a:cubicBezTo>
                  <a:pt x="3801999" y="1281684"/>
                  <a:pt x="3770122" y="1276477"/>
                  <a:pt x="3737991" y="1271905"/>
                </a:cubicBezTo>
                <a:cubicBezTo>
                  <a:pt x="3575431" y="1248664"/>
                  <a:pt x="3408045" y="1240917"/>
                  <a:pt x="3246501" y="1233551"/>
                </a:cubicBezTo>
                <a:cubicBezTo>
                  <a:pt x="3096895" y="1226693"/>
                  <a:pt x="2951988" y="1219962"/>
                  <a:pt x="2821432" y="1201293"/>
                </a:cubicBezTo>
                <a:lnTo>
                  <a:pt x="2822829" y="1191895"/>
                </a:lnTo>
                <a:lnTo>
                  <a:pt x="2821432" y="1201293"/>
                </a:lnTo>
                <a:cubicBezTo>
                  <a:pt x="2802509" y="1198626"/>
                  <a:pt x="2783840" y="1196467"/>
                  <a:pt x="2765171" y="1194943"/>
                </a:cubicBezTo>
                <a:cubicBezTo>
                  <a:pt x="2655443" y="1185926"/>
                  <a:pt x="2550287" y="1195832"/>
                  <a:pt x="2441067" y="1206119"/>
                </a:cubicBezTo>
                <a:cubicBezTo>
                  <a:pt x="2325497" y="1217041"/>
                  <a:pt x="2205482" y="1228344"/>
                  <a:pt x="2072640" y="1217422"/>
                </a:cubicBezTo>
                <a:lnTo>
                  <a:pt x="2073402" y="1207897"/>
                </a:lnTo>
                <a:lnTo>
                  <a:pt x="2072640" y="1217422"/>
                </a:lnTo>
                <a:cubicBezTo>
                  <a:pt x="1736979" y="1189990"/>
                  <a:pt x="1307719" y="1089152"/>
                  <a:pt x="939419" y="879983"/>
                </a:cubicBezTo>
                <a:lnTo>
                  <a:pt x="944118" y="871728"/>
                </a:lnTo>
                <a:lnTo>
                  <a:pt x="939419" y="879983"/>
                </a:lnTo>
                <a:cubicBezTo>
                  <a:pt x="514223" y="638556"/>
                  <a:pt x="171831" y="299593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"/>
          <p:cNvSpPr/>
          <p:nvPr/>
        </p:nvSpPr>
        <p:spPr>
          <a:xfrm>
            <a:off x="3889" y="5931232"/>
            <a:ext cx="18280380" cy="3166586"/>
          </a:xfrm>
          <a:custGeom>
            <a:rect b="b" l="l" r="r" t="t"/>
            <a:pathLst>
              <a:path extrusionOk="0" h="4222115" w="24373841">
                <a:moveTo>
                  <a:pt x="16256" y="0"/>
                </a:moveTo>
                <a:cubicBezTo>
                  <a:pt x="183642" y="276733"/>
                  <a:pt x="513080" y="610362"/>
                  <a:pt x="924179" y="857250"/>
                </a:cubicBezTo>
                <a:cubicBezTo>
                  <a:pt x="1275461" y="1068324"/>
                  <a:pt x="1686560" y="1182243"/>
                  <a:pt x="2011807" y="1228471"/>
                </a:cubicBezTo>
                <a:lnTo>
                  <a:pt x="2010410" y="1237869"/>
                </a:lnTo>
                <a:lnTo>
                  <a:pt x="2011807" y="1228471"/>
                </a:lnTo>
                <a:cubicBezTo>
                  <a:pt x="2139950" y="1246632"/>
                  <a:pt x="2257552" y="1244346"/>
                  <a:pt x="2372360" y="1241933"/>
                </a:cubicBezTo>
                <a:cubicBezTo>
                  <a:pt x="2479802" y="1239774"/>
                  <a:pt x="2584831" y="1237615"/>
                  <a:pt x="2692400" y="1252855"/>
                </a:cubicBezTo>
                <a:cubicBezTo>
                  <a:pt x="2711704" y="1255649"/>
                  <a:pt x="2731008" y="1258951"/>
                  <a:pt x="2750439" y="1262888"/>
                </a:cubicBezTo>
                <a:lnTo>
                  <a:pt x="2748534" y="1272159"/>
                </a:lnTo>
                <a:lnTo>
                  <a:pt x="2750439" y="1262888"/>
                </a:lnTo>
                <a:cubicBezTo>
                  <a:pt x="2897632" y="1292860"/>
                  <a:pt x="3063240" y="1306322"/>
                  <a:pt x="3234436" y="1320165"/>
                </a:cubicBezTo>
                <a:cubicBezTo>
                  <a:pt x="3403346" y="1333881"/>
                  <a:pt x="3577590" y="1348105"/>
                  <a:pt x="3743452" y="1379093"/>
                </a:cubicBezTo>
                <a:lnTo>
                  <a:pt x="3741674" y="1388491"/>
                </a:lnTo>
                <a:lnTo>
                  <a:pt x="3743452" y="1379093"/>
                </a:lnTo>
                <a:cubicBezTo>
                  <a:pt x="4295902" y="1482217"/>
                  <a:pt x="4827651" y="1419987"/>
                  <a:pt x="5286121" y="1344295"/>
                </a:cubicBezTo>
                <a:cubicBezTo>
                  <a:pt x="5360289" y="1332103"/>
                  <a:pt x="5433822" y="1319276"/>
                  <a:pt x="5507101" y="1306449"/>
                </a:cubicBezTo>
                <a:cubicBezTo>
                  <a:pt x="5579872" y="1293749"/>
                  <a:pt x="5652262" y="1281049"/>
                  <a:pt x="5724779" y="1269111"/>
                </a:cubicBezTo>
                <a:cubicBezTo>
                  <a:pt x="5946394" y="1232662"/>
                  <a:pt x="6168771" y="1202817"/>
                  <a:pt x="6400673" y="1198753"/>
                </a:cubicBezTo>
                <a:cubicBezTo>
                  <a:pt x="6487414" y="1197356"/>
                  <a:pt x="6576187" y="1199769"/>
                  <a:pt x="6667627" y="1207135"/>
                </a:cubicBezTo>
                <a:lnTo>
                  <a:pt x="6666865" y="1216660"/>
                </a:lnTo>
                <a:lnTo>
                  <a:pt x="6667627" y="1207135"/>
                </a:lnTo>
                <a:cubicBezTo>
                  <a:pt x="7163435" y="1246759"/>
                  <a:pt x="7756525" y="1484122"/>
                  <a:pt x="7981188" y="1861312"/>
                </a:cubicBezTo>
                <a:cubicBezTo>
                  <a:pt x="8073390" y="2016252"/>
                  <a:pt x="8101457" y="2171319"/>
                  <a:pt x="8127619" y="2315464"/>
                </a:cubicBezTo>
                <a:cubicBezTo>
                  <a:pt x="8142351" y="2396363"/>
                  <a:pt x="8156321" y="2473579"/>
                  <a:pt x="8180451" y="2546350"/>
                </a:cubicBezTo>
                <a:cubicBezTo>
                  <a:pt x="8208645" y="2631186"/>
                  <a:pt x="8246745" y="2709926"/>
                  <a:pt x="8314055" y="2781935"/>
                </a:cubicBezTo>
                <a:cubicBezTo>
                  <a:pt x="8602472" y="3090926"/>
                  <a:pt x="9361932" y="3101975"/>
                  <a:pt x="9842500" y="2829306"/>
                </a:cubicBezTo>
                <a:lnTo>
                  <a:pt x="9847199" y="2837561"/>
                </a:lnTo>
                <a:lnTo>
                  <a:pt x="9842500" y="2829306"/>
                </a:lnTo>
                <a:cubicBezTo>
                  <a:pt x="9975850" y="2753614"/>
                  <a:pt x="10091547" y="2659507"/>
                  <a:pt x="10210546" y="2562860"/>
                </a:cubicBezTo>
                <a:cubicBezTo>
                  <a:pt x="10334625" y="2462022"/>
                  <a:pt x="10462133" y="2358390"/>
                  <a:pt x="10615803" y="2271014"/>
                </a:cubicBezTo>
                <a:cubicBezTo>
                  <a:pt x="10619105" y="2269109"/>
                  <a:pt x="10622407" y="2267331"/>
                  <a:pt x="10625709" y="2265426"/>
                </a:cubicBezTo>
                <a:cubicBezTo>
                  <a:pt x="11034014" y="2038223"/>
                  <a:pt x="11528171" y="1909572"/>
                  <a:pt x="11973052" y="1921256"/>
                </a:cubicBezTo>
                <a:lnTo>
                  <a:pt x="11972798" y="1930781"/>
                </a:lnTo>
                <a:lnTo>
                  <a:pt x="11973052" y="1921256"/>
                </a:lnTo>
                <a:cubicBezTo>
                  <a:pt x="12390374" y="1932178"/>
                  <a:pt x="12795123" y="2037588"/>
                  <a:pt x="13155803" y="2209927"/>
                </a:cubicBezTo>
                <a:cubicBezTo>
                  <a:pt x="13479780" y="2364867"/>
                  <a:pt x="13774292" y="2578608"/>
                  <a:pt x="14011148" y="2846578"/>
                </a:cubicBezTo>
                <a:lnTo>
                  <a:pt x="14004036" y="2852928"/>
                </a:lnTo>
                <a:lnTo>
                  <a:pt x="14011148" y="2846578"/>
                </a:lnTo>
                <a:cubicBezTo>
                  <a:pt x="14047090" y="2887091"/>
                  <a:pt x="14080998" y="2927604"/>
                  <a:pt x="14113765" y="2968244"/>
                </a:cubicBezTo>
                <a:lnTo>
                  <a:pt x="14106398" y="2974213"/>
                </a:lnTo>
                <a:lnTo>
                  <a:pt x="14113765" y="2968244"/>
                </a:lnTo>
                <a:cubicBezTo>
                  <a:pt x="14189710" y="3061970"/>
                  <a:pt x="14258798" y="3153918"/>
                  <a:pt x="14325346" y="3242564"/>
                </a:cubicBezTo>
                <a:cubicBezTo>
                  <a:pt x="14387576" y="3325368"/>
                  <a:pt x="14447647" y="3405251"/>
                  <a:pt x="14509116" y="3481197"/>
                </a:cubicBezTo>
                <a:cubicBezTo>
                  <a:pt x="14635861" y="3637661"/>
                  <a:pt x="14768830" y="3777488"/>
                  <a:pt x="14939390" y="3891534"/>
                </a:cubicBezTo>
                <a:lnTo>
                  <a:pt x="14934057" y="3899408"/>
                </a:lnTo>
                <a:lnTo>
                  <a:pt x="14939390" y="3891534"/>
                </a:lnTo>
                <a:cubicBezTo>
                  <a:pt x="15193517" y="4061206"/>
                  <a:pt x="15529306" y="4163568"/>
                  <a:pt x="15873603" y="4184269"/>
                </a:cubicBezTo>
                <a:cubicBezTo>
                  <a:pt x="16183610" y="4202938"/>
                  <a:pt x="16489680" y="4165092"/>
                  <a:pt x="16780256" y="4088257"/>
                </a:cubicBezTo>
                <a:lnTo>
                  <a:pt x="16782668" y="4097528"/>
                </a:lnTo>
                <a:lnTo>
                  <a:pt x="16780256" y="4088257"/>
                </a:lnTo>
                <a:cubicBezTo>
                  <a:pt x="17228058" y="3969766"/>
                  <a:pt x="17643602" y="3766185"/>
                  <a:pt x="18068416" y="3557905"/>
                </a:cubicBezTo>
                <a:cubicBezTo>
                  <a:pt x="18106264" y="3539363"/>
                  <a:pt x="18144236" y="3520694"/>
                  <a:pt x="18182336" y="3502152"/>
                </a:cubicBezTo>
                <a:cubicBezTo>
                  <a:pt x="18189702" y="3498596"/>
                  <a:pt x="18197067" y="3494913"/>
                  <a:pt x="18204434" y="3491357"/>
                </a:cubicBezTo>
                <a:cubicBezTo>
                  <a:pt x="18211800" y="3487801"/>
                  <a:pt x="18219165" y="3484118"/>
                  <a:pt x="18226659" y="3480562"/>
                </a:cubicBezTo>
                <a:cubicBezTo>
                  <a:pt x="18326863" y="3431667"/>
                  <a:pt x="18427954" y="3382391"/>
                  <a:pt x="18530063" y="3333877"/>
                </a:cubicBezTo>
                <a:lnTo>
                  <a:pt x="18534126" y="3342513"/>
                </a:lnTo>
                <a:lnTo>
                  <a:pt x="18530063" y="3333877"/>
                </a:lnTo>
                <a:cubicBezTo>
                  <a:pt x="20200238" y="2538730"/>
                  <a:pt x="22174200" y="1930019"/>
                  <a:pt x="24372063" y="1717548"/>
                </a:cubicBezTo>
                <a:lnTo>
                  <a:pt x="24373841" y="1736471"/>
                </a:lnTo>
                <a:cubicBezTo>
                  <a:pt x="22178390" y="1948688"/>
                  <a:pt x="20206588" y="2556764"/>
                  <a:pt x="18538191" y="3351022"/>
                </a:cubicBezTo>
                <a:cubicBezTo>
                  <a:pt x="18436209" y="3399409"/>
                  <a:pt x="18335243" y="3448685"/>
                  <a:pt x="18235040" y="3497580"/>
                </a:cubicBezTo>
                <a:cubicBezTo>
                  <a:pt x="18227675" y="3501136"/>
                  <a:pt x="18220309" y="3504819"/>
                  <a:pt x="18212815" y="3508375"/>
                </a:cubicBezTo>
                <a:cubicBezTo>
                  <a:pt x="18205323" y="3511931"/>
                  <a:pt x="18198084" y="3515614"/>
                  <a:pt x="18190717" y="3519170"/>
                </a:cubicBezTo>
                <a:lnTo>
                  <a:pt x="18186527" y="3510661"/>
                </a:lnTo>
                <a:lnTo>
                  <a:pt x="18190717" y="3519170"/>
                </a:lnTo>
                <a:cubicBezTo>
                  <a:pt x="18152617" y="3537712"/>
                  <a:pt x="18114645" y="3556381"/>
                  <a:pt x="18076799" y="3574923"/>
                </a:cubicBezTo>
                <a:cubicBezTo>
                  <a:pt x="17652239" y="3783076"/>
                  <a:pt x="17235042" y="3987546"/>
                  <a:pt x="16785082" y="4106672"/>
                </a:cubicBezTo>
                <a:cubicBezTo>
                  <a:pt x="16492855" y="4184015"/>
                  <a:pt x="16184626" y="4222115"/>
                  <a:pt x="15872460" y="4203319"/>
                </a:cubicBezTo>
                <a:lnTo>
                  <a:pt x="15873095" y="4193794"/>
                </a:lnTo>
                <a:lnTo>
                  <a:pt x="15872588" y="4203319"/>
                </a:lnTo>
                <a:cubicBezTo>
                  <a:pt x="15525623" y="4182491"/>
                  <a:pt x="15186406" y="4079367"/>
                  <a:pt x="14928977" y="3907409"/>
                </a:cubicBezTo>
                <a:cubicBezTo>
                  <a:pt x="14756130" y="3791839"/>
                  <a:pt x="14621763" y="3650488"/>
                  <a:pt x="14494383" y="3493262"/>
                </a:cubicBezTo>
                <a:cubicBezTo>
                  <a:pt x="14432534" y="3416935"/>
                  <a:pt x="14372336" y="3336798"/>
                  <a:pt x="14310106" y="3254121"/>
                </a:cubicBezTo>
                <a:cubicBezTo>
                  <a:pt x="14243431" y="3165475"/>
                  <a:pt x="14174597" y="3073781"/>
                  <a:pt x="14098905" y="2980309"/>
                </a:cubicBezTo>
                <a:cubicBezTo>
                  <a:pt x="14066392" y="2939923"/>
                  <a:pt x="14032611" y="2899537"/>
                  <a:pt x="13996924" y="2859405"/>
                </a:cubicBezTo>
                <a:cubicBezTo>
                  <a:pt x="13761847" y="2593594"/>
                  <a:pt x="13469365" y="2381250"/>
                  <a:pt x="13147548" y="2227326"/>
                </a:cubicBezTo>
                <a:lnTo>
                  <a:pt x="13151613" y="2218690"/>
                </a:lnTo>
                <a:lnTo>
                  <a:pt x="13147548" y="2227326"/>
                </a:lnTo>
                <a:cubicBezTo>
                  <a:pt x="12789154" y="2056003"/>
                  <a:pt x="12386945" y="1951355"/>
                  <a:pt x="11972544" y="1940433"/>
                </a:cubicBezTo>
                <a:cubicBezTo>
                  <a:pt x="11531346" y="1928876"/>
                  <a:pt x="11040618" y="2056511"/>
                  <a:pt x="10634980" y="2282190"/>
                </a:cubicBezTo>
                <a:lnTo>
                  <a:pt x="10630408" y="2273808"/>
                </a:lnTo>
                <a:lnTo>
                  <a:pt x="10635107" y="2282063"/>
                </a:lnTo>
                <a:cubicBezTo>
                  <a:pt x="10631805" y="2283841"/>
                  <a:pt x="10628503" y="2285746"/>
                  <a:pt x="10625328" y="2287524"/>
                </a:cubicBezTo>
                <a:cubicBezTo>
                  <a:pt x="10473309" y="2373884"/>
                  <a:pt x="10346944" y="2476627"/>
                  <a:pt x="10222611" y="2577592"/>
                </a:cubicBezTo>
                <a:cubicBezTo>
                  <a:pt x="10103866" y="2674112"/>
                  <a:pt x="9986899" y="2769235"/>
                  <a:pt x="9852025" y="2845816"/>
                </a:cubicBezTo>
                <a:cubicBezTo>
                  <a:pt x="9367647" y="3120771"/>
                  <a:pt x="8597265" y="3113024"/>
                  <a:pt x="8300339" y="2794889"/>
                </a:cubicBezTo>
                <a:lnTo>
                  <a:pt x="8307324" y="2788412"/>
                </a:lnTo>
                <a:lnTo>
                  <a:pt x="8300339" y="2794889"/>
                </a:lnTo>
                <a:cubicBezTo>
                  <a:pt x="8230616" y="2720213"/>
                  <a:pt x="8191373" y="2638806"/>
                  <a:pt x="8162671" y="2552319"/>
                </a:cubicBezTo>
                <a:lnTo>
                  <a:pt x="8171688" y="2549271"/>
                </a:lnTo>
                <a:lnTo>
                  <a:pt x="8162671" y="2552319"/>
                </a:lnTo>
                <a:cubicBezTo>
                  <a:pt x="8138033" y="2478151"/>
                  <a:pt x="8123682" y="2399538"/>
                  <a:pt x="8109077" y="2318893"/>
                </a:cubicBezTo>
                <a:cubicBezTo>
                  <a:pt x="8082915" y="2174494"/>
                  <a:pt x="8055229" y="2022602"/>
                  <a:pt x="7965059" y="1871091"/>
                </a:cubicBezTo>
                <a:lnTo>
                  <a:pt x="7973187" y="1866265"/>
                </a:lnTo>
                <a:lnTo>
                  <a:pt x="7965059" y="1871091"/>
                </a:lnTo>
                <a:cubicBezTo>
                  <a:pt x="7744841" y="1501902"/>
                  <a:pt x="7159498" y="1265682"/>
                  <a:pt x="6666103" y="1226312"/>
                </a:cubicBezTo>
                <a:cubicBezTo>
                  <a:pt x="6575425" y="1218946"/>
                  <a:pt x="6487287" y="1216533"/>
                  <a:pt x="6401054" y="1217930"/>
                </a:cubicBezTo>
                <a:lnTo>
                  <a:pt x="6400927" y="1208405"/>
                </a:lnTo>
                <a:lnTo>
                  <a:pt x="6401054" y="1217930"/>
                </a:lnTo>
                <a:cubicBezTo>
                  <a:pt x="6170549" y="1221867"/>
                  <a:pt x="5949188" y="1251585"/>
                  <a:pt x="5727954" y="1288034"/>
                </a:cubicBezTo>
                <a:cubicBezTo>
                  <a:pt x="5655564" y="1299972"/>
                  <a:pt x="5583174" y="1312545"/>
                  <a:pt x="5510403" y="1325245"/>
                </a:cubicBezTo>
                <a:cubicBezTo>
                  <a:pt x="5437124" y="1338072"/>
                  <a:pt x="5363464" y="1350899"/>
                  <a:pt x="5289169" y="1363091"/>
                </a:cubicBezTo>
                <a:lnTo>
                  <a:pt x="5287645" y="1353693"/>
                </a:lnTo>
                <a:lnTo>
                  <a:pt x="5289169" y="1363091"/>
                </a:lnTo>
                <a:cubicBezTo>
                  <a:pt x="4830191" y="1438783"/>
                  <a:pt x="4295775" y="1501521"/>
                  <a:pt x="3739896" y="1397762"/>
                </a:cubicBezTo>
                <a:cubicBezTo>
                  <a:pt x="3575177" y="1367028"/>
                  <a:pt x="3401949" y="1352931"/>
                  <a:pt x="3232912" y="1339088"/>
                </a:cubicBezTo>
                <a:cubicBezTo>
                  <a:pt x="3062097" y="1325245"/>
                  <a:pt x="2895219" y="1311656"/>
                  <a:pt x="2746629" y="1281430"/>
                </a:cubicBezTo>
                <a:cubicBezTo>
                  <a:pt x="2727579" y="1277493"/>
                  <a:pt x="2708656" y="1274318"/>
                  <a:pt x="2689733" y="1271651"/>
                </a:cubicBezTo>
                <a:cubicBezTo>
                  <a:pt x="2584069" y="1256665"/>
                  <a:pt x="2480564" y="1258697"/>
                  <a:pt x="2372868" y="1260983"/>
                </a:cubicBezTo>
                <a:cubicBezTo>
                  <a:pt x="2258314" y="1263269"/>
                  <a:pt x="2139188" y="1265809"/>
                  <a:pt x="2009267" y="1247267"/>
                </a:cubicBezTo>
                <a:cubicBezTo>
                  <a:pt x="1682242" y="1200785"/>
                  <a:pt x="1268476" y="1086231"/>
                  <a:pt x="914527" y="873506"/>
                </a:cubicBezTo>
                <a:lnTo>
                  <a:pt x="919480" y="865378"/>
                </a:lnTo>
                <a:lnTo>
                  <a:pt x="914527" y="873506"/>
                </a:lnTo>
                <a:cubicBezTo>
                  <a:pt x="501015" y="625348"/>
                  <a:pt x="169164" y="289687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"/>
          <p:cNvSpPr/>
          <p:nvPr/>
        </p:nvSpPr>
        <p:spPr>
          <a:xfrm>
            <a:off x="8585" y="5796736"/>
            <a:ext cx="18275237" cy="3263550"/>
          </a:xfrm>
          <a:custGeom>
            <a:rect b="b" l="l" r="r" t="t"/>
            <a:pathLst>
              <a:path extrusionOk="0" h="4351401" w="24366982">
                <a:moveTo>
                  <a:pt x="16256" y="0"/>
                </a:moveTo>
                <a:cubicBezTo>
                  <a:pt x="181229" y="266954"/>
                  <a:pt x="500507" y="597027"/>
                  <a:pt x="899541" y="851027"/>
                </a:cubicBezTo>
                <a:lnTo>
                  <a:pt x="894461" y="859028"/>
                </a:lnTo>
                <a:lnTo>
                  <a:pt x="899541" y="851027"/>
                </a:lnTo>
                <a:cubicBezTo>
                  <a:pt x="1236853" y="1065657"/>
                  <a:pt x="1632331" y="1193292"/>
                  <a:pt x="1949450" y="1258570"/>
                </a:cubicBezTo>
                <a:lnTo>
                  <a:pt x="1947545" y="1267841"/>
                </a:lnTo>
                <a:lnTo>
                  <a:pt x="1949450" y="1258570"/>
                </a:lnTo>
                <a:cubicBezTo>
                  <a:pt x="2123694" y="1294384"/>
                  <a:pt x="2277110" y="1307084"/>
                  <a:pt x="2431415" y="1319911"/>
                </a:cubicBezTo>
                <a:cubicBezTo>
                  <a:pt x="2511425" y="1326515"/>
                  <a:pt x="2591689" y="1333246"/>
                  <a:pt x="2675001" y="1343152"/>
                </a:cubicBezTo>
                <a:lnTo>
                  <a:pt x="2673858" y="1352550"/>
                </a:lnTo>
                <a:lnTo>
                  <a:pt x="2675001" y="1343152"/>
                </a:lnTo>
                <a:cubicBezTo>
                  <a:pt x="2978912" y="1379347"/>
                  <a:pt x="3325876" y="1429004"/>
                  <a:pt x="3649218" y="1489202"/>
                </a:cubicBezTo>
                <a:cubicBezTo>
                  <a:pt x="4212336" y="1593977"/>
                  <a:pt x="4759198" y="1518666"/>
                  <a:pt x="5231892" y="1427988"/>
                </a:cubicBezTo>
                <a:cubicBezTo>
                  <a:pt x="5309616" y="1413129"/>
                  <a:pt x="5386832" y="1397381"/>
                  <a:pt x="5463921" y="1381887"/>
                </a:cubicBezTo>
                <a:cubicBezTo>
                  <a:pt x="5540375" y="1366393"/>
                  <a:pt x="5616702" y="1350899"/>
                  <a:pt x="5693156" y="1336294"/>
                </a:cubicBezTo>
                <a:cubicBezTo>
                  <a:pt x="5919724" y="1292860"/>
                  <a:pt x="6147562" y="1256411"/>
                  <a:pt x="6385306" y="1246505"/>
                </a:cubicBezTo>
                <a:cubicBezTo>
                  <a:pt x="6475095" y="1242949"/>
                  <a:pt x="6567297" y="1243330"/>
                  <a:pt x="6661912" y="1248791"/>
                </a:cubicBezTo>
                <a:lnTo>
                  <a:pt x="6661404" y="1258316"/>
                </a:lnTo>
                <a:lnTo>
                  <a:pt x="6661912" y="1248791"/>
                </a:lnTo>
                <a:cubicBezTo>
                  <a:pt x="7175373" y="1278509"/>
                  <a:pt x="7788021" y="1516126"/>
                  <a:pt x="8010652" y="1905508"/>
                </a:cubicBezTo>
                <a:lnTo>
                  <a:pt x="8002397" y="1910207"/>
                </a:lnTo>
                <a:lnTo>
                  <a:pt x="8010652" y="1905508"/>
                </a:lnTo>
                <a:cubicBezTo>
                  <a:pt x="8103235" y="2067433"/>
                  <a:pt x="8125587" y="2230628"/>
                  <a:pt x="8146669" y="2383155"/>
                </a:cubicBezTo>
                <a:cubicBezTo>
                  <a:pt x="8157972" y="2465324"/>
                  <a:pt x="8168767" y="2544064"/>
                  <a:pt x="8189722" y="2618740"/>
                </a:cubicBezTo>
                <a:lnTo>
                  <a:pt x="8180578" y="2621280"/>
                </a:lnTo>
                <a:lnTo>
                  <a:pt x="8189722" y="2618740"/>
                </a:lnTo>
                <a:cubicBezTo>
                  <a:pt x="8214868" y="2708402"/>
                  <a:pt x="8250809" y="2792095"/>
                  <a:pt x="8317738" y="2869184"/>
                </a:cubicBezTo>
                <a:cubicBezTo>
                  <a:pt x="8604504" y="3199892"/>
                  <a:pt x="9387459" y="3222879"/>
                  <a:pt x="9889744" y="2952496"/>
                </a:cubicBezTo>
                <a:cubicBezTo>
                  <a:pt x="10028555" y="2877820"/>
                  <a:pt x="10149840" y="2784094"/>
                  <a:pt x="10274554" y="2687574"/>
                </a:cubicBezTo>
                <a:cubicBezTo>
                  <a:pt x="10399522" y="2590927"/>
                  <a:pt x="10527919" y="2491613"/>
                  <a:pt x="10679938" y="2407412"/>
                </a:cubicBezTo>
                <a:cubicBezTo>
                  <a:pt x="11085576" y="2183384"/>
                  <a:pt x="11568049" y="2056511"/>
                  <a:pt x="12010009" y="2045462"/>
                </a:cubicBezTo>
                <a:cubicBezTo>
                  <a:pt x="12423394" y="2035175"/>
                  <a:pt x="12832461" y="2134743"/>
                  <a:pt x="13196570" y="2295779"/>
                </a:cubicBezTo>
                <a:lnTo>
                  <a:pt x="13192760" y="2304542"/>
                </a:lnTo>
                <a:lnTo>
                  <a:pt x="13196570" y="2295779"/>
                </a:lnTo>
                <a:cubicBezTo>
                  <a:pt x="13524739" y="2440813"/>
                  <a:pt x="13822426" y="2647442"/>
                  <a:pt x="14054709" y="2913888"/>
                </a:cubicBezTo>
                <a:lnTo>
                  <a:pt x="14047470" y="2920111"/>
                </a:lnTo>
                <a:lnTo>
                  <a:pt x="14054582" y="2913888"/>
                </a:lnTo>
                <a:cubicBezTo>
                  <a:pt x="14089889" y="2954147"/>
                  <a:pt x="14122781" y="2994533"/>
                  <a:pt x="14154277" y="3035046"/>
                </a:cubicBezTo>
                <a:lnTo>
                  <a:pt x="14146784" y="3040888"/>
                </a:lnTo>
                <a:lnTo>
                  <a:pt x="14154277" y="3035046"/>
                </a:lnTo>
                <a:cubicBezTo>
                  <a:pt x="14242416" y="3147568"/>
                  <a:pt x="14318996" y="3258312"/>
                  <a:pt x="14392529" y="3364484"/>
                </a:cubicBezTo>
                <a:cubicBezTo>
                  <a:pt x="14460601" y="3462909"/>
                  <a:pt x="14526006" y="3557270"/>
                  <a:pt x="14595602" y="3646170"/>
                </a:cubicBezTo>
                <a:cubicBezTo>
                  <a:pt x="14691488" y="3768725"/>
                  <a:pt x="14795118" y="3880231"/>
                  <a:pt x="14924151" y="3976116"/>
                </a:cubicBezTo>
                <a:cubicBezTo>
                  <a:pt x="15164435" y="4154805"/>
                  <a:pt x="15490825" y="4267962"/>
                  <a:pt x="15831185" y="4301871"/>
                </a:cubicBezTo>
                <a:lnTo>
                  <a:pt x="15830296" y="4311396"/>
                </a:lnTo>
                <a:lnTo>
                  <a:pt x="15831185" y="4301871"/>
                </a:lnTo>
                <a:cubicBezTo>
                  <a:pt x="16137255" y="4332351"/>
                  <a:pt x="16444467" y="4307078"/>
                  <a:pt x="16737457" y="4242308"/>
                </a:cubicBezTo>
                <a:cubicBezTo>
                  <a:pt x="17200626" y="4139946"/>
                  <a:pt x="17634331" y="3947414"/>
                  <a:pt x="18077689" y="3750691"/>
                </a:cubicBezTo>
                <a:cubicBezTo>
                  <a:pt x="18106643" y="3737864"/>
                  <a:pt x="18135600" y="3725037"/>
                  <a:pt x="18164556" y="3712210"/>
                </a:cubicBezTo>
                <a:lnTo>
                  <a:pt x="18168367" y="3720973"/>
                </a:lnTo>
                <a:lnTo>
                  <a:pt x="18164556" y="3712210"/>
                </a:lnTo>
                <a:cubicBezTo>
                  <a:pt x="18174463" y="3707765"/>
                  <a:pt x="18184495" y="3703320"/>
                  <a:pt x="18194401" y="3699002"/>
                </a:cubicBezTo>
                <a:cubicBezTo>
                  <a:pt x="18204307" y="3694684"/>
                  <a:pt x="18214341" y="3690112"/>
                  <a:pt x="18224373" y="3685667"/>
                </a:cubicBezTo>
                <a:cubicBezTo>
                  <a:pt x="18321528" y="3642487"/>
                  <a:pt x="18419572" y="3599180"/>
                  <a:pt x="18518251" y="3556635"/>
                </a:cubicBezTo>
                <a:lnTo>
                  <a:pt x="18522061" y="3565398"/>
                </a:lnTo>
                <a:lnTo>
                  <a:pt x="18518251" y="3556635"/>
                </a:lnTo>
                <a:cubicBezTo>
                  <a:pt x="20214718" y="2821178"/>
                  <a:pt x="22189186" y="2267839"/>
                  <a:pt x="24365458" y="2087118"/>
                </a:cubicBezTo>
                <a:lnTo>
                  <a:pt x="24366982" y="2106041"/>
                </a:lnTo>
                <a:cubicBezTo>
                  <a:pt x="22192868" y="2286635"/>
                  <a:pt x="20220432" y="2839339"/>
                  <a:pt x="18525743" y="3574034"/>
                </a:cubicBezTo>
                <a:cubicBezTo>
                  <a:pt x="18427066" y="3616579"/>
                  <a:pt x="18329275" y="3659886"/>
                  <a:pt x="18231992" y="3702939"/>
                </a:cubicBezTo>
                <a:cubicBezTo>
                  <a:pt x="18221960" y="3707384"/>
                  <a:pt x="18212054" y="3711829"/>
                  <a:pt x="18202021" y="3716274"/>
                </a:cubicBezTo>
                <a:cubicBezTo>
                  <a:pt x="18191989" y="3720719"/>
                  <a:pt x="18182082" y="3725164"/>
                  <a:pt x="18172176" y="3729482"/>
                </a:cubicBezTo>
                <a:cubicBezTo>
                  <a:pt x="18143220" y="3742309"/>
                  <a:pt x="18114265" y="3755136"/>
                  <a:pt x="18085308" y="3767963"/>
                </a:cubicBezTo>
                <a:cubicBezTo>
                  <a:pt x="17642205" y="3964686"/>
                  <a:pt x="17206849" y="4157980"/>
                  <a:pt x="16741393" y="4260850"/>
                </a:cubicBezTo>
                <a:lnTo>
                  <a:pt x="16739363" y="4251579"/>
                </a:lnTo>
                <a:lnTo>
                  <a:pt x="16741393" y="4260850"/>
                </a:lnTo>
                <a:cubicBezTo>
                  <a:pt x="16446627" y="4326001"/>
                  <a:pt x="16137382" y="4351401"/>
                  <a:pt x="15829153" y="4320794"/>
                </a:cubicBezTo>
                <a:cubicBezTo>
                  <a:pt x="15486126" y="4286631"/>
                  <a:pt x="15156180" y="4172585"/>
                  <a:pt x="14912593" y="3991356"/>
                </a:cubicBezTo>
                <a:lnTo>
                  <a:pt x="14918309" y="3983736"/>
                </a:lnTo>
                <a:lnTo>
                  <a:pt x="14912593" y="3991356"/>
                </a:lnTo>
                <a:cubicBezTo>
                  <a:pt x="14781784" y="3894201"/>
                  <a:pt x="14677009" y="3781171"/>
                  <a:pt x="14580490" y="3657854"/>
                </a:cubicBezTo>
                <a:cubicBezTo>
                  <a:pt x="14510513" y="3568446"/>
                  <a:pt x="14444853" y="3473577"/>
                  <a:pt x="14376781" y="3375279"/>
                </a:cubicBezTo>
                <a:cubicBezTo>
                  <a:pt x="14303248" y="3268980"/>
                  <a:pt x="14226921" y="3158744"/>
                  <a:pt x="14139165" y="3046730"/>
                </a:cubicBezTo>
                <a:cubicBezTo>
                  <a:pt x="14107795" y="3006471"/>
                  <a:pt x="14075029" y="2966339"/>
                  <a:pt x="14040104" y="2926461"/>
                </a:cubicBezTo>
                <a:cubicBezTo>
                  <a:pt x="13809853" y="2662428"/>
                  <a:pt x="13514578" y="2457450"/>
                  <a:pt x="13188568" y="2313305"/>
                </a:cubicBezTo>
                <a:cubicBezTo>
                  <a:pt x="12826492" y="2153158"/>
                  <a:pt x="12420219" y="2054479"/>
                  <a:pt x="12010136" y="2064639"/>
                </a:cubicBezTo>
                <a:lnTo>
                  <a:pt x="12009882" y="2055114"/>
                </a:lnTo>
                <a:lnTo>
                  <a:pt x="12010136" y="2064639"/>
                </a:lnTo>
                <a:cubicBezTo>
                  <a:pt x="11571097" y="2075688"/>
                  <a:pt x="11091672" y="2201799"/>
                  <a:pt x="10688828" y="2424303"/>
                </a:cubicBezTo>
                <a:lnTo>
                  <a:pt x="10684256" y="2415921"/>
                </a:lnTo>
                <a:lnTo>
                  <a:pt x="10688828" y="2424303"/>
                </a:lnTo>
                <a:cubicBezTo>
                  <a:pt x="10538333" y="2507742"/>
                  <a:pt x="10410952" y="2606167"/>
                  <a:pt x="10285857" y="2702941"/>
                </a:cubicBezTo>
                <a:cubicBezTo>
                  <a:pt x="10161270" y="2799207"/>
                  <a:pt x="10038842" y="2893949"/>
                  <a:pt x="9898380" y="2969514"/>
                </a:cubicBezTo>
                <a:lnTo>
                  <a:pt x="9893808" y="2961132"/>
                </a:lnTo>
                <a:lnTo>
                  <a:pt x="9898380" y="2969514"/>
                </a:lnTo>
                <a:cubicBezTo>
                  <a:pt x="9392539" y="3241802"/>
                  <a:pt x="8598154" y="3222498"/>
                  <a:pt x="8303006" y="2882011"/>
                </a:cubicBezTo>
                <a:lnTo>
                  <a:pt x="8310245" y="2875788"/>
                </a:lnTo>
                <a:lnTo>
                  <a:pt x="8303006" y="2882011"/>
                </a:lnTo>
                <a:cubicBezTo>
                  <a:pt x="8233664" y="2802128"/>
                  <a:pt x="8196707" y="2715514"/>
                  <a:pt x="8171053" y="2624201"/>
                </a:cubicBezTo>
                <a:cubicBezTo>
                  <a:pt x="8149717" y="2548001"/>
                  <a:pt x="8138668" y="2467864"/>
                  <a:pt x="8127492" y="2386076"/>
                </a:cubicBezTo>
                <a:cubicBezTo>
                  <a:pt x="8106410" y="2233168"/>
                  <a:pt x="8084439" y="2073529"/>
                  <a:pt x="7993888" y="1915287"/>
                </a:cubicBezTo>
                <a:cubicBezTo>
                  <a:pt x="7776083" y="1534287"/>
                  <a:pt x="7171563" y="1297813"/>
                  <a:pt x="6660515" y="1268095"/>
                </a:cubicBezTo>
                <a:cubicBezTo>
                  <a:pt x="6566535" y="1262634"/>
                  <a:pt x="6475095" y="1262253"/>
                  <a:pt x="6385814" y="1265809"/>
                </a:cubicBezTo>
                <a:lnTo>
                  <a:pt x="6385433" y="1256284"/>
                </a:lnTo>
                <a:lnTo>
                  <a:pt x="6385814" y="1265809"/>
                </a:lnTo>
                <a:cubicBezTo>
                  <a:pt x="6149467" y="1275588"/>
                  <a:pt x="5922772" y="1311910"/>
                  <a:pt x="5696458" y="1355217"/>
                </a:cubicBezTo>
                <a:cubicBezTo>
                  <a:pt x="5620131" y="1369822"/>
                  <a:pt x="5543931" y="1385316"/>
                  <a:pt x="5467477" y="1400810"/>
                </a:cubicBezTo>
                <a:cubicBezTo>
                  <a:pt x="5390515" y="1416431"/>
                  <a:pt x="5313172" y="1432052"/>
                  <a:pt x="5235321" y="1447038"/>
                </a:cubicBezTo>
                <a:lnTo>
                  <a:pt x="5233543" y="1437640"/>
                </a:lnTo>
                <a:lnTo>
                  <a:pt x="5235321" y="1447038"/>
                </a:lnTo>
                <a:cubicBezTo>
                  <a:pt x="4762119" y="1537843"/>
                  <a:pt x="4212336" y="1613789"/>
                  <a:pt x="3645662" y="1508252"/>
                </a:cubicBezTo>
                <a:lnTo>
                  <a:pt x="3647440" y="1498854"/>
                </a:lnTo>
                <a:lnTo>
                  <a:pt x="3645662" y="1508252"/>
                </a:lnTo>
                <a:cubicBezTo>
                  <a:pt x="3322828" y="1448181"/>
                  <a:pt x="2976245" y="1398524"/>
                  <a:pt x="2672715" y="1362456"/>
                </a:cubicBezTo>
                <a:cubicBezTo>
                  <a:pt x="2589784" y="1352550"/>
                  <a:pt x="2509901" y="1345946"/>
                  <a:pt x="2429764" y="1339342"/>
                </a:cubicBezTo>
                <a:cubicBezTo>
                  <a:pt x="2275586" y="1326515"/>
                  <a:pt x="2121027" y="1313688"/>
                  <a:pt x="1945513" y="1277620"/>
                </a:cubicBezTo>
                <a:cubicBezTo>
                  <a:pt x="1627124" y="1211707"/>
                  <a:pt x="1229233" y="1083437"/>
                  <a:pt x="889381" y="867156"/>
                </a:cubicBezTo>
                <a:cubicBezTo>
                  <a:pt x="488188" y="611759"/>
                  <a:pt x="166751" y="279654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"/>
          <p:cNvSpPr/>
          <p:nvPr/>
        </p:nvSpPr>
        <p:spPr>
          <a:xfrm>
            <a:off x="13233" y="5662036"/>
            <a:ext cx="18270284" cy="3360325"/>
          </a:xfrm>
          <a:custGeom>
            <a:rect b="b" l="l" r="r" t="t"/>
            <a:pathLst>
              <a:path extrusionOk="0" h="4480433" w="24360378">
                <a:moveTo>
                  <a:pt x="16002" y="0"/>
                </a:moveTo>
                <a:cubicBezTo>
                  <a:pt x="178562" y="257302"/>
                  <a:pt x="487680" y="583946"/>
                  <a:pt x="874903" y="845058"/>
                </a:cubicBezTo>
                <a:cubicBezTo>
                  <a:pt x="1198372" y="1063244"/>
                  <a:pt x="1578356" y="1204849"/>
                  <a:pt x="1887093" y="1288796"/>
                </a:cubicBezTo>
                <a:cubicBezTo>
                  <a:pt x="2066544" y="1337691"/>
                  <a:pt x="2226056" y="1362837"/>
                  <a:pt x="2386457" y="1388110"/>
                </a:cubicBezTo>
                <a:cubicBezTo>
                  <a:pt x="2457196" y="1399286"/>
                  <a:pt x="2528189" y="1410462"/>
                  <a:pt x="2601087" y="1423670"/>
                </a:cubicBezTo>
                <a:cubicBezTo>
                  <a:pt x="2904617" y="1479169"/>
                  <a:pt x="3241421" y="1541272"/>
                  <a:pt x="3554984" y="1599438"/>
                </a:cubicBezTo>
                <a:lnTo>
                  <a:pt x="3553206" y="1608836"/>
                </a:lnTo>
                <a:lnTo>
                  <a:pt x="3554984" y="1599438"/>
                </a:lnTo>
                <a:cubicBezTo>
                  <a:pt x="4129024" y="1705864"/>
                  <a:pt x="4690872" y="1617726"/>
                  <a:pt x="5177663" y="1511808"/>
                </a:cubicBezTo>
                <a:cubicBezTo>
                  <a:pt x="5259070" y="1494155"/>
                  <a:pt x="5339715" y="1475613"/>
                  <a:pt x="5420360" y="1457198"/>
                </a:cubicBezTo>
                <a:cubicBezTo>
                  <a:pt x="5500497" y="1438910"/>
                  <a:pt x="5580507" y="1420622"/>
                  <a:pt x="5660644" y="1403223"/>
                </a:cubicBezTo>
                <a:cubicBezTo>
                  <a:pt x="5892419" y="1352931"/>
                  <a:pt x="6125845" y="1309751"/>
                  <a:pt x="6369685" y="1294257"/>
                </a:cubicBezTo>
                <a:cubicBezTo>
                  <a:pt x="6462776" y="1288288"/>
                  <a:pt x="6558153" y="1286764"/>
                  <a:pt x="6655816" y="1290447"/>
                </a:cubicBezTo>
                <a:lnTo>
                  <a:pt x="6655435" y="1299972"/>
                </a:lnTo>
                <a:lnTo>
                  <a:pt x="6655816" y="1290447"/>
                </a:lnTo>
                <a:cubicBezTo>
                  <a:pt x="7186676" y="1310386"/>
                  <a:pt x="7819136" y="1548003"/>
                  <a:pt x="8039989" y="1949577"/>
                </a:cubicBezTo>
                <a:lnTo>
                  <a:pt x="8031607" y="1954149"/>
                </a:lnTo>
                <a:lnTo>
                  <a:pt x="8039989" y="1949577"/>
                </a:lnTo>
                <a:cubicBezTo>
                  <a:pt x="8132699" y="2118106"/>
                  <a:pt x="8149209" y="2289048"/>
                  <a:pt x="8164703" y="2449830"/>
                </a:cubicBezTo>
                <a:cubicBezTo>
                  <a:pt x="8172831" y="2533523"/>
                  <a:pt x="8180578" y="2614168"/>
                  <a:pt x="8198612" y="2691130"/>
                </a:cubicBezTo>
                <a:cubicBezTo>
                  <a:pt x="8220583" y="2785618"/>
                  <a:pt x="8254492" y="2874264"/>
                  <a:pt x="8321040" y="2956306"/>
                </a:cubicBezTo>
                <a:cubicBezTo>
                  <a:pt x="8606409" y="3308731"/>
                  <a:pt x="9412478" y="3343021"/>
                  <a:pt x="9936607" y="3075559"/>
                </a:cubicBezTo>
                <a:lnTo>
                  <a:pt x="9940925" y="3084068"/>
                </a:lnTo>
                <a:lnTo>
                  <a:pt x="9936607" y="3075559"/>
                </a:lnTo>
                <a:cubicBezTo>
                  <a:pt x="10081514" y="3001518"/>
                  <a:pt x="10209149" y="2907792"/>
                  <a:pt x="10340467" y="2811272"/>
                </a:cubicBezTo>
                <a:cubicBezTo>
                  <a:pt x="10463022" y="2721229"/>
                  <a:pt x="10588625" y="2628773"/>
                  <a:pt x="10733786" y="2548890"/>
                </a:cubicBezTo>
                <a:cubicBezTo>
                  <a:pt x="11136757" y="2328291"/>
                  <a:pt x="11607546" y="2193163"/>
                  <a:pt x="12047093" y="2169160"/>
                </a:cubicBezTo>
                <a:cubicBezTo>
                  <a:pt x="12456033" y="2146935"/>
                  <a:pt x="12869418" y="2231136"/>
                  <a:pt x="13237338" y="2380996"/>
                </a:cubicBezTo>
                <a:lnTo>
                  <a:pt x="13233781" y="2389759"/>
                </a:lnTo>
                <a:lnTo>
                  <a:pt x="13237338" y="2380996"/>
                </a:lnTo>
                <a:cubicBezTo>
                  <a:pt x="13569696" y="2516251"/>
                  <a:pt x="13870432" y="2715514"/>
                  <a:pt x="14098143" y="2980563"/>
                </a:cubicBezTo>
                <a:lnTo>
                  <a:pt x="14090904" y="2986786"/>
                </a:lnTo>
                <a:lnTo>
                  <a:pt x="14098143" y="2980563"/>
                </a:lnTo>
                <a:cubicBezTo>
                  <a:pt x="14132688" y="3020568"/>
                  <a:pt x="14164690" y="3060700"/>
                  <a:pt x="14195044" y="3101086"/>
                </a:cubicBezTo>
                <a:lnTo>
                  <a:pt x="14187424" y="3106801"/>
                </a:lnTo>
                <a:lnTo>
                  <a:pt x="14195044" y="3101086"/>
                </a:lnTo>
                <a:cubicBezTo>
                  <a:pt x="14292072" y="3229483"/>
                  <a:pt x="14372082" y="3356483"/>
                  <a:pt x="14448537" y="3478022"/>
                </a:cubicBezTo>
                <a:cubicBezTo>
                  <a:pt x="14519148" y="3590290"/>
                  <a:pt x="14586838" y="3697732"/>
                  <a:pt x="14662531" y="3797808"/>
                </a:cubicBezTo>
                <a:cubicBezTo>
                  <a:pt x="14734414" y="3892931"/>
                  <a:pt x="14813534" y="3981196"/>
                  <a:pt x="14909039" y="4060190"/>
                </a:cubicBezTo>
                <a:cubicBezTo>
                  <a:pt x="15135606" y="4247769"/>
                  <a:pt x="15452725" y="4371975"/>
                  <a:pt x="15789148" y="4418965"/>
                </a:cubicBezTo>
                <a:cubicBezTo>
                  <a:pt x="16091027" y="4461129"/>
                  <a:pt x="16399383" y="4448683"/>
                  <a:pt x="16695038" y="4395851"/>
                </a:cubicBezTo>
                <a:cubicBezTo>
                  <a:pt x="17175480" y="4310126"/>
                  <a:pt x="17629251" y="4128770"/>
                  <a:pt x="18092928" y="3943223"/>
                </a:cubicBezTo>
                <a:cubicBezTo>
                  <a:pt x="18110963" y="3935984"/>
                  <a:pt x="18128996" y="3928745"/>
                  <a:pt x="18147030" y="3921633"/>
                </a:cubicBezTo>
                <a:cubicBezTo>
                  <a:pt x="18178272" y="3909187"/>
                  <a:pt x="18209388" y="3896741"/>
                  <a:pt x="18240756" y="3884168"/>
                </a:cubicBezTo>
                <a:cubicBezTo>
                  <a:pt x="18272125" y="3871595"/>
                  <a:pt x="18303494" y="3859022"/>
                  <a:pt x="18334989" y="3846449"/>
                </a:cubicBezTo>
                <a:cubicBezTo>
                  <a:pt x="18392014" y="3823716"/>
                  <a:pt x="18449164" y="3800983"/>
                  <a:pt x="18506566" y="3778504"/>
                </a:cubicBezTo>
                <a:lnTo>
                  <a:pt x="18509996" y="3787394"/>
                </a:lnTo>
                <a:lnTo>
                  <a:pt x="18506566" y="3778504"/>
                </a:lnTo>
                <a:cubicBezTo>
                  <a:pt x="20229576" y="3102737"/>
                  <a:pt x="22204299" y="2604770"/>
                  <a:pt x="24359108" y="2455926"/>
                </a:cubicBezTo>
                <a:lnTo>
                  <a:pt x="24360378" y="2474976"/>
                </a:lnTo>
                <a:cubicBezTo>
                  <a:pt x="22207601" y="2623693"/>
                  <a:pt x="20234783" y="3121279"/>
                  <a:pt x="18513425" y="3796284"/>
                </a:cubicBezTo>
                <a:cubicBezTo>
                  <a:pt x="18456021" y="3818763"/>
                  <a:pt x="18398871" y="3841496"/>
                  <a:pt x="18341848" y="3864229"/>
                </a:cubicBezTo>
                <a:cubicBezTo>
                  <a:pt x="18310352" y="3876802"/>
                  <a:pt x="18278982" y="3889375"/>
                  <a:pt x="18247613" y="3901948"/>
                </a:cubicBezTo>
                <a:cubicBezTo>
                  <a:pt x="18216245" y="3914521"/>
                  <a:pt x="18185130" y="3926967"/>
                  <a:pt x="18153887" y="3939413"/>
                </a:cubicBezTo>
                <a:lnTo>
                  <a:pt x="18150332" y="3930523"/>
                </a:lnTo>
                <a:lnTo>
                  <a:pt x="18153887" y="3939413"/>
                </a:lnTo>
                <a:cubicBezTo>
                  <a:pt x="18135854" y="3946652"/>
                  <a:pt x="18117820" y="3953891"/>
                  <a:pt x="18099785" y="3961003"/>
                </a:cubicBezTo>
                <a:cubicBezTo>
                  <a:pt x="17636362" y="4146296"/>
                  <a:pt x="17180813" y="4328541"/>
                  <a:pt x="16698086" y="4414647"/>
                </a:cubicBezTo>
                <a:lnTo>
                  <a:pt x="16696435" y="4405249"/>
                </a:lnTo>
                <a:lnTo>
                  <a:pt x="16698086" y="4414647"/>
                </a:lnTo>
                <a:cubicBezTo>
                  <a:pt x="16400653" y="4467860"/>
                  <a:pt x="16090264" y="4480433"/>
                  <a:pt x="15786227" y="4437888"/>
                </a:cubicBezTo>
                <a:lnTo>
                  <a:pt x="15787497" y="4428490"/>
                </a:lnTo>
                <a:lnTo>
                  <a:pt x="15786227" y="4437888"/>
                </a:lnTo>
                <a:cubicBezTo>
                  <a:pt x="15447263" y="4390644"/>
                  <a:pt x="15126588" y="4265295"/>
                  <a:pt x="14896591" y="4074922"/>
                </a:cubicBezTo>
                <a:lnTo>
                  <a:pt x="14902687" y="4067556"/>
                </a:lnTo>
                <a:lnTo>
                  <a:pt x="14896591" y="4074922"/>
                </a:lnTo>
                <a:cubicBezTo>
                  <a:pt x="14799690" y="3994658"/>
                  <a:pt x="14719681" y="3905250"/>
                  <a:pt x="14647036" y="3809365"/>
                </a:cubicBezTo>
                <a:cubicBezTo>
                  <a:pt x="14570836" y="3708527"/>
                  <a:pt x="14502764" y="3600323"/>
                  <a:pt x="14432153" y="3488309"/>
                </a:cubicBezTo>
                <a:cubicBezTo>
                  <a:pt x="14355572" y="3366643"/>
                  <a:pt x="14276070" y="3240405"/>
                  <a:pt x="14179550" y="3112770"/>
                </a:cubicBezTo>
                <a:cubicBezTo>
                  <a:pt x="14149324" y="3072765"/>
                  <a:pt x="14117574" y="3032887"/>
                  <a:pt x="14083410" y="2993263"/>
                </a:cubicBezTo>
                <a:cubicBezTo>
                  <a:pt x="13858112" y="2731008"/>
                  <a:pt x="13560044" y="2533396"/>
                  <a:pt x="13229971" y="2399030"/>
                </a:cubicBezTo>
                <a:cubicBezTo>
                  <a:pt x="12864338" y="2250059"/>
                  <a:pt x="12453747" y="2166493"/>
                  <a:pt x="12047982" y="2188591"/>
                </a:cubicBezTo>
                <a:lnTo>
                  <a:pt x="12047474" y="2179066"/>
                </a:lnTo>
                <a:lnTo>
                  <a:pt x="12047982" y="2188591"/>
                </a:lnTo>
                <a:cubicBezTo>
                  <a:pt x="11611356" y="2212467"/>
                  <a:pt x="11143487" y="2346706"/>
                  <a:pt x="10742802" y="2565908"/>
                </a:cubicBezTo>
                <a:lnTo>
                  <a:pt x="10738231" y="2557526"/>
                </a:lnTo>
                <a:lnTo>
                  <a:pt x="10742802" y="2565908"/>
                </a:lnTo>
                <a:cubicBezTo>
                  <a:pt x="10598912" y="2645029"/>
                  <a:pt x="10474198" y="2736723"/>
                  <a:pt x="10351643" y="2826893"/>
                </a:cubicBezTo>
                <a:cubicBezTo>
                  <a:pt x="10220578" y="2923286"/>
                  <a:pt x="10091801" y="3018028"/>
                  <a:pt x="9945243" y="3092831"/>
                </a:cubicBezTo>
                <a:cubicBezTo>
                  <a:pt x="9417685" y="3362071"/>
                  <a:pt x="8599804" y="3331464"/>
                  <a:pt x="8306181" y="2968625"/>
                </a:cubicBezTo>
                <a:lnTo>
                  <a:pt x="8313547" y="2962656"/>
                </a:lnTo>
                <a:lnTo>
                  <a:pt x="8306181" y="2968625"/>
                </a:lnTo>
                <a:cubicBezTo>
                  <a:pt x="8237220" y="2883535"/>
                  <a:pt x="8202422" y="2791968"/>
                  <a:pt x="8180070" y="2695702"/>
                </a:cubicBezTo>
                <a:lnTo>
                  <a:pt x="8189340" y="2693543"/>
                </a:lnTo>
                <a:lnTo>
                  <a:pt x="8180070" y="2695702"/>
                </a:lnTo>
                <a:cubicBezTo>
                  <a:pt x="8161782" y="2617343"/>
                  <a:pt x="8153908" y="2535301"/>
                  <a:pt x="8145779" y="2451862"/>
                </a:cubicBezTo>
                <a:cubicBezTo>
                  <a:pt x="8130159" y="2290699"/>
                  <a:pt x="8113902" y="2123567"/>
                  <a:pt x="8023351" y="1958975"/>
                </a:cubicBezTo>
                <a:cubicBezTo>
                  <a:pt x="7807451" y="1566291"/>
                  <a:pt x="7183627" y="1329563"/>
                  <a:pt x="6655181" y="1309624"/>
                </a:cubicBezTo>
                <a:cubicBezTo>
                  <a:pt x="6558152" y="1305941"/>
                  <a:pt x="6463538" y="1307465"/>
                  <a:pt x="6370954" y="1313307"/>
                </a:cubicBezTo>
                <a:lnTo>
                  <a:pt x="6370320" y="1303782"/>
                </a:lnTo>
                <a:lnTo>
                  <a:pt x="6370954" y="1313307"/>
                </a:lnTo>
                <a:cubicBezTo>
                  <a:pt x="6128512" y="1328801"/>
                  <a:pt x="5896228" y="1371600"/>
                  <a:pt x="5664708" y="1421892"/>
                </a:cubicBezTo>
                <a:cubicBezTo>
                  <a:pt x="5584697" y="1439291"/>
                  <a:pt x="5504815" y="1457579"/>
                  <a:pt x="5424551" y="1475867"/>
                </a:cubicBezTo>
                <a:cubicBezTo>
                  <a:pt x="5343906" y="1494282"/>
                  <a:pt x="5263134" y="1512824"/>
                  <a:pt x="5181600" y="1530477"/>
                </a:cubicBezTo>
                <a:lnTo>
                  <a:pt x="5179568" y="1521206"/>
                </a:lnTo>
                <a:lnTo>
                  <a:pt x="5181600" y="1530477"/>
                </a:lnTo>
                <a:cubicBezTo>
                  <a:pt x="4694301" y="1636522"/>
                  <a:pt x="4129278" y="1725295"/>
                  <a:pt x="3551428" y="1618234"/>
                </a:cubicBezTo>
                <a:cubicBezTo>
                  <a:pt x="3237865" y="1560068"/>
                  <a:pt x="2901061" y="1497965"/>
                  <a:pt x="2597531" y="1442466"/>
                </a:cubicBezTo>
                <a:lnTo>
                  <a:pt x="2599182" y="1433068"/>
                </a:lnTo>
                <a:lnTo>
                  <a:pt x="2597531" y="1442466"/>
                </a:lnTo>
                <a:cubicBezTo>
                  <a:pt x="2525014" y="1429258"/>
                  <a:pt x="2454148" y="1418082"/>
                  <a:pt x="2383409" y="1406906"/>
                </a:cubicBezTo>
                <a:cubicBezTo>
                  <a:pt x="2223008" y="1381633"/>
                  <a:pt x="2062607" y="1356360"/>
                  <a:pt x="1882013" y="1307084"/>
                </a:cubicBezTo>
                <a:lnTo>
                  <a:pt x="1884553" y="1297940"/>
                </a:lnTo>
                <a:lnTo>
                  <a:pt x="1882013" y="1307084"/>
                </a:lnTo>
                <a:cubicBezTo>
                  <a:pt x="1572260" y="1222756"/>
                  <a:pt x="1189990" y="1080389"/>
                  <a:pt x="864235" y="860679"/>
                </a:cubicBezTo>
                <a:lnTo>
                  <a:pt x="869569" y="852805"/>
                </a:lnTo>
                <a:lnTo>
                  <a:pt x="864235" y="860679"/>
                </a:lnTo>
                <a:cubicBezTo>
                  <a:pt x="475234" y="598424"/>
                  <a:pt x="164084" y="270002"/>
                  <a:pt x="0" y="1016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"/>
          <p:cNvSpPr/>
          <p:nvPr/>
        </p:nvSpPr>
        <p:spPr>
          <a:xfrm>
            <a:off x="17787" y="5527443"/>
            <a:ext cx="18265331" cy="3457194"/>
          </a:xfrm>
          <a:custGeom>
            <a:rect b="b" l="l" r="r" t="t"/>
            <a:pathLst>
              <a:path extrusionOk="0" h="4609592" w="24353774">
                <a:moveTo>
                  <a:pt x="16002" y="0"/>
                </a:moveTo>
                <a:cubicBezTo>
                  <a:pt x="176149" y="247523"/>
                  <a:pt x="475361" y="570484"/>
                  <a:pt x="850392" y="838962"/>
                </a:cubicBezTo>
                <a:lnTo>
                  <a:pt x="844804" y="846709"/>
                </a:lnTo>
                <a:lnTo>
                  <a:pt x="850392" y="838962"/>
                </a:lnTo>
                <a:cubicBezTo>
                  <a:pt x="1160145" y="1060577"/>
                  <a:pt x="1524381" y="1216279"/>
                  <a:pt x="1824736" y="1319022"/>
                </a:cubicBezTo>
                <a:lnTo>
                  <a:pt x="1821688" y="1328039"/>
                </a:lnTo>
                <a:lnTo>
                  <a:pt x="1824736" y="1319022"/>
                </a:lnTo>
                <a:cubicBezTo>
                  <a:pt x="2012950" y="1383411"/>
                  <a:pt x="2181606" y="1422781"/>
                  <a:pt x="2351278" y="1462405"/>
                </a:cubicBezTo>
                <a:cubicBezTo>
                  <a:pt x="2409571" y="1475994"/>
                  <a:pt x="2467864" y="1489583"/>
                  <a:pt x="2527173" y="1504315"/>
                </a:cubicBezTo>
                <a:lnTo>
                  <a:pt x="2524887" y="1513586"/>
                </a:lnTo>
                <a:lnTo>
                  <a:pt x="2527173" y="1504315"/>
                </a:lnTo>
                <a:cubicBezTo>
                  <a:pt x="2830068" y="1579245"/>
                  <a:pt x="3156966" y="1653413"/>
                  <a:pt x="3461004" y="1709801"/>
                </a:cubicBezTo>
                <a:lnTo>
                  <a:pt x="3459226" y="1719199"/>
                </a:lnTo>
                <a:lnTo>
                  <a:pt x="3461004" y="1709801"/>
                </a:lnTo>
                <a:cubicBezTo>
                  <a:pt x="4045712" y="1817878"/>
                  <a:pt x="4622673" y="1716786"/>
                  <a:pt x="5123688" y="1595628"/>
                </a:cubicBezTo>
                <a:cubicBezTo>
                  <a:pt x="5208143" y="1575308"/>
                  <a:pt x="5291963" y="1553972"/>
                  <a:pt x="5375656" y="1532763"/>
                </a:cubicBezTo>
                <a:cubicBezTo>
                  <a:pt x="5459095" y="1511681"/>
                  <a:pt x="5542280" y="1490599"/>
                  <a:pt x="5625846" y="1470406"/>
                </a:cubicBezTo>
                <a:cubicBezTo>
                  <a:pt x="5863717" y="1413002"/>
                  <a:pt x="6103620" y="1363218"/>
                  <a:pt x="6354318" y="1342009"/>
                </a:cubicBezTo>
                <a:cubicBezTo>
                  <a:pt x="6450584" y="1333881"/>
                  <a:pt x="6549009" y="1330325"/>
                  <a:pt x="6650101" y="1332230"/>
                </a:cubicBezTo>
                <a:cubicBezTo>
                  <a:pt x="7198360" y="1342517"/>
                  <a:pt x="7850632" y="1580134"/>
                  <a:pt x="8069453" y="1993646"/>
                </a:cubicBezTo>
                <a:cubicBezTo>
                  <a:pt x="8161909" y="2168652"/>
                  <a:pt x="8172450" y="2347214"/>
                  <a:pt x="8182610" y="2515997"/>
                </a:cubicBezTo>
                <a:cubicBezTo>
                  <a:pt x="8187690" y="2601468"/>
                  <a:pt x="8192643" y="2684272"/>
                  <a:pt x="8207756" y="2763520"/>
                </a:cubicBezTo>
                <a:cubicBezTo>
                  <a:pt x="8226552" y="2862707"/>
                  <a:pt x="8258429" y="2956433"/>
                  <a:pt x="8324342" y="3043682"/>
                </a:cubicBezTo>
                <a:lnTo>
                  <a:pt x="8316722" y="3049397"/>
                </a:lnTo>
                <a:lnTo>
                  <a:pt x="8324342" y="3043682"/>
                </a:lnTo>
                <a:cubicBezTo>
                  <a:pt x="8608060" y="3417951"/>
                  <a:pt x="9437243" y="3463036"/>
                  <a:pt x="9983597" y="3198876"/>
                </a:cubicBezTo>
                <a:cubicBezTo>
                  <a:pt x="10135362" y="3125470"/>
                  <a:pt x="10269855" y="3031617"/>
                  <a:pt x="10408158" y="2934970"/>
                </a:cubicBezTo>
                <a:cubicBezTo>
                  <a:pt x="10527538" y="2851531"/>
                  <a:pt x="10649712" y="2766187"/>
                  <a:pt x="10787761" y="2691003"/>
                </a:cubicBezTo>
                <a:cubicBezTo>
                  <a:pt x="11188192" y="2473833"/>
                  <a:pt x="11647170" y="2330577"/>
                  <a:pt x="12084177" y="2293620"/>
                </a:cubicBezTo>
                <a:lnTo>
                  <a:pt x="12084939" y="2303145"/>
                </a:lnTo>
                <a:lnTo>
                  <a:pt x="12084177" y="2293620"/>
                </a:lnTo>
                <a:cubicBezTo>
                  <a:pt x="12488672" y="2259330"/>
                  <a:pt x="12906502" y="2328418"/>
                  <a:pt x="13277977" y="2466848"/>
                </a:cubicBezTo>
                <a:cubicBezTo>
                  <a:pt x="13614527" y="2592324"/>
                  <a:pt x="13918439" y="2784475"/>
                  <a:pt x="14141450" y="3047746"/>
                </a:cubicBezTo>
                <a:lnTo>
                  <a:pt x="14134212" y="3053842"/>
                </a:lnTo>
                <a:lnTo>
                  <a:pt x="14141450" y="3047619"/>
                </a:lnTo>
                <a:cubicBezTo>
                  <a:pt x="14175232" y="3087243"/>
                  <a:pt x="14206347" y="3127375"/>
                  <a:pt x="14235430" y="3167634"/>
                </a:cubicBezTo>
                <a:lnTo>
                  <a:pt x="14227683" y="3173222"/>
                </a:lnTo>
                <a:lnTo>
                  <a:pt x="14235430" y="3167634"/>
                </a:lnTo>
                <a:cubicBezTo>
                  <a:pt x="14338427" y="3308985"/>
                  <a:pt x="14418056" y="3449955"/>
                  <a:pt x="14494256" y="3584829"/>
                </a:cubicBezTo>
                <a:cubicBezTo>
                  <a:pt x="14564613" y="3709543"/>
                  <a:pt x="14632051" y="3828796"/>
                  <a:pt x="14712441" y="3939032"/>
                </a:cubicBezTo>
                <a:cubicBezTo>
                  <a:pt x="14765528" y="4011930"/>
                  <a:pt x="14824329" y="4080764"/>
                  <a:pt x="14893289" y="4144518"/>
                </a:cubicBezTo>
                <a:lnTo>
                  <a:pt x="14886814" y="4151503"/>
                </a:lnTo>
                <a:lnTo>
                  <a:pt x="14893289" y="4144518"/>
                </a:lnTo>
                <a:cubicBezTo>
                  <a:pt x="15106141" y="4340987"/>
                  <a:pt x="15413737" y="4476115"/>
                  <a:pt x="15746349" y="4536186"/>
                </a:cubicBezTo>
                <a:cubicBezTo>
                  <a:pt x="16044038" y="4590034"/>
                  <a:pt x="16353537" y="4590415"/>
                  <a:pt x="16652114" y="4549521"/>
                </a:cubicBezTo>
                <a:cubicBezTo>
                  <a:pt x="17150334" y="4481322"/>
                  <a:pt x="17625440" y="4311396"/>
                  <a:pt x="18110708" y="4137914"/>
                </a:cubicBezTo>
                <a:cubicBezTo>
                  <a:pt x="18116931" y="4135755"/>
                  <a:pt x="18123154" y="4133469"/>
                  <a:pt x="18129377" y="4131310"/>
                </a:cubicBezTo>
                <a:lnTo>
                  <a:pt x="18132552" y="4140327"/>
                </a:lnTo>
                <a:lnTo>
                  <a:pt x="18129377" y="4131310"/>
                </a:lnTo>
                <a:cubicBezTo>
                  <a:pt x="18161636" y="4119753"/>
                  <a:pt x="18193893" y="4108196"/>
                  <a:pt x="18226278" y="4096512"/>
                </a:cubicBezTo>
                <a:cubicBezTo>
                  <a:pt x="18258664" y="4084828"/>
                  <a:pt x="18291175" y="4073271"/>
                  <a:pt x="18323813" y="4061587"/>
                </a:cubicBezTo>
                <a:cubicBezTo>
                  <a:pt x="18380711" y="4041267"/>
                  <a:pt x="18437733" y="4020947"/>
                  <a:pt x="18495011" y="4000881"/>
                </a:cubicBezTo>
                <a:lnTo>
                  <a:pt x="18498186" y="4009898"/>
                </a:lnTo>
                <a:lnTo>
                  <a:pt x="18495011" y="4000881"/>
                </a:lnTo>
                <a:cubicBezTo>
                  <a:pt x="20244561" y="3384804"/>
                  <a:pt x="22219538" y="2942209"/>
                  <a:pt x="24352758" y="2825115"/>
                </a:cubicBezTo>
                <a:lnTo>
                  <a:pt x="24353774" y="2844165"/>
                </a:lnTo>
                <a:cubicBezTo>
                  <a:pt x="22222586" y="2961132"/>
                  <a:pt x="20249389" y="3403346"/>
                  <a:pt x="18501359" y="4018915"/>
                </a:cubicBezTo>
                <a:cubicBezTo>
                  <a:pt x="18444209" y="4038981"/>
                  <a:pt x="18387186" y="4059174"/>
                  <a:pt x="18330290" y="4079621"/>
                </a:cubicBezTo>
                <a:cubicBezTo>
                  <a:pt x="18297779" y="4091305"/>
                  <a:pt x="18265266" y="4102862"/>
                  <a:pt x="18232882" y="4114546"/>
                </a:cubicBezTo>
                <a:cubicBezTo>
                  <a:pt x="18200497" y="4126230"/>
                  <a:pt x="18168238" y="4137787"/>
                  <a:pt x="18135981" y="4149344"/>
                </a:cubicBezTo>
                <a:cubicBezTo>
                  <a:pt x="18129758" y="4151503"/>
                  <a:pt x="18123534" y="4153789"/>
                  <a:pt x="18117311" y="4155948"/>
                </a:cubicBezTo>
                <a:cubicBezTo>
                  <a:pt x="17632426" y="4329303"/>
                  <a:pt x="17155413" y="4499864"/>
                  <a:pt x="16654780" y="4568444"/>
                </a:cubicBezTo>
                <a:lnTo>
                  <a:pt x="16653509" y="4559046"/>
                </a:lnTo>
                <a:lnTo>
                  <a:pt x="16654780" y="4568444"/>
                </a:lnTo>
                <a:cubicBezTo>
                  <a:pt x="16354552" y="4609592"/>
                  <a:pt x="16043021" y="4609211"/>
                  <a:pt x="15743047" y="4554982"/>
                </a:cubicBezTo>
                <a:lnTo>
                  <a:pt x="15744698" y="4545584"/>
                </a:lnTo>
                <a:lnTo>
                  <a:pt x="15743047" y="4554982"/>
                </a:lnTo>
                <a:cubicBezTo>
                  <a:pt x="15407894" y="4494403"/>
                  <a:pt x="15096616" y="4358132"/>
                  <a:pt x="14880462" y="4158488"/>
                </a:cubicBezTo>
                <a:cubicBezTo>
                  <a:pt x="14810359" y="4093845"/>
                  <a:pt x="14750796" y="4023995"/>
                  <a:pt x="14697075" y="3950208"/>
                </a:cubicBezTo>
                <a:cubicBezTo>
                  <a:pt x="14615922" y="3838829"/>
                  <a:pt x="14547977" y="3718560"/>
                  <a:pt x="14477746" y="3594100"/>
                </a:cubicBezTo>
                <a:cubicBezTo>
                  <a:pt x="14401546" y="3459099"/>
                  <a:pt x="14322425" y="3319018"/>
                  <a:pt x="14220189" y="3178683"/>
                </a:cubicBezTo>
                <a:cubicBezTo>
                  <a:pt x="14191234" y="3138805"/>
                  <a:pt x="14160500" y="3099054"/>
                  <a:pt x="14127099" y="3059811"/>
                </a:cubicBezTo>
                <a:cubicBezTo>
                  <a:pt x="13906627" y="2799461"/>
                  <a:pt x="13605636" y="2608961"/>
                  <a:pt x="13271500" y="2484374"/>
                </a:cubicBezTo>
                <a:lnTo>
                  <a:pt x="13274802" y="2475484"/>
                </a:lnTo>
                <a:lnTo>
                  <a:pt x="13271500" y="2484374"/>
                </a:lnTo>
                <a:cubicBezTo>
                  <a:pt x="12902311" y="2346833"/>
                  <a:pt x="12487275" y="2278253"/>
                  <a:pt x="12085954" y="2312289"/>
                </a:cubicBezTo>
                <a:cubicBezTo>
                  <a:pt x="11651741" y="2348992"/>
                  <a:pt x="11195303" y="2491359"/>
                  <a:pt x="10797032" y="2707386"/>
                </a:cubicBezTo>
                <a:lnTo>
                  <a:pt x="10792460" y="2699004"/>
                </a:lnTo>
                <a:lnTo>
                  <a:pt x="10797032" y="2707386"/>
                </a:lnTo>
                <a:cubicBezTo>
                  <a:pt x="10660126" y="2781935"/>
                  <a:pt x="10538714" y="2866771"/>
                  <a:pt x="10419207" y="2950210"/>
                </a:cubicBezTo>
                <a:cubicBezTo>
                  <a:pt x="10281031" y="3046730"/>
                  <a:pt x="10145395" y="3141599"/>
                  <a:pt x="9991978" y="3215767"/>
                </a:cubicBezTo>
                <a:lnTo>
                  <a:pt x="9987788" y="3207131"/>
                </a:lnTo>
                <a:lnTo>
                  <a:pt x="9991978" y="3215767"/>
                </a:lnTo>
                <a:cubicBezTo>
                  <a:pt x="9442577" y="3481451"/>
                  <a:pt x="8601201" y="3440049"/>
                  <a:pt x="8309228" y="3054985"/>
                </a:cubicBezTo>
                <a:cubicBezTo>
                  <a:pt x="8240902" y="2964561"/>
                  <a:pt x="8208264" y="2867787"/>
                  <a:pt x="8189087" y="2766822"/>
                </a:cubicBezTo>
                <a:lnTo>
                  <a:pt x="8198485" y="2765044"/>
                </a:lnTo>
                <a:lnTo>
                  <a:pt x="8189087" y="2766822"/>
                </a:lnTo>
                <a:cubicBezTo>
                  <a:pt x="8173720" y="2686050"/>
                  <a:pt x="8168766" y="2601976"/>
                  <a:pt x="8163687" y="2516759"/>
                </a:cubicBezTo>
                <a:cubicBezTo>
                  <a:pt x="8153526" y="2347468"/>
                  <a:pt x="8142986" y="2172970"/>
                  <a:pt x="8052689" y="2002155"/>
                </a:cubicBezTo>
                <a:lnTo>
                  <a:pt x="8061071" y="1997710"/>
                </a:lnTo>
                <a:lnTo>
                  <a:pt x="8052689" y="2002155"/>
                </a:lnTo>
                <a:cubicBezTo>
                  <a:pt x="7838948" y="1597914"/>
                  <a:pt x="7195820" y="1361059"/>
                  <a:pt x="6649847" y="1350899"/>
                </a:cubicBezTo>
                <a:lnTo>
                  <a:pt x="6649974" y="1341374"/>
                </a:lnTo>
                <a:lnTo>
                  <a:pt x="6649847" y="1350899"/>
                </a:lnTo>
                <a:cubicBezTo>
                  <a:pt x="6549389" y="1348994"/>
                  <a:pt x="6451727" y="1352677"/>
                  <a:pt x="6355969" y="1360678"/>
                </a:cubicBezTo>
                <a:lnTo>
                  <a:pt x="6355207" y="1351153"/>
                </a:lnTo>
                <a:lnTo>
                  <a:pt x="6355969" y="1360678"/>
                </a:lnTo>
                <a:cubicBezTo>
                  <a:pt x="6106795" y="1381760"/>
                  <a:pt x="5867908" y="1431290"/>
                  <a:pt x="5630418" y="1488694"/>
                </a:cubicBezTo>
                <a:cubicBezTo>
                  <a:pt x="5547106" y="1508760"/>
                  <a:pt x="5463921" y="1529842"/>
                  <a:pt x="5380482" y="1551051"/>
                </a:cubicBezTo>
                <a:cubicBezTo>
                  <a:pt x="5296789" y="1572260"/>
                  <a:pt x="5212842" y="1593469"/>
                  <a:pt x="5128260" y="1613916"/>
                </a:cubicBezTo>
                <a:lnTo>
                  <a:pt x="5125973" y="1604645"/>
                </a:lnTo>
                <a:lnTo>
                  <a:pt x="5128260" y="1613916"/>
                </a:lnTo>
                <a:cubicBezTo>
                  <a:pt x="4626737" y="1735074"/>
                  <a:pt x="4046473" y="1837055"/>
                  <a:pt x="3457702" y="1728216"/>
                </a:cubicBezTo>
                <a:cubicBezTo>
                  <a:pt x="3153156" y="1671828"/>
                  <a:pt x="2825877" y="1597533"/>
                  <a:pt x="2522855" y="1522603"/>
                </a:cubicBezTo>
                <a:cubicBezTo>
                  <a:pt x="2463673" y="1507998"/>
                  <a:pt x="2405507" y="1494409"/>
                  <a:pt x="2347214" y="1480820"/>
                </a:cubicBezTo>
                <a:cubicBezTo>
                  <a:pt x="2177542" y="1441196"/>
                  <a:pt x="2007997" y="1401572"/>
                  <a:pt x="1818767" y="1336929"/>
                </a:cubicBezTo>
                <a:cubicBezTo>
                  <a:pt x="1517396" y="1233805"/>
                  <a:pt x="1151255" y="1077468"/>
                  <a:pt x="839470" y="854329"/>
                </a:cubicBezTo>
                <a:cubicBezTo>
                  <a:pt x="462661" y="584708"/>
                  <a:pt x="161544" y="260096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"/>
          <p:cNvSpPr/>
          <p:nvPr/>
        </p:nvSpPr>
        <p:spPr>
          <a:xfrm>
            <a:off x="22434" y="5392947"/>
            <a:ext cx="18260283" cy="3563683"/>
          </a:xfrm>
          <a:custGeom>
            <a:rect b="b" l="l" r="r" t="t"/>
            <a:pathLst>
              <a:path extrusionOk="0" h="4751578" w="24347043">
                <a:moveTo>
                  <a:pt x="15748" y="0"/>
                </a:moveTo>
                <a:cubicBezTo>
                  <a:pt x="173609" y="237617"/>
                  <a:pt x="462915" y="557022"/>
                  <a:pt x="825627" y="832739"/>
                </a:cubicBezTo>
                <a:cubicBezTo>
                  <a:pt x="1121537" y="1057910"/>
                  <a:pt x="1469771" y="1227582"/>
                  <a:pt x="1762252" y="1349248"/>
                </a:cubicBezTo>
                <a:cubicBezTo>
                  <a:pt x="1966722" y="1434338"/>
                  <a:pt x="2151126" y="1491361"/>
                  <a:pt x="2337435" y="1548892"/>
                </a:cubicBezTo>
                <a:cubicBezTo>
                  <a:pt x="2375916" y="1560830"/>
                  <a:pt x="2414397" y="1572641"/>
                  <a:pt x="2453259" y="1584833"/>
                </a:cubicBezTo>
                <a:cubicBezTo>
                  <a:pt x="2754630" y="1679575"/>
                  <a:pt x="3072384" y="1765681"/>
                  <a:pt x="3366770" y="1819783"/>
                </a:cubicBezTo>
                <a:cubicBezTo>
                  <a:pt x="3962400" y="1929384"/>
                  <a:pt x="4554347" y="1815338"/>
                  <a:pt x="5069459" y="1679194"/>
                </a:cubicBezTo>
                <a:cubicBezTo>
                  <a:pt x="5156708" y="1656207"/>
                  <a:pt x="5243322" y="1632204"/>
                  <a:pt x="5330063" y="1608201"/>
                </a:cubicBezTo>
                <a:cubicBezTo>
                  <a:pt x="5416423" y="1584325"/>
                  <a:pt x="5502783" y="1560449"/>
                  <a:pt x="5589270" y="1537589"/>
                </a:cubicBezTo>
                <a:cubicBezTo>
                  <a:pt x="5833745" y="1473073"/>
                  <a:pt x="6080633" y="1416431"/>
                  <a:pt x="6338824" y="1389507"/>
                </a:cubicBezTo>
                <a:lnTo>
                  <a:pt x="6339840" y="1399032"/>
                </a:lnTo>
                <a:lnTo>
                  <a:pt x="6338824" y="1389507"/>
                </a:lnTo>
                <a:cubicBezTo>
                  <a:pt x="6438392" y="1379093"/>
                  <a:pt x="6539992" y="1373505"/>
                  <a:pt x="6644259" y="1373632"/>
                </a:cubicBezTo>
                <a:lnTo>
                  <a:pt x="6644259" y="1383157"/>
                </a:lnTo>
                <a:lnTo>
                  <a:pt x="6644259" y="1373632"/>
                </a:lnTo>
                <a:cubicBezTo>
                  <a:pt x="7209917" y="1374013"/>
                  <a:pt x="7882001" y="1611757"/>
                  <a:pt x="8098790" y="2037588"/>
                </a:cubicBezTo>
                <a:cubicBezTo>
                  <a:pt x="8190992" y="2218817"/>
                  <a:pt x="8195437" y="2404618"/>
                  <a:pt x="8199882" y="2581275"/>
                </a:cubicBezTo>
                <a:cubicBezTo>
                  <a:pt x="8202041" y="2668651"/>
                  <a:pt x="8204200" y="2753741"/>
                  <a:pt x="8216519" y="2835783"/>
                </a:cubicBezTo>
                <a:lnTo>
                  <a:pt x="8207121" y="2837180"/>
                </a:lnTo>
                <a:lnTo>
                  <a:pt x="8216519" y="2835783"/>
                </a:lnTo>
                <a:cubicBezTo>
                  <a:pt x="8232267" y="2939796"/>
                  <a:pt x="8261604" y="3038602"/>
                  <a:pt x="8327517" y="3130804"/>
                </a:cubicBezTo>
                <a:cubicBezTo>
                  <a:pt x="8608568" y="3527171"/>
                  <a:pt x="9461754" y="3582162"/>
                  <a:pt x="10030460" y="3321939"/>
                </a:cubicBezTo>
                <a:lnTo>
                  <a:pt x="10034397" y="3330575"/>
                </a:lnTo>
                <a:lnTo>
                  <a:pt x="10030460" y="3321939"/>
                </a:lnTo>
                <a:cubicBezTo>
                  <a:pt x="10190226" y="3248787"/>
                  <a:pt x="10332720" y="3154299"/>
                  <a:pt x="10479151" y="3057017"/>
                </a:cubicBezTo>
                <a:cubicBezTo>
                  <a:pt x="10594213" y="2980690"/>
                  <a:pt x="10711688" y="2902712"/>
                  <a:pt x="10841482" y="2832608"/>
                </a:cubicBezTo>
                <a:cubicBezTo>
                  <a:pt x="11239119" y="2618740"/>
                  <a:pt x="11686794" y="2467610"/>
                  <a:pt x="12121134" y="2417445"/>
                </a:cubicBezTo>
                <a:cubicBezTo>
                  <a:pt x="12521438" y="2371344"/>
                  <a:pt x="12943459" y="2424938"/>
                  <a:pt x="13318617" y="2552319"/>
                </a:cubicBezTo>
                <a:lnTo>
                  <a:pt x="13315569" y="2561336"/>
                </a:lnTo>
                <a:lnTo>
                  <a:pt x="13318617" y="2552319"/>
                </a:lnTo>
                <a:cubicBezTo>
                  <a:pt x="13659359" y="2668016"/>
                  <a:pt x="13966444" y="2852674"/>
                  <a:pt x="14184885" y="3114675"/>
                </a:cubicBezTo>
                <a:lnTo>
                  <a:pt x="14177518" y="3120771"/>
                </a:lnTo>
                <a:lnTo>
                  <a:pt x="14184757" y="3114675"/>
                </a:lnTo>
                <a:cubicBezTo>
                  <a:pt x="14217777" y="3154045"/>
                  <a:pt x="14247876" y="3193923"/>
                  <a:pt x="14275943" y="3234055"/>
                </a:cubicBezTo>
                <a:lnTo>
                  <a:pt x="14268196" y="3239516"/>
                </a:lnTo>
                <a:lnTo>
                  <a:pt x="14275943" y="3234055"/>
                </a:lnTo>
                <a:cubicBezTo>
                  <a:pt x="14382496" y="3385947"/>
                  <a:pt x="14458823" y="3539109"/>
                  <a:pt x="14531848" y="3685667"/>
                </a:cubicBezTo>
                <a:cubicBezTo>
                  <a:pt x="14599666" y="3821811"/>
                  <a:pt x="14664689" y="3952240"/>
                  <a:pt x="14748763" y="4072001"/>
                </a:cubicBezTo>
                <a:cubicBezTo>
                  <a:pt x="14787118" y="4126738"/>
                  <a:pt x="14829537" y="4179189"/>
                  <a:pt x="14877923" y="4228846"/>
                </a:cubicBezTo>
                <a:cubicBezTo>
                  <a:pt x="15076551" y="4434586"/>
                  <a:pt x="15375382" y="4580255"/>
                  <a:pt x="15703931" y="4653534"/>
                </a:cubicBezTo>
                <a:cubicBezTo>
                  <a:pt x="15997682" y="4719066"/>
                  <a:pt x="16308070" y="4732147"/>
                  <a:pt x="16609313" y="4703318"/>
                </a:cubicBezTo>
                <a:lnTo>
                  <a:pt x="16610203" y="4712843"/>
                </a:lnTo>
                <a:lnTo>
                  <a:pt x="16609313" y="4703318"/>
                </a:lnTo>
                <a:cubicBezTo>
                  <a:pt x="17116171" y="4654677"/>
                  <a:pt x="17603724" y="4501007"/>
                  <a:pt x="18101438" y="4344162"/>
                </a:cubicBezTo>
                <a:cubicBezTo>
                  <a:pt x="18104866" y="4343146"/>
                  <a:pt x="18108168" y="4342003"/>
                  <a:pt x="18111597" y="4340987"/>
                </a:cubicBezTo>
                <a:lnTo>
                  <a:pt x="18114518" y="4350131"/>
                </a:lnTo>
                <a:lnTo>
                  <a:pt x="18111597" y="4341114"/>
                </a:lnTo>
                <a:cubicBezTo>
                  <a:pt x="18124805" y="4336923"/>
                  <a:pt x="18138014" y="4332732"/>
                  <a:pt x="18151094" y="4328541"/>
                </a:cubicBezTo>
                <a:cubicBezTo>
                  <a:pt x="18164175" y="4324350"/>
                  <a:pt x="18177511" y="4320159"/>
                  <a:pt x="18190718" y="4315841"/>
                </a:cubicBezTo>
                <a:cubicBezTo>
                  <a:pt x="18287873" y="4284853"/>
                  <a:pt x="18385410" y="4253865"/>
                  <a:pt x="18483199" y="4223258"/>
                </a:cubicBezTo>
                <a:lnTo>
                  <a:pt x="18485993" y="4232402"/>
                </a:lnTo>
                <a:lnTo>
                  <a:pt x="18483199" y="4223258"/>
                </a:lnTo>
                <a:cubicBezTo>
                  <a:pt x="20259039" y="3666871"/>
                  <a:pt x="22234652" y="3279394"/>
                  <a:pt x="24346281" y="3194431"/>
                </a:cubicBezTo>
                <a:lnTo>
                  <a:pt x="24347043" y="3213481"/>
                </a:lnTo>
                <a:cubicBezTo>
                  <a:pt x="22237192" y="3298444"/>
                  <a:pt x="20263359" y="3685540"/>
                  <a:pt x="18488915" y="4241546"/>
                </a:cubicBezTo>
                <a:cubicBezTo>
                  <a:pt x="18391124" y="4272153"/>
                  <a:pt x="18293589" y="4303141"/>
                  <a:pt x="18196434" y="4334129"/>
                </a:cubicBezTo>
                <a:cubicBezTo>
                  <a:pt x="18183225" y="4338320"/>
                  <a:pt x="18170018" y="4342511"/>
                  <a:pt x="18156810" y="4346829"/>
                </a:cubicBezTo>
                <a:cubicBezTo>
                  <a:pt x="18143601" y="4351147"/>
                  <a:pt x="18130393" y="4355211"/>
                  <a:pt x="18117313" y="4359402"/>
                </a:cubicBezTo>
                <a:cubicBezTo>
                  <a:pt x="18113884" y="4360418"/>
                  <a:pt x="18110581" y="4361561"/>
                  <a:pt x="18107152" y="4362577"/>
                </a:cubicBezTo>
                <a:cubicBezTo>
                  <a:pt x="17609820" y="4519295"/>
                  <a:pt x="17120363" y="4673600"/>
                  <a:pt x="16611092" y="4722495"/>
                </a:cubicBezTo>
                <a:cubicBezTo>
                  <a:pt x="16308197" y="4751578"/>
                  <a:pt x="15995650" y="4738370"/>
                  <a:pt x="15699741" y="4672330"/>
                </a:cubicBezTo>
                <a:lnTo>
                  <a:pt x="15701772" y="4663059"/>
                </a:lnTo>
                <a:lnTo>
                  <a:pt x="15699741" y="4672330"/>
                </a:lnTo>
                <a:cubicBezTo>
                  <a:pt x="15368778" y="4598416"/>
                  <a:pt x="15066265" y="4451477"/>
                  <a:pt x="14864207" y="4242308"/>
                </a:cubicBezTo>
                <a:lnTo>
                  <a:pt x="14871066" y="4235704"/>
                </a:lnTo>
                <a:lnTo>
                  <a:pt x="14864207" y="4242308"/>
                </a:lnTo>
                <a:cubicBezTo>
                  <a:pt x="14815059" y="4191762"/>
                  <a:pt x="14772005" y="4138549"/>
                  <a:pt x="14733143" y="4083050"/>
                </a:cubicBezTo>
                <a:cubicBezTo>
                  <a:pt x="14648180" y="3961892"/>
                  <a:pt x="14582521" y="3830193"/>
                  <a:pt x="14514830" y="3694303"/>
                </a:cubicBezTo>
                <a:cubicBezTo>
                  <a:pt x="14441678" y="3547491"/>
                  <a:pt x="14365987" y="3395599"/>
                  <a:pt x="14260322" y="3245104"/>
                </a:cubicBezTo>
                <a:cubicBezTo>
                  <a:pt x="14232637" y="3205353"/>
                  <a:pt x="14202791" y="3165983"/>
                  <a:pt x="14170152" y="3127121"/>
                </a:cubicBezTo>
                <a:cubicBezTo>
                  <a:pt x="13954506" y="2868549"/>
                  <a:pt x="13650722" y="2685415"/>
                  <a:pt x="13312394" y="2570607"/>
                </a:cubicBezTo>
                <a:cubicBezTo>
                  <a:pt x="12939649" y="2444115"/>
                  <a:pt x="12520549" y="2390902"/>
                  <a:pt x="12123293" y="2436622"/>
                </a:cubicBezTo>
                <a:lnTo>
                  <a:pt x="12122150" y="2427097"/>
                </a:lnTo>
                <a:lnTo>
                  <a:pt x="12123293" y="2436622"/>
                </a:lnTo>
                <a:cubicBezTo>
                  <a:pt x="11691747" y="2486406"/>
                  <a:pt x="11246358" y="2636774"/>
                  <a:pt x="10850499" y="2849626"/>
                </a:cubicBezTo>
                <a:lnTo>
                  <a:pt x="10845927" y="2841244"/>
                </a:lnTo>
                <a:lnTo>
                  <a:pt x="10850499" y="2849626"/>
                </a:lnTo>
                <a:cubicBezTo>
                  <a:pt x="10721594" y="2919222"/>
                  <a:pt x="10604881" y="2996692"/>
                  <a:pt x="10489692" y="3073146"/>
                </a:cubicBezTo>
                <a:cubicBezTo>
                  <a:pt x="10343388" y="3170301"/>
                  <a:pt x="10199624" y="3265678"/>
                  <a:pt x="10038334" y="3339465"/>
                </a:cubicBezTo>
                <a:cubicBezTo>
                  <a:pt x="9466834" y="3600958"/>
                  <a:pt x="8601202" y="3549904"/>
                  <a:pt x="8312023" y="3141980"/>
                </a:cubicBezTo>
                <a:lnTo>
                  <a:pt x="8319771" y="3136519"/>
                </a:lnTo>
                <a:lnTo>
                  <a:pt x="8312023" y="3142107"/>
                </a:lnTo>
                <a:cubicBezTo>
                  <a:pt x="8243698" y="3046603"/>
                  <a:pt x="8213725" y="2944495"/>
                  <a:pt x="8197723" y="2838831"/>
                </a:cubicBezTo>
                <a:cubicBezTo>
                  <a:pt x="8185150" y="2755519"/>
                  <a:pt x="8182991" y="2669286"/>
                  <a:pt x="8180832" y="2582037"/>
                </a:cubicBezTo>
                <a:cubicBezTo>
                  <a:pt x="8176387" y="2404872"/>
                  <a:pt x="8171688" y="2223262"/>
                  <a:pt x="8081773" y="2046478"/>
                </a:cubicBezTo>
                <a:lnTo>
                  <a:pt x="8090281" y="2042160"/>
                </a:lnTo>
                <a:lnTo>
                  <a:pt x="8081773" y="2046478"/>
                </a:lnTo>
                <a:cubicBezTo>
                  <a:pt x="7870063" y="1630553"/>
                  <a:pt x="7207759" y="1393444"/>
                  <a:pt x="6644260" y="1392936"/>
                </a:cubicBezTo>
                <a:cubicBezTo>
                  <a:pt x="6540627" y="1392809"/>
                  <a:pt x="6439662" y="1398397"/>
                  <a:pt x="6340729" y="1408684"/>
                </a:cubicBezTo>
                <a:cubicBezTo>
                  <a:pt x="6084062" y="1435354"/>
                  <a:pt x="5838190" y="1491742"/>
                  <a:pt x="5594096" y="1556258"/>
                </a:cubicBezTo>
                <a:cubicBezTo>
                  <a:pt x="5507609" y="1579118"/>
                  <a:pt x="5421503" y="1602867"/>
                  <a:pt x="5335016" y="1626743"/>
                </a:cubicBezTo>
                <a:cubicBezTo>
                  <a:pt x="5248402" y="1650746"/>
                  <a:pt x="5161534" y="1674749"/>
                  <a:pt x="5074285" y="1697736"/>
                </a:cubicBezTo>
                <a:lnTo>
                  <a:pt x="5071872" y="1688465"/>
                </a:lnTo>
                <a:lnTo>
                  <a:pt x="5074285" y="1697736"/>
                </a:lnTo>
                <a:cubicBezTo>
                  <a:pt x="4558538" y="1834134"/>
                  <a:pt x="3963289" y="1949069"/>
                  <a:pt x="3363341" y="1838579"/>
                </a:cubicBezTo>
                <a:lnTo>
                  <a:pt x="3365119" y="1829181"/>
                </a:lnTo>
                <a:lnTo>
                  <a:pt x="3363341" y="1838579"/>
                </a:lnTo>
                <a:cubicBezTo>
                  <a:pt x="3068066" y="1784350"/>
                  <a:pt x="2749423" y="1697863"/>
                  <a:pt x="2447544" y="1603121"/>
                </a:cubicBezTo>
                <a:lnTo>
                  <a:pt x="2450338" y="1593977"/>
                </a:lnTo>
                <a:lnTo>
                  <a:pt x="2447544" y="1603121"/>
                </a:lnTo>
                <a:cubicBezTo>
                  <a:pt x="2408809" y="1590929"/>
                  <a:pt x="2370328" y="1578991"/>
                  <a:pt x="2331847" y="1567180"/>
                </a:cubicBezTo>
                <a:cubicBezTo>
                  <a:pt x="2145665" y="1509649"/>
                  <a:pt x="1960372" y="1452372"/>
                  <a:pt x="1755013" y="1366901"/>
                </a:cubicBezTo>
                <a:lnTo>
                  <a:pt x="1758696" y="1358138"/>
                </a:lnTo>
                <a:lnTo>
                  <a:pt x="1755013" y="1366901"/>
                </a:lnTo>
                <a:cubicBezTo>
                  <a:pt x="1461897" y="1245108"/>
                  <a:pt x="1112012" y="1074547"/>
                  <a:pt x="814197" y="847979"/>
                </a:cubicBezTo>
                <a:lnTo>
                  <a:pt x="819912" y="840359"/>
                </a:lnTo>
                <a:lnTo>
                  <a:pt x="814197" y="847979"/>
                </a:lnTo>
                <a:cubicBezTo>
                  <a:pt x="449834" y="571119"/>
                  <a:pt x="159004" y="250063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"/>
          <p:cNvSpPr/>
          <p:nvPr/>
        </p:nvSpPr>
        <p:spPr>
          <a:xfrm>
            <a:off x="27129" y="5258355"/>
            <a:ext cx="18255424" cy="3670363"/>
          </a:xfrm>
          <a:custGeom>
            <a:rect b="b" l="l" r="r" t="t"/>
            <a:pathLst>
              <a:path extrusionOk="0" h="4893818" w="24340566">
                <a:moveTo>
                  <a:pt x="15748" y="0"/>
                </a:moveTo>
                <a:cubicBezTo>
                  <a:pt x="171069" y="227965"/>
                  <a:pt x="450850" y="543560"/>
                  <a:pt x="800989" y="826770"/>
                </a:cubicBezTo>
                <a:cubicBezTo>
                  <a:pt x="1083437" y="1055243"/>
                  <a:pt x="1415415" y="1239266"/>
                  <a:pt x="1699768" y="1379728"/>
                </a:cubicBezTo>
                <a:lnTo>
                  <a:pt x="1695577" y="1388237"/>
                </a:lnTo>
                <a:lnTo>
                  <a:pt x="1699768" y="1379728"/>
                </a:lnTo>
                <a:cubicBezTo>
                  <a:pt x="1933067" y="1494917"/>
                  <a:pt x="2144141" y="1575816"/>
                  <a:pt x="2359406" y="1658239"/>
                </a:cubicBezTo>
                <a:cubicBezTo>
                  <a:pt x="2366010" y="1660779"/>
                  <a:pt x="2372614" y="1663319"/>
                  <a:pt x="2379345" y="1665859"/>
                </a:cubicBezTo>
                <a:cubicBezTo>
                  <a:pt x="2678938" y="1780667"/>
                  <a:pt x="2987929" y="1878330"/>
                  <a:pt x="3272663" y="1930400"/>
                </a:cubicBezTo>
                <a:cubicBezTo>
                  <a:pt x="3879215" y="2041652"/>
                  <a:pt x="4486021" y="1914652"/>
                  <a:pt x="5015357" y="1763395"/>
                </a:cubicBezTo>
                <a:lnTo>
                  <a:pt x="5018024" y="1772539"/>
                </a:lnTo>
                <a:lnTo>
                  <a:pt x="5015357" y="1763395"/>
                </a:lnTo>
                <a:cubicBezTo>
                  <a:pt x="5104638" y="1737868"/>
                  <a:pt x="5193411" y="1711325"/>
                  <a:pt x="5282184" y="1684909"/>
                </a:cubicBezTo>
                <a:cubicBezTo>
                  <a:pt x="5370703" y="1658493"/>
                  <a:pt x="5459349" y="1632077"/>
                  <a:pt x="5548122" y="1606677"/>
                </a:cubicBezTo>
                <a:cubicBezTo>
                  <a:pt x="5800598" y="1534541"/>
                  <a:pt x="6055995" y="1470533"/>
                  <a:pt x="6323076" y="1437767"/>
                </a:cubicBezTo>
                <a:cubicBezTo>
                  <a:pt x="6425819" y="1425194"/>
                  <a:pt x="6530721" y="1417447"/>
                  <a:pt x="6638036" y="1415796"/>
                </a:cubicBezTo>
                <a:lnTo>
                  <a:pt x="6638163" y="1425321"/>
                </a:lnTo>
                <a:lnTo>
                  <a:pt x="6638036" y="1415796"/>
                </a:lnTo>
                <a:cubicBezTo>
                  <a:pt x="7221347" y="1406525"/>
                  <a:pt x="7913243" y="1644269"/>
                  <a:pt x="8127873" y="2082165"/>
                </a:cubicBezTo>
                <a:lnTo>
                  <a:pt x="8119364" y="2086356"/>
                </a:lnTo>
                <a:lnTo>
                  <a:pt x="8127873" y="2082165"/>
                </a:lnTo>
                <a:cubicBezTo>
                  <a:pt x="8219567" y="2269363"/>
                  <a:pt x="8218170" y="2462403"/>
                  <a:pt x="8216773" y="2646934"/>
                </a:cubicBezTo>
                <a:cubicBezTo>
                  <a:pt x="8216138" y="2736596"/>
                  <a:pt x="8215503" y="2823972"/>
                  <a:pt x="8225282" y="2908681"/>
                </a:cubicBezTo>
                <a:lnTo>
                  <a:pt x="8215757" y="2909824"/>
                </a:lnTo>
                <a:lnTo>
                  <a:pt x="8225282" y="2908681"/>
                </a:lnTo>
                <a:cubicBezTo>
                  <a:pt x="8237855" y="3017520"/>
                  <a:pt x="8265033" y="3121406"/>
                  <a:pt x="8330692" y="3218561"/>
                </a:cubicBezTo>
                <a:cubicBezTo>
                  <a:pt x="8610346" y="3636772"/>
                  <a:pt x="9486265" y="3701415"/>
                  <a:pt x="10077196" y="3445637"/>
                </a:cubicBezTo>
                <a:lnTo>
                  <a:pt x="10081006" y="3454400"/>
                </a:lnTo>
                <a:lnTo>
                  <a:pt x="10077196" y="3445637"/>
                </a:lnTo>
                <a:cubicBezTo>
                  <a:pt x="10246741" y="3372231"/>
                  <a:pt x="10399014" y="3276346"/>
                  <a:pt x="10555478" y="3177667"/>
                </a:cubicBezTo>
                <a:cubicBezTo>
                  <a:pt x="10664444" y="3108960"/>
                  <a:pt x="10775442" y="3038983"/>
                  <a:pt x="10895330" y="2974848"/>
                </a:cubicBezTo>
                <a:cubicBezTo>
                  <a:pt x="11290300" y="2764409"/>
                  <a:pt x="11726545" y="2605151"/>
                  <a:pt x="12157964" y="2542032"/>
                </a:cubicBezTo>
                <a:lnTo>
                  <a:pt x="12159361" y="2551430"/>
                </a:lnTo>
                <a:lnTo>
                  <a:pt x="12157964" y="2542032"/>
                </a:lnTo>
                <a:cubicBezTo>
                  <a:pt x="12553823" y="2483993"/>
                  <a:pt x="12980289" y="2522347"/>
                  <a:pt x="13359003" y="2638425"/>
                </a:cubicBezTo>
                <a:lnTo>
                  <a:pt x="13356210" y="2647569"/>
                </a:lnTo>
                <a:lnTo>
                  <a:pt x="13359003" y="2638425"/>
                </a:lnTo>
                <a:cubicBezTo>
                  <a:pt x="13703936" y="2744089"/>
                  <a:pt x="14014323" y="2921762"/>
                  <a:pt x="14228063" y="3182112"/>
                </a:cubicBezTo>
                <a:lnTo>
                  <a:pt x="14220698" y="3188208"/>
                </a:lnTo>
                <a:lnTo>
                  <a:pt x="14228063" y="3182112"/>
                </a:lnTo>
                <a:cubicBezTo>
                  <a:pt x="14260322" y="3221228"/>
                  <a:pt x="14289532" y="3260979"/>
                  <a:pt x="14316456" y="3300984"/>
                </a:cubicBezTo>
                <a:lnTo>
                  <a:pt x="14308582" y="3306318"/>
                </a:lnTo>
                <a:lnTo>
                  <a:pt x="14316456" y="3300984"/>
                </a:lnTo>
                <a:cubicBezTo>
                  <a:pt x="14424786" y="3461639"/>
                  <a:pt x="14495653" y="3625342"/>
                  <a:pt x="14563725" y="3782695"/>
                </a:cubicBezTo>
                <a:cubicBezTo>
                  <a:pt x="14627352" y="3929888"/>
                  <a:pt x="14688566" y="4071112"/>
                  <a:pt x="14775814" y="4200398"/>
                </a:cubicBezTo>
                <a:cubicBezTo>
                  <a:pt x="14802104" y="4239387"/>
                  <a:pt x="14830679" y="4277233"/>
                  <a:pt x="14862429" y="4313809"/>
                </a:cubicBezTo>
                <a:cubicBezTo>
                  <a:pt x="15047468" y="4528439"/>
                  <a:pt x="15336901" y="4684776"/>
                  <a:pt x="15661512" y="4771517"/>
                </a:cubicBezTo>
                <a:cubicBezTo>
                  <a:pt x="15951073" y="4848860"/>
                  <a:pt x="16262731" y="4874768"/>
                  <a:pt x="16566642" y="4857750"/>
                </a:cubicBezTo>
                <a:lnTo>
                  <a:pt x="16567150" y="4867275"/>
                </a:lnTo>
                <a:lnTo>
                  <a:pt x="16566642" y="4857750"/>
                </a:lnTo>
                <a:cubicBezTo>
                  <a:pt x="17082388" y="4828921"/>
                  <a:pt x="17584038" y="4692269"/>
                  <a:pt x="18093944" y="4551426"/>
                </a:cubicBezTo>
                <a:lnTo>
                  <a:pt x="18096485" y="4560570"/>
                </a:lnTo>
                <a:lnTo>
                  <a:pt x="18093944" y="4551426"/>
                </a:lnTo>
                <a:cubicBezTo>
                  <a:pt x="18125060" y="4542790"/>
                  <a:pt x="18156301" y="4534027"/>
                  <a:pt x="18187543" y="4525264"/>
                </a:cubicBezTo>
                <a:cubicBezTo>
                  <a:pt x="18218786" y="4516501"/>
                  <a:pt x="18250154" y="4507738"/>
                  <a:pt x="18281523" y="4498975"/>
                </a:cubicBezTo>
                <a:cubicBezTo>
                  <a:pt x="18344769" y="4481322"/>
                  <a:pt x="18408142" y="4463669"/>
                  <a:pt x="18471642" y="4446270"/>
                </a:cubicBezTo>
                <a:lnTo>
                  <a:pt x="18474182" y="4455414"/>
                </a:lnTo>
                <a:lnTo>
                  <a:pt x="18471642" y="4446270"/>
                </a:lnTo>
                <a:cubicBezTo>
                  <a:pt x="20274026" y="3949573"/>
                  <a:pt x="22249892" y="3617468"/>
                  <a:pt x="24340057" y="3564128"/>
                </a:cubicBezTo>
                <a:lnTo>
                  <a:pt x="24340566" y="3583178"/>
                </a:lnTo>
                <a:cubicBezTo>
                  <a:pt x="22252178" y="3636391"/>
                  <a:pt x="20277835" y="3968369"/>
                  <a:pt x="18476722" y="4464685"/>
                </a:cubicBezTo>
                <a:cubicBezTo>
                  <a:pt x="18413222" y="4482084"/>
                  <a:pt x="18349849" y="4499737"/>
                  <a:pt x="18286603" y="4517390"/>
                </a:cubicBezTo>
                <a:cubicBezTo>
                  <a:pt x="18255233" y="4526153"/>
                  <a:pt x="18223864" y="4534916"/>
                  <a:pt x="18192623" y="4543679"/>
                </a:cubicBezTo>
                <a:cubicBezTo>
                  <a:pt x="18161381" y="4552442"/>
                  <a:pt x="18130138" y="4561078"/>
                  <a:pt x="18099024" y="4569841"/>
                </a:cubicBezTo>
                <a:cubicBezTo>
                  <a:pt x="17589373" y="4710684"/>
                  <a:pt x="17085945" y="4847844"/>
                  <a:pt x="16567784" y="4876800"/>
                </a:cubicBezTo>
                <a:cubicBezTo>
                  <a:pt x="16262096" y="4893818"/>
                  <a:pt x="15948406" y="4867910"/>
                  <a:pt x="15656686" y="4789932"/>
                </a:cubicBezTo>
                <a:lnTo>
                  <a:pt x="15659100" y="4780788"/>
                </a:lnTo>
                <a:lnTo>
                  <a:pt x="15656686" y="4789932"/>
                </a:lnTo>
                <a:cubicBezTo>
                  <a:pt x="15329788" y="4702556"/>
                  <a:pt x="15036419" y="4544695"/>
                  <a:pt x="14848078" y="4326255"/>
                </a:cubicBezTo>
                <a:lnTo>
                  <a:pt x="14855317" y="4320032"/>
                </a:lnTo>
                <a:lnTo>
                  <a:pt x="14848078" y="4326255"/>
                </a:lnTo>
                <a:cubicBezTo>
                  <a:pt x="14815820" y="4289044"/>
                  <a:pt x="14786736" y="4250563"/>
                  <a:pt x="14760067" y="4211066"/>
                </a:cubicBezTo>
                <a:cubicBezTo>
                  <a:pt x="14671802" y="4080002"/>
                  <a:pt x="14609953" y="3937127"/>
                  <a:pt x="14546326" y="3790188"/>
                </a:cubicBezTo>
                <a:cubicBezTo>
                  <a:pt x="14478127" y="3632708"/>
                  <a:pt x="14407896" y="3470529"/>
                  <a:pt x="14300834" y="3311525"/>
                </a:cubicBezTo>
                <a:cubicBezTo>
                  <a:pt x="14274292" y="3272028"/>
                  <a:pt x="14245335" y="3232785"/>
                  <a:pt x="14213585" y="3194177"/>
                </a:cubicBezTo>
                <a:cubicBezTo>
                  <a:pt x="14002766" y="2937637"/>
                  <a:pt x="13696187" y="2761615"/>
                  <a:pt x="13353669" y="2656713"/>
                </a:cubicBezTo>
                <a:cubicBezTo>
                  <a:pt x="12977368" y="2541397"/>
                  <a:pt x="12553823" y="2503424"/>
                  <a:pt x="12160885" y="2560955"/>
                </a:cubicBezTo>
                <a:cubicBezTo>
                  <a:pt x="11732133" y="2623693"/>
                  <a:pt x="11297920" y="2782189"/>
                  <a:pt x="10904474" y="2991739"/>
                </a:cubicBezTo>
                <a:lnTo>
                  <a:pt x="10900029" y="2983357"/>
                </a:lnTo>
                <a:lnTo>
                  <a:pt x="10904474" y="2991739"/>
                </a:lnTo>
                <a:cubicBezTo>
                  <a:pt x="10785221" y="3055620"/>
                  <a:pt x="10674858" y="3125216"/>
                  <a:pt x="10565764" y="3193923"/>
                </a:cubicBezTo>
                <a:cubicBezTo>
                  <a:pt x="10409555" y="3292475"/>
                  <a:pt x="10256139" y="3389122"/>
                  <a:pt x="10084943" y="3463290"/>
                </a:cubicBezTo>
                <a:cubicBezTo>
                  <a:pt x="9491345" y="3720211"/>
                  <a:pt x="8602599" y="3659505"/>
                  <a:pt x="8314944" y="3229356"/>
                </a:cubicBezTo>
                <a:lnTo>
                  <a:pt x="8322818" y="3224022"/>
                </a:lnTo>
                <a:lnTo>
                  <a:pt x="8314944" y="3229356"/>
                </a:lnTo>
                <a:cubicBezTo>
                  <a:pt x="8246999" y="3128645"/>
                  <a:pt x="8219186" y="3021584"/>
                  <a:pt x="8206359" y="2910967"/>
                </a:cubicBezTo>
                <a:cubicBezTo>
                  <a:pt x="8196452" y="2824988"/>
                  <a:pt x="8197088" y="2736342"/>
                  <a:pt x="8197723" y="2646934"/>
                </a:cubicBezTo>
                <a:cubicBezTo>
                  <a:pt x="8198993" y="2461895"/>
                  <a:pt x="8200263" y="2273300"/>
                  <a:pt x="8110727" y="2090801"/>
                </a:cubicBezTo>
                <a:cubicBezTo>
                  <a:pt x="7901177" y="1663319"/>
                  <a:pt x="7219569" y="1425956"/>
                  <a:pt x="6638289" y="1435100"/>
                </a:cubicBezTo>
                <a:cubicBezTo>
                  <a:pt x="6531610" y="1436624"/>
                  <a:pt x="6427470" y="1444371"/>
                  <a:pt x="6325362" y="1456944"/>
                </a:cubicBezTo>
                <a:lnTo>
                  <a:pt x="6324219" y="1447546"/>
                </a:lnTo>
                <a:lnTo>
                  <a:pt x="6325362" y="1456944"/>
                </a:lnTo>
                <a:cubicBezTo>
                  <a:pt x="6059678" y="1489456"/>
                  <a:pt x="5805424" y="1553210"/>
                  <a:pt x="5553329" y="1625219"/>
                </a:cubicBezTo>
                <a:cubicBezTo>
                  <a:pt x="5464556" y="1650619"/>
                  <a:pt x="5376164" y="1677035"/>
                  <a:pt x="5287518" y="1703451"/>
                </a:cubicBezTo>
                <a:cubicBezTo>
                  <a:pt x="5198745" y="1729994"/>
                  <a:pt x="5109845" y="1756537"/>
                  <a:pt x="5020437" y="1782064"/>
                </a:cubicBezTo>
                <a:cubicBezTo>
                  <a:pt x="4490466" y="1933575"/>
                  <a:pt x="3880104" y="2061591"/>
                  <a:pt x="3269107" y="1949450"/>
                </a:cubicBezTo>
                <a:lnTo>
                  <a:pt x="3270885" y="1940052"/>
                </a:lnTo>
                <a:lnTo>
                  <a:pt x="3269107" y="1949450"/>
                </a:lnTo>
                <a:cubicBezTo>
                  <a:pt x="2982849" y="1896999"/>
                  <a:pt x="2672588" y="1798955"/>
                  <a:pt x="2372360" y="1683893"/>
                </a:cubicBezTo>
                <a:lnTo>
                  <a:pt x="2375789" y="1675003"/>
                </a:lnTo>
                <a:lnTo>
                  <a:pt x="2372360" y="1683893"/>
                </a:lnTo>
                <a:cubicBezTo>
                  <a:pt x="2365756" y="1681353"/>
                  <a:pt x="2359152" y="1678813"/>
                  <a:pt x="2352421" y="1676273"/>
                </a:cubicBezTo>
                <a:cubicBezTo>
                  <a:pt x="2137156" y="1593850"/>
                  <a:pt x="1925447" y="1512697"/>
                  <a:pt x="1691259" y="1397000"/>
                </a:cubicBezTo>
                <a:cubicBezTo>
                  <a:pt x="1406525" y="1256030"/>
                  <a:pt x="1073023" y="1071372"/>
                  <a:pt x="789051" y="841502"/>
                </a:cubicBezTo>
                <a:lnTo>
                  <a:pt x="795020" y="834136"/>
                </a:lnTo>
                <a:lnTo>
                  <a:pt x="789051" y="841502"/>
                </a:lnTo>
                <a:cubicBezTo>
                  <a:pt x="437515" y="557276"/>
                  <a:pt x="156464" y="240411"/>
                  <a:pt x="0" y="1066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"/>
          <p:cNvSpPr/>
          <p:nvPr/>
        </p:nvSpPr>
        <p:spPr>
          <a:xfrm>
            <a:off x="31779" y="5123764"/>
            <a:ext cx="18250377" cy="3776281"/>
          </a:xfrm>
          <a:custGeom>
            <a:rect b="b" l="l" r="r" t="t"/>
            <a:pathLst>
              <a:path extrusionOk="0" h="5035042" w="24333836">
                <a:moveTo>
                  <a:pt x="15494" y="0"/>
                </a:moveTo>
                <a:cubicBezTo>
                  <a:pt x="168529" y="218313"/>
                  <a:pt x="438912" y="530098"/>
                  <a:pt x="776224" y="820674"/>
                </a:cubicBezTo>
                <a:cubicBezTo>
                  <a:pt x="1045337" y="1052576"/>
                  <a:pt x="1360932" y="1250823"/>
                  <a:pt x="1637157" y="1410081"/>
                </a:cubicBezTo>
                <a:lnTo>
                  <a:pt x="1632458" y="1418336"/>
                </a:lnTo>
                <a:lnTo>
                  <a:pt x="1637157" y="1410081"/>
                </a:lnTo>
                <a:cubicBezTo>
                  <a:pt x="1871472" y="1545082"/>
                  <a:pt x="2087372" y="1647825"/>
                  <a:pt x="2305050" y="1746504"/>
                </a:cubicBezTo>
                <a:cubicBezTo>
                  <a:pt x="2602357" y="1881505"/>
                  <a:pt x="2903347" y="1990471"/>
                  <a:pt x="3178302" y="2040509"/>
                </a:cubicBezTo>
                <a:cubicBezTo>
                  <a:pt x="3795522" y="2153158"/>
                  <a:pt x="4417441" y="2013458"/>
                  <a:pt x="4960874" y="1847088"/>
                </a:cubicBezTo>
                <a:cubicBezTo>
                  <a:pt x="5052568" y="1819021"/>
                  <a:pt x="5143881" y="1789811"/>
                  <a:pt x="5235194" y="1760728"/>
                </a:cubicBezTo>
                <a:cubicBezTo>
                  <a:pt x="5326507" y="1731645"/>
                  <a:pt x="5417693" y="1702435"/>
                  <a:pt x="5509260" y="1674495"/>
                </a:cubicBezTo>
                <a:cubicBezTo>
                  <a:pt x="5768975" y="1594993"/>
                  <a:pt x="6031992" y="1523873"/>
                  <a:pt x="6307328" y="1485392"/>
                </a:cubicBezTo>
                <a:cubicBezTo>
                  <a:pt x="6413246" y="1470660"/>
                  <a:pt x="6521196" y="1460881"/>
                  <a:pt x="6631940" y="1457325"/>
                </a:cubicBezTo>
                <a:lnTo>
                  <a:pt x="6632194" y="1466850"/>
                </a:lnTo>
                <a:lnTo>
                  <a:pt x="6631940" y="1457325"/>
                </a:lnTo>
                <a:cubicBezTo>
                  <a:pt x="7232650" y="1438275"/>
                  <a:pt x="7944231" y="1676019"/>
                  <a:pt x="8156829" y="2125980"/>
                </a:cubicBezTo>
                <a:lnTo>
                  <a:pt x="8148193" y="2130044"/>
                </a:lnTo>
                <a:lnTo>
                  <a:pt x="8156829" y="2125980"/>
                </a:lnTo>
                <a:cubicBezTo>
                  <a:pt x="8248015" y="2318893"/>
                  <a:pt x="8240395" y="2518918"/>
                  <a:pt x="8233283" y="2711069"/>
                </a:cubicBezTo>
                <a:cubicBezTo>
                  <a:pt x="8229854" y="2803017"/>
                  <a:pt x="8226552" y="2893187"/>
                  <a:pt x="8233791" y="2980563"/>
                </a:cubicBezTo>
                <a:lnTo>
                  <a:pt x="8224266" y="2981325"/>
                </a:lnTo>
                <a:lnTo>
                  <a:pt x="8233791" y="2980563"/>
                </a:lnTo>
                <a:cubicBezTo>
                  <a:pt x="8243189" y="3094101"/>
                  <a:pt x="8268335" y="3202940"/>
                  <a:pt x="8333613" y="3305302"/>
                </a:cubicBezTo>
                <a:cubicBezTo>
                  <a:pt x="8611743" y="3745357"/>
                  <a:pt x="9510141" y="3819271"/>
                  <a:pt x="10123805" y="3568319"/>
                </a:cubicBezTo>
                <a:cubicBezTo>
                  <a:pt x="10305034" y="3494278"/>
                  <a:pt x="10468483" y="3396361"/>
                  <a:pt x="10636504" y="3295777"/>
                </a:cubicBezTo>
                <a:cubicBezTo>
                  <a:pt x="10737596" y="3235198"/>
                  <a:pt x="10840212" y="3173730"/>
                  <a:pt x="10948924" y="3116199"/>
                </a:cubicBezTo>
                <a:cubicBezTo>
                  <a:pt x="11341100" y="2909189"/>
                  <a:pt x="11766042" y="2741930"/>
                  <a:pt x="12194667" y="2665603"/>
                </a:cubicBezTo>
                <a:lnTo>
                  <a:pt x="12196318" y="2675001"/>
                </a:lnTo>
                <a:lnTo>
                  <a:pt x="12194667" y="2665603"/>
                </a:lnTo>
                <a:cubicBezTo>
                  <a:pt x="12586335" y="2595753"/>
                  <a:pt x="13016865" y="2618613"/>
                  <a:pt x="13399516" y="2723515"/>
                </a:cubicBezTo>
                <a:lnTo>
                  <a:pt x="13396976" y="2732659"/>
                </a:lnTo>
                <a:lnTo>
                  <a:pt x="13399516" y="2723515"/>
                </a:lnTo>
                <a:cubicBezTo>
                  <a:pt x="13748639" y="2819273"/>
                  <a:pt x="14062202" y="2989834"/>
                  <a:pt x="14271371" y="3248533"/>
                </a:cubicBezTo>
                <a:lnTo>
                  <a:pt x="14264005" y="3254502"/>
                </a:lnTo>
                <a:lnTo>
                  <a:pt x="14271371" y="3248533"/>
                </a:lnTo>
                <a:cubicBezTo>
                  <a:pt x="14302867" y="3287395"/>
                  <a:pt x="14331187" y="3326892"/>
                  <a:pt x="14356842" y="3366770"/>
                </a:cubicBezTo>
                <a:lnTo>
                  <a:pt x="14348841" y="3371977"/>
                </a:lnTo>
                <a:lnTo>
                  <a:pt x="14356842" y="3366770"/>
                </a:lnTo>
                <a:cubicBezTo>
                  <a:pt x="14465300" y="3534537"/>
                  <a:pt x="14528927" y="3707638"/>
                  <a:pt x="14590395" y="3874516"/>
                </a:cubicBezTo>
                <a:cubicBezTo>
                  <a:pt x="14648435" y="4032250"/>
                  <a:pt x="14704441" y="4184269"/>
                  <a:pt x="14794230" y="4323207"/>
                </a:cubicBezTo>
                <a:cubicBezTo>
                  <a:pt x="14810612" y="4348480"/>
                  <a:pt x="14828011" y="4373245"/>
                  <a:pt x="14846809" y="4397629"/>
                </a:cubicBezTo>
                <a:cubicBezTo>
                  <a:pt x="15018259" y="4621149"/>
                  <a:pt x="15298420" y="4788408"/>
                  <a:pt x="15618968" y="4888230"/>
                </a:cubicBezTo>
                <a:lnTo>
                  <a:pt x="15616174" y="4897374"/>
                </a:lnTo>
                <a:lnTo>
                  <a:pt x="15618968" y="4888230"/>
                </a:lnTo>
                <a:cubicBezTo>
                  <a:pt x="15904591" y="4977257"/>
                  <a:pt x="16217137" y="5016119"/>
                  <a:pt x="16523716" y="5010912"/>
                </a:cubicBezTo>
                <a:cubicBezTo>
                  <a:pt x="17045051" y="5002276"/>
                  <a:pt x="17557242" y="4884420"/>
                  <a:pt x="18076164" y="4760595"/>
                </a:cubicBezTo>
                <a:lnTo>
                  <a:pt x="18078323" y="4769866"/>
                </a:lnTo>
                <a:lnTo>
                  <a:pt x="18076036" y="4760595"/>
                </a:lnTo>
                <a:cubicBezTo>
                  <a:pt x="18111470" y="4752086"/>
                  <a:pt x="18146903" y="4743450"/>
                  <a:pt x="18182462" y="4734814"/>
                </a:cubicBezTo>
                <a:cubicBezTo>
                  <a:pt x="18218023" y="4726178"/>
                  <a:pt x="18253711" y="4717542"/>
                  <a:pt x="18289270" y="4708906"/>
                </a:cubicBezTo>
                <a:cubicBezTo>
                  <a:pt x="18346039" y="4695190"/>
                  <a:pt x="18402936" y="4681474"/>
                  <a:pt x="18459832" y="4667885"/>
                </a:cubicBezTo>
                <a:lnTo>
                  <a:pt x="18461990" y="4677156"/>
                </a:lnTo>
                <a:lnTo>
                  <a:pt x="18459832" y="4667885"/>
                </a:lnTo>
                <a:cubicBezTo>
                  <a:pt x="20288759" y="4230878"/>
                  <a:pt x="22264751" y="3954018"/>
                  <a:pt x="24333582" y="3932555"/>
                </a:cubicBezTo>
                <a:lnTo>
                  <a:pt x="24333836" y="3951605"/>
                </a:lnTo>
                <a:cubicBezTo>
                  <a:pt x="22266529" y="3973068"/>
                  <a:pt x="20292061" y="4249674"/>
                  <a:pt x="18464403" y="4686427"/>
                </a:cubicBezTo>
                <a:cubicBezTo>
                  <a:pt x="18407508" y="4700016"/>
                  <a:pt x="18350737" y="4713605"/>
                  <a:pt x="18293969" y="4727321"/>
                </a:cubicBezTo>
                <a:cubicBezTo>
                  <a:pt x="18258283" y="4735957"/>
                  <a:pt x="18222722" y="4744593"/>
                  <a:pt x="18187161" y="4753229"/>
                </a:cubicBezTo>
                <a:cubicBezTo>
                  <a:pt x="18151602" y="4761865"/>
                  <a:pt x="18116169" y="4770501"/>
                  <a:pt x="18080735" y="4779010"/>
                </a:cubicBezTo>
                <a:cubicBezTo>
                  <a:pt x="17561941" y="4902835"/>
                  <a:pt x="17047845" y="5021199"/>
                  <a:pt x="16524224" y="5029835"/>
                </a:cubicBezTo>
                <a:lnTo>
                  <a:pt x="16524097" y="5020310"/>
                </a:lnTo>
                <a:lnTo>
                  <a:pt x="16524224" y="5029835"/>
                </a:lnTo>
                <a:cubicBezTo>
                  <a:pt x="16215868" y="5035042"/>
                  <a:pt x="15901161" y="4995926"/>
                  <a:pt x="15613508" y="4906264"/>
                </a:cubicBezTo>
                <a:cubicBezTo>
                  <a:pt x="15290546" y="4805680"/>
                  <a:pt x="15006447" y="4636643"/>
                  <a:pt x="14831949" y="4409059"/>
                </a:cubicBezTo>
                <a:lnTo>
                  <a:pt x="14839569" y="4403217"/>
                </a:lnTo>
                <a:lnTo>
                  <a:pt x="14832076" y="4409059"/>
                </a:lnTo>
                <a:cubicBezTo>
                  <a:pt x="14812899" y="4384294"/>
                  <a:pt x="14795246" y="4359021"/>
                  <a:pt x="14778610" y="4333367"/>
                </a:cubicBezTo>
                <a:cubicBezTo>
                  <a:pt x="14687423" y="4192524"/>
                  <a:pt x="14630782" y="4038346"/>
                  <a:pt x="14572869" y="3880993"/>
                </a:cubicBezTo>
                <a:cubicBezTo>
                  <a:pt x="14511401" y="3713861"/>
                  <a:pt x="14448283" y="3542665"/>
                  <a:pt x="14341221" y="3376930"/>
                </a:cubicBezTo>
                <a:cubicBezTo>
                  <a:pt x="14315948" y="3337560"/>
                  <a:pt x="14288136" y="3298698"/>
                  <a:pt x="14257020" y="3260344"/>
                </a:cubicBezTo>
                <a:cubicBezTo>
                  <a:pt x="14051153" y="3005709"/>
                  <a:pt x="13741654" y="2836672"/>
                  <a:pt x="13394944" y="2741676"/>
                </a:cubicBezTo>
                <a:cubicBezTo>
                  <a:pt x="13014961" y="2637409"/>
                  <a:pt x="12587224" y="2614803"/>
                  <a:pt x="12198477" y="2684145"/>
                </a:cubicBezTo>
                <a:cubicBezTo>
                  <a:pt x="11772265" y="2760091"/>
                  <a:pt x="11349228" y="2926461"/>
                  <a:pt x="10958322" y="3132836"/>
                </a:cubicBezTo>
                <a:lnTo>
                  <a:pt x="10953877" y="3124454"/>
                </a:lnTo>
                <a:lnTo>
                  <a:pt x="10958322" y="3132836"/>
                </a:lnTo>
                <a:cubicBezTo>
                  <a:pt x="10850118" y="3190113"/>
                  <a:pt x="10747883" y="3251327"/>
                  <a:pt x="10646664" y="3311906"/>
                </a:cubicBezTo>
                <a:cubicBezTo>
                  <a:pt x="10478897" y="3412363"/>
                  <a:pt x="10314178" y="3511042"/>
                  <a:pt x="10131425" y="3585718"/>
                </a:cubicBezTo>
                <a:lnTo>
                  <a:pt x="10127869" y="3576955"/>
                </a:lnTo>
                <a:lnTo>
                  <a:pt x="10131425" y="3585718"/>
                </a:lnTo>
                <a:cubicBezTo>
                  <a:pt x="9515475" y="3837559"/>
                  <a:pt x="8603869" y="3767709"/>
                  <a:pt x="8317865" y="3315208"/>
                </a:cubicBezTo>
                <a:lnTo>
                  <a:pt x="8325866" y="3310128"/>
                </a:lnTo>
                <a:lnTo>
                  <a:pt x="8317865" y="3315208"/>
                </a:lnTo>
                <a:cubicBezTo>
                  <a:pt x="8250301" y="3209290"/>
                  <a:pt x="8224647" y="3097149"/>
                  <a:pt x="8215122" y="2981706"/>
                </a:cubicBezTo>
                <a:cubicBezTo>
                  <a:pt x="8207756" y="2892933"/>
                  <a:pt x="8211185" y="2801747"/>
                  <a:pt x="8214614" y="2709926"/>
                </a:cubicBezTo>
                <a:cubicBezTo>
                  <a:pt x="8221726" y="2517140"/>
                  <a:pt x="8228838" y="2321814"/>
                  <a:pt x="8139938" y="2133727"/>
                </a:cubicBezTo>
                <a:cubicBezTo>
                  <a:pt x="7932420" y="1694561"/>
                  <a:pt x="7231507" y="1457071"/>
                  <a:pt x="6632829" y="1475994"/>
                </a:cubicBezTo>
                <a:cubicBezTo>
                  <a:pt x="6522847" y="1479423"/>
                  <a:pt x="6415532" y="1489202"/>
                  <a:pt x="6310249" y="1503807"/>
                </a:cubicBezTo>
                <a:lnTo>
                  <a:pt x="6308979" y="1494409"/>
                </a:lnTo>
                <a:lnTo>
                  <a:pt x="6310249" y="1503807"/>
                </a:lnTo>
                <a:cubicBezTo>
                  <a:pt x="6036437" y="1542034"/>
                  <a:pt x="5774436" y="1612773"/>
                  <a:pt x="5515102" y="1692275"/>
                </a:cubicBezTo>
                <a:cubicBezTo>
                  <a:pt x="5423662" y="1720342"/>
                  <a:pt x="5332476" y="1749425"/>
                  <a:pt x="5241290" y="1778508"/>
                </a:cubicBezTo>
                <a:cubicBezTo>
                  <a:pt x="5150104" y="1807591"/>
                  <a:pt x="5058537" y="1836801"/>
                  <a:pt x="4966716" y="1864995"/>
                </a:cubicBezTo>
                <a:lnTo>
                  <a:pt x="4963922" y="1855851"/>
                </a:lnTo>
                <a:lnTo>
                  <a:pt x="4966716" y="1864995"/>
                </a:lnTo>
                <a:cubicBezTo>
                  <a:pt x="4422648" y="2031619"/>
                  <a:pt x="3797046" y="2172462"/>
                  <a:pt x="3175127" y="2059051"/>
                </a:cubicBezTo>
                <a:lnTo>
                  <a:pt x="3176778" y="2049653"/>
                </a:lnTo>
                <a:lnTo>
                  <a:pt x="3175127" y="2059051"/>
                </a:lnTo>
                <a:cubicBezTo>
                  <a:pt x="2898013" y="2008632"/>
                  <a:pt x="2595372" y="1898904"/>
                  <a:pt x="2297430" y="1763649"/>
                </a:cubicBezTo>
                <a:lnTo>
                  <a:pt x="2301367" y="1755013"/>
                </a:lnTo>
                <a:lnTo>
                  <a:pt x="2297430" y="1763649"/>
                </a:lnTo>
                <a:cubicBezTo>
                  <a:pt x="2079498" y="1664843"/>
                  <a:pt x="1862963" y="1561846"/>
                  <a:pt x="1627886" y="1426337"/>
                </a:cubicBezTo>
                <a:cubicBezTo>
                  <a:pt x="1351153" y="1267206"/>
                  <a:pt x="1034288" y="1068197"/>
                  <a:pt x="763778" y="835152"/>
                </a:cubicBezTo>
                <a:lnTo>
                  <a:pt x="770001" y="827913"/>
                </a:lnTo>
                <a:lnTo>
                  <a:pt x="763778" y="835152"/>
                </a:lnTo>
                <a:cubicBezTo>
                  <a:pt x="425323" y="543560"/>
                  <a:pt x="153924" y="230505"/>
                  <a:pt x="0" y="1092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"/>
          <p:cNvSpPr/>
          <p:nvPr/>
        </p:nvSpPr>
        <p:spPr>
          <a:xfrm>
            <a:off x="36331" y="4989172"/>
            <a:ext cx="18246185" cy="3896963"/>
          </a:xfrm>
          <a:custGeom>
            <a:rect b="b" l="l" r="r" t="t"/>
            <a:pathLst>
              <a:path extrusionOk="0" h="5195951" w="24328247">
                <a:moveTo>
                  <a:pt x="15494" y="0"/>
                </a:moveTo>
                <a:cubicBezTo>
                  <a:pt x="166116" y="208661"/>
                  <a:pt x="427101" y="516509"/>
                  <a:pt x="751840" y="814832"/>
                </a:cubicBezTo>
                <a:cubicBezTo>
                  <a:pt x="1007745" y="1050036"/>
                  <a:pt x="1306703" y="1262507"/>
                  <a:pt x="1574927" y="1440688"/>
                </a:cubicBezTo>
                <a:lnTo>
                  <a:pt x="1569720" y="1448562"/>
                </a:lnTo>
                <a:lnTo>
                  <a:pt x="1574927" y="1440561"/>
                </a:lnTo>
                <a:cubicBezTo>
                  <a:pt x="1802765" y="1591691"/>
                  <a:pt x="2017522" y="1714754"/>
                  <a:pt x="2231263" y="1827403"/>
                </a:cubicBezTo>
                <a:lnTo>
                  <a:pt x="2226818" y="1835785"/>
                </a:lnTo>
                <a:lnTo>
                  <a:pt x="2231263" y="1827403"/>
                </a:lnTo>
                <a:cubicBezTo>
                  <a:pt x="2525649" y="1982470"/>
                  <a:pt x="2819146" y="2102866"/>
                  <a:pt x="3084322" y="2150999"/>
                </a:cubicBezTo>
                <a:cubicBezTo>
                  <a:pt x="3712464" y="2265172"/>
                  <a:pt x="4349369" y="2112645"/>
                  <a:pt x="4907026" y="1931035"/>
                </a:cubicBezTo>
                <a:lnTo>
                  <a:pt x="4909947" y="1940052"/>
                </a:lnTo>
                <a:lnTo>
                  <a:pt x="4907026" y="1931035"/>
                </a:lnTo>
                <a:cubicBezTo>
                  <a:pt x="5000752" y="1900555"/>
                  <a:pt x="5094097" y="1868932"/>
                  <a:pt x="5187569" y="1837182"/>
                </a:cubicBezTo>
                <a:cubicBezTo>
                  <a:pt x="5281041" y="1805432"/>
                  <a:pt x="5374513" y="1773809"/>
                  <a:pt x="5468493" y="1743329"/>
                </a:cubicBezTo>
                <a:cubicBezTo>
                  <a:pt x="5736336" y="1656080"/>
                  <a:pt x="6007862" y="1577594"/>
                  <a:pt x="6292342" y="1533271"/>
                </a:cubicBezTo>
                <a:lnTo>
                  <a:pt x="6293866" y="1542669"/>
                </a:lnTo>
                <a:lnTo>
                  <a:pt x="6292342" y="1533271"/>
                </a:lnTo>
                <a:cubicBezTo>
                  <a:pt x="6401308" y="1516253"/>
                  <a:pt x="6512687" y="1504315"/>
                  <a:pt x="6626733" y="1499235"/>
                </a:cubicBezTo>
                <a:lnTo>
                  <a:pt x="6627114" y="1508760"/>
                </a:lnTo>
                <a:lnTo>
                  <a:pt x="6626733" y="1499235"/>
                </a:lnTo>
                <a:cubicBezTo>
                  <a:pt x="7244842" y="1470406"/>
                  <a:pt x="7977378" y="1707896"/>
                  <a:pt x="8186801" y="2170303"/>
                </a:cubicBezTo>
                <a:lnTo>
                  <a:pt x="8178165" y="2174240"/>
                </a:lnTo>
                <a:lnTo>
                  <a:pt x="8186801" y="2170303"/>
                </a:lnTo>
                <a:cubicBezTo>
                  <a:pt x="8277352" y="2368042"/>
                  <a:pt x="8263763" y="2574163"/>
                  <a:pt x="8250682" y="2773299"/>
                </a:cubicBezTo>
                <a:cubicBezTo>
                  <a:pt x="8244459" y="2868549"/>
                  <a:pt x="8238363" y="2962021"/>
                  <a:pt x="8243443" y="3053207"/>
                </a:cubicBezTo>
                <a:cubicBezTo>
                  <a:pt x="8249412" y="3171571"/>
                  <a:pt x="8272780" y="3285363"/>
                  <a:pt x="8337550" y="3392932"/>
                </a:cubicBezTo>
                <a:cubicBezTo>
                  <a:pt x="8614283" y="3854704"/>
                  <a:pt x="9535033" y="3937254"/>
                  <a:pt x="10171430" y="3692017"/>
                </a:cubicBezTo>
                <a:cubicBezTo>
                  <a:pt x="10367899" y="3616325"/>
                  <a:pt x="10545953" y="3514852"/>
                  <a:pt x="10728579" y="3410839"/>
                </a:cubicBezTo>
                <a:cubicBezTo>
                  <a:pt x="10818241" y="3359658"/>
                  <a:pt x="10909046" y="3307969"/>
                  <a:pt x="11003534" y="3258566"/>
                </a:cubicBezTo>
                <a:cubicBezTo>
                  <a:pt x="11393043" y="3054985"/>
                  <a:pt x="11806682" y="2879852"/>
                  <a:pt x="12232513" y="2790317"/>
                </a:cubicBezTo>
                <a:lnTo>
                  <a:pt x="12234418" y="2799588"/>
                </a:lnTo>
                <a:lnTo>
                  <a:pt x="12232513" y="2790317"/>
                </a:lnTo>
                <a:cubicBezTo>
                  <a:pt x="12619990" y="2708783"/>
                  <a:pt x="13054710" y="2716022"/>
                  <a:pt x="13441045" y="2809621"/>
                </a:cubicBezTo>
                <a:cubicBezTo>
                  <a:pt x="13794360" y="2895346"/>
                  <a:pt x="14110970" y="3058795"/>
                  <a:pt x="14315694" y="3316097"/>
                </a:cubicBezTo>
                <a:lnTo>
                  <a:pt x="14308201" y="3322066"/>
                </a:lnTo>
                <a:lnTo>
                  <a:pt x="14315694" y="3316097"/>
                </a:lnTo>
                <a:cubicBezTo>
                  <a:pt x="14346428" y="3354705"/>
                  <a:pt x="14373859" y="3393948"/>
                  <a:pt x="14398371" y="3433826"/>
                </a:cubicBezTo>
                <a:lnTo>
                  <a:pt x="14390243" y="3438779"/>
                </a:lnTo>
                <a:lnTo>
                  <a:pt x="14398371" y="3433826"/>
                </a:lnTo>
                <a:cubicBezTo>
                  <a:pt x="14505685" y="3607435"/>
                  <a:pt x="14560804" y="3788664"/>
                  <a:pt x="14614271" y="3964432"/>
                </a:cubicBezTo>
                <a:cubicBezTo>
                  <a:pt x="14665452" y="4132453"/>
                  <a:pt x="14714983" y="4295267"/>
                  <a:pt x="14806803" y="4443730"/>
                </a:cubicBezTo>
                <a:cubicBezTo>
                  <a:pt x="14814932" y="4456811"/>
                  <a:pt x="14823312" y="4469765"/>
                  <a:pt x="14832076" y="4482592"/>
                </a:cubicBezTo>
                <a:cubicBezTo>
                  <a:pt x="14989684" y="4715002"/>
                  <a:pt x="15260701" y="4893056"/>
                  <a:pt x="15577184" y="5006213"/>
                </a:cubicBezTo>
                <a:lnTo>
                  <a:pt x="15574009" y="5015230"/>
                </a:lnTo>
                <a:lnTo>
                  <a:pt x="15577184" y="5006213"/>
                </a:lnTo>
                <a:cubicBezTo>
                  <a:pt x="15858744" y="5106797"/>
                  <a:pt x="16172308" y="5158613"/>
                  <a:pt x="16481807" y="5165344"/>
                </a:cubicBezTo>
                <a:cubicBezTo>
                  <a:pt x="17008602" y="5176901"/>
                  <a:pt x="17531460" y="5077841"/>
                  <a:pt x="18059273" y="4970907"/>
                </a:cubicBezTo>
                <a:lnTo>
                  <a:pt x="18061178" y="4980305"/>
                </a:lnTo>
                <a:lnTo>
                  <a:pt x="18059273" y="4971034"/>
                </a:lnTo>
                <a:cubicBezTo>
                  <a:pt x="18119725" y="4958715"/>
                  <a:pt x="18180177" y="4946269"/>
                  <a:pt x="18240757" y="4933696"/>
                </a:cubicBezTo>
                <a:cubicBezTo>
                  <a:pt x="18301334" y="4921123"/>
                  <a:pt x="18362041" y="4908677"/>
                  <a:pt x="18422747" y="4896231"/>
                </a:cubicBezTo>
                <a:cubicBezTo>
                  <a:pt x="18431509" y="4894453"/>
                  <a:pt x="18440400" y="4892675"/>
                  <a:pt x="18449162" y="4890897"/>
                </a:cubicBezTo>
                <a:cubicBezTo>
                  <a:pt x="20304379" y="4513580"/>
                  <a:pt x="22280880" y="4291965"/>
                  <a:pt x="24328247" y="4302506"/>
                </a:cubicBezTo>
                <a:lnTo>
                  <a:pt x="24328120" y="4321556"/>
                </a:lnTo>
                <a:cubicBezTo>
                  <a:pt x="22282277" y="4311015"/>
                  <a:pt x="20307046" y="4532503"/>
                  <a:pt x="18452973" y="4909566"/>
                </a:cubicBezTo>
                <a:lnTo>
                  <a:pt x="18451068" y="4900295"/>
                </a:lnTo>
                <a:lnTo>
                  <a:pt x="18452973" y="4909566"/>
                </a:lnTo>
                <a:cubicBezTo>
                  <a:pt x="18444211" y="4911344"/>
                  <a:pt x="18435320" y="4913122"/>
                  <a:pt x="18426558" y="4914900"/>
                </a:cubicBezTo>
                <a:cubicBezTo>
                  <a:pt x="18365851" y="4927346"/>
                  <a:pt x="18305272" y="4939792"/>
                  <a:pt x="18244566" y="4952238"/>
                </a:cubicBezTo>
                <a:cubicBezTo>
                  <a:pt x="18183861" y="4964684"/>
                  <a:pt x="18123536" y="4977130"/>
                  <a:pt x="18063084" y="4989576"/>
                </a:cubicBezTo>
                <a:cubicBezTo>
                  <a:pt x="17535398" y="5096383"/>
                  <a:pt x="17010635" y="5195951"/>
                  <a:pt x="16481425" y="5184394"/>
                </a:cubicBezTo>
                <a:lnTo>
                  <a:pt x="16481679" y="5174869"/>
                </a:lnTo>
                <a:lnTo>
                  <a:pt x="16481425" y="5184394"/>
                </a:lnTo>
                <a:cubicBezTo>
                  <a:pt x="16170148" y="5177663"/>
                  <a:pt x="15854553" y="5125466"/>
                  <a:pt x="15570836" y="5024120"/>
                </a:cubicBezTo>
                <a:cubicBezTo>
                  <a:pt x="15252066" y="4910201"/>
                  <a:pt x="14977111" y="4730242"/>
                  <a:pt x="14816455" y="4493260"/>
                </a:cubicBezTo>
                <a:lnTo>
                  <a:pt x="14824329" y="4487926"/>
                </a:lnTo>
                <a:lnTo>
                  <a:pt x="14816455" y="4493260"/>
                </a:lnTo>
                <a:cubicBezTo>
                  <a:pt x="14807566" y="4480179"/>
                  <a:pt x="14798929" y="4466971"/>
                  <a:pt x="14790674" y="4453636"/>
                </a:cubicBezTo>
                <a:cubicBezTo>
                  <a:pt x="14697329" y="4302633"/>
                  <a:pt x="14647165" y="4137533"/>
                  <a:pt x="14596111" y="3969893"/>
                </a:cubicBezTo>
                <a:cubicBezTo>
                  <a:pt x="14542516" y="3793871"/>
                  <a:pt x="14488034" y="3614928"/>
                  <a:pt x="14382116" y="3443732"/>
                </a:cubicBezTo>
                <a:cubicBezTo>
                  <a:pt x="14357986" y="3404489"/>
                  <a:pt x="14331189" y="3365881"/>
                  <a:pt x="14300836" y="3327908"/>
                </a:cubicBezTo>
                <a:cubicBezTo>
                  <a:pt x="14099541" y="3075051"/>
                  <a:pt x="13787374" y="2913253"/>
                  <a:pt x="13436600" y="2828163"/>
                </a:cubicBezTo>
                <a:lnTo>
                  <a:pt x="13438887" y="2818892"/>
                </a:lnTo>
                <a:lnTo>
                  <a:pt x="13436600" y="2828163"/>
                </a:lnTo>
                <a:cubicBezTo>
                  <a:pt x="13053061" y="2735199"/>
                  <a:pt x="12621134" y="2727960"/>
                  <a:pt x="12236577" y="2808986"/>
                </a:cubicBezTo>
                <a:cubicBezTo>
                  <a:pt x="11813159" y="2898013"/>
                  <a:pt x="11401172" y="3072384"/>
                  <a:pt x="11012551" y="3275457"/>
                </a:cubicBezTo>
                <a:lnTo>
                  <a:pt x="11008107" y="3267075"/>
                </a:lnTo>
                <a:lnTo>
                  <a:pt x="11012551" y="3275457"/>
                </a:lnTo>
                <a:cubicBezTo>
                  <a:pt x="10918445" y="3324733"/>
                  <a:pt x="10828021" y="3376295"/>
                  <a:pt x="10738232" y="3427476"/>
                </a:cubicBezTo>
                <a:cubicBezTo>
                  <a:pt x="10555859" y="3531362"/>
                  <a:pt x="10376535" y="3633597"/>
                  <a:pt x="10178542" y="3709924"/>
                </a:cubicBezTo>
                <a:lnTo>
                  <a:pt x="10175113" y="3701034"/>
                </a:lnTo>
                <a:lnTo>
                  <a:pt x="10178542" y="3709924"/>
                </a:lnTo>
                <a:cubicBezTo>
                  <a:pt x="9540113" y="3955923"/>
                  <a:pt x="8605901" y="3877437"/>
                  <a:pt x="8321422" y="3402838"/>
                </a:cubicBezTo>
                <a:lnTo>
                  <a:pt x="8329549" y="3397885"/>
                </a:lnTo>
                <a:lnTo>
                  <a:pt x="8321422" y="3402838"/>
                </a:lnTo>
                <a:cubicBezTo>
                  <a:pt x="8254492" y="3291713"/>
                  <a:pt x="8230744" y="3174492"/>
                  <a:pt x="8224648" y="3054350"/>
                </a:cubicBezTo>
                <a:lnTo>
                  <a:pt x="8234173" y="3053842"/>
                </a:lnTo>
                <a:lnTo>
                  <a:pt x="8224648" y="3054350"/>
                </a:lnTo>
                <a:cubicBezTo>
                  <a:pt x="8219567" y="2961894"/>
                  <a:pt x="8225663" y="2867152"/>
                  <a:pt x="8231886" y="2772156"/>
                </a:cubicBezTo>
                <a:cubicBezTo>
                  <a:pt x="8244967" y="2572385"/>
                  <a:pt x="8257922" y="2371090"/>
                  <a:pt x="8169657" y="2178431"/>
                </a:cubicBezTo>
                <a:cubicBezTo>
                  <a:pt x="7965440" y="1727327"/>
                  <a:pt x="7244080" y="1489837"/>
                  <a:pt x="6627876" y="1518539"/>
                </a:cubicBezTo>
                <a:cubicBezTo>
                  <a:pt x="6514592" y="1523746"/>
                  <a:pt x="6403976" y="1535430"/>
                  <a:pt x="6295644" y="1552448"/>
                </a:cubicBezTo>
                <a:cubicBezTo>
                  <a:pt x="6012688" y="1596517"/>
                  <a:pt x="5742305" y="1674622"/>
                  <a:pt x="5474716" y="1761744"/>
                </a:cubicBezTo>
                <a:cubicBezTo>
                  <a:pt x="5380863" y="1792351"/>
                  <a:pt x="5287519" y="1823974"/>
                  <a:pt x="5194046" y="1855597"/>
                </a:cubicBezTo>
                <a:cubicBezTo>
                  <a:pt x="5100575" y="1887220"/>
                  <a:pt x="5007229" y="1918843"/>
                  <a:pt x="4913376" y="1949450"/>
                </a:cubicBezTo>
                <a:cubicBezTo>
                  <a:pt x="4355084" y="2131187"/>
                  <a:pt x="3714496" y="2285111"/>
                  <a:pt x="3081401" y="2170049"/>
                </a:cubicBezTo>
                <a:lnTo>
                  <a:pt x="3083052" y="2160651"/>
                </a:lnTo>
                <a:lnTo>
                  <a:pt x="3081401" y="2170049"/>
                </a:lnTo>
                <a:cubicBezTo>
                  <a:pt x="2813431" y="2121408"/>
                  <a:pt x="2518029" y="2000123"/>
                  <a:pt x="2222881" y="1844548"/>
                </a:cubicBezTo>
                <a:cubicBezTo>
                  <a:pt x="2008632" y="1731645"/>
                  <a:pt x="1793494" y="1608328"/>
                  <a:pt x="1564894" y="1456690"/>
                </a:cubicBezTo>
                <a:cubicBezTo>
                  <a:pt x="1296289" y="1278382"/>
                  <a:pt x="996442" y="1065149"/>
                  <a:pt x="739394" y="829056"/>
                </a:cubicBezTo>
                <a:lnTo>
                  <a:pt x="745871" y="822071"/>
                </a:lnTo>
                <a:lnTo>
                  <a:pt x="739394" y="829056"/>
                </a:lnTo>
                <a:cubicBezTo>
                  <a:pt x="413258" y="529717"/>
                  <a:pt x="151384" y="220853"/>
                  <a:pt x="0" y="1117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"/>
          <p:cNvSpPr/>
          <p:nvPr/>
        </p:nvSpPr>
        <p:spPr>
          <a:xfrm>
            <a:off x="40981" y="4854473"/>
            <a:ext cx="18240946" cy="4027647"/>
          </a:xfrm>
          <a:custGeom>
            <a:rect b="b" l="l" r="r" t="t"/>
            <a:pathLst>
              <a:path extrusionOk="0" h="5370195" w="24321262">
                <a:moveTo>
                  <a:pt x="15240" y="0"/>
                </a:moveTo>
                <a:cubicBezTo>
                  <a:pt x="163576" y="198882"/>
                  <a:pt x="415544" y="502793"/>
                  <a:pt x="727075" y="808863"/>
                </a:cubicBezTo>
                <a:cubicBezTo>
                  <a:pt x="969899" y="1047369"/>
                  <a:pt x="1251712" y="1274318"/>
                  <a:pt x="1512316" y="1471041"/>
                </a:cubicBezTo>
                <a:cubicBezTo>
                  <a:pt x="1733677" y="1638300"/>
                  <a:pt x="1946910" y="1781810"/>
                  <a:pt x="2157095" y="1908175"/>
                </a:cubicBezTo>
                <a:lnTo>
                  <a:pt x="2152142" y="1916303"/>
                </a:lnTo>
                <a:lnTo>
                  <a:pt x="2157095" y="1908175"/>
                </a:lnTo>
                <a:cubicBezTo>
                  <a:pt x="2448052" y="2083181"/>
                  <a:pt x="2734691" y="2214626"/>
                  <a:pt x="2990088" y="2261362"/>
                </a:cubicBezTo>
                <a:lnTo>
                  <a:pt x="2988437" y="2270760"/>
                </a:lnTo>
                <a:lnTo>
                  <a:pt x="2990088" y="2261362"/>
                </a:lnTo>
                <a:cubicBezTo>
                  <a:pt x="3629533" y="2376170"/>
                  <a:pt x="4280408" y="2211070"/>
                  <a:pt x="4852797" y="2014982"/>
                </a:cubicBezTo>
                <a:lnTo>
                  <a:pt x="4855845" y="2023999"/>
                </a:lnTo>
                <a:lnTo>
                  <a:pt x="4852797" y="2014982"/>
                </a:lnTo>
                <a:cubicBezTo>
                  <a:pt x="4946142" y="1982724"/>
                  <a:pt x="5039233" y="1949450"/>
                  <a:pt x="5132451" y="1916176"/>
                </a:cubicBezTo>
                <a:cubicBezTo>
                  <a:pt x="5225669" y="1882902"/>
                  <a:pt x="5319141" y="1849374"/>
                  <a:pt x="5412994" y="1816989"/>
                </a:cubicBezTo>
                <a:cubicBezTo>
                  <a:pt x="5693410" y="1720215"/>
                  <a:pt x="5978144" y="1632331"/>
                  <a:pt x="6276594" y="1581277"/>
                </a:cubicBezTo>
                <a:lnTo>
                  <a:pt x="6278245" y="1590675"/>
                </a:lnTo>
                <a:lnTo>
                  <a:pt x="6276594" y="1581277"/>
                </a:lnTo>
                <a:cubicBezTo>
                  <a:pt x="6388862" y="1562100"/>
                  <a:pt x="6503416" y="1548257"/>
                  <a:pt x="6620383" y="1541145"/>
                </a:cubicBezTo>
                <a:lnTo>
                  <a:pt x="6621018" y="1550670"/>
                </a:lnTo>
                <a:lnTo>
                  <a:pt x="6620383" y="1541145"/>
                </a:lnTo>
                <a:cubicBezTo>
                  <a:pt x="7256018" y="1502664"/>
                  <a:pt x="8008239" y="1740154"/>
                  <a:pt x="8215503" y="2214626"/>
                </a:cubicBezTo>
                <a:lnTo>
                  <a:pt x="8206740" y="2218436"/>
                </a:lnTo>
                <a:lnTo>
                  <a:pt x="8215503" y="2214626"/>
                </a:lnTo>
                <a:cubicBezTo>
                  <a:pt x="8305292" y="2418080"/>
                  <a:pt x="8285734" y="2631059"/>
                  <a:pt x="8266938" y="2837815"/>
                </a:cubicBezTo>
                <a:cubicBezTo>
                  <a:pt x="8258048" y="2935478"/>
                  <a:pt x="8249285" y="3031744"/>
                  <a:pt x="8251825" y="3125724"/>
                </a:cubicBezTo>
                <a:cubicBezTo>
                  <a:pt x="8254619" y="3248787"/>
                  <a:pt x="8275955" y="3367659"/>
                  <a:pt x="8340344" y="3480308"/>
                </a:cubicBezTo>
                <a:cubicBezTo>
                  <a:pt x="8615680" y="3963924"/>
                  <a:pt x="9558782" y="4054602"/>
                  <a:pt x="10217912" y="3815461"/>
                </a:cubicBezTo>
                <a:cubicBezTo>
                  <a:pt x="10435590" y="3736594"/>
                  <a:pt x="10633202" y="3629025"/>
                  <a:pt x="10835640" y="3518916"/>
                </a:cubicBezTo>
                <a:cubicBezTo>
                  <a:pt x="10908538" y="3479292"/>
                  <a:pt x="10981944" y="3439414"/>
                  <a:pt x="11057001" y="3400425"/>
                </a:cubicBezTo>
                <a:cubicBezTo>
                  <a:pt x="11443716" y="3200146"/>
                  <a:pt x="11846306" y="3017266"/>
                  <a:pt x="12268962" y="2914396"/>
                </a:cubicBezTo>
                <a:cubicBezTo>
                  <a:pt x="12652375" y="2821051"/>
                  <a:pt x="13091159" y="2812796"/>
                  <a:pt x="13481050" y="2895346"/>
                </a:cubicBezTo>
                <a:cubicBezTo>
                  <a:pt x="13838556" y="2971038"/>
                  <a:pt x="14158341" y="3127502"/>
                  <a:pt x="14358493" y="3383153"/>
                </a:cubicBezTo>
                <a:lnTo>
                  <a:pt x="14351000" y="3388995"/>
                </a:lnTo>
                <a:lnTo>
                  <a:pt x="14358493" y="3383153"/>
                </a:lnTo>
                <a:cubicBezTo>
                  <a:pt x="14388592" y="3421507"/>
                  <a:pt x="14414755" y="3460623"/>
                  <a:pt x="14438249" y="3500247"/>
                </a:cubicBezTo>
                <a:cubicBezTo>
                  <a:pt x="14543406" y="3678428"/>
                  <a:pt x="14589125" y="3866896"/>
                  <a:pt x="14633575" y="4050792"/>
                </a:cubicBezTo>
                <a:cubicBezTo>
                  <a:pt x="14676756" y="4228973"/>
                  <a:pt x="14718919" y="4402582"/>
                  <a:pt x="14812391" y="4560951"/>
                </a:cubicBezTo>
                <a:cubicBezTo>
                  <a:pt x="14813533" y="4562983"/>
                  <a:pt x="14814805" y="4565015"/>
                  <a:pt x="14816074" y="4567047"/>
                </a:cubicBezTo>
                <a:cubicBezTo>
                  <a:pt x="14960092" y="4808220"/>
                  <a:pt x="15221839" y="4997069"/>
                  <a:pt x="15534258" y="5123561"/>
                </a:cubicBezTo>
                <a:cubicBezTo>
                  <a:pt x="15811882" y="5235956"/>
                  <a:pt x="16126332" y="5300472"/>
                  <a:pt x="16438499" y="5319268"/>
                </a:cubicBezTo>
                <a:lnTo>
                  <a:pt x="16437991" y="5328793"/>
                </a:lnTo>
                <a:lnTo>
                  <a:pt x="16438499" y="5319268"/>
                </a:lnTo>
                <a:cubicBezTo>
                  <a:pt x="16970755" y="5351018"/>
                  <a:pt x="17504157" y="5270754"/>
                  <a:pt x="18040984" y="5180838"/>
                </a:cubicBezTo>
                <a:lnTo>
                  <a:pt x="18042508" y="5190236"/>
                </a:lnTo>
                <a:lnTo>
                  <a:pt x="18040857" y="5180838"/>
                </a:lnTo>
                <a:cubicBezTo>
                  <a:pt x="18097500" y="5171186"/>
                  <a:pt x="18154142" y="5161534"/>
                  <a:pt x="18210910" y="5151882"/>
                </a:cubicBezTo>
                <a:cubicBezTo>
                  <a:pt x="18267681" y="5142230"/>
                  <a:pt x="18324449" y="5132451"/>
                  <a:pt x="18381218" y="5122799"/>
                </a:cubicBezTo>
                <a:cubicBezTo>
                  <a:pt x="18399759" y="5119624"/>
                  <a:pt x="18418302" y="5116576"/>
                  <a:pt x="18436844" y="5113401"/>
                </a:cubicBezTo>
                <a:lnTo>
                  <a:pt x="18438368" y="5122799"/>
                </a:lnTo>
                <a:lnTo>
                  <a:pt x="18436844" y="5113401"/>
                </a:lnTo>
                <a:cubicBezTo>
                  <a:pt x="20318603" y="4795647"/>
                  <a:pt x="22295357" y="4629404"/>
                  <a:pt x="24321262" y="4671822"/>
                </a:cubicBezTo>
                <a:lnTo>
                  <a:pt x="24320880" y="4690872"/>
                </a:lnTo>
                <a:cubicBezTo>
                  <a:pt x="22296374" y="4648581"/>
                  <a:pt x="20320762" y="4814697"/>
                  <a:pt x="18440019" y="5132197"/>
                </a:cubicBezTo>
                <a:cubicBezTo>
                  <a:pt x="18421477" y="5135372"/>
                  <a:pt x="18402934" y="5138420"/>
                  <a:pt x="18384393" y="5141595"/>
                </a:cubicBezTo>
                <a:cubicBezTo>
                  <a:pt x="18327624" y="5151247"/>
                  <a:pt x="18270856" y="5160899"/>
                  <a:pt x="18214085" y="5170678"/>
                </a:cubicBezTo>
                <a:cubicBezTo>
                  <a:pt x="18157317" y="5180457"/>
                  <a:pt x="18100675" y="5190109"/>
                  <a:pt x="18044032" y="5199634"/>
                </a:cubicBezTo>
                <a:cubicBezTo>
                  <a:pt x="17507330" y="5289550"/>
                  <a:pt x="16972026" y="5370195"/>
                  <a:pt x="16437355" y="5338318"/>
                </a:cubicBezTo>
                <a:cubicBezTo>
                  <a:pt x="16123412" y="5319522"/>
                  <a:pt x="15806928" y="5254498"/>
                  <a:pt x="15527147" y="5141341"/>
                </a:cubicBezTo>
                <a:lnTo>
                  <a:pt x="15530703" y="5132451"/>
                </a:lnTo>
                <a:lnTo>
                  <a:pt x="15527147" y="5141341"/>
                </a:lnTo>
                <a:cubicBezTo>
                  <a:pt x="15212441" y="5013960"/>
                  <a:pt x="14946631" y="4822952"/>
                  <a:pt x="14799691" y="4576953"/>
                </a:cubicBezTo>
                <a:lnTo>
                  <a:pt x="14807819" y="4572127"/>
                </a:lnTo>
                <a:lnTo>
                  <a:pt x="14799691" y="4577080"/>
                </a:lnTo>
                <a:cubicBezTo>
                  <a:pt x="14798421" y="4575048"/>
                  <a:pt x="14797151" y="4572889"/>
                  <a:pt x="14796007" y="4570857"/>
                </a:cubicBezTo>
                <a:cubicBezTo>
                  <a:pt x="14700757" y="4409567"/>
                  <a:pt x="14658085" y="4233164"/>
                  <a:pt x="14615032" y="4055491"/>
                </a:cubicBezTo>
                <a:cubicBezTo>
                  <a:pt x="14570455" y="3871341"/>
                  <a:pt x="14525371" y="3685540"/>
                  <a:pt x="14421739" y="3510153"/>
                </a:cubicBezTo>
                <a:lnTo>
                  <a:pt x="14429994" y="3505327"/>
                </a:lnTo>
                <a:lnTo>
                  <a:pt x="14421866" y="3510153"/>
                </a:lnTo>
                <a:cubicBezTo>
                  <a:pt x="14398752" y="3471164"/>
                  <a:pt x="14372971" y="3432683"/>
                  <a:pt x="14343506" y="3395091"/>
                </a:cubicBezTo>
                <a:cubicBezTo>
                  <a:pt x="14147165" y="3144139"/>
                  <a:pt x="13832078" y="2989326"/>
                  <a:pt x="13477113" y="2914142"/>
                </a:cubicBezTo>
                <a:lnTo>
                  <a:pt x="13479145" y="2904871"/>
                </a:lnTo>
                <a:lnTo>
                  <a:pt x="13477113" y="2914142"/>
                </a:lnTo>
                <a:cubicBezTo>
                  <a:pt x="13090017" y="2832227"/>
                  <a:pt x="12654153" y="2840355"/>
                  <a:pt x="12273407" y="2933065"/>
                </a:cubicBezTo>
                <a:lnTo>
                  <a:pt x="12271121" y="2923794"/>
                </a:lnTo>
                <a:lnTo>
                  <a:pt x="12273407" y="2933065"/>
                </a:lnTo>
                <a:cubicBezTo>
                  <a:pt x="11852910" y="3035554"/>
                  <a:pt x="11451971" y="3217418"/>
                  <a:pt x="11065764" y="3417570"/>
                </a:cubicBezTo>
                <a:lnTo>
                  <a:pt x="11061319" y="3409061"/>
                </a:lnTo>
                <a:lnTo>
                  <a:pt x="11065764" y="3417570"/>
                </a:lnTo>
                <a:cubicBezTo>
                  <a:pt x="10990834" y="3456432"/>
                  <a:pt x="10917555" y="3496310"/>
                  <a:pt x="10844657" y="3535934"/>
                </a:cubicBezTo>
                <a:cubicBezTo>
                  <a:pt x="10642473" y="3645916"/>
                  <a:pt x="10443591" y="3754120"/>
                  <a:pt x="10224389" y="3833622"/>
                </a:cubicBezTo>
                <a:lnTo>
                  <a:pt x="10221087" y="3824605"/>
                </a:lnTo>
                <a:lnTo>
                  <a:pt x="10224389" y="3833622"/>
                </a:lnTo>
                <a:cubicBezTo>
                  <a:pt x="9563608" y="4073525"/>
                  <a:pt x="8606536" y="3986784"/>
                  <a:pt x="8323707" y="3490087"/>
                </a:cubicBezTo>
                <a:lnTo>
                  <a:pt x="8331962" y="3485388"/>
                </a:lnTo>
                <a:lnTo>
                  <a:pt x="8323707" y="3490087"/>
                </a:lnTo>
                <a:cubicBezTo>
                  <a:pt x="8257159" y="3373755"/>
                  <a:pt x="8235569" y="3251454"/>
                  <a:pt x="8232775" y="3126486"/>
                </a:cubicBezTo>
                <a:lnTo>
                  <a:pt x="8242300" y="3126232"/>
                </a:lnTo>
                <a:lnTo>
                  <a:pt x="8232775" y="3126486"/>
                </a:lnTo>
                <a:cubicBezTo>
                  <a:pt x="8230235" y="3031109"/>
                  <a:pt x="8239125" y="2933827"/>
                  <a:pt x="8247888" y="2836291"/>
                </a:cubicBezTo>
                <a:cubicBezTo>
                  <a:pt x="8266811" y="2628773"/>
                  <a:pt x="8285480" y="2420747"/>
                  <a:pt x="8198104" y="2222627"/>
                </a:cubicBezTo>
                <a:cubicBezTo>
                  <a:pt x="7995920" y="1759966"/>
                  <a:pt x="7255510" y="1522095"/>
                  <a:pt x="6621653" y="1560576"/>
                </a:cubicBezTo>
                <a:cubicBezTo>
                  <a:pt x="6505321" y="1567561"/>
                  <a:pt x="6391529" y="1581404"/>
                  <a:pt x="6279896" y="1600454"/>
                </a:cubicBezTo>
                <a:cubicBezTo>
                  <a:pt x="5983097" y="1651254"/>
                  <a:pt x="5699506" y="1738757"/>
                  <a:pt x="5419344" y="1835404"/>
                </a:cubicBezTo>
                <a:cubicBezTo>
                  <a:pt x="5325618" y="1867789"/>
                  <a:pt x="5232273" y="1901190"/>
                  <a:pt x="5138928" y="1934464"/>
                </a:cubicBezTo>
                <a:cubicBezTo>
                  <a:pt x="5045710" y="1967738"/>
                  <a:pt x="4952619" y="2001139"/>
                  <a:pt x="4859147" y="2033397"/>
                </a:cubicBezTo>
                <a:cubicBezTo>
                  <a:pt x="4286123" y="2229739"/>
                  <a:pt x="3631311" y="2396236"/>
                  <a:pt x="2986913" y="2280539"/>
                </a:cubicBezTo>
                <a:cubicBezTo>
                  <a:pt x="2728214" y="2233295"/>
                  <a:pt x="2439289" y="2100580"/>
                  <a:pt x="2147443" y="1924939"/>
                </a:cubicBezTo>
                <a:cubicBezTo>
                  <a:pt x="1936750" y="1798193"/>
                  <a:pt x="1722882" y="1654302"/>
                  <a:pt x="1501013" y="1486662"/>
                </a:cubicBezTo>
                <a:lnTo>
                  <a:pt x="1506728" y="1479042"/>
                </a:lnTo>
                <a:lnTo>
                  <a:pt x="1501013" y="1486662"/>
                </a:lnTo>
                <a:cubicBezTo>
                  <a:pt x="1240028" y="1289304"/>
                  <a:pt x="957326" y="1061847"/>
                  <a:pt x="713740" y="822452"/>
                </a:cubicBezTo>
                <a:lnTo>
                  <a:pt x="720471" y="815721"/>
                </a:lnTo>
                <a:lnTo>
                  <a:pt x="713740" y="822579"/>
                </a:lnTo>
                <a:cubicBezTo>
                  <a:pt x="401447" y="515747"/>
                  <a:pt x="148844" y="210947"/>
                  <a:pt x="0" y="1143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45771" y="4719880"/>
            <a:ext cx="18236184" cy="4158615"/>
          </a:xfrm>
          <a:custGeom>
            <a:rect b="b" l="l" r="r" t="t"/>
            <a:pathLst>
              <a:path extrusionOk="0" h="5544820" w="24314912">
                <a:moveTo>
                  <a:pt x="14986" y="0"/>
                </a:moveTo>
                <a:cubicBezTo>
                  <a:pt x="161036" y="189103"/>
                  <a:pt x="404368" y="489331"/>
                  <a:pt x="702310" y="802894"/>
                </a:cubicBezTo>
                <a:lnTo>
                  <a:pt x="695452" y="809498"/>
                </a:lnTo>
                <a:lnTo>
                  <a:pt x="702310" y="802894"/>
                </a:lnTo>
                <a:cubicBezTo>
                  <a:pt x="932180" y="1044702"/>
                  <a:pt x="1197102" y="1285875"/>
                  <a:pt x="1449578" y="1501521"/>
                </a:cubicBezTo>
                <a:lnTo>
                  <a:pt x="1443355" y="1508760"/>
                </a:lnTo>
                <a:lnTo>
                  <a:pt x="1449578" y="1501521"/>
                </a:lnTo>
                <a:cubicBezTo>
                  <a:pt x="1664462" y="1684909"/>
                  <a:pt x="1875790" y="1848485"/>
                  <a:pt x="2082800" y="1989074"/>
                </a:cubicBezTo>
                <a:lnTo>
                  <a:pt x="2077466" y="1996948"/>
                </a:lnTo>
                <a:lnTo>
                  <a:pt x="2082800" y="1989074"/>
                </a:lnTo>
                <a:cubicBezTo>
                  <a:pt x="2370201" y="2184146"/>
                  <a:pt x="2650109" y="2327148"/>
                  <a:pt x="2895854" y="2371598"/>
                </a:cubicBezTo>
                <a:lnTo>
                  <a:pt x="2894203" y="2380996"/>
                </a:lnTo>
                <a:lnTo>
                  <a:pt x="2895854" y="2371598"/>
                </a:lnTo>
                <a:cubicBezTo>
                  <a:pt x="3546094" y="2487930"/>
                  <a:pt x="4212209" y="2310130"/>
                  <a:pt x="4798695" y="2098802"/>
                </a:cubicBezTo>
                <a:lnTo>
                  <a:pt x="4801870" y="2107819"/>
                </a:lnTo>
                <a:lnTo>
                  <a:pt x="4798568" y="2098802"/>
                </a:lnTo>
                <a:cubicBezTo>
                  <a:pt x="4894961" y="2063877"/>
                  <a:pt x="4991227" y="2027809"/>
                  <a:pt x="5087493" y="1991741"/>
                </a:cubicBezTo>
                <a:cubicBezTo>
                  <a:pt x="5184013" y="1955546"/>
                  <a:pt x="5280660" y="1919224"/>
                  <a:pt x="5377815" y="1884045"/>
                </a:cubicBezTo>
                <a:cubicBezTo>
                  <a:pt x="5664454" y="1780286"/>
                  <a:pt x="5955665" y="1685671"/>
                  <a:pt x="6261100" y="1629029"/>
                </a:cubicBezTo>
                <a:cubicBezTo>
                  <a:pt x="6376543" y="1607693"/>
                  <a:pt x="6494145" y="1591564"/>
                  <a:pt x="6614668" y="1582801"/>
                </a:cubicBezTo>
                <a:lnTo>
                  <a:pt x="6615303" y="1592326"/>
                </a:lnTo>
                <a:lnTo>
                  <a:pt x="6614541" y="1582801"/>
                </a:lnTo>
                <a:cubicBezTo>
                  <a:pt x="7267575" y="1534541"/>
                  <a:pt x="8039354" y="1772285"/>
                  <a:pt x="8244967" y="2258568"/>
                </a:cubicBezTo>
                <a:lnTo>
                  <a:pt x="8236204" y="2262251"/>
                </a:lnTo>
                <a:lnTo>
                  <a:pt x="8244967" y="2258568"/>
                </a:lnTo>
                <a:cubicBezTo>
                  <a:pt x="8333867" y="2467610"/>
                  <a:pt x="8308340" y="2687320"/>
                  <a:pt x="8283575" y="2901442"/>
                </a:cubicBezTo>
                <a:cubicBezTo>
                  <a:pt x="8272018" y="3001645"/>
                  <a:pt x="8260588" y="3100578"/>
                  <a:pt x="8260715" y="3197606"/>
                </a:cubicBezTo>
                <a:cubicBezTo>
                  <a:pt x="8260588" y="3325368"/>
                  <a:pt x="8279511" y="3449447"/>
                  <a:pt x="8343646" y="3567049"/>
                </a:cubicBezTo>
                <a:cubicBezTo>
                  <a:pt x="8617585" y="4072509"/>
                  <a:pt x="9583039" y="4170807"/>
                  <a:pt x="10265029" y="3938270"/>
                </a:cubicBezTo>
                <a:cubicBezTo>
                  <a:pt x="10512552" y="3853942"/>
                  <a:pt x="10737469" y="3736467"/>
                  <a:pt x="10966958" y="3616579"/>
                </a:cubicBezTo>
                <a:cubicBezTo>
                  <a:pt x="11014710" y="3591687"/>
                  <a:pt x="11062589" y="3566668"/>
                  <a:pt x="11110976" y="3541776"/>
                </a:cubicBezTo>
                <a:cubicBezTo>
                  <a:pt x="11495024" y="3344799"/>
                  <a:pt x="11886311" y="3154299"/>
                  <a:pt x="12306046" y="3038094"/>
                </a:cubicBezTo>
                <a:lnTo>
                  <a:pt x="12308586" y="3047238"/>
                </a:lnTo>
                <a:lnTo>
                  <a:pt x="12306046" y="3038094"/>
                </a:lnTo>
                <a:cubicBezTo>
                  <a:pt x="12685522" y="2933065"/>
                  <a:pt x="13128244" y="2909062"/>
                  <a:pt x="13521817" y="2980563"/>
                </a:cubicBezTo>
                <a:lnTo>
                  <a:pt x="13520166" y="2989961"/>
                </a:lnTo>
                <a:lnTo>
                  <a:pt x="13521817" y="2980563"/>
                </a:lnTo>
                <a:cubicBezTo>
                  <a:pt x="13883513" y="3046349"/>
                  <a:pt x="14206601" y="3195447"/>
                  <a:pt x="14402055" y="3449828"/>
                </a:cubicBezTo>
                <a:lnTo>
                  <a:pt x="14394561" y="3455670"/>
                </a:lnTo>
                <a:lnTo>
                  <a:pt x="14402055" y="3449828"/>
                </a:lnTo>
                <a:cubicBezTo>
                  <a:pt x="14431391" y="3487928"/>
                  <a:pt x="14456664" y="3526790"/>
                  <a:pt x="14478889" y="3566541"/>
                </a:cubicBezTo>
                <a:lnTo>
                  <a:pt x="14470633" y="3571240"/>
                </a:lnTo>
                <a:lnTo>
                  <a:pt x="14478889" y="3566541"/>
                </a:lnTo>
                <a:cubicBezTo>
                  <a:pt x="14580997" y="3748278"/>
                  <a:pt x="14616304" y="3943096"/>
                  <a:pt x="14651101" y="4134358"/>
                </a:cubicBezTo>
                <a:cubicBezTo>
                  <a:pt x="14683740" y="4313555"/>
                  <a:pt x="14715744" y="4489323"/>
                  <a:pt x="14800581" y="4651375"/>
                </a:cubicBezTo>
                <a:cubicBezTo>
                  <a:pt x="14931136" y="4901438"/>
                  <a:pt x="15183993" y="5100701"/>
                  <a:pt x="15491968" y="5240782"/>
                </a:cubicBezTo>
                <a:lnTo>
                  <a:pt x="15488032" y="5249418"/>
                </a:lnTo>
                <a:lnTo>
                  <a:pt x="15491968" y="5240782"/>
                </a:lnTo>
                <a:cubicBezTo>
                  <a:pt x="15766033" y="5364480"/>
                  <a:pt x="16080867" y="5442839"/>
                  <a:pt x="16395828" y="5472938"/>
                </a:cubicBezTo>
                <a:cubicBezTo>
                  <a:pt x="16933418" y="5525643"/>
                  <a:pt x="17477867" y="5463159"/>
                  <a:pt x="18023458" y="5390388"/>
                </a:cubicBezTo>
                <a:lnTo>
                  <a:pt x="18024730" y="5399786"/>
                </a:lnTo>
                <a:lnTo>
                  <a:pt x="18023458" y="5390388"/>
                </a:lnTo>
                <a:cubicBezTo>
                  <a:pt x="18098135" y="5380355"/>
                  <a:pt x="18172938" y="5370068"/>
                  <a:pt x="18247614" y="5359781"/>
                </a:cubicBezTo>
                <a:cubicBezTo>
                  <a:pt x="18306923" y="5351653"/>
                  <a:pt x="18366233" y="5343525"/>
                  <a:pt x="18425414" y="5335524"/>
                </a:cubicBezTo>
                <a:cubicBezTo>
                  <a:pt x="20333462" y="5077460"/>
                  <a:pt x="22310853" y="4966589"/>
                  <a:pt x="24314912" y="5040757"/>
                </a:cubicBezTo>
                <a:lnTo>
                  <a:pt x="24314150" y="5059807"/>
                </a:lnTo>
                <a:cubicBezTo>
                  <a:pt x="22311232" y="4985639"/>
                  <a:pt x="20334986" y="5096510"/>
                  <a:pt x="18427828" y="5354447"/>
                </a:cubicBezTo>
                <a:lnTo>
                  <a:pt x="18426558" y="5345049"/>
                </a:lnTo>
                <a:lnTo>
                  <a:pt x="18427828" y="5354447"/>
                </a:lnTo>
                <a:cubicBezTo>
                  <a:pt x="18368645" y="5362448"/>
                  <a:pt x="18309336" y="5370576"/>
                  <a:pt x="18250028" y="5378704"/>
                </a:cubicBezTo>
                <a:cubicBezTo>
                  <a:pt x="18175224" y="5388991"/>
                  <a:pt x="18100548" y="5399278"/>
                  <a:pt x="18025745" y="5409311"/>
                </a:cubicBezTo>
                <a:cubicBezTo>
                  <a:pt x="17480154" y="5482082"/>
                  <a:pt x="16933799" y="5544820"/>
                  <a:pt x="16393795" y="5491861"/>
                </a:cubicBezTo>
                <a:lnTo>
                  <a:pt x="16394683" y="5482336"/>
                </a:lnTo>
                <a:lnTo>
                  <a:pt x="16393795" y="5491861"/>
                </a:lnTo>
                <a:cubicBezTo>
                  <a:pt x="16077058" y="5461635"/>
                  <a:pt x="15760065" y="5382768"/>
                  <a:pt x="15483967" y="5258181"/>
                </a:cubicBezTo>
                <a:cubicBezTo>
                  <a:pt x="15173832" y="5117084"/>
                  <a:pt x="14916785" y="4915408"/>
                  <a:pt x="14783562" y="4660138"/>
                </a:cubicBezTo>
                <a:lnTo>
                  <a:pt x="14791944" y="4655693"/>
                </a:lnTo>
                <a:lnTo>
                  <a:pt x="14783562" y="4660138"/>
                </a:lnTo>
                <a:cubicBezTo>
                  <a:pt x="14697203" y="4495165"/>
                  <a:pt x="14664690" y="4316349"/>
                  <a:pt x="14632306" y="4137660"/>
                </a:cubicBezTo>
                <a:cubicBezTo>
                  <a:pt x="14597508" y="3946017"/>
                  <a:pt x="14562456" y="3754247"/>
                  <a:pt x="14462253" y="3575812"/>
                </a:cubicBezTo>
                <a:cubicBezTo>
                  <a:pt x="14440407" y="3536823"/>
                  <a:pt x="14415643" y="3498850"/>
                  <a:pt x="14386941" y="3461385"/>
                </a:cubicBezTo>
                <a:cubicBezTo>
                  <a:pt x="14195425" y="3212211"/>
                  <a:pt x="13877544" y="3064637"/>
                  <a:pt x="13518388" y="2999232"/>
                </a:cubicBezTo>
                <a:cubicBezTo>
                  <a:pt x="13127736" y="2928239"/>
                  <a:pt x="12687935" y="2951988"/>
                  <a:pt x="12311126" y="3056382"/>
                </a:cubicBezTo>
                <a:cubicBezTo>
                  <a:pt x="11893423" y="3172079"/>
                  <a:pt x="11503533" y="3361817"/>
                  <a:pt x="11119612" y="3558667"/>
                </a:cubicBezTo>
                <a:lnTo>
                  <a:pt x="11115294" y="3550158"/>
                </a:lnTo>
                <a:lnTo>
                  <a:pt x="11119612" y="3558667"/>
                </a:lnTo>
                <a:cubicBezTo>
                  <a:pt x="11071352" y="3583432"/>
                  <a:pt x="11023473" y="3608451"/>
                  <a:pt x="10975721" y="3633343"/>
                </a:cubicBezTo>
                <a:cubicBezTo>
                  <a:pt x="10746486" y="3753104"/>
                  <a:pt x="10520172" y="3871214"/>
                  <a:pt x="10271125" y="3956177"/>
                </a:cubicBezTo>
                <a:lnTo>
                  <a:pt x="10268077" y="3947160"/>
                </a:lnTo>
                <a:lnTo>
                  <a:pt x="10271125" y="3956177"/>
                </a:lnTo>
                <a:cubicBezTo>
                  <a:pt x="9587865" y="4189222"/>
                  <a:pt x="8608060" y="4094988"/>
                  <a:pt x="8326882" y="3576066"/>
                </a:cubicBezTo>
                <a:lnTo>
                  <a:pt x="8335264" y="3571494"/>
                </a:lnTo>
                <a:lnTo>
                  <a:pt x="8326882" y="3576066"/>
                </a:lnTo>
                <a:cubicBezTo>
                  <a:pt x="8260842" y="3454654"/>
                  <a:pt x="8241538" y="3327146"/>
                  <a:pt x="8241665" y="3197479"/>
                </a:cubicBezTo>
                <a:lnTo>
                  <a:pt x="8251190" y="3197479"/>
                </a:lnTo>
                <a:lnTo>
                  <a:pt x="8241665" y="3197479"/>
                </a:lnTo>
                <a:cubicBezTo>
                  <a:pt x="8241665" y="3099181"/>
                  <a:pt x="8253095" y="2999105"/>
                  <a:pt x="8264652" y="2899156"/>
                </a:cubicBezTo>
                <a:cubicBezTo>
                  <a:pt x="8289417" y="2684145"/>
                  <a:pt x="8313928" y="2469515"/>
                  <a:pt x="8227441" y="2265807"/>
                </a:cubicBezTo>
                <a:cubicBezTo>
                  <a:pt x="8027035" y="1791589"/>
                  <a:pt x="7267448" y="1553464"/>
                  <a:pt x="6616065" y="1601724"/>
                </a:cubicBezTo>
                <a:cubicBezTo>
                  <a:pt x="6496304" y="1610487"/>
                  <a:pt x="6379464" y="1626362"/>
                  <a:pt x="6264656" y="1647698"/>
                </a:cubicBezTo>
                <a:lnTo>
                  <a:pt x="6262878" y="1638300"/>
                </a:lnTo>
                <a:lnTo>
                  <a:pt x="6264656" y="1647698"/>
                </a:lnTo>
                <a:cubicBezTo>
                  <a:pt x="5960872" y="1704086"/>
                  <a:pt x="5670677" y="1798320"/>
                  <a:pt x="5384419" y="1901952"/>
                </a:cubicBezTo>
                <a:cubicBezTo>
                  <a:pt x="5287391" y="1937131"/>
                  <a:pt x="5190871" y="1973326"/>
                  <a:pt x="5094351" y="2009521"/>
                </a:cubicBezTo>
                <a:cubicBezTo>
                  <a:pt x="4998085" y="2045589"/>
                  <a:pt x="4901819" y="2081784"/>
                  <a:pt x="4805172" y="2116709"/>
                </a:cubicBezTo>
                <a:cubicBezTo>
                  <a:pt x="4218051" y="2328291"/>
                  <a:pt x="3547872" y="2507615"/>
                  <a:pt x="2892552" y="2390394"/>
                </a:cubicBezTo>
                <a:cubicBezTo>
                  <a:pt x="2642870" y="2345182"/>
                  <a:pt x="2360295" y="2200402"/>
                  <a:pt x="2072132" y="2004949"/>
                </a:cubicBezTo>
                <a:cubicBezTo>
                  <a:pt x="1864487" y="1863979"/>
                  <a:pt x="1652651" y="1699895"/>
                  <a:pt x="1437259" y="1516126"/>
                </a:cubicBezTo>
                <a:cubicBezTo>
                  <a:pt x="1184402" y="1300226"/>
                  <a:pt x="918972" y="1058545"/>
                  <a:pt x="688467" y="816102"/>
                </a:cubicBezTo>
                <a:cubicBezTo>
                  <a:pt x="390017" y="501777"/>
                  <a:pt x="146177" y="201041"/>
                  <a:pt x="0" y="116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"/>
          <p:cNvSpPr/>
          <p:nvPr/>
        </p:nvSpPr>
        <p:spPr>
          <a:xfrm>
            <a:off x="50323" y="4585288"/>
            <a:ext cx="18231707" cy="4289203"/>
          </a:xfrm>
          <a:custGeom>
            <a:rect b="b" l="l" r="r" t="t"/>
            <a:pathLst>
              <a:path extrusionOk="0" h="5718937" w="24308943">
                <a:moveTo>
                  <a:pt x="14986" y="0"/>
                </a:moveTo>
                <a:cubicBezTo>
                  <a:pt x="24638" y="12065"/>
                  <a:pt x="34671" y="24638"/>
                  <a:pt x="45212" y="37846"/>
                </a:cubicBezTo>
                <a:cubicBezTo>
                  <a:pt x="56515" y="52070"/>
                  <a:pt x="68326" y="66802"/>
                  <a:pt x="80645" y="82169"/>
                </a:cubicBezTo>
                <a:cubicBezTo>
                  <a:pt x="225298" y="263017"/>
                  <a:pt x="433197" y="520700"/>
                  <a:pt x="677672" y="796925"/>
                </a:cubicBezTo>
                <a:lnTo>
                  <a:pt x="670560" y="803275"/>
                </a:lnTo>
                <a:lnTo>
                  <a:pt x="677672" y="796925"/>
                </a:lnTo>
                <a:cubicBezTo>
                  <a:pt x="894842" y="1042162"/>
                  <a:pt x="1141730" y="1297813"/>
                  <a:pt x="1387221" y="1532128"/>
                </a:cubicBezTo>
                <a:cubicBezTo>
                  <a:pt x="1595120" y="1731772"/>
                  <a:pt x="1804924" y="1915287"/>
                  <a:pt x="2008886" y="2069973"/>
                </a:cubicBezTo>
                <a:lnTo>
                  <a:pt x="2003171" y="2077593"/>
                </a:lnTo>
                <a:lnTo>
                  <a:pt x="2008886" y="2069973"/>
                </a:lnTo>
                <a:cubicBezTo>
                  <a:pt x="2292350" y="2284857"/>
                  <a:pt x="2565781" y="2439543"/>
                  <a:pt x="2801747" y="2481961"/>
                </a:cubicBezTo>
                <a:lnTo>
                  <a:pt x="2800096" y="2491359"/>
                </a:lnTo>
                <a:lnTo>
                  <a:pt x="2801747" y="2481961"/>
                </a:lnTo>
                <a:cubicBezTo>
                  <a:pt x="3462909" y="2600071"/>
                  <a:pt x="4143883" y="2409444"/>
                  <a:pt x="4744720" y="2182622"/>
                </a:cubicBezTo>
                <a:lnTo>
                  <a:pt x="4748022" y="2191512"/>
                </a:lnTo>
                <a:lnTo>
                  <a:pt x="4744593" y="2182622"/>
                </a:lnTo>
                <a:cubicBezTo>
                  <a:pt x="4843780" y="2145030"/>
                  <a:pt x="4942713" y="2106295"/>
                  <a:pt x="5041900" y="2067433"/>
                </a:cubicBezTo>
                <a:cubicBezTo>
                  <a:pt x="5141341" y="2028444"/>
                  <a:pt x="5240909" y="1989455"/>
                  <a:pt x="5341112" y="1951609"/>
                </a:cubicBezTo>
                <a:cubicBezTo>
                  <a:pt x="5634355" y="1840611"/>
                  <a:pt x="5932678" y="1739138"/>
                  <a:pt x="6245606" y="1676781"/>
                </a:cubicBezTo>
                <a:lnTo>
                  <a:pt x="6247511" y="1686179"/>
                </a:lnTo>
                <a:lnTo>
                  <a:pt x="6245606" y="1676781"/>
                </a:lnTo>
                <a:cubicBezTo>
                  <a:pt x="6364351" y="1653159"/>
                  <a:pt x="6485128" y="1635125"/>
                  <a:pt x="6608826" y="1624457"/>
                </a:cubicBezTo>
                <a:lnTo>
                  <a:pt x="6609588" y="1633982"/>
                </a:lnTo>
                <a:lnTo>
                  <a:pt x="6608826" y="1624457"/>
                </a:lnTo>
                <a:cubicBezTo>
                  <a:pt x="7279259" y="1566545"/>
                  <a:pt x="8070596" y="1804162"/>
                  <a:pt x="8274304" y="2302637"/>
                </a:cubicBezTo>
                <a:lnTo>
                  <a:pt x="8265541" y="2306193"/>
                </a:lnTo>
                <a:lnTo>
                  <a:pt x="8274304" y="2302637"/>
                </a:lnTo>
                <a:cubicBezTo>
                  <a:pt x="8362188" y="2517013"/>
                  <a:pt x="8330819" y="2743073"/>
                  <a:pt x="8300212" y="2964561"/>
                </a:cubicBezTo>
                <a:cubicBezTo>
                  <a:pt x="8285988" y="3067558"/>
                  <a:pt x="8272018" y="3169666"/>
                  <a:pt x="8269605" y="3269869"/>
                </a:cubicBezTo>
                <a:cubicBezTo>
                  <a:pt x="8266430" y="3402584"/>
                  <a:pt x="8283194" y="3531489"/>
                  <a:pt x="8346948" y="3654425"/>
                </a:cubicBezTo>
                <a:cubicBezTo>
                  <a:pt x="8619363" y="4181602"/>
                  <a:pt x="9607296" y="4287266"/>
                  <a:pt x="10312019" y="4061714"/>
                </a:cubicBezTo>
                <a:cubicBezTo>
                  <a:pt x="10605897" y="3967734"/>
                  <a:pt x="10872089" y="3832606"/>
                  <a:pt x="11142345" y="3695446"/>
                </a:cubicBezTo>
                <a:cubicBezTo>
                  <a:pt x="11149965" y="3691636"/>
                  <a:pt x="11157458" y="3687699"/>
                  <a:pt x="11165078" y="3683889"/>
                </a:cubicBezTo>
                <a:lnTo>
                  <a:pt x="11169396" y="3692398"/>
                </a:lnTo>
                <a:lnTo>
                  <a:pt x="11165078" y="3683889"/>
                </a:lnTo>
                <a:cubicBezTo>
                  <a:pt x="11186668" y="3672967"/>
                  <a:pt x="11208385" y="3661918"/>
                  <a:pt x="11229975" y="3650869"/>
                </a:cubicBezTo>
                <a:cubicBezTo>
                  <a:pt x="11251565" y="3639820"/>
                  <a:pt x="11273282" y="3628898"/>
                  <a:pt x="11294872" y="3617849"/>
                </a:cubicBezTo>
                <a:cubicBezTo>
                  <a:pt x="11633073" y="3446145"/>
                  <a:pt x="11973941" y="3277108"/>
                  <a:pt x="12343384" y="3162300"/>
                </a:cubicBezTo>
                <a:lnTo>
                  <a:pt x="12346178" y="3171444"/>
                </a:lnTo>
                <a:lnTo>
                  <a:pt x="12343384" y="3162300"/>
                </a:lnTo>
                <a:cubicBezTo>
                  <a:pt x="12718796" y="3045460"/>
                  <a:pt x="13165456" y="3005455"/>
                  <a:pt x="13562711" y="3066288"/>
                </a:cubicBezTo>
                <a:lnTo>
                  <a:pt x="13561314" y="3075686"/>
                </a:lnTo>
                <a:lnTo>
                  <a:pt x="13562711" y="3066288"/>
                </a:lnTo>
                <a:cubicBezTo>
                  <a:pt x="13928598" y="3121660"/>
                  <a:pt x="14254861" y="3264027"/>
                  <a:pt x="14445742" y="3516884"/>
                </a:cubicBezTo>
                <a:cubicBezTo>
                  <a:pt x="14474317" y="3554730"/>
                  <a:pt x="14498701" y="3593465"/>
                  <a:pt x="14519782" y="3632962"/>
                </a:cubicBezTo>
                <a:cubicBezTo>
                  <a:pt x="14618207" y="3817493"/>
                  <a:pt x="14642719" y="4017772"/>
                  <a:pt x="14667104" y="4215765"/>
                </a:cubicBezTo>
                <a:cubicBezTo>
                  <a:pt x="14689074" y="4394454"/>
                  <a:pt x="14710918" y="4571238"/>
                  <a:pt x="14785467" y="4735830"/>
                </a:cubicBezTo>
                <a:cubicBezTo>
                  <a:pt x="14902433" y="4994783"/>
                  <a:pt x="15145893" y="5205095"/>
                  <a:pt x="15449805" y="5358257"/>
                </a:cubicBezTo>
                <a:lnTo>
                  <a:pt x="15445486" y="5366766"/>
                </a:lnTo>
                <a:lnTo>
                  <a:pt x="15449805" y="5358257"/>
                </a:lnTo>
                <a:cubicBezTo>
                  <a:pt x="15719680" y="5493639"/>
                  <a:pt x="16035401" y="5584698"/>
                  <a:pt x="16353408" y="5626862"/>
                </a:cubicBezTo>
                <a:cubicBezTo>
                  <a:pt x="16896333" y="5699633"/>
                  <a:pt x="17451579" y="5656072"/>
                  <a:pt x="18006060" y="5600319"/>
                </a:cubicBezTo>
                <a:lnTo>
                  <a:pt x="18007076" y="5609844"/>
                </a:lnTo>
                <a:lnTo>
                  <a:pt x="18006060" y="5600319"/>
                </a:lnTo>
                <a:cubicBezTo>
                  <a:pt x="18076037" y="5593207"/>
                  <a:pt x="18145887" y="5585968"/>
                  <a:pt x="18215864" y="5578602"/>
                </a:cubicBezTo>
                <a:cubicBezTo>
                  <a:pt x="18282032" y="5571744"/>
                  <a:pt x="18348071" y="5564759"/>
                  <a:pt x="18414111" y="5558028"/>
                </a:cubicBezTo>
                <a:lnTo>
                  <a:pt x="18415128" y="5567553"/>
                </a:lnTo>
                <a:lnTo>
                  <a:pt x="18414111" y="5558028"/>
                </a:lnTo>
                <a:cubicBezTo>
                  <a:pt x="20348703" y="5359654"/>
                  <a:pt x="22326346" y="5303901"/>
                  <a:pt x="24308943" y="5409946"/>
                </a:cubicBezTo>
                <a:lnTo>
                  <a:pt x="24307928" y="5428996"/>
                </a:lnTo>
                <a:cubicBezTo>
                  <a:pt x="22326346" y="5322951"/>
                  <a:pt x="20349591" y="5378704"/>
                  <a:pt x="18416016" y="5577078"/>
                </a:cubicBezTo>
                <a:cubicBezTo>
                  <a:pt x="18349976" y="5583809"/>
                  <a:pt x="18283936" y="5590667"/>
                  <a:pt x="18217769" y="5597652"/>
                </a:cubicBezTo>
                <a:cubicBezTo>
                  <a:pt x="18147919" y="5604891"/>
                  <a:pt x="18077942" y="5612257"/>
                  <a:pt x="18007965" y="5619369"/>
                </a:cubicBezTo>
                <a:cubicBezTo>
                  <a:pt x="17453484" y="5675122"/>
                  <a:pt x="16896208" y="5718937"/>
                  <a:pt x="16350869" y="5645785"/>
                </a:cubicBezTo>
                <a:lnTo>
                  <a:pt x="16352139" y="5636387"/>
                </a:lnTo>
                <a:lnTo>
                  <a:pt x="16350869" y="5645785"/>
                </a:lnTo>
                <a:cubicBezTo>
                  <a:pt x="16031084" y="5603494"/>
                  <a:pt x="15713203" y="5511927"/>
                  <a:pt x="15441168" y="5375402"/>
                </a:cubicBezTo>
                <a:cubicBezTo>
                  <a:pt x="15134971" y="5221097"/>
                  <a:pt x="14887448" y="5008245"/>
                  <a:pt x="14768068" y="4743831"/>
                </a:cubicBezTo>
                <a:lnTo>
                  <a:pt x="14776705" y="4739894"/>
                </a:lnTo>
                <a:lnTo>
                  <a:pt x="14768068" y="4743831"/>
                </a:lnTo>
                <a:cubicBezTo>
                  <a:pt x="14692249" y="4576191"/>
                  <a:pt x="14670151" y="4396486"/>
                  <a:pt x="14648181" y="4218305"/>
                </a:cubicBezTo>
                <a:cubicBezTo>
                  <a:pt x="14623669" y="4019804"/>
                  <a:pt x="14599412" y="3822954"/>
                  <a:pt x="14502892" y="3642106"/>
                </a:cubicBezTo>
                <a:lnTo>
                  <a:pt x="14511274" y="3637661"/>
                </a:lnTo>
                <a:lnTo>
                  <a:pt x="14502892" y="3642106"/>
                </a:lnTo>
                <a:cubicBezTo>
                  <a:pt x="14482191" y="3603498"/>
                  <a:pt x="14458442" y="3565525"/>
                  <a:pt x="14430503" y="3528568"/>
                </a:cubicBezTo>
                <a:lnTo>
                  <a:pt x="14438122" y="3522853"/>
                </a:lnTo>
                <a:lnTo>
                  <a:pt x="14430503" y="3528568"/>
                </a:lnTo>
                <a:cubicBezTo>
                  <a:pt x="14243812" y="3281299"/>
                  <a:pt x="13923264" y="3140329"/>
                  <a:pt x="13559790" y="3085338"/>
                </a:cubicBezTo>
                <a:cubicBezTo>
                  <a:pt x="13165583" y="3024886"/>
                  <a:pt x="12721718" y="3064637"/>
                  <a:pt x="12348972" y="3180715"/>
                </a:cubicBezTo>
                <a:cubicBezTo>
                  <a:pt x="11981307" y="3295015"/>
                  <a:pt x="11641709" y="3463290"/>
                  <a:pt x="11303508" y="3634994"/>
                </a:cubicBezTo>
                <a:cubicBezTo>
                  <a:pt x="11281919" y="3645916"/>
                  <a:pt x="11260201" y="3656965"/>
                  <a:pt x="11238611" y="3668014"/>
                </a:cubicBezTo>
                <a:cubicBezTo>
                  <a:pt x="11217021" y="3679063"/>
                  <a:pt x="11195305" y="3689985"/>
                  <a:pt x="11173715" y="3701034"/>
                </a:cubicBezTo>
                <a:cubicBezTo>
                  <a:pt x="11166094" y="3704844"/>
                  <a:pt x="11158601" y="3708781"/>
                  <a:pt x="11150981" y="3712591"/>
                </a:cubicBezTo>
                <a:cubicBezTo>
                  <a:pt x="10880980" y="3849624"/>
                  <a:pt x="10613391" y="3985514"/>
                  <a:pt x="10317861" y="4080002"/>
                </a:cubicBezTo>
                <a:lnTo>
                  <a:pt x="10314941" y="4070985"/>
                </a:lnTo>
                <a:lnTo>
                  <a:pt x="10317861" y="4080002"/>
                </a:lnTo>
                <a:cubicBezTo>
                  <a:pt x="9612249" y="4305935"/>
                  <a:pt x="8609711" y="4204335"/>
                  <a:pt x="8330057" y="3663315"/>
                </a:cubicBezTo>
                <a:lnTo>
                  <a:pt x="8338567" y="3658997"/>
                </a:lnTo>
                <a:lnTo>
                  <a:pt x="8330057" y="3663315"/>
                </a:lnTo>
                <a:cubicBezTo>
                  <a:pt x="8264398" y="3536569"/>
                  <a:pt x="8247380" y="3404108"/>
                  <a:pt x="8250682" y="3269488"/>
                </a:cubicBezTo>
                <a:lnTo>
                  <a:pt x="8260207" y="3269742"/>
                </a:lnTo>
                <a:lnTo>
                  <a:pt x="8250682" y="3269488"/>
                </a:lnTo>
                <a:cubicBezTo>
                  <a:pt x="8253095" y="3168015"/>
                  <a:pt x="8267319" y="3064764"/>
                  <a:pt x="8281417" y="2962021"/>
                </a:cubicBezTo>
                <a:cubicBezTo>
                  <a:pt x="8312023" y="2739644"/>
                  <a:pt x="8342249" y="2518664"/>
                  <a:pt x="8256651" y="2309876"/>
                </a:cubicBezTo>
                <a:cubicBezTo>
                  <a:pt x="8058150" y="1823974"/>
                  <a:pt x="7279386" y="1585722"/>
                  <a:pt x="6610478" y="1643507"/>
                </a:cubicBezTo>
                <a:cubicBezTo>
                  <a:pt x="6487541" y="1654175"/>
                  <a:pt x="6367399" y="1671955"/>
                  <a:pt x="6249416" y="1695450"/>
                </a:cubicBezTo>
                <a:cubicBezTo>
                  <a:pt x="5938012" y="1757426"/>
                  <a:pt x="5640832" y="1858518"/>
                  <a:pt x="5347971" y="1969389"/>
                </a:cubicBezTo>
                <a:cubicBezTo>
                  <a:pt x="5247894" y="2007235"/>
                  <a:pt x="5148453" y="2046224"/>
                  <a:pt x="5049012" y="2085213"/>
                </a:cubicBezTo>
                <a:cubicBezTo>
                  <a:pt x="4949825" y="2124075"/>
                  <a:pt x="4850765" y="2162810"/>
                  <a:pt x="4751578" y="2200402"/>
                </a:cubicBezTo>
                <a:cubicBezTo>
                  <a:pt x="4150234" y="2427351"/>
                  <a:pt x="3465068" y="2619629"/>
                  <a:pt x="2798572" y="2500630"/>
                </a:cubicBezTo>
                <a:cubicBezTo>
                  <a:pt x="2558034" y="2457323"/>
                  <a:pt x="2281682" y="2300351"/>
                  <a:pt x="1997583" y="2084959"/>
                </a:cubicBezTo>
                <a:cubicBezTo>
                  <a:pt x="1792859" y="1929638"/>
                  <a:pt x="1582547" y="1745615"/>
                  <a:pt x="1374267" y="1545717"/>
                </a:cubicBezTo>
                <a:lnTo>
                  <a:pt x="1380871" y="1538859"/>
                </a:lnTo>
                <a:lnTo>
                  <a:pt x="1374267" y="1545717"/>
                </a:lnTo>
                <a:cubicBezTo>
                  <a:pt x="1128141" y="1311148"/>
                  <a:pt x="880999" y="1055243"/>
                  <a:pt x="663448" y="809498"/>
                </a:cubicBezTo>
                <a:cubicBezTo>
                  <a:pt x="418592" y="532892"/>
                  <a:pt x="210566" y="274955"/>
                  <a:pt x="65659" y="93980"/>
                </a:cubicBezTo>
                <a:cubicBezTo>
                  <a:pt x="53340" y="78613"/>
                  <a:pt x="41529" y="63881"/>
                  <a:pt x="30226" y="49657"/>
                </a:cubicBezTo>
                <a:cubicBezTo>
                  <a:pt x="19812" y="36576"/>
                  <a:pt x="9779" y="24003"/>
                  <a:pt x="0" y="1193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"/>
          <p:cNvSpPr/>
          <p:nvPr/>
        </p:nvSpPr>
        <p:spPr>
          <a:xfrm>
            <a:off x="54972" y="4450696"/>
            <a:ext cx="18226945" cy="4429221"/>
          </a:xfrm>
          <a:custGeom>
            <a:rect b="b" l="l" r="r" t="t"/>
            <a:pathLst>
              <a:path extrusionOk="0" h="5905627" w="24302593">
                <a:moveTo>
                  <a:pt x="14732" y="0"/>
                </a:moveTo>
                <a:cubicBezTo>
                  <a:pt x="79502" y="77851"/>
                  <a:pt x="162306" y="181610"/>
                  <a:pt x="259080" y="302768"/>
                </a:cubicBezTo>
                <a:cubicBezTo>
                  <a:pt x="395224" y="473329"/>
                  <a:pt x="558927" y="678561"/>
                  <a:pt x="739394" y="895350"/>
                </a:cubicBezTo>
                <a:cubicBezTo>
                  <a:pt x="1351153" y="1630426"/>
                  <a:pt x="2149983" y="2492756"/>
                  <a:pt x="2707640" y="2592197"/>
                </a:cubicBezTo>
                <a:cubicBezTo>
                  <a:pt x="3379470" y="2711958"/>
                  <a:pt x="4075684" y="2508631"/>
                  <a:pt x="4690618" y="2266442"/>
                </a:cubicBezTo>
                <a:cubicBezTo>
                  <a:pt x="4792726" y="2226183"/>
                  <a:pt x="4894707" y="2184654"/>
                  <a:pt x="4996815" y="2143125"/>
                </a:cubicBezTo>
                <a:cubicBezTo>
                  <a:pt x="5099304" y="2101342"/>
                  <a:pt x="5202047" y="2059432"/>
                  <a:pt x="5305425" y="2018792"/>
                </a:cubicBezTo>
                <a:cubicBezTo>
                  <a:pt x="5719191" y="1855851"/>
                  <a:pt x="6143117" y="1711452"/>
                  <a:pt x="6602984" y="1666113"/>
                </a:cubicBezTo>
                <a:cubicBezTo>
                  <a:pt x="7290816" y="1598295"/>
                  <a:pt x="8101711" y="1836166"/>
                  <a:pt x="8303514" y="2346579"/>
                </a:cubicBezTo>
                <a:lnTo>
                  <a:pt x="8294624" y="2350135"/>
                </a:lnTo>
                <a:lnTo>
                  <a:pt x="8303514" y="2346579"/>
                </a:lnTo>
                <a:cubicBezTo>
                  <a:pt x="8390509" y="2566416"/>
                  <a:pt x="8353171" y="2799207"/>
                  <a:pt x="8316722" y="3028061"/>
                </a:cubicBezTo>
                <a:cubicBezTo>
                  <a:pt x="8280273" y="3256661"/>
                  <a:pt x="8244713" y="3481451"/>
                  <a:pt x="8328025" y="3691763"/>
                </a:cubicBezTo>
                <a:cubicBezTo>
                  <a:pt x="8334629" y="3708400"/>
                  <a:pt x="8341868" y="3724910"/>
                  <a:pt x="8349996" y="3741420"/>
                </a:cubicBezTo>
                <a:cubicBezTo>
                  <a:pt x="8621141" y="4290441"/>
                  <a:pt x="9631680" y="4402582"/>
                  <a:pt x="10358882" y="4184777"/>
                </a:cubicBezTo>
                <a:lnTo>
                  <a:pt x="10361676" y="4193921"/>
                </a:lnTo>
                <a:lnTo>
                  <a:pt x="10358882" y="4184777"/>
                </a:lnTo>
                <a:cubicBezTo>
                  <a:pt x="10745724" y="4068953"/>
                  <a:pt x="11091418" y="3891661"/>
                  <a:pt x="11438382" y="3713607"/>
                </a:cubicBezTo>
                <a:cubicBezTo>
                  <a:pt x="11742166" y="3557778"/>
                  <a:pt x="12046966" y="3401441"/>
                  <a:pt x="12380215" y="3286379"/>
                </a:cubicBezTo>
                <a:lnTo>
                  <a:pt x="12383263" y="3295396"/>
                </a:lnTo>
                <a:lnTo>
                  <a:pt x="12380215" y="3286379"/>
                </a:lnTo>
                <a:cubicBezTo>
                  <a:pt x="13092811" y="3040126"/>
                  <a:pt x="14101572" y="3060827"/>
                  <a:pt x="14489049" y="3583813"/>
                </a:cubicBezTo>
                <a:cubicBezTo>
                  <a:pt x="14648561" y="3799205"/>
                  <a:pt x="14664817" y="4047744"/>
                  <a:pt x="14681201" y="4295013"/>
                </a:cubicBezTo>
                <a:cubicBezTo>
                  <a:pt x="14693138" y="4474083"/>
                  <a:pt x="14704949" y="4652518"/>
                  <a:pt x="14769719" y="4820158"/>
                </a:cubicBezTo>
                <a:cubicBezTo>
                  <a:pt x="14964918" y="5326126"/>
                  <a:pt x="15626969" y="5665216"/>
                  <a:pt x="16310484" y="5780532"/>
                </a:cubicBezTo>
                <a:cubicBezTo>
                  <a:pt x="16937990" y="5886450"/>
                  <a:pt x="17588611" y="5839206"/>
                  <a:pt x="18232120" y="5792470"/>
                </a:cubicBezTo>
                <a:cubicBezTo>
                  <a:pt x="18288889" y="5788406"/>
                  <a:pt x="18345659" y="5784215"/>
                  <a:pt x="18402301" y="5780278"/>
                </a:cubicBezTo>
                <a:cubicBezTo>
                  <a:pt x="20363434" y="5641594"/>
                  <a:pt x="22341460" y="5641086"/>
                  <a:pt x="24302593" y="5779008"/>
                </a:cubicBezTo>
                <a:lnTo>
                  <a:pt x="24301196" y="5798058"/>
                </a:lnTo>
                <a:cubicBezTo>
                  <a:pt x="22340952" y="5660263"/>
                  <a:pt x="20363815" y="5660644"/>
                  <a:pt x="18403570" y="5799328"/>
                </a:cubicBezTo>
                <a:lnTo>
                  <a:pt x="18402935" y="5789803"/>
                </a:lnTo>
                <a:lnTo>
                  <a:pt x="18403570" y="5799328"/>
                </a:lnTo>
                <a:cubicBezTo>
                  <a:pt x="18346929" y="5803392"/>
                  <a:pt x="18290159" y="5807456"/>
                  <a:pt x="18233390" y="5811520"/>
                </a:cubicBezTo>
                <a:cubicBezTo>
                  <a:pt x="17590389" y="5858256"/>
                  <a:pt x="16937356" y="5905627"/>
                  <a:pt x="16307182" y="5799328"/>
                </a:cubicBezTo>
                <a:lnTo>
                  <a:pt x="16308706" y="5789930"/>
                </a:lnTo>
                <a:lnTo>
                  <a:pt x="16307182" y="5799328"/>
                </a:lnTo>
                <a:cubicBezTo>
                  <a:pt x="15622016" y="5683631"/>
                  <a:pt x="14950821" y="5342890"/>
                  <a:pt x="14751812" y="4827016"/>
                </a:cubicBezTo>
                <a:lnTo>
                  <a:pt x="14760703" y="4823587"/>
                </a:lnTo>
                <a:lnTo>
                  <a:pt x="14751812" y="4827016"/>
                </a:lnTo>
                <a:cubicBezTo>
                  <a:pt x="14685899" y="4656201"/>
                  <a:pt x="14673961" y="4474845"/>
                  <a:pt x="14662023" y="4296283"/>
                </a:cubicBezTo>
                <a:cubicBezTo>
                  <a:pt x="14645513" y="4048252"/>
                  <a:pt x="14629258" y="3805428"/>
                  <a:pt x="14473556" y="3595243"/>
                </a:cubicBezTo>
                <a:lnTo>
                  <a:pt x="14481176" y="3589528"/>
                </a:lnTo>
                <a:lnTo>
                  <a:pt x="14473556" y="3595243"/>
                </a:lnTo>
                <a:cubicBezTo>
                  <a:pt x="14094207" y="3083179"/>
                  <a:pt x="13097637" y="3058668"/>
                  <a:pt x="12386310" y="3304413"/>
                </a:cubicBezTo>
                <a:cubicBezTo>
                  <a:pt x="12054586" y="3419094"/>
                  <a:pt x="11750929" y="3574796"/>
                  <a:pt x="11446891" y="3730625"/>
                </a:cubicBezTo>
                <a:cubicBezTo>
                  <a:pt x="11100181" y="3908425"/>
                  <a:pt x="10752836" y="4086606"/>
                  <a:pt x="10364089" y="4203065"/>
                </a:cubicBezTo>
                <a:cubicBezTo>
                  <a:pt x="9636252" y="4421124"/>
                  <a:pt x="8610727" y="4313174"/>
                  <a:pt x="8332724" y="3749929"/>
                </a:cubicBezTo>
                <a:lnTo>
                  <a:pt x="8341233" y="3745738"/>
                </a:lnTo>
                <a:lnTo>
                  <a:pt x="8332724" y="3749929"/>
                </a:lnTo>
                <a:cubicBezTo>
                  <a:pt x="8324342" y="3733038"/>
                  <a:pt x="8316849" y="3716020"/>
                  <a:pt x="8310118" y="3698875"/>
                </a:cubicBezTo>
                <a:cubicBezTo>
                  <a:pt x="8224647" y="3482848"/>
                  <a:pt x="8261477" y="3252724"/>
                  <a:pt x="8297799" y="3025140"/>
                </a:cubicBezTo>
                <a:cubicBezTo>
                  <a:pt x="8334375" y="2795270"/>
                  <a:pt x="8370443" y="2567813"/>
                  <a:pt x="8285607" y="2353564"/>
                </a:cubicBezTo>
                <a:cubicBezTo>
                  <a:pt x="8089011" y="1856105"/>
                  <a:pt x="7291070" y="1617345"/>
                  <a:pt x="6604635" y="1685036"/>
                </a:cubicBezTo>
                <a:lnTo>
                  <a:pt x="6603746" y="1675511"/>
                </a:lnTo>
                <a:lnTo>
                  <a:pt x="6604635" y="1685036"/>
                </a:lnTo>
                <a:cubicBezTo>
                  <a:pt x="6147562" y="1730121"/>
                  <a:pt x="5725541" y="1873758"/>
                  <a:pt x="5312283" y="2036445"/>
                </a:cubicBezTo>
                <a:cubicBezTo>
                  <a:pt x="5209032" y="2077085"/>
                  <a:pt x="5106416" y="2118995"/>
                  <a:pt x="5003800" y="2160778"/>
                </a:cubicBezTo>
                <a:cubicBezTo>
                  <a:pt x="4901692" y="2202434"/>
                  <a:pt x="4799584" y="2243963"/>
                  <a:pt x="4697349" y="2284222"/>
                </a:cubicBezTo>
                <a:lnTo>
                  <a:pt x="4693920" y="2275332"/>
                </a:lnTo>
                <a:lnTo>
                  <a:pt x="4697349" y="2284222"/>
                </a:lnTo>
                <a:cubicBezTo>
                  <a:pt x="4081907" y="2526665"/>
                  <a:pt x="3381375" y="2731770"/>
                  <a:pt x="2703957" y="2610993"/>
                </a:cubicBezTo>
                <a:lnTo>
                  <a:pt x="2705608" y="2601595"/>
                </a:lnTo>
                <a:lnTo>
                  <a:pt x="2703957" y="2610993"/>
                </a:lnTo>
                <a:cubicBezTo>
                  <a:pt x="2137791" y="2510028"/>
                  <a:pt x="1334135" y="1640205"/>
                  <a:pt x="724408" y="907669"/>
                </a:cubicBezTo>
                <a:cubicBezTo>
                  <a:pt x="544195" y="690626"/>
                  <a:pt x="380238" y="485267"/>
                  <a:pt x="244094" y="314706"/>
                </a:cubicBezTo>
                <a:cubicBezTo>
                  <a:pt x="147320" y="193421"/>
                  <a:pt x="64770" y="89916"/>
                  <a:pt x="0" y="1219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"/>
          <p:cNvSpPr/>
          <p:nvPr/>
        </p:nvSpPr>
        <p:spPr>
          <a:xfrm>
            <a:off x="1185112" y="1335225"/>
            <a:ext cx="14930533" cy="7017734"/>
          </a:xfrm>
          <a:custGeom>
            <a:rect b="b" l="l" r="r" t="t"/>
            <a:pathLst>
              <a:path extrusionOk="0" h="9356979" w="19907377">
                <a:moveTo>
                  <a:pt x="0" y="331089"/>
                </a:moveTo>
                <a:cubicBezTo>
                  <a:pt x="0" y="148209"/>
                  <a:pt x="148209" y="0"/>
                  <a:pt x="331089" y="0"/>
                </a:cubicBezTo>
                <a:lnTo>
                  <a:pt x="19576287" y="0"/>
                </a:lnTo>
                <a:cubicBezTo>
                  <a:pt x="19759168" y="0"/>
                  <a:pt x="19907377" y="148209"/>
                  <a:pt x="19907377" y="331089"/>
                </a:cubicBezTo>
                <a:lnTo>
                  <a:pt x="19907377" y="9025890"/>
                </a:lnTo>
                <a:cubicBezTo>
                  <a:pt x="19907377" y="9208770"/>
                  <a:pt x="19759168" y="9356979"/>
                  <a:pt x="19576287" y="9356979"/>
                </a:cubicBezTo>
                <a:lnTo>
                  <a:pt x="331089" y="9356979"/>
                </a:lnTo>
                <a:cubicBezTo>
                  <a:pt x="148209" y="9356979"/>
                  <a:pt x="0" y="9208770"/>
                  <a:pt x="0" y="902589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"/>
          <p:cNvSpPr/>
          <p:nvPr/>
        </p:nvSpPr>
        <p:spPr>
          <a:xfrm>
            <a:off x="141498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466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"/>
          <p:cNvSpPr/>
          <p:nvPr/>
        </p:nvSpPr>
        <p:spPr>
          <a:xfrm>
            <a:off x="178074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FB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"/>
          <p:cNvSpPr/>
          <p:nvPr/>
        </p:nvSpPr>
        <p:spPr>
          <a:xfrm>
            <a:off x="214650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1CC5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"/>
          <p:cNvSpPr txBox="1"/>
          <p:nvPr/>
        </p:nvSpPr>
        <p:spPr>
          <a:xfrm>
            <a:off x="1891442" y="1995625"/>
            <a:ext cx="9913072" cy="791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32" u="none" cap="none" strike="noStrike">
                <a:solidFill>
                  <a:srgbClr val="B9D4B4"/>
                </a:solidFill>
                <a:latin typeface="Roboto"/>
                <a:ea typeface="Roboto"/>
                <a:cs typeface="Roboto"/>
                <a:sym typeface="Roboto"/>
              </a:rPr>
              <a:t>THÀNH PHẦN SECURITY ONION</a:t>
            </a:r>
            <a:endParaRPr/>
          </a:p>
        </p:txBody>
      </p:sp>
      <p:sp>
        <p:nvSpPr>
          <p:cNvPr id="363" name="Google Shape;363;p5"/>
          <p:cNvSpPr txBox="1"/>
          <p:nvPr/>
        </p:nvSpPr>
        <p:spPr>
          <a:xfrm>
            <a:off x="1780741" y="3234692"/>
            <a:ext cx="13546993" cy="2371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7263" lvl="1" marL="694527" marR="0" rtl="0" algn="l">
              <a:lnSpc>
                <a:spcPct val="1480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16"/>
              <a:buFont typeface="Arial"/>
              <a:buChar char="•"/>
            </a:pPr>
            <a:r>
              <a:rPr b="1" i="0" lang="en-US" sz="3216" u="none" cap="none" strike="noStrike">
                <a:solidFill>
                  <a:srgbClr val="FFFFFF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Suricata và Snort</a:t>
            </a:r>
            <a:endParaRPr/>
          </a:p>
          <a:p>
            <a:pPr indent="-347263" lvl="1" marL="694527" marR="0" rtl="0" algn="l">
              <a:lnSpc>
                <a:spcPct val="1480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16"/>
              <a:buFont typeface="Arial"/>
              <a:buChar char="•"/>
            </a:pPr>
            <a:r>
              <a:rPr b="1" i="0" lang="en-US" sz="3216" u="none" cap="none" strike="noStrike">
                <a:solidFill>
                  <a:srgbClr val="FFFFFF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ELK Stack (Elasticsearch, Logstash, Kibana)</a:t>
            </a:r>
            <a:endParaRPr/>
          </a:p>
          <a:p>
            <a:pPr indent="-347263" lvl="1" marL="694527" marR="0" rtl="0" algn="l">
              <a:lnSpc>
                <a:spcPct val="1480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16"/>
              <a:buFont typeface="Arial"/>
              <a:buChar char="•"/>
            </a:pPr>
            <a:r>
              <a:rPr b="1" i="0" lang="en-US" sz="3216" u="none" cap="none" strike="noStrike">
                <a:solidFill>
                  <a:srgbClr val="FFFFFF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OSSEC và Wazuh</a:t>
            </a:r>
            <a:endParaRPr/>
          </a:p>
          <a:p>
            <a:pPr indent="-347263" lvl="1" marL="694527" marR="0" rtl="0" algn="l">
              <a:lnSpc>
                <a:spcPct val="1480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16"/>
              <a:buFont typeface="Arial"/>
              <a:buChar char="•"/>
            </a:pPr>
            <a:r>
              <a:rPr b="1" i="0" lang="en-US" sz="3216" u="none" cap="none" strike="noStrike">
                <a:solidFill>
                  <a:srgbClr val="FFFFFF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NetworkMiner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242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"/>
          <p:cNvSpPr/>
          <p:nvPr/>
        </p:nvSpPr>
        <p:spPr>
          <a:xfrm rot="5400000">
            <a:off x="-694415" y="9178846"/>
            <a:ext cx="1697451" cy="172498"/>
          </a:xfrm>
          <a:custGeom>
            <a:rect b="b" l="l" r="r" t="t"/>
            <a:pathLst>
              <a:path extrusionOk="0" h="229997" w="2263267">
                <a:moveTo>
                  <a:pt x="1617091" y="192151"/>
                </a:moveTo>
                <a:cubicBezTo>
                  <a:pt x="1621536" y="192024"/>
                  <a:pt x="1625981" y="193929"/>
                  <a:pt x="1629029" y="197358"/>
                </a:cubicBezTo>
                <a:cubicBezTo>
                  <a:pt x="1632077" y="200787"/>
                  <a:pt x="1633982" y="205232"/>
                  <a:pt x="1633982" y="210058"/>
                </a:cubicBezTo>
                <a:cubicBezTo>
                  <a:pt x="1633982" y="214884"/>
                  <a:pt x="1632204" y="219583"/>
                  <a:pt x="1629029" y="223012"/>
                </a:cubicBezTo>
                <a:cubicBezTo>
                  <a:pt x="1625854" y="226441"/>
                  <a:pt x="1621536" y="228346"/>
                  <a:pt x="1617091" y="228219"/>
                </a:cubicBezTo>
                <a:cubicBezTo>
                  <a:pt x="1612646" y="228346"/>
                  <a:pt x="1608201" y="226441"/>
                  <a:pt x="1605153" y="223012"/>
                </a:cubicBezTo>
                <a:cubicBezTo>
                  <a:pt x="1602105" y="219583"/>
                  <a:pt x="1600200" y="214884"/>
                  <a:pt x="1600200" y="210058"/>
                </a:cubicBezTo>
                <a:cubicBezTo>
                  <a:pt x="1600073" y="205232"/>
                  <a:pt x="1601851" y="200660"/>
                  <a:pt x="1605153" y="197358"/>
                </a:cubicBezTo>
                <a:cubicBezTo>
                  <a:pt x="1608455" y="194056"/>
                  <a:pt x="1612646" y="192024"/>
                  <a:pt x="1617091" y="192151"/>
                </a:cubicBezTo>
                <a:close/>
                <a:moveTo>
                  <a:pt x="1926336" y="81280"/>
                </a:moveTo>
                <a:cubicBezTo>
                  <a:pt x="1910715" y="81153"/>
                  <a:pt x="1895729" y="88011"/>
                  <a:pt x="1885061" y="100203"/>
                </a:cubicBezTo>
                <a:cubicBezTo>
                  <a:pt x="1873758" y="112141"/>
                  <a:pt x="1867408" y="128524"/>
                  <a:pt x="1867662" y="145542"/>
                </a:cubicBezTo>
                <a:cubicBezTo>
                  <a:pt x="1867662" y="156845"/>
                  <a:pt x="1870329" y="167894"/>
                  <a:pt x="1875663" y="177673"/>
                </a:cubicBezTo>
                <a:cubicBezTo>
                  <a:pt x="1880616" y="187325"/>
                  <a:pt x="1887982" y="195453"/>
                  <a:pt x="1896999" y="200787"/>
                </a:cubicBezTo>
                <a:cubicBezTo>
                  <a:pt x="1906016" y="206121"/>
                  <a:pt x="1916049" y="208788"/>
                  <a:pt x="1926336" y="208788"/>
                </a:cubicBezTo>
                <a:cubicBezTo>
                  <a:pt x="1936623" y="208788"/>
                  <a:pt x="1946656" y="206121"/>
                  <a:pt x="1955673" y="200787"/>
                </a:cubicBezTo>
                <a:cubicBezTo>
                  <a:pt x="1964563" y="195199"/>
                  <a:pt x="1971929" y="187198"/>
                  <a:pt x="1977009" y="177673"/>
                </a:cubicBezTo>
                <a:cubicBezTo>
                  <a:pt x="1982216" y="167894"/>
                  <a:pt x="1984883" y="156718"/>
                  <a:pt x="1984756" y="145542"/>
                </a:cubicBezTo>
                <a:cubicBezTo>
                  <a:pt x="1985010" y="128524"/>
                  <a:pt x="1978787" y="112141"/>
                  <a:pt x="1967357" y="100203"/>
                </a:cubicBezTo>
                <a:cubicBezTo>
                  <a:pt x="1956816" y="87884"/>
                  <a:pt x="1941957" y="81026"/>
                  <a:pt x="1926336" y="81280"/>
                </a:cubicBezTo>
                <a:close/>
                <a:moveTo>
                  <a:pt x="307086" y="81026"/>
                </a:moveTo>
                <a:cubicBezTo>
                  <a:pt x="296672" y="80899"/>
                  <a:pt x="286512" y="83820"/>
                  <a:pt x="277622" y="89535"/>
                </a:cubicBezTo>
                <a:cubicBezTo>
                  <a:pt x="268605" y="95123"/>
                  <a:pt x="261112" y="103251"/>
                  <a:pt x="256032" y="112903"/>
                </a:cubicBezTo>
                <a:cubicBezTo>
                  <a:pt x="250698" y="122682"/>
                  <a:pt x="247904" y="133731"/>
                  <a:pt x="247777" y="145034"/>
                </a:cubicBezTo>
                <a:cubicBezTo>
                  <a:pt x="247904" y="156337"/>
                  <a:pt x="250698" y="167386"/>
                  <a:pt x="256032" y="177165"/>
                </a:cubicBezTo>
                <a:cubicBezTo>
                  <a:pt x="261112" y="186944"/>
                  <a:pt x="268732" y="195199"/>
                  <a:pt x="277876" y="200787"/>
                </a:cubicBezTo>
                <a:cubicBezTo>
                  <a:pt x="286766" y="206502"/>
                  <a:pt x="296799" y="209550"/>
                  <a:pt x="307213" y="209550"/>
                </a:cubicBezTo>
                <a:cubicBezTo>
                  <a:pt x="317627" y="209550"/>
                  <a:pt x="327914" y="206502"/>
                  <a:pt x="336931" y="201041"/>
                </a:cubicBezTo>
                <a:cubicBezTo>
                  <a:pt x="345948" y="195580"/>
                  <a:pt x="353568" y="187706"/>
                  <a:pt x="358775" y="178181"/>
                </a:cubicBezTo>
                <a:cubicBezTo>
                  <a:pt x="363982" y="168275"/>
                  <a:pt x="366649" y="156972"/>
                  <a:pt x="366522" y="145542"/>
                </a:cubicBezTo>
                <a:cubicBezTo>
                  <a:pt x="366903" y="128397"/>
                  <a:pt x="360680" y="111760"/>
                  <a:pt x="349377" y="99441"/>
                </a:cubicBezTo>
                <a:cubicBezTo>
                  <a:pt x="338582" y="87630"/>
                  <a:pt x="323723" y="81026"/>
                  <a:pt x="308102" y="81026"/>
                </a:cubicBezTo>
                <a:close/>
                <a:moveTo>
                  <a:pt x="499110" y="80772"/>
                </a:moveTo>
                <a:cubicBezTo>
                  <a:pt x="485140" y="80518"/>
                  <a:pt x="471678" y="85979"/>
                  <a:pt x="461391" y="96012"/>
                </a:cubicBezTo>
                <a:cubicBezTo>
                  <a:pt x="452755" y="105029"/>
                  <a:pt x="446659" y="116332"/>
                  <a:pt x="443865" y="128905"/>
                </a:cubicBezTo>
                <a:lnTo>
                  <a:pt x="555371" y="128905"/>
                </a:lnTo>
                <a:cubicBezTo>
                  <a:pt x="553466" y="119380"/>
                  <a:pt x="549656" y="110490"/>
                  <a:pt x="544068" y="102743"/>
                </a:cubicBezTo>
                <a:cubicBezTo>
                  <a:pt x="538861" y="95885"/>
                  <a:pt x="532257" y="90424"/>
                  <a:pt x="524637" y="86741"/>
                </a:cubicBezTo>
                <a:cubicBezTo>
                  <a:pt x="516636" y="82804"/>
                  <a:pt x="507873" y="80772"/>
                  <a:pt x="499110" y="80772"/>
                </a:cubicBezTo>
                <a:close/>
                <a:moveTo>
                  <a:pt x="1476883" y="80264"/>
                </a:moveTo>
                <a:cubicBezTo>
                  <a:pt x="1466469" y="80137"/>
                  <a:pt x="1456309" y="83058"/>
                  <a:pt x="1447419" y="88773"/>
                </a:cubicBezTo>
                <a:cubicBezTo>
                  <a:pt x="1438402" y="94361"/>
                  <a:pt x="1430909" y="102489"/>
                  <a:pt x="1425829" y="112141"/>
                </a:cubicBezTo>
                <a:cubicBezTo>
                  <a:pt x="1420495" y="121920"/>
                  <a:pt x="1417701" y="132969"/>
                  <a:pt x="1417574" y="144272"/>
                </a:cubicBezTo>
                <a:cubicBezTo>
                  <a:pt x="1417701" y="155575"/>
                  <a:pt x="1420495" y="166624"/>
                  <a:pt x="1425829" y="176403"/>
                </a:cubicBezTo>
                <a:cubicBezTo>
                  <a:pt x="1430909" y="186182"/>
                  <a:pt x="1438529" y="194437"/>
                  <a:pt x="1447673" y="200025"/>
                </a:cubicBezTo>
                <a:cubicBezTo>
                  <a:pt x="1456563" y="205740"/>
                  <a:pt x="1466596" y="208788"/>
                  <a:pt x="1477010" y="208788"/>
                </a:cubicBezTo>
                <a:cubicBezTo>
                  <a:pt x="1487424" y="208788"/>
                  <a:pt x="1497711" y="205740"/>
                  <a:pt x="1506728" y="200279"/>
                </a:cubicBezTo>
                <a:cubicBezTo>
                  <a:pt x="1515745" y="194818"/>
                  <a:pt x="1523365" y="186944"/>
                  <a:pt x="1528572" y="177419"/>
                </a:cubicBezTo>
                <a:cubicBezTo>
                  <a:pt x="1533779" y="167513"/>
                  <a:pt x="1536446" y="156210"/>
                  <a:pt x="1536319" y="144780"/>
                </a:cubicBezTo>
                <a:cubicBezTo>
                  <a:pt x="1536700" y="127635"/>
                  <a:pt x="1530477" y="110998"/>
                  <a:pt x="1519174" y="98679"/>
                </a:cubicBezTo>
                <a:cubicBezTo>
                  <a:pt x="1507998" y="86868"/>
                  <a:pt x="1492758" y="80518"/>
                  <a:pt x="1477010" y="81026"/>
                </a:cubicBezTo>
                <a:close/>
                <a:moveTo>
                  <a:pt x="1058291" y="81026"/>
                </a:moveTo>
                <a:cubicBezTo>
                  <a:pt x="1047877" y="80899"/>
                  <a:pt x="1037590" y="83820"/>
                  <a:pt x="1028573" y="89535"/>
                </a:cubicBezTo>
                <a:cubicBezTo>
                  <a:pt x="1019556" y="95250"/>
                  <a:pt x="1012063" y="103251"/>
                  <a:pt x="1006983" y="112903"/>
                </a:cubicBezTo>
                <a:cubicBezTo>
                  <a:pt x="1001776" y="122682"/>
                  <a:pt x="998982" y="133731"/>
                  <a:pt x="998982" y="145034"/>
                </a:cubicBezTo>
                <a:cubicBezTo>
                  <a:pt x="998982" y="156337"/>
                  <a:pt x="1001649" y="167386"/>
                  <a:pt x="1006983" y="177165"/>
                </a:cubicBezTo>
                <a:cubicBezTo>
                  <a:pt x="1012317" y="186944"/>
                  <a:pt x="1019683" y="195199"/>
                  <a:pt x="1028827" y="200787"/>
                </a:cubicBezTo>
                <a:cubicBezTo>
                  <a:pt x="1037717" y="206502"/>
                  <a:pt x="1047750" y="209550"/>
                  <a:pt x="1058164" y="209550"/>
                </a:cubicBezTo>
                <a:cubicBezTo>
                  <a:pt x="1068705" y="209423"/>
                  <a:pt x="1078992" y="206502"/>
                  <a:pt x="1088136" y="201041"/>
                </a:cubicBezTo>
                <a:cubicBezTo>
                  <a:pt x="1097280" y="195580"/>
                  <a:pt x="1104646" y="187706"/>
                  <a:pt x="1109726" y="178181"/>
                </a:cubicBezTo>
                <a:cubicBezTo>
                  <a:pt x="1114933" y="168275"/>
                  <a:pt x="1117600" y="156972"/>
                  <a:pt x="1117473" y="145542"/>
                </a:cubicBezTo>
                <a:cubicBezTo>
                  <a:pt x="1117854" y="128397"/>
                  <a:pt x="1111631" y="111760"/>
                  <a:pt x="1100328" y="99441"/>
                </a:cubicBezTo>
                <a:cubicBezTo>
                  <a:pt x="1089025" y="87376"/>
                  <a:pt x="1073404" y="81026"/>
                  <a:pt x="1057402" y="81788"/>
                </a:cubicBezTo>
                <a:close/>
                <a:moveTo>
                  <a:pt x="176530" y="65405"/>
                </a:moveTo>
                <a:lnTo>
                  <a:pt x="196469" y="65405"/>
                </a:lnTo>
                <a:lnTo>
                  <a:pt x="196469" y="224282"/>
                </a:lnTo>
                <a:lnTo>
                  <a:pt x="177292" y="224282"/>
                </a:lnTo>
                <a:close/>
                <a:moveTo>
                  <a:pt x="1345311" y="223520"/>
                </a:moveTo>
                <a:lnTo>
                  <a:pt x="1364488" y="223520"/>
                </a:lnTo>
                <a:lnTo>
                  <a:pt x="1345311" y="223520"/>
                </a:lnTo>
                <a:close/>
                <a:moveTo>
                  <a:pt x="497840" y="61849"/>
                </a:moveTo>
                <a:cubicBezTo>
                  <a:pt x="521589" y="60960"/>
                  <a:pt x="544322" y="72390"/>
                  <a:pt x="558800" y="92456"/>
                </a:cubicBezTo>
                <a:cubicBezTo>
                  <a:pt x="569976" y="107950"/>
                  <a:pt x="575945" y="127127"/>
                  <a:pt x="575437" y="146812"/>
                </a:cubicBezTo>
                <a:lnTo>
                  <a:pt x="440817" y="146812"/>
                </a:lnTo>
                <a:cubicBezTo>
                  <a:pt x="440563" y="163703"/>
                  <a:pt x="446532" y="179959"/>
                  <a:pt x="457454" y="192151"/>
                </a:cubicBezTo>
                <a:cubicBezTo>
                  <a:pt x="467741" y="203962"/>
                  <a:pt x="482219" y="210439"/>
                  <a:pt x="497332" y="210058"/>
                </a:cubicBezTo>
                <a:cubicBezTo>
                  <a:pt x="504825" y="210058"/>
                  <a:pt x="512318" y="208534"/>
                  <a:pt x="519303" y="205867"/>
                </a:cubicBezTo>
                <a:cubicBezTo>
                  <a:pt x="526034" y="203200"/>
                  <a:pt x="532257" y="199390"/>
                  <a:pt x="537845" y="194691"/>
                </a:cubicBezTo>
                <a:cubicBezTo>
                  <a:pt x="544322" y="187833"/>
                  <a:pt x="549910" y="180086"/>
                  <a:pt x="554228" y="171577"/>
                </a:cubicBezTo>
                <a:lnTo>
                  <a:pt x="570357" y="180848"/>
                </a:lnTo>
                <a:cubicBezTo>
                  <a:pt x="565658" y="190881"/>
                  <a:pt x="559435" y="199898"/>
                  <a:pt x="551815" y="207518"/>
                </a:cubicBezTo>
                <a:cubicBezTo>
                  <a:pt x="544957" y="214249"/>
                  <a:pt x="537083" y="219583"/>
                  <a:pt x="528447" y="223266"/>
                </a:cubicBezTo>
                <a:cubicBezTo>
                  <a:pt x="518922" y="226949"/>
                  <a:pt x="509016" y="228727"/>
                  <a:pt x="498983" y="228473"/>
                </a:cubicBezTo>
                <a:cubicBezTo>
                  <a:pt x="477393" y="229997"/>
                  <a:pt x="456184" y="220853"/>
                  <a:pt x="441833" y="203581"/>
                </a:cubicBezTo>
                <a:cubicBezTo>
                  <a:pt x="428498" y="187833"/>
                  <a:pt x="421132" y="167259"/>
                  <a:pt x="421259" y="146050"/>
                </a:cubicBezTo>
                <a:cubicBezTo>
                  <a:pt x="421132" y="126492"/>
                  <a:pt x="427228" y="107569"/>
                  <a:pt x="438658" y="92202"/>
                </a:cubicBezTo>
                <a:cubicBezTo>
                  <a:pt x="452501" y="72390"/>
                  <a:pt x="474726" y="61087"/>
                  <a:pt x="497967" y="62103"/>
                </a:cubicBezTo>
                <a:close/>
                <a:moveTo>
                  <a:pt x="1926590" y="61595"/>
                </a:moveTo>
                <a:cubicBezTo>
                  <a:pt x="1948434" y="60960"/>
                  <a:pt x="1969262" y="70612"/>
                  <a:pt x="1983740" y="88011"/>
                </a:cubicBezTo>
                <a:cubicBezTo>
                  <a:pt x="1997329" y="103632"/>
                  <a:pt x="2004695" y="124206"/>
                  <a:pt x="2004314" y="145542"/>
                </a:cubicBezTo>
                <a:cubicBezTo>
                  <a:pt x="2004568" y="167132"/>
                  <a:pt x="1996694" y="188087"/>
                  <a:pt x="1982470" y="203581"/>
                </a:cubicBezTo>
                <a:cubicBezTo>
                  <a:pt x="1968119" y="220091"/>
                  <a:pt x="1947672" y="229235"/>
                  <a:pt x="1926463" y="228473"/>
                </a:cubicBezTo>
                <a:cubicBezTo>
                  <a:pt x="1905254" y="229235"/>
                  <a:pt x="1884680" y="220218"/>
                  <a:pt x="1870202" y="203581"/>
                </a:cubicBezTo>
                <a:cubicBezTo>
                  <a:pt x="1855978" y="188087"/>
                  <a:pt x="1848231" y="167132"/>
                  <a:pt x="1848358" y="145542"/>
                </a:cubicBezTo>
                <a:cubicBezTo>
                  <a:pt x="1848104" y="124333"/>
                  <a:pt x="1855470" y="103886"/>
                  <a:pt x="1868932" y="88265"/>
                </a:cubicBezTo>
                <a:cubicBezTo>
                  <a:pt x="1883410" y="70866"/>
                  <a:pt x="1904492" y="61087"/>
                  <a:pt x="1926336" y="61595"/>
                </a:cubicBezTo>
                <a:close/>
                <a:moveTo>
                  <a:pt x="1751076" y="61595"/>
                </a:moveTo>
                <a:cubicBezTo>
                  <a:pt x="1760728" y="61468"/>
                  <a:pt x="1770380" y="63119"/>
                  <a:pt x="1779651" y="66294"/>
                </a:cubicBezTo>
                <a:cubicBezTo>
                  <a:pt x="1788033" y="69088"/>
                  <a:pt x="1796034" y="73406"/>
                  <a:pt x="1803019" y="78994"/>
                </a:cubicBezTo>
                <a:cubicBezTo>
                  <a:pt x="1809369" y="84455"/>
                  <a:pt x="1814703" y="91059"/>
                  <a:pt x="1818767" y="98679"/>
                </a:cubicBezTo>
                <a:lnTo>
                  <a:pt x="1803527" y="108585"/>
                </a:lnTo>
                <a:cubicBezTo>
                  <a:pt x="1791081" y="90297"/>
                  <a:pt x="1770888" y="79883"/>
                  <a:pt x="1749679" y="80645"/>
                </a:cubicBezTo>
                <a:cubicBezTo>
                  <a:pt x="1732788" y="80137"/>
                  <a:pt x="1716405" y="86868"/>
                  <a:pt x="1704213" y="99314"/>
                </a:cubicBezTo>
                <a:cubicBezTo>
                  <a:pt x="1692529" y="111125"/>
                  <a:pt x="1685925" y="127508"/>
                  <a:pt x="1686179" y="144653"/>
                </a:cubicBezTo>
                <a:cubicBezTo>
                  <a:pt x="1686179" y="156083"/>
                  <a:pt x="1689100" y="167386"/>
                  <a:pt x="1694561" y="177292"/>
                </a:cubicBezTo>
                <a:cubicBezTo>
                  <a:pt x="1699895" y="187833"/>
                  <a:pt x="1708023" y="196469"/>
                  <a:pt x="1717929" y="202184"/>
                </a:cubicBezTo>
                <a:cubicBezTo>
                  <a:pt x="1727835" y="207899"/>
                  <a:pt x="1739011" y="210693"/>
                  <a:pt x="1750314" y="210693"/>
                </a:cubicBezTo>
                <a:cubicBezTo>
                  <a:pt x="1771396" y="211074"/>
                  <a:pt x="1791462" y="200660"/>
                  <a:pt x="1804162" y="182753"/>
                </a:cubicBezTo>
                <a:lnTo>
                  <a:pt x="1819402" y="193167"/>
                </a:lnTo>
                <a:cubicBezTo>
                  <a:pt x="1812163" y="204597"/>
                  <a:pt x="1802257" y="213868"/>
                  <a:pt x="1790573" y="219837"/>
                </a:cubicBezTo>
                <a:cubicBezTo>
                  <a:pt x="1777746" y="226314"/>
                  <a:pt x="1763522" y="229489"/>
                  <a:pt x="1749298" y="229362"/>
                </a:cubicBezTo>
                <a:cubicBezTo>
                  <a:pt x="1727454" y="229870"/>
                  <a:pt x="1706245" y="220853"/>
                  <a:pt x="1690751" y="204470"/>
                </a:cubicBezTo>
                <a:cubicBezTo>
                  <a:pt x="1675511" y="189484"/>
                  <a:pt x="1667002" y="168275"/>
                  <a:pt x="1667383" y="146177"/>
                </a:cubicBezTo>
                <a:cubicBezTo>
                  <a:pt x="1667383" y="131064"/>
                  <a:pt x="1671193" y="116332"/>
                  <a:pt x="1678432" y="103378"/>
                </a:cubicBezTo>
                <a:cubicBezTo>
                  <a:pt x="1685671" y="90424"/>
                  <a:pt x="1695958" y="79629"/>
                  <a:pt x="1708404" y="72517"/>
                </a:cubicBezTo>
                <a:cubicBezTo>
                  <a:pt x="1721485" y="65151"/>
                  <a:pt x="1736217" y="61341"/>
                  <a:pt x="1751076" y="61595"/>
                </a:cubicBezTo>
                <a:close/>
                <a:moveTo>
                  <a:pt x="645668" y="60960"/>
                </a:moveTo>
                <a:cubicBezTo>
                  <a:pt x="661289" y="62357"/>
                  <a:pt x="675894" y="70231"/>
                  <a:pt x="686181" y="82931"/>
                </a:cubicBezTo>
                <a:lnTo>
                  <a:pt x="673989" y="96393"/>
                </a:lnTo>
                <a:cubicBezTo>
                  <a:pt x="666242" y="87122"/>
                  <a:pt x="655447" y="81534"/>
                  <a:pt x="643763" y="80645"/>
                </a:cubicBezTo>
                <a:cubicBezTo>
                  <a:pt x="637794" y="80518"/>
                  <a:pt x="631952" y="82804"/>
                  <a:pt x="627634" y="87122"/>
                </a:cubicBezTo>
                <a:cubicBezTo>
                  <a:pt x="623443" y="90932"/>
                  <a:pt x="621157" y="96520"/>
                  <a:pt x="621030" y="102362"/>
                </a:cubicBezTo>
                <a:cubicBezTo>
                  <a:pt x="621284" y="107823"/>
                  <a:pt x="623062" y="113157"/>
                  <a:pt x="626364" y="117348"/>
                </a:cubicBezTo>
                <a:cubicBezTo>
                  <a:pt x="633222" y="124333"/>
                  <a:pt x="641096" y="129921"/>
                  <a:pt x="649732" y="133985"/>
                </a:cubicBezTo>
                <a:cubicBezTo>
                  <a:pt x="660781" y="139319"/>
                  <a:pt x="670814" y="147066"/>
                  <a:pt x="679069" y="156591"/>
                </a:cubicBezTo>
                <a:cubicBezTo>
                  <a:pt x="683895" y="163830"/>
                  <a:pt x="686562" y="172593"/>
                  <a:pt x="686562" y="181483"/>
                </a:cubicBezTo>
                <a:cubicBezTo>
                  <a:pt x="686689" y="193929"/>
                  <a:pt x="681990" y="205867"/>
                  <a:pt x="673735" y="214630"/>
                </a:cubicBezTo>
                <a:cubicBezTo>
                  <a:pt x="665099" y="223520"/>
                  <a:pt x="653415" y="228473"/>
                  <a:pt x="641350" y="228092"/>
                </a:cubicBezTo>
                <a:cubicBezTo>
                  <a:pt x="632714" y="228092"/>
                  <a:pt x="624332" y="226060"/>
                  <a:pt x="616458" y="222123"/>
                </a:cubicBezTo>
                <a:cubicBezTo>
                  <a:pt x="608838" y="218313"/>
                  <a:pt x="602234" y="212725"/>
                  <a:pt x="597027" y="205740"/>
                </a:cubicBezTo>
                <a:lnTo>
                  <a:pt x="609219" y="191008"/>
                </a:lnTo>
                <a:cubicBezTo>
                  <a:pt x="616585" y="201549"/>
                  <a:pt x="628015" y="208026"/>
                  <a:pt x="640334" y="208661"/>
                </a:cubicBezTo>
                <a:cubicBezTo>
                  <a:pt x="647573" y="208915"/>
                  <a:pt x="654685" y="206121"/>
                  <a:pt x="660019" y="200914"/>
                </a:cubicBezTo>
                <a:cubicBezTo>
                  <a:pt x="665099" y="196215"/>
                  <a:pt x="668147" y="189484"/>
                  <a:pt x="668274" y="182245"/>
                </a:cubicBezTo>
                <a:cubicBezTo>
                  <a:pt x="668274" y="176530"/>
                  <a:pt x="666369" y="170942"/>
                  <a:pt x="662940" y="166497"/>
                </a:cubicBezTo>
                <a:cubicBezTo>
                  <a:pt x="656082" y="159512"/>
                  <a:pt x="648081" y="153924"/>
                  <a:pt x="639572" y="149606"/>
                </a:cubicBezTo>
                <a:cubicBezTo>
                  <a:pt x="628904" y="144653"/>
                  <a:pt x="619506" y="137287"/>
                  <a:pt x="611886" y="127889"/>
                </a:cubicBezTo>
                <a:cubicBezTo>
                  <a:pt x="606933" y="120650"/>
                  <a:pt x="604393" y="111887"/>
                  <a:pt x="604647" y="102997"/>
                </a:cubicBezTo>
                <a:cubicBezTo>
                  <a:pt x="604393" y="91694"/>
                  <a:pt x="608584" y="80645"/>
                  <a:pt x="616331" y="72898"/>
                </a:cubicBezTo>
                <a:cubicBezTo>
                  <a:pt x="624205" y="64897"/>
                  <a:pt x="634746" y="60579"/>
                  <a:pt x="645668" y="60960"/>
                </a:cubicBezTo>
                <a:close/>
                <a:moveTo>
                  <a:pt x="48895" y="60960"/>
                </a:moveTo>
                <a:cubicBezTo>
                  <a:pt x="64516" y="62484"/>
                  <a:pt x="78867" y="70358"/>
                  <a:pt x="89154" y="82931"/>
                </a:cubicBezTo>
                <a:lnTo>
                  <a:pt x="76708" y="96266"/>
                </a:lnTo>
                <a:cubicBezTo>
                  <a:pt x="69088" y="87122"/>
                  <a:pt x="58293" y="81407"/>
                  <a:pt x="46736" y="80645"/>
                </a:cubicBezTo>
                <a:cubicBezTo>
                  <a:pt x="40767" y="80518"/>
                  <a:pt x="34925" y="82804"/>
                  <a:pt x="30607" y="87122"/>
                </a:cubicBezTo>
                <a:cubicBezTo>
                  <a:pt x="26416" y="90932"/>
                  <a:pt x="24130" y="96520"/>
                  <a:pt x="24003" y="102362"/>
                </a:cubicBezTo>
                <a:cubicBezTo>
                  <a:pt x="24257" y="107823"/>
                  <a:pt x="26035" y="113157"/>
                  <a:pt x="29337" y="117348"/>
                </a:cubicBezTo>
                <a:cubicBezTo>
                  <a:pt x="36195" y="124333"/>
                  <a:pt x="44069" y="129921"/>
                  <a:pt x="52705" y="133985"/>
                </a:cubicBezTo>
                <a:cubicBezTo>
                  <a:pt x="63754" y="139319"/>
                  <a:pt x="73660" y="147066"/>
                  <a:pt x="81788" y="156591"/>
                </a:cubicBezTo>
                <a:cubicBezTo>
                  <a:pt x="86868" y="163830"/>
                  <a:pt x="89535" y="172593"/>
                  <a:pt x="89535" y="181483"/>
                </a:cubicBezTo>
                <a:cubicBezTo>
                  <a:pt x="89662" y="193929"/>
                  <a:pt x="84963" y="205994"/>
                  <a:pt x="76454" y="214630"/>
                </a:cubicBezTo>
                <a:cubicBezTo>
                  <a:pt x="67945" y="223647"/>
                  <a:pt x="56388" y="228473"/>
                  <a:pt x="44323" y="228092"/>
                </a:cubicBezTo>
                <a:cubicBezTo>
                  <a:pt x="35687" y="228092"/>
                  <a:pt x="27178" y="226060"/>
                  <a:pt x="19431" y="222123"/>
                </a:cubicBezTo>
                <a:cubicBezTo>
                  <a:pt x="11811" y="218313"/>
                  <a:pt x="5207" y="212725"/>
                  <a:pt x="0" y="205740"/>
                </a:cubicBezTo>
                <a:lnTo>
                  <a:pt x="12192" y="191008"/>
                </a:lnTo>
                <a:cubicBezTo>
                  <a:pt x="19558" y="201549"/>
                  <a:pt x="30988" y="208026"/>
                  <a:pt x="43307" y="208661"/>
                </a:cubicBezTo>
                <a:cubicBezTo>
                  <a:pt x="50546" y="208915"/>
                  <a:pt x="57658" y="206121"/>
                  <a:pt x="62992" y="200914"/>
                </a:cubicBezTo>
                <a:cubicBezTo>
                  <a:pt x="68199" y="196215"/>
                  <a:pt x="71120" y="189484"/>
                  <a:pt x="71247" y="182245"/>
                </a:cubicBezTo>
                <a:cubicBezTo>
                  <a:pt x="71247" y="176530"/>
                  <a:pt x="69342" y="170942"/>
                  <a:pt x="65913" y="166497"/>
                </a:cubicBezTo>
                <a:cubicBezTo>
                  <a:pt x="59055" y="159512"/>
                  <a:pt x="51054" y="153797"/>
                  <a:pt x="42545" y="149606"/>
                </a:cubicBezTo>
                <a:cubicBezTo>
                  <a:pt x="32004" y="144526"/>
                  <a:pt x="22733" y="137160"/>
                  <a:pt x="15113" y="127889"/>
                </a:cubicBezTo>
                <a:cubicBezTo>
                  <a:pt x="10160" y="120650"/>
                  <a:pt x="7620" y="111887"/>
                  <a:pt x="7874" y="102997"/>
                </a:cubicBezTo>
                <a:cubicBezTo>
                  <a:pt x="7493" y="91567"/>
                  <a:pt x="11811" y="80645"/>
                  <a:pt x="19558" y="72898"/>
                </a:cubicBezTo>
                <a:cubicBezTo>
                  <a:pt x="27432" y="64897"/>
                  <a:pt x="37973" y="60579"/>
                  <a:pt x="48895" y="60960"/>
                </a:cubicBezTo>
                <a:close/>
                <a:moveTo>
                  <a:pt x="2110105" y="60706"/>
                </a:moveTo>
                <a:cubicBezTo>
                  <a:pt x="2117217" y="60706"/>
                  <a:pt x="2124202" y="62230"/>
                  <a:pt x="2130679" y="65151"/>
                </a:cubicBezTo>
                <a:cubicBezTo>
                  <a:pt x="2136775" y="67818"/>
                  <a:pt x="2142236" y="71882"/>
                  <a:pt x="2146554" y="77089"/>
                </a:cubicBezTo>
                <a:cubicBezTo>
                  <a:pt x="2151507" y="83439"/>
                  <a:pt x="2155190" y="90805"/>
                  <a:pt x="2157349" y="98806"/>
                </a:cubicBezTo>
                <a:cubicBezTo>
                  <a:pt x="2162683" y="87376"/>
                  <a:pt x="2170811" y="77597"/>
                  <a:pt x="2180717" y="70358"/>
                </a:cubicBezTo>
                <a:cubicBezTo>
                  <a:pt x="2189988" y="64008"/>
                  <a:pt x="2200656" y="60579"/>
                  <a:pt x="2211705" y="60706"/>
                </a:cubicBezTo>
                <a:cubicBezTo>
                  <a:pt x="2221357" y="60452"/>
                  <a:pt x="2231009" y="63373"/>
                  <a:pt x="2239137" y="68961"/>
                </a:cubicBezTo>
                <a:cubicBezTo>
                  <a:pt x="2247138" y="74549"/>
                  <a:pt x="2253234" y="82677"/>
                  <a:pt x="2256663" y="92075"/>
                </a:cubicBezTo>
                <a:cubicBezTo>
                  <a:pt x="2261235" y="106553"/>
                  <a:pt x="2263267" y="121666"/>
                  <a:pt x="2262505" y="136906"/>
                </a:cubicBezTo>
                <a:lnTo>
                  <a:pt x="2262505" y="223647"/>
                </a:lnTo>
                <a:lnTo>
                  <a:pt x="2242947" y="223647"/>
                </a:lnTo>
                <a:lnTo>
                  <a:pt x="2242947" y="136906"/>
                </a:lnTo>
                <a:cubicBezTo>
                  <a:pt x="2243582" y="125095"/>
                  <a:pt x="2242439" y="113157"/>
                  <a:pt x="2239391" y="101727"/>
                </a:cubicBezTo>
                <a:cubicBezTo>
                  <a:pt x="2237232" y="95377"/>
                  <a:pt x="2233168" y="89916"/>
                  <a:pt x="2227707" y="86233"/>
                </a:cubicBezTo>
                <a:cubicBezTo>
                  <a:pt x="2221865" y="82169"/>
                  <a:pt x="2215007" y="80137"/>
                  <a:pt x="2208022" y="80518"/>
                </a:cubicBezTo>
                <a:cubicBezTo>
                  <a:pt x="2198878" y="80391"/>
                  <a:pt x="2189861" y="83439"/>
                  <a:pt x="2182495" y="89281"/>
                </a:cubicBezTo>
                <a:cubicBezTo>
                  <a:pt x="2174748" y="94996"/>
                  <a:pt x="2168906" y="103124"/>
                  <a:pt x="2165604" y="112395"/>
                </a:cubicBezTo>
                <a:cubicBezTo>
                  <a:pt x="2161159" y="128524"/>
                  <a:pt x="2159381" y="145415"/>
                  <a:pt x="2160270" y="162179"/>
                </a:cubicBezTo>
                <a:lnTo>
                  <a:pt x="2160270" y="224409"/>
                </a:lnTo>
                <a:lnTo>
                  <a:pt x="2141347" y="224409"/>
                </a:lnTo>
                <a:lnTo>
                  <a:pt x="2141347" y="143129"/>
                </a:lnTo>
                <a:cubicBezTo>
                  <a:pt x="2141855" y="130048"/>
                  <a:pt x="2140839" y="116967"/>
                  <a:pt x="2138045" y="104267"/>
                </a:cubicBezTo>
                <a:cubicBezTo>
                  <a:pt x="2135886" y="97536"/>
                  <a:pt x="2131822" y="91694"/>
                  <a:pt x="2126361" y="87630"/>
                </a:cubicBezTo>
                <a:cubicBezTo>
                  <a:pt x="2120392" y="83566"/>
                  <a:pt x="2113534" y="81407"/>
                  <a:pt x="2106422" y="81661"/>
                </a:cubicBezTo>
                <a:cubicBezTo>
                  <a:pt x="2097405" y="81661"/>
                  <a:pt x="2088642" y="84582"/>
                  <a:pt x="2081403" y="90170"/>
                </a:cubicBezTo>
                <a:cubicBezTo>
                  <a:pt x="2073656" y="95885"/>
                  <a:pt x="2067687" y="103759"/>
                  <a:pt x="2064258" y="113030"/>
                </a:cubicBezTo>
                <a:cubicBezTo>
                  <a:pt x="2059940" y="127381"/>
                  <a:pt x="2058035" y="142367"/>
                  <a:pt x="2058670" y="157353"/>
                </a:cubicBezTo>
                <a:lnTo>
                  <a:pt x="2058670" y="224663"/>
                </a:lnTo>
                <a:lnTo>
                  <a:pt x="2039493" y="224663"/>
                </a:lnTo>
                <a:lnTo>
                  <a:pt x="2039747" y="64770"/>
                </a:lnTo>
                <a:lnTo>
                  <a:pt x="2058924" y="64770"/>
                </a:lnTo>
                <a:lnTo>
                  <a:pt x="2058924" y="92075"/>
                </a:lnTo>
                <a:cubicBezTo>
                  <a:pt x="2064385" y="83439"/>
                  <a:pt x="2071497" y="75819"/>
                  <a:pt x="2079498" y="69850"/>
                </a:cubicBezTo>
                <a:cubicBezTo>
                  <a:pt x="2088769" y="63881"/>
                  <a:pt x="2099310" y="60706"/>
                  <a:pt x="2110232" y="60579"/>
                </a:cubicBezTo>
                <a:close/>
                <a:moveTo>
                  <a:pt x="790829" y="60579"/>
                </a:moveTo>
                <a:cubicBezTo>
                  <a:pt x="797941" y="60579"/>
                  <a:pt x="804926" y="62103"/>
                  <a:pt x="811403" y="65024"/>
                </a:cubicBezTo>
                <a:cubicBezTo>
                  <a:pt x="817499" y="67691"/>
                  <a:pt x="822960" y="71755"/>
                  <a:pt x="827278" y="76962"/>
                </a:cubicBezTo>
                <a:cubicBezTo>
                  <a:pt x="832104" y="83439"/>
                  <a:pt x="835787" y="90805"/>
                  <a:pt x="838073" y="98679"/>
                </a:cubicBezTo>
                <a:cubicBezTo>
                  <a:pt x="843407" y="87249"/>
                  <a:pt x="851535" y="77470"/>
                  <a:pt x="861441" y="70231"/>
                </a:cubicBezTo>
                <a:cubicBezTo>
                  <a:pt x="870712" y="63881"/>
                  <a:pt x="881380" y="60452"/>
                  <a:pt x="892429" y="60579"/>
                </a:cubicBezTo>
                <a:cubicBezTo>
                  <a:pt x="902081" y="60452"/>
                  <a:pt x="911606" y="63246"/>
                  <a:pt x="919861" y="68834"/>
                </a:cubicBezTo>
                <a:cubicBezTo>
                  <a:pt x="927735" y="74549"/>
                  <a:pt x="933831" y="82677"/>
                  <a:pt x="937387" y="91948"/>
                </a:cubicBezTo>
                <a:cubicBezTo>
                  <a:pt x="941705" y="106426"/>
                  <a:pt x="943610" y="121539"/>
                  <a:pt x="942975" y="136779"/>
                </a:cubicBezTo>
                <a:lnTo>
                  <a:pt x="942975" y="223520"/>
                </a:lnTo>
                <a:lnTo>
                  <a:pt x="923544" y="223520"/>
                </a:lnTo>
                <a:lnTo>
                  <a:pt x="923544" y="136906"/>
                </a:lnTo>
                <a:cubicBezTo>
                  <a:pt x="924179" y="125095"/>
                  <a:pt x="923036" y="113157"/>
                  <a:pt x="919988" y="101727"/>
                </a:cubicBezTo>
                <a:cubicBezTo>
                  <a:pt x="917702" y="95377"/>
                  <a:pt x="913638" y="89916"/>
                  <a:pt x="908304" y="86233"/>
                </a:cubicBezTo>
                <a:cubicBezTo>
                  <a:pt x="902462" y="82296"/>
                  <a:pt x="895604" y="80264"/>
                  <a:pt x="888619" y="80518"/>
                </a:cubicBezTo>
                <a:cubicBezTo>
                  <a:pt x="879475" y="80391"/>
                  <a:pt x="870458" y="83439"/>
                  <a:pt x="863092" y="89281"/>
                </a:cubicBezTo>
                <a:cubicBezTo>
                  <a:pt x="855345" y="94996"/>
                  <a:pt x="849503" y="103124"/>
                  <a:pt x="846201" y="112395"/>
                </a:cubicBezTo>
                <a:cubicBezTo>
                  <a:pt x="841629" y="128524"/>
                  <a:pt x="839851" y="145415"/>
                  <a:pt x="840867" y="162179"/>
                </a:cubicBezTo>
                <a:lnTo>
                  <a:pt x="840867" y="224409"/>
                </a:lnTo>
                <a:lnTo>
                  <a:pt x="821690" y="224409"/>
                </a:lnTo>
                <a:lnTo>
                  <a:pt x="821690" y="143129"/>
                </a:lnTo>
                <a:cubicBezTo>
                  <a:pt x="822325" y="130048"/>
                  <a:pt x="821182" y="116967"/>
                  <a:pt x="818134" y="104267"/>
                </a:cubicBezTo>
                <a:cubicBezTo>
                  <a:pt x="816102" y="97409"/>
                  <a:pt x="811911" y="91567"/>
                  <a:pt x="806450" y="87630"/>
                </a:cubicBezTo>
                <a:cubicBezTo>
                  <a:pt x="800481" y="83566"/>
                  <a:pt x="793623" y="81407"/>
                  <a:pt x="786511" y="81661"/>
                </a:cubicBezTo>
                <a:cubicBezTo>
                  <a:pt x="777621" y="81661"/>
                  <a:pt x="768858" y="84582"/>
                  <a:pt x="761619" y="90170"/>
                </a:cubicBezTo>
                <a:cubicBezTo>
                  <a:pt x="753872" y="95885"/>
                  <a:pt x="747903" y="103759"/>
                  <a:pt x="744474" y="113030"/>
                </a:cubicBezTo>
                <a:cubicBezTo>
                  <a:pt x="740156" y="127381"/>
                  <a:pt x="738251" y="142367"/>
                  <a:pt x="738886" y="157353"/>
                </a:cubicBezTo>
                <a:lnTo>
                  <a:pt x="738886" y="224663"/>
                </a:lnTo>
                <a:lnTo>
                  <a:pt x="719709" y="224663"/>
                </a:lnTo>
                <a:lnTo>
                  <a:pt x="720217" y="64643"/>
                </a:lnTo>
                <a:lnTo>
                  <a:pt x="739394" y="64643"/>
                </a:lnTo>
                <a:lnTo>
                  <a:pt x="739394" y="92075"/>
                </a:lnTo>
                <a:cubicBezTo>
                  <a:pt x="744855" y="83439"/>
                  <a:pt x="751967" y="75819"/>
                  <a:pt x="759968" y="69850"/>
                </a:cubicBezTo>
                <a:cubicBezTo>
                  <a:pt x="769239" y="63754"/>
                  <a:pt x="779780" y="60579"/>
                  <a:pt x="790702" y="60579"/>
                </a:cubicBezTo>
                <a:close/>
                <a:moveTo>
                  <a:pt x="1251331" y="60071"/>
                </a:moveTo>
                <a:cubicBezTo>
                  <a:pt x="1261872" y="59817"/>
                  <a:pt x="1272286" y="62992"/>
                  <a:pt x="1281049" y="69088"/>
                </a:cubicBezTo>
                <a:cubicBezTo>
                  <a:pt x="1289685" y="75184"/>
                  <a:pt x="1296416" y="83820"/>
                  <a:pt x="1300226" y="93980"/>
                </a:cubicBezTo>
                <a:cubicBezTo>
                  <a:pt x="1304925" y="109347"/>
                  <a:pt x="1307084" y="125603"/>
                  <a:pt x="1306322" y="141859"/>
                </a:cubicBezTo>
                <a:lnTo>
                  <a:pt x="1306322" y="223520"/>
                </a:lnTo>
                <a:lnTo>
                  <a:pt x="1287145" y="223520"/>
                </a:lnTo>
                <a:lnTo>
                  <a:pt x="1287145" y="148844"/>
                </a:lnTo>
                <a:cubicBezTo>
                  <a:pt x="1287526" y="136652"/>
                  <a:pt x="1286891" y="124333"/>
                  <a:pt x="1284986" y="112268"/>
                </a:cubicBezTo>
                <a:cubicBezTo>
                  <a:pt x="1283589" y="102616"/>
                  <a:pt x="1279017" y="93726"/>
                  <a:pt x="1272159" y="87376"/>
                </a:cubicBezTo>
                <a:cubicBezTo>
                  <a:pt x="1265047" y="81788"/>
                  <a:pt x="1256411" y="78994"/>
                  <a:pt x="1247521" y="79375"/>
                </a:cubicBezTo>
                <a:cubicBezTo>
                  <a:pt x="1235964" y="79248"/>
                  <a:pt x="1224788" y="83693"/>
                  <a:pt x="1216152" y="91821"/>
                </a:cubicBezTo>
                <a:cubicBezTo>
                  <a:pt x="1207262" y="99441"/>
                  <a:pt x="1200912" y="110109"/>
                  <a:pt x="1198118" y="121920"/>
                </a:cubicBezTo>
                <a:cubicBezTo>
                  <a:pt x="1195832" y="136271"/>
                  <a:pt x="1194816" y="150749"/>
                  <a:pt x="1195324" y="165227"/>
                </a:cubicBezTo>
                <a:lnTo>
                  <a:pt x="1195324" y="223520"/>
                </a:lnTo>
                <a:lnTo>
                  <a:pt x="1176147" y="223520"/>
                </a:lnTo>
                <a:lnTo>
                  <a:pt x="1176147" y="64643"/>
                </a:lnTo>
                <a:lnTo>
                  <a:pt x="1195324" y="64643"/>
                </a:lnTo>
                <a:lnTo>
                  <a:pt x="1195324" y="93091"/>
                </a:lnTo>
                <a:cubicBezTo>
                  <a:pt x="1202055" y="82931"/>
                  <a:pt x="1210818" y="74422"/>
                  <a:pt x="1220851" y="68199"/>
                </a:cubicBezTo>
                <a:cubicBezTo>
                  <a:pt x="1230249" y="62865"/>
                  <a:pt x="1240663" y="60198"/>
                  <a:pt x="1251331" y="60198"/>
                </a:cubicBezTo>
                <a:close/>
                <a:moveTo>
                  <a:pt x="1474216" y="59690"/>
                </a:moveTo>
                <a:cubicBezTo>
                  <a:pt x="1485773" y="59563"/>
                  <a:pt x="1497203" y="62357"/>
                  <a:pt x="1507490" y="67945"/>
                </a:cubicBezTo>
                <a:cubicBezTo>
                  <a:pt x="1517904" y="74041"/>
                  <a:pt x="1526794" y="82550"/>
                  <a:pt x="1533525" y="92837"/>
                </a:cubicBezTo>
                <a:lnTo>
                  <a:pt x="1533525" y="64643"/>
                </a:lnTo>
                <a:lnTo>
                  <a:pt x="1552702" y="64643"/>
                </a:lnTo>
                <a:lnTo>
                  <a:pt x="1552702" y="223520"/>
                </a:lnTo>
                <a:lnTo>
                  <a:pt x="1533779" y="223520"/>
                </a:lnTo>
                <a:lnTo>
                  <a:pt x="1533779" y="196215"/>
                </a:lnTo>
                <a:cubicBezTo>
                  <a:pt x="1526540" y="205994"/>
                  <a:pt x="1517269" y="213995"/>
                  <a:pt x="1506855" y="219583"/>
                </a:cubicBezTo>
                <a:cubicBezTo>
                  <a:pt x="1496568" y="225044"/>
                  <a:pt x="1485265" y="227838"/>
                  <a:pt x="1473835" y="227584"/>
                </a:cubicBezTo>
                <a:cubicBezTo>
                  <a:pt x="1453261" y="227711"/>
                  <a:pt x="1433703" y="218694"/>
                  <a:pt x="1419733" y="202692"/>
                </a:cubicBezTo>
                <a:cubicBezTo>
                  <a:pt x="1404620" y="187071"/>
                  <a:pt x="1396111" y="165608"/>
                  <a:pt x="1396365" y="143129"/>
                </a:cubicBezTo>
                <a:cubicBezTo>
                  <a:pt x="1396238" y="121031"/>
                  <a:pt x="1404620" y="99822"/>
                  <a:pt x="1419733" y="84582"/>
                </a:cubicBezTo>
                <a:cubicBezTo>
                  <a:pt x="1433830" y="68453"/>
                  <a:pt x="1453642" y="59436"/>
                  <a:pt x="1474343" y="59690"/>
                </a:cubicBezTo>
                <a:close/>
                <a:moveTo>
                  <a:pt x="1055370" y="59690"/>
                </a:moveTo>
                <a:cubicBezTo>
                  <a:pt x="1066927" y="59563"/>
                  <a:pt x="1078357" y="62357"/>
                  <a:pt x="1088644" y="67945"/>
                </a:cubicBezTo>
                <a:cubicBezTo>
                  <a:pt x="1099058" y="74041"/>
                  <a:pt x="1107948" y="82550"/>
                  <a:pt x="1114679" y="92837"/>
                </a:cubicBezTo>
                <a:lnTo>
                  <a:pt x="1114679" y="64643"/>
                </a:lnTo>
                <a:lnTo>
                  <a:pt x="1133856" y="64643"/>
                </a:lnTo>
                <a:lnTo>
                  <a:pt x="1133856" y="223520"/>
                </a:lnTo>
                <a:lnTo>
                  <a:pt x="1114806" y="223520"/>
                </a:lnTo>
                <a:lnTo>
                  <a:pt x="1114806" y="196215"/>
                </a:lnTo>
                <a:cubicBezTo>
                  <a:pt x="1107567" y="205994"/>
                  <a:pt x="1098296" y="213995"/>
                  <a:pt x="1087882" y="219583"/>
                </a:cubicBezTo>
                <a:cubicBezTo>
                  <a:pt x="1077595" y="225044"/>
                  <a:pt x="1066292" y="227838"/>
                  <a:pt x="1054862" y="227584"/>
                </a:cubicBezTo>
                <a:cubicBezTo>
                  <a:pt x="1034288" y="227711"/>
                  <a:pt x="1014730" y="218694"/>
                  <a:pt x="1000760" y="202692"/>
                </a:cubicBezTo>
                <a:cubicBezTo>
                  <a:pt x="985647" y="187071"/>
                  <a:pt x="977138" y="165608"/>
                  <a:pt x="977392" y="143129"/>
                </a:cubicBezTo>
                <a:cubicBezTo>
                  <a:pt x="977265" y="121031"/>
                  <a:pt x="985774" y="99822"/>
                  <a:pt x="1000760" y="84582"/>
                </a:cubicBezTo>
                <a:cubicBezTo>
                  <a:pt x="1014857" y="68453"/>
                  <a:pt x="1034669" y="59436"/>
                  <a:pt x="1055370" y="59690"/>
                </a:cubicBezTo>
                <a:close/>
                <a:moveTo>
                  <a:pt x="120269" y="4064"/>
                </a:moveTo>
                <a:lnTo>
                  <a:pt x="139446" y="4064"/>
                </a:lnTo>
                <a:lnTo>
                  <a:pt x="139446" y="224282"/>
                </a:lnTo>
                <a:lnTo>
                  <a:pt x="120269" y="224282"/>
                </a:lnTo>
                <a:close/>
                <a:moveTo>
                  <a:pt x="364744" y="3175"/>
                </a:moveTo>
                <a:lnTo>
                  <a:pt x="383921" y="4191"/>
                </a:lnTo>
                <a:lnTo>
                  <a:pt x="383921" y="224282"/>
                </a:lnTo>
                <a:lnTo>
                  <a:pt x="364998" y="224282"/>
                </a:lnTo>
                <a:lnTo>
                  <a:pt x="364998" y="196850"/>
                </a:lnTo>
                <a:cubicBezTo>
                  <a:pt x="357759" y="206629"/>
                  <a:pt x="348488" y="214630"/>
                  <a:pt x="338074" y="220218"/>
                </a:cubicBezTo>
                <a:cubicBezTo>
                  <a:pt x="327787" y="225679"/>
                  <a:pt x="316484" y="228473"/>
                  <a:pt x="305054" y="228219"/>
                </a:cubicBezTo>
                <a:cubicBezTo>
                  <a:pt x="284480" y="228346"/>
                  <a:pt x="264922" y="219329"/>
                  <a:pt x="250952" y="203327"/>
                </a:cubicBezTo>
                <a:cubicBezTo>
                  <a:pt x="235839" y="187706"/>
                  <a:pt x="227330" y="166243"/>
                  <a:pt x="227584" y="143764"/>
                </a:cubicBezTo>
                <a:cubicBezTo>
                  <a:pt x="227457" y="121666"/>
                  <a:pt x="235966" y="100457"/>
                  <a:pt x="250952" y="85217"/>
                </a:cubicBezTo>
                <a:cubicBezTo>
                  <a:pt x="265049" y="69088"/>
                  <a:pt x="284861" y="60071"/>
                  <a:pt x="305562" y="60325"/>
                </a:cubicBezTo>
                <a:cubicBezTo>
                  <a:pt x="317119" y="60198"/>
                  <a:pt x="328549" y="62992"/>
                  <a:pt x="338836" y="68580"/>
                </a:cubicBezTo>
                <a:cubicBezTo>
                  <a:pt x="349250" y="74676"/>
                  <a:pt x="358140" y="83185"/>
                  <a:pt x="364871" y="93472"/>
                </a:cubicBezTo>
                <a:close/>
                <a:moveTo>
                  <a:pt x="1354201" y="127"/>
                </a:moveTo>
                <a:cubicBezTo>
                  <a:pt x="1358519" y="0"/>
                  <a:pt x="1362583" y="1778"/>
                  <a:pt x="1365504" y="5080"/>
                </a:cubicBezTo>
                <a:cubicBezTo>
                  <a:pt x="1368552" y="8255"/>
                  <a:pt x="1370203" y="12573"/>
                  <a:pt x="1370203" y="17018"/>
                </a:cubicBezTo>
                <a:cubicBezTo>
                  <a:pt x="1370203" y="21463"/>
                  <a:pt x="1368552" y="25654"/>
                  <a:pt x="1365504" y="28702"/>
                </a:cubicBezTo>
                <a:cubicBezTo>
                  <a:pt x="1362583" y="31877"/>
                  <a:pt x="1358519" y="33782"/>
                  <a:pt x="1354201" y="33655"/>
                </a:cubicBezTo>
                <a:cubicBezTo>
                  <a:pt x="1349883" y="33528"/>
                  <a:pt x="1346073" y="31877"/>
                  <a:pt x="1343152" y="28702"/>
                </a:cubicBezTo>
                <a:cubicBezTo>
                  <a:pt x="1340231" y="25527"/>
                  <a:pt x="1338453" y="21463"/>
                  <a:pt x="1338453" y="17018"/>
                </a:cubicBezTo>
                <a:cubicBezTo>
                  <a:pt x="1338453" y="12573"/>
                  <a:pt x="1340104" y="8255"/>
                  <a:pt x="1343152" y="5080"/>
                </a:cubicBezTo>
                <a:cubicBezTo>
                  <a:pt x="1345946" y="1778"/>
                  <a:pt x="1350010" y="0"/>
                  <a:pt x="1354201" y="127"/>
                </a:cubicBezTo>
                <a:close/>
                <a:moveTo>
                  <a:pt x="186182" y="127"/>
                </a:moveTo>
                <a:cubicBezTo>
                  <a:pt x="190500" y="0"/>
                  <a:pt x="194564" y="1778"/>
                  <a:pt x="197485" y="5080"/>
                </a:cubicBezTo>
                <a:cubicBezTo>
                  <a:pt x="200533" y="8255"/>
                  <a:pt x="202184" y="12573"/>
                  <a:pt x="202184" y="17018"/>
                </a:cubicBezTo>
                <a:cubicBezTo>
                  <a:pt x="202184" y="21463"/>
                  <a:pt x="200533" y="25654"/>
                  <a:pt x="197485" y="28702"/>
                </a:cubicBezTo>
                <a:cubicBezTo>
                  <a:pt x="194564" y="31877"/>
                  <a:pt x="190500" y="33782"/>
                  <a:pt x="186182" y="33655"/>
                </a:cubicBezTo>
                <a:cubicBezTo>
                  <a:pt x="181864" y="33528"/>
                  <a:pt x="178054" y="31877"/>
                  <a:pt x="175133" y="28702"/>
                </a:cubicBezTo>
                <a:cubicBezTo>
                  <a:pt x="172212" y="25527"/>
                  <a:pt x="170434" y="21463"/>
                  <a:pt x="170434" y="17018"/>
                </a:cubicBezTo>
                <a:cubicBezTo>
                  <a:pt x="170434" y="12573"/>
                  <a:pt x="172085" y="8255"/>
                  <a:pt x="175133" y="5080"/>
                </a:cubicBezTo>
                <a:cubicBezTo>
                  <a:pt x="177927" y="1778"/>
                  <a:pt x="181991" y="0"/>
                  <a:pt x="186182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"/>
          <p:cNvSpPr/>
          <p:nvPr/>
        </p:nvSpPr>
        <p:spPr>
          <a:xfrm>
            <a:off x="-88264" y="4372884"/>
            <a:ext cx="18377535" cy="6068091"/>
          </a:xfrm>
          <a:custGeom>
            <a:rect b="b" l="l" r="r" t="t"/>
            <a:pathLst>
              <a:path extrusionOk="0" h="8090789" w="24503380">
                <a:moveTo>
                  <a:pt x="17272" y="5665851"/>
                </a:moveTo>
                <a:cubicBezTo>
                  <a:pt x="233426" y="6138418"/>
                  <a:pt x="776478" y="6524244"/>
                  <a:pt x="1417701" y="6647434"/>
                </a:cubicBezTo>
                <a:lnTo>
                  <a:pt x="1415923" y="6656832"/>
                </a:lnTo>
                <a:lnTo>
                  <a:pt x="1417701" y="6647434"/>
                </a:lnTo>
                <a:cubicBezTo>
                  <a:pt x="2058924" y="6770624"/>
                  <a:pt x="2776474" y="6633337"/>
                  <a:pt x="3263900" y="6294882"/>
                </a:cubicBezTo>
                <a:cubicBezTo>
                  <a:pt x="3506470" y="6126480"/>
                  <a:pt x="3688207" y="5917819"/>
                  <a:pt x="3871341" y="5707761"/>
                </a:cubicBezTo>
                <a:cubicBezTo>
                  <a:pt x="3985895" y="5576189"/>
                  <a:pt x="4101084" y="5444109"/>
                  <a:pt x="4231513" y="5321681"/>
                </a:cubicBezTo>
                <a:lnTo>
                  <a:pt x="4237990" y="5328666"/>
                </a:lnTo>
                <a:lnTo>
                  <a:pt x="4231513" y="5321681"/>
                </a:lnTo>
                <a:cubicBezTo>
                  <a:pt x="4570222" y="5003546"/>
                  <a:pt x="5101717" y="4735576"/>
                  <a:pt x="5625211" y="4840224"/>
                </a:cubicBezTo>
                <a:cubicBezTo>
                  <a:pt x="6212459" y="4957826"/>
                  <a:pt x="6473825" y="5457063"/>
                  <a:pt x="6698234" y="5884418"/>
                </a:cubicBezTo>
                <a:cubicBezTo>
                  <a:pt x="6703695" y="5894959"/>
                  <a:pt x="6709283" y="5905373"/>
                  <a:pt x="6714744" y="5915787"/>
                </a:cubicBezTo>
                <a:lnTo>
                  <a:pt x="6706362" y="5920232"/>
                </a:lnTo>
                <a:lnTo>
                  <a:pt x="6714744" y="5915787"/>
                </a:lnTo>
                <a:cubicBezTo>
                  <a:pt x="6943090" y="6349873"/>
                  <a:pt x="7387336" y="6832092"/>
                  <a:pt x="7991983" y="6767068"/>
                </a:cubicBezTo>
                <a:cubicBezTo>
                  <a:pt x="8450961" y="6717792"/>
                  <a:pt x="8740267" y="6367272"/>
                  <a:pt x="8902446" y="6034913"/>
                </a:cubicBezTo>
                <a:lnTo>
                  <a:pt x="8910955" y="6039104"/>
                </a:lnTo>
                <a:lnTo>
                  <a:pt x="8902446" y="6034913"/>
                </a:lnTo>
                <a:cubicBezTo>
                  <a:pt x="8929497" y="5979414"/>
                  <a:pt x="8955405" y="5922899"/>
                  <a:pt x="8981440" y="5866003"/>
                </a:cubicBezTo>
                <a:cubicBezTo>
                  <a:pt x="9007602" y="5808726"/>
                  <a:pt x="9034018" y="5750941"/>
                  <a:pt x="9061831" y="5693918"/>
                </a:cubicBezTo>
                <a:cubicBezTo>
                  <a:pt x="9172067" y="5467858"/>
                  <a:pt x="9305798" y="5250434"/>
                  <a:pt x="9546717" y="5096637"/>
                </a:cubicBezTo>
                <a:lnTo>
                  <a:pt x="9551797" y="5104638"/>
                </a:lnTo>
                <a:lnTo>
                  <a:pt x="9546717" y="5096637"/>
                </a:lnTo>
                <a:cubicBezTo>
                  <a:pt x="10008362" y="4801870"/>
                  <a:pt x="10728706" y="4857369"/>
                  <a:pt x="11229721" y="5108829"/>
                </a:cubicBezTo>
                <a:lnTo>
                  <a:pt x="11225403" y="5117338"/>
                </a:lnTo>
                <a:lnTo>
                  <a:pt x="11229721" y="5108829"/>
                </a:lnTo>
                <a:cubicBezTo>
                  <a:pt x="11731117" y="5360416"/>
                  <a:pt x="12057761" y="5765546"/>
                  <a:pt x="12339447" y="6166612"/>
                </a:cubicBezTo>
                <a:cubicBezTo>
                  <a:pt x="12375261" y="6217539"/>
                  <a:pt x="12410694" y="6268720"/>
                  <a:pt x="12446127" y="6320028"/>
                </a:cubicBezTo>
                <a:cubicBezTo>
                  <a:pt x="12481687" y="6371463"/>
                  <a:pt x="12517247" y="6422898"/>
                  <a:pt x="12553315" y="6474079"/>
                </a:cubicBezTo>
                <a:cubicBezTo>
                  <a:pt x="12764262" y="6774434"/>
                  <a:pt x="12988798" y="7067931"/>
                  <a:pt x="13301473" y="7307834"/>
                </a:cubicBezTo>
                <a:lnTo>
                  <a:pt x="13295630" y="7315327"/>
                </a:lnTo>
                <a:lnTo>
                  <a:pt x="13301473" y="7307834"/>
                </a:lnTo>
                <a:cubicBezTo>
                  <a:pt x="14178025" y="7980553"/>
                  <a:pt x="15720823" y="8070469"/>
                  <a:pt x="16722472" y="7506716"/>
                </a:cubicBezTo>
                <a:cubicBezTo>
                  <a:pt x="17569942" y="7029958"/>
                  <a:pt x="17937225" y="6243828"/>
                  <a:pt x="18298160" y="5470906"/>
                </a:cubicBezTo>
                <a:cubicBezTo>
                  <a:pt x="18376138" y="5303901"/>
                  <a:pt x="18453862" y="5137404"/>
                  <a:pt x="18536031" y="4975098"/>
                </a:cubicBezTo>
                <a:lnTo>
                  <a:pt x="18544540" y="4979416"/>
                </a:lnTo>
                <a:lnTo>
                  <a:pt x="18536031" y="4975098"/>
                </a:lnTo>
                <a:cubicBezTo>
                  <a:pt x="19632168" y="2808986"/>
                  <a:pt x="21686266" y="909320"/>
                  <a:pt x="24497538" y="0"/>
                </a:cubicBezTo>
                <a:lnTo>
                  <a:pt x="24503380" y="18161"/>
                </a:lnTo>
                <a:cubicBezTo>
                  <a:pt x="21696934" y="925957"/>
                  <a:pt x="19646774" y="2822067"/>
                  <a:pt x="18552923" y="4983734"/>
                </a:cubicBezTo>
                <a:cubicBezTo>
                  <a:pt x="18470880" y="5145786"/>
                  <a:pt x="18393283" y="5311902"/>
                  <a:pt x="18315305" y="5479034"/>
                </a:cubicBezTo>
                <a:cubicBezTo>
                  <a:pt x="17954626" y="6251321"/>
                  <a:pt x="17585182" y="7043293"/>
                  <a:pt x="16731615" y="7523480"/>
                </a:cubicBezTo>
                <a:lnTo>
                  <a:pt x="16726916" y="7515225"/>
                </a:lnTo>
                <a:lnTo>
                  <a:pt x="16731615" y="7523480"/>
                </a:lnTo>
                <a:cubicBezTo>
                  <a:pt x="15723616" y="8090789"/>
                  <a:pt x="14172565" y="8000619"/>
                  <a:pt x="13289661" y="7323074"/>
                </a:cubicBezTo>
                <a:cubicBezTo>
                  <a:pt x="12974701" y="7081266"/>
                  <a:pt x="12748641" y="6785737"/>
                  <a:pt x="12537567" y="6485128"/>
                </a:cubicBezTo>
                <a:cubicBezTo>
                  <a:pt x="12501499" y="6433820"/>
                  <a:pt x="12465939" y="6382258"/>
                  <a:pt x="12430379" y="6330950"/>
                </a:cubicBezTo>
                <a:cubicBezTo>
                  <a:pt x="12394819" y="6279642"/>
                  <a:pt x="12359513" y="6228461"/>
                  <a:pt x="12323826" y="6177661"/>
                </a:cubicBezTo>
                <a:lnTo>
                  <a:pt x="12331573" y="6172200"/>
                </a:lnTo>
                <a:lnTo>
                  <a:pt x="12323826" y="6177661"/>
                </a:lnTo>
                <a:cubicBezTo>
                  <a:pt x="12042521" y="5777103"/>
                  <a:pt x="11718036" y="5375275"/>
                  <a:pt x="11221085" y="5125847"/>
                </a:cubicBezTo>
                <a:cubicBezTo>
                  <a:pt x="10723880" y="4876292"/>
                  <a:pt x="10011029" y="4822698"/>
                  <a:pt x="9556877" y="5112639"/>
                </a:cubicBezTo>
                <a:cubicBezTo>
                  <a:pt x="9320403" y="5263515"/>
                  <a:pt x="9188704" y="5477129"/>
                  <a:pt x="9078849" y="5702173"/>
                </a:cubicBezTo>
                <a:cubicBezTo>
                  <a:pt x="9051163" y="5758942"/>
                  <a:pt x="9024874" y="5816473"/>
                  <a:pt x="8998585" y="5873750"/>
                </a:cubicBezTo>
                <a:cubicBezTo>
                  <a:pt x="8972550" y="5930646"/>
                  <a:pt x="8946642" y="5987415"/>
                  <a:pt x="8919464" y="6043168"/>
                </a:cubicBezTo>
                <a:cubicBezTo>
                  <a:pt x="8756142" y="6377940"/>
                  <a:pt x="8462518" y="6735572"/>
                  <a:pt x="7993888" y="6785991"/>
                </a:cubicBezTo>
                <a:lnTo>
                  <a:pt x="7992873" y="6776466"/>
                </a:lnTo>
                <a:lnTo>
                  <a:pt x="7993888" y="6785991"/>
                </a:lnTo>
                <a:cubicBezTo>
                  <a:pt x="7377049" y="6852285"/>
                  <a:pt x="6927088" y="6360541"/>
                  <a:pt x="6697853" y="5924677"/>
                </a:cubicBezTo>
                <a:cubicBezTo>
                  <a:pt x="6692392" y="5914263"/>
                  <a:pt x="6686931" y="5903849"/>
                  <a:pt x="6681343" y="5893308"/>
                </a:cubicBezTo>
                <a:cubicBezTo>
                  <a:pt x="6456299" y="5464429"/>
                  <a:pt x="6198616" y="4974463"/>
                  <a:pt x="5621528" y="4859020"/>
                </a:cubicBezTo>
                <a:lnTo>
                  <a:pt x="5623433" y="4849622"/>
                </a:lnTo>
                <a:lnTo>
                  <a:pt x="5621528" y="4859020"/>
                </a:lnTo>
                <a:cubicBezTo>
                  <a:pt x="5106543" y="4756023"/>
                  <a:pt x="4580890" y="5019802"/>
                  <a:pt x="4244594" y="5335651"/>
                </a:cubicBezTo>
                <a:cubicBezTo>
                  <a:pt x="4114927" y="5457444"/>
                  <a:pt x="4000373" y="5588762"/>
                  <a:pt x="3885692" y="5720461"/>
                </a:cubicBezTo>
                <a:cubicBezTo>
                  <a:pt x="3702812" y="5930392"/>
                  <a:pt x="3519551" y="6140831"/>
                  <a:pt x="3274822" y="6310757"/>
                </a:cubicBezTo>
                <a:lnTo>
                  <a:pt x="3269361" y="6302883"/>
                </a:lnTo>
                <a:lnTo>
                  <a:pt x="3274822" y="6310757"/>
                </a:lnTo>
                <a:cubicBezTo>
                  <a:pt x="2782697" y="6652387"/>
                  <a:pt x="2059813" y="6790309"/>
                  <a:pt x="1414145" y="6666356"/>
                </a:cubicBezTo>
                <a:cubicBezTo>
                  <a:pt x="768350" y="6542024"/>
                  <a:pt x="219329" y="6153277"/>
                  <a:pt x="0" y="567372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6"/>
          <p:cNvSpPr/>
          <p:nvPr/>
        </p:nvSpPr>
        <p:spPr>
          <a:xfrm>
            <a:off x="-83712" y="4514956"/>
            <a:ext cx="18372773" cy="5708524"/>
          </a:xfrm>
          <a:custGeom>
            <a:rect b="b" l="l" r="r" t="t"/>
            <a:pathLst>
              <a:path extrusionOk="0" h="7611364" w="24497030">
                <a:moveTo>
                  <a:pt x="17272" y="5297043"/>
                </a:moveTo>
                <a:cubicBezTo>
                  <a:pt x="231013" y="5759958"/>
                  <a:pt x="763397" y="6143625"/>
                  <a:pt x="1392936" y="6272276"/>
                </a:cubicBezTo>
                <a:lnTo>
                  <a:pt x="1391031" y="6281547"/>
                </a:lnTo>
                <a:lnTo>
                  <a:pt x="1392936" y="6272276"/>
                </a:lnTo>
                <a:cubicBezTo>
                  <a:pt x="2019808" y="6400419"/>
                  <a:pt x="2721737" y="6275451"/>
                  <a:pt x="3201162" y="5955919"/>
                </a:cubicBezTo>
                <a:cubicBezTo>
                  <a:pt x="3438906" y="5797931"/>
                  <a:pt x="3617976" y="5600700"/>
                  <a:pt x="3798316" y="5401945"/>
                </a:cubicBezTo>
                <a:cubicBezTo>
                  <a:pt x="3912362" y="5276215"/>
                  <a:pt x="4027043" y="5149850"/>
                  <a:pt x="4157091" y="5033137"/>
                </a:cubicBezTo>
                <a:lnTo>
                  <a:pt x="4163441" y="5040249"/>
                </a:lnTo>
                <a:lnTo>
                  <a:pt x="4157091" y="5033137"/>
                </a:lnTo>
                <a:cubicBezTo>
                  <a:pt x="4492625" y="4731893"/>
                  <a:pt x="5017008" y="4479036"/>
                  <a:pt x="5531104" y="4581652"/>
                </a:cubicBezTo>
                <a:lnTo>
                  <a:pt x="5529199" y="4591050"/>
                </a:lnTo>
                <a:lnTo>
                  <a:pt x="5531104" y="4581652"/>
                </a:lnTo>
                <a:cubicBezTo>
                  <a:pt x="5881370" y="4651248"/>
                  <a:pt x="6126988" y="4833747"/>
                  <a:pt x="6318758" y="5053838"/>
                </a:cubicBezTo>
                <a:lnTo>
                  <a:pt x="6311519" y="5060061"/>
                </a:lnTo>
                <a:lnTo>
                  <a:pt x="6318631" y="5053838"/>
                </a:lnTo>
                <a:cubicBezTo>
                  <a:pt x="6458077" y="5212588"/>
                  <a:pt x="6570726" y="5391023"/>
                  <a:pt x="6677787" y="5560568"/>
                </a:cubicBezTo>
                <a:cubicBezTo>
                  <a:pt x="6684899" y="5571744"/>
                  <a:pt x="6691884" y="5582920"/>
                  <a:pt x="6698996" y="5594096"/>
                </a:cubicBezTo>
                <a:lnTo>
                  <a:pt x="6690995" y="5599176"/>
                </a:lnTo>
                <a:lnTo>
                  <a:pt x="6698996" y="5594096"/>
                </a:lnTo>
                <a:cubicBezTo>
                  <a:pt x="6724650" y="5634609"/>
                  <a:pt x="6752336" y="5675630"/>
                  <a:pt x="6782181" y="5716905"/>
                </a:cubicBezTo>
                <a:cubicBezTo>
                  <a:pt x="6943725" y="5940552"/>
                  <a:pt x="7167245" y="6171692"/>
                  <a:pt x="7421118" y="6321171"/>
                </a:cubicBezTo>
                <a:lnTo>
                  <a:pt x="7416292" y="6329426"/>
                </a:lnTo>
                <a:lnTo>
                  <a:pt x="7421118" y="6321171"/>
                </a:lnTo>
                <a:cubicBezTo>
                  <a:pt x="7596124" y="6423279"/>
                  <a:pt x="7786243" y="6482969"/>
                  <a:pt x="8001381" y="6470396"/>
                </a:cubicBezTo>
                <a:cubicBezTo>
                  <a:pt x="8087233" y="6465570"/>
                  <a:pt x="8167624" y="6449695"/>
                  <a:pt x="8243697" y="6425057"/>
                </a:cubicBezTo>
                <a:cubicBezTo>
                  <a:pt x="8560689" y="6322695"/>
                  <a:pt x="8805291" y="6057138"/>
                  <a:pt x="8949436" y="5789168"/>
                </a:cubicBezTo>
                <a:cubicBezTo>
                  <a:pt x="8984488" y="5724017"/>
                  <a:pt x="9017254" y="5657215"/>
                  <a:pt x="9050274" y="5589905"/>
                </a:cubicBezTo>
                <a:cubicBezTo>
                  <a:pt x="9083421" y="5522214"/>
                  <a:pt x="9116949" y="5454015"/>
                  <a:pt x="9152890" y="5387213"/>
                </a:cubicBezTo>
                <a:cubicBezTo>
                  <a:pt x="9258427" y="5191379"/>
                  <a:pt x="9386824" y="5005578"/>
                  <a:pt x="9600565" y="4869815"/>
                </a:cubicBezTo>
                <a:cubicBezTo>
                  <a:pt x="10059670" y="4578477"/>
                  <a:pt x="10768584" y="4625340"/>
                  <a:pt x="11266678" y="4864100"/>
                </a:cubicBezTo>
                <a:cubicBezTo>
                  <a:pt x="11763883" y="5103495"/>
                  <a:pt x="12094464" y="5493639"/>
                  <a:pt x="12380087" y="5883402"/>
                </a:cubicBezTo>
                <a:lnTo>
                  <a:pt x="12372340" y="5888990"/>
                </a:lnTo>
                <a:lnTo>
                  <a:pt x="12379960" y="5883402"/>
                </a:lnTo>
                <a:cubicBezTo>
                  <a:pt x="12422632" y="5941441"/>
                  <a:pt x="12464796" y="5999988"/>
                  <a:pt x="12506960" y="6058535"/>
                </a:cubicBezTo>
                <a:cubicBezTo>
                  <a:pt x="12549378" y="6117336"/>
                  <a:pt x="12591796" y="6176264"/>
                  <a:pt x="12634849" y="6235065"/>
                </a:cubicBezTo>
                <a:cubicBezTo>
                  <a:pt x="12798679" y="6458077"/>
                  <a:pt x="12971526" y="6677152"/>
                  <a:pt x="13184632" y="6872351"/>
                </a:cubicBezTo>
                <a:lnTo>
                  <a:pt x="13178155" y="6879336"/>
                </a:lnTo>
                <a:lnTo>
                  <a:pt x="13184632" y="6872351"/>
                </a:lnTo>
                <a:cubicBezTo>
                  <a:pt x="13234798" y="6918198"/>
                  <a:pt x="13286867" y="6962648"/>
                  <a:pt x="13341731" y="7005574"/>
                </a:cubicBezTo>
                <a:lnTo>
                  <a:pt x="13335889" y="7013067"/>
                </a:lnTo>
                <a:lnTo>
                  <a:pt x="13341731" y="7005574"/>
                </a:lnTo>
                <a:cubicBezTo>
                  <a:pt x="13835634" y="7391400"/>
                  <a:pt x="14534388" y="7592695"/>
                  <a:pt x="15232253" y="7592060"/>
                </a:cubicBezTo>
                <a:cubicBezTo>
                  <a:pt x="15746223" y="7591806"/>
                  <a:pt x="16259176" y="7481062"/>
                  <a:pt x="16679673" y="7255256"/>
                </a:cubicBezTo>
                <a:lnTo>
                  <a:pt x="16684117" y="7263638"/>
                </a:lnTo>
                <a:lnTo>
                  <a:pt x="16679546" y="7255256"/>
                </a:lnTo>
                <a:cubicBezTo>
                  <a:pt x="17066260" y="7047103"/>
                  <a:pt x="17355948" y="6774053"/>
                  <a:pt x="17591913" y="6466332"/>
                </a:cubicBezTo>
                <a:cubicBezTo>
                  <a:pt x="17868774" y="6105906"/>
                  <a:pt x="18071847" y="5698617"/>
                  <a:pt x="18273396" y="5294249"/>
                </a:cubicBezTo>
                <a:cubicBezTo>
                  <a:pt x="18353659" y="5133213"/>
                  <a:pt x="18433669" y="4972812"/>
                  <a:pt x="18517998" y="4816094"/>
                </a:cubicBezTo>
                <a:lnTo>
                  <a:pt x="18526379" y="4820666"/>
                </a:lnTo>
                <a:lnTo>
                  <a:pt x="18517998" y="4816094"/>
                </a:lnTo>
                <a:cubicBezTo>
                  <a:pt x="18591657" y="4678934"/>
                  <a:pt x="18669381" y="4543044"/>
                  <a:pt x="18750788" y="4408170"/>
                </a:cubicBezTo>
                <a:cubicBezTo>
                  <a:pt x="19918173" y="2478024"/>
                  <a:pt x="21884894" y="818134"/>
                  <a:pt x="24491315" y="0"/>
                </a:cubicBezTo>
                <a:lnTo>
                  <a:pt x="24497030" y="18161"/>
                </a:lnTo>
                <a:cubicBezTo>
                  <a:pt x="21895054" y="834898"/>
                  <a:pt x="19932142" y="2491740"/>
                  <a:pt x="18767299" y="4417568"/>
                </a:cubicBezTo>
                <a:lnTo>
                  <a:pt x="18759171" y="4412615"/>
                </a:lnTo>
                <a:lnTo>
                  <a:pt x="18767299" y="4417568"/>
                </a:lnTo>
                <a:cubicBezTo>
                  <a:pt x="18686018" y="4552061"/>
                  <a:pt x="18608422" y="4687824"/>
                  <a:pt x="18534888" y="4824603"/>
                </a:cubicBezTo>
                <a:cubicBezTo>
                  <a:pt x="18450814" y="4980940"/>
                  <a:pt x="18370931" y="5141214"/>
                  <a:pt x="18290540" y="5302250"/>
                </a:cubicBezTo>
                <a:cubicBezTo>
                  <a:pt x="18089118" y="5706364"/>
                  <a:pt x="17885156" y="6115304"/>
                  <a:pt x="17607027" y="6477508"/>
                </a:cubicBezTo>
                <a:lnTo>
                  <a:pt x="17599533" y="6471666"/>
                </a:lnTo>
                <a:lnTo>
                  <a:pt x="17607153" y="6477508"/>
                </a:lnTo>
                <a:cubicBezTo>
                  <a:pt x="17369917" y="6786880"/>
                  <a:pt x="17078326" y="7061962"/>
                  <a:pt x="16688689" y="7271639"/>
                </a:cubicBezTo>
                <a:cubicBezTo>
                  <a:pt x="16264890" y="7499223"/>
                  <a:pt x="15748889" y="7610348"/>
                  <a:pt x="15232380" y="7610729"/>
                </a:cubicBezTo>
                <a:lnTo>
                  <a:pt x="15232380" y="7601204"/>
                </a:lnTo>
                <a:lnTo>
                  <a:pt x="15232380" y="7610729"/>
                </a:lnTo>
                <a:cubicBezTo>
                  <a:pt x="14531340" y="7611364"/>
                  <a:pt x="13828141" y="7409180"/>
                  <a:pt x="13330175" y="7020179"/>
                </a:cubicBezTo>
                <a:cubicBezTo>
                  <a:pt x="13274930" y="6976999"/>
                  <a:pt x="13222352" y="6932168"/>
                  <a:pt x="13171932" y="6886067"/>
                </a:cubicBezTo>
                <a:cubicBezTo>
                  <a:pt x="12957556" y="6689598"/>
                  <a:pt x="12783693" y="6469380"/>
                  <a:pt x="12619736" y="6245987"/>
                </a:cubicBezTo>
                <a:cubicBezTo>
                  <a:pt x="12576556" y="6187186"/>
                  <a:pt x="12534138" y="6128258"/>
                  <a:pt x="12491721" y="6069330"/>
                </a:cubicBezTo>
                <a:cubicBezTo>
                  <a:pt x="12449556" y="6010656"/>
                  <a:pt x="12407392" y="5952236"/>
                  <a:pt x="12364847" y="5894324"/>
                </a:cubicBezTo>
                <a:cubicBezTo>
                  <a:pt x="12079733" y="5505069"/>
                  <a:pt x="11751310" y="5118227"/>
                  <a:pt x="11258550" y="4880991"/>
                </a:cubicBezTo>
                <a:lnTo>
                  <a:pt x="11262741" y="4872355"/>
                </a:lnTo>
                <a:lnTo>
                  <a:pt x="11258677" y="4880991"/>
                </a:lnTo>
                <a:cubicBezTo>
                  <a:pt x="10764266" y="4644136"/>
                  <a:pt x="10062846" y="4598797"/>
                  <a:pt x="9610979" y="4885690"/>
                </a:cubicBezTo>
                <a:lnTo>
                  <a:pt x="9605899" y="4877689"/>
                </a:lnTo>
                <a:lnTo>
                  <a:pt x="9610979" y="4885690"/>
                </a:lnTo>
                <a:cubicBezTo>
                  <a:pt x="9401175" y="5018913"/>
                  <a:pt x="9274810" y="5201412"/>
                  <a:pt x="9169909" y="5396103"/>
                </a:cubicBezTo>
                <a:cubicBezTo>
                  <a:pt x="9134094" y="5462651"/>
                  <a:pt x="9100821" y="5530469"/>
                  <a:pt x="9067546" y="5598160"/>
                </a:cubicBezTo>
                <a:cubicBezTo>
                  <a:pt x="9034526" y="5665470"/>
                  <a:pt x="9001634" y="5732653"/>
                  <a:pt x="8966327" y="5798058"/>
                </a:cubicBezTo>
                <a:lnTo>
                  <a:pt x="8957946" y="5793486"/>
                </a:lnTo>
                <a:lnTo>
                  <a:pt x="8966327" y="5798058"/>
                </a:lnTo>
                <a:cubicBezTo>
                  <a:pt x="8820659" y="6068568"/>
                  <a:pt x="8572754" y="6338570"/>
                  <a:pt x="8249666" y="6442964"/>
                </a:cubicBezTo>
                <a:lnTo>
                  <a:pt x="8246746" y="6433947"/>
                </a:lnTo>
                <a:lnTo>
                  <a:pt x="8249666" y="6442964"/>
                </a:lnTo>
                <a:cubicBezTo>
                  <a:pt x="8172069" y="6468110"/>
                  <a:pt x="8090027" y="6484239"/>
                  <a:pt x="8002524" y="6489192"/>
                </a:cubicBezTo>
                <a:lnTo>
                  <a:pt x="8002016" y="6479667"/>
                </a:lnTo>
                <a:lnTo>
                  <a:pt x="8002524" y="6489192"/>
                </a:lnTo>
                <a:cubicBezTo>
                  <a:pt x="7782814" y="6502019"/>
                  <a:pt x="7589012" y="6440932"/>
                  <a:pt x="7411466" y="6337427"/>
                </a:cubicBezTo>
                <a:cubicBezTo>
                  <a:pt x="7154672" y="6186297"/>
                  <a:pt x="6929374" y="5953125"/>
                  <a:pt x="6766814" y="5727954"/>
                </a:cubicBezTo>
                <a:lnTo>
                  <a:pt x="6774561" y="5722366"/>
                </a:lnTo>
                <a:lnTo>
                  <a:pt x="6766814" y="5727954"/>
                </a:lnTo>
                <a:cubicBezTo>
                  <a:pt x="6736715" y="5686298"/>
                  <a:pt x="6708902" y="5644896"/>
                  <a:pt x="6682994" y="5604129"/>
                </a:cubicBezTo>
                <a:cubicBezTo>
                  <a:pt x="6676009" y="5592953"/>
                  <a:pt x="6668897" y="5581904"/>
                  <a:pt x="6661785" y="5570601"/>
                </a:cubicBezTo>
                <a:cubicBezTo>
                  <a:pt x="6554597" y="5400802"/>
                  <a:pt x="6442710" y="5223764"/>
                  <a:pt x="6304407" y="5066284"/>
                </a:cubicBezTo>
                <a:cubicBezTo>
                  <a:pt x="6114542" y="4848479"/>
                  <a:pt x="5872480" y="4668901"/>
                  <a:pt x="5527294" y="4600194"/>
                </a:cubicBezTo>
                <a:cubicBezTo>
                  <a:pt x="5021453" y="4499229"/>
                  <a:pt x="4502785" y="4748149"/>
                  <a:pt x="4169791" y="5047234"/>
                </a:cubicBezTo>
                <a:cubicBezTo>
                  <a:pt x="4040505" y="5163312"/>
                  <a:pt x="3926459" y="5288915"/>
                  <a:pt x="3812286" y="5414772"/>
                </a:cubicBezTo>
                <a:cubicBezTo>
                  <a:pt x="3632073" y="5613400"/>
                  <a:pt x="3451606" y="5812282"/>
                  <a:pt x="3211576" y="5971794"/>
                </a:cubicBezTo>
                <a:lnTo>
                  <a:pt x="3206242" y="5963920"/>
                </a:lnTo>
                <a:lnTo>
                  <a:pt x="3211576" y="5971794"/>
                </a:lnTo>
                <a:cubicBezTo>
                  <a:pt x="2727579" y="6294374"/>
                  <a:pt x="2020316" y="6419977"/>
                  <a:pt x="1388999" y="6290945"/>
                </a:cubicBezTo>
                <a:cubicBezTo>
                  <a:pt x="755142" y="6161278"/>
                  <a:pt x="216916" y="5774690"/>
                  <a:pt x="0" y="530504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6"/>
          <p:cNvSpPr/>
          <p:nvPr/>
        </p:nvSpPr>
        <p:spPr>
          <a:xfrm>
            <a:off x="-79017" y="4657326"/>
            <a:ext cx="18367725" cy="5500687"/>
          </a:xfrm>
          <a:custGeom>
            <a:rect b="b" l="l" r="r" t="t"/>
            <a:pathLst>
              <a:path extrusionOk="0" h="7334250" w="24490300">
                <a:moveTo>
                  <a:pt x="17272" y="4927854"/>
                </a:moveTo>
                <a:cubicBezTo>
                  <a:pt x="228600" y="5380863"/>
                  <a:pt x="750316" y="5762498"/>
                  <a:pt x="1368425" y="5896864"/>
                </a:cubicBezTo>
                <a:cubicBezTo>
                  <a:pt x="1980692" y="6030087"/>
                  <a:pt x="2667254" y="5917057"/>
                  <a:pt x="3138551" y="5616829"/>
                </a:cubicBezTo>
                <a:cubicBezTo>
                  <a:pt x="3371469" y="5469128"/>
                  <a:pt x="3547618" y="5283327"/>
                  <a:pt x="3725291" y="5095875"/>
                </a:cubicBezTo>
                <a:cubicBezTo>
                  <a:pt x="3838829" y="4975987"/>
                  <a:pt x="3953129" y="4855464"/>
                  <a:pt x="4083050" y="4744339"/>
                </a:cubicBezTo>
                <a:lnTo>
                  <a:pt x="4089273" y="4751578"/>
                </a:lnTo>
                <a:lnTo>
                  <a:pt x="4083050" y="4744339"/>
                </a:lnTo>
                <a:cubicBezTo>
                  <a:pt x="4415409" y="4459986"/>
                  <a:pt x="4932680" y="4221988"/>
                  <a:pt x="5437124" y="4322826"/>
                </a:cubicBezTo>
                <a:lnTo>
                  <a:pt x="5435219" y="4332224"/>
                </a:lnTo>
                <a:lnTo>
                  <a:pt x="5437124" y="4322826"/>
                </a:lnTo>
                <a:cubicBezTo>
                  <a:pt x="5797804" y="4394073"/>
                  <a:pt x="6057519" y="4563872"/>
                  <a:pt x="6264402" y="4767961"/>
                </a:cubicBezTo>
                <a:lnTo>
                  <a:pt x="6257671" y="4774692"/>
                </a:lnTo>
                <a:lnTo>
                  <a:pt x="6264402" y="4767961"/>
                </a:lnTo>
                <a:cubicBezTo>
                  <a:pt x="6416929" y="4918456"/>
                  <a:pt x="6543802" y="5086731"/>
                  <a:pt x="6666484" y="5249418"/>
                </a:cubicBezTo>
                <a:cubicBezTo>
                  <a:pt x="6672199" y="5256911"/>
                  <a:pt x="6677787" y="5264404"/>
                  <a:pt x="6683375" y="5271897"/>
                </a:cubicBezTo>
                <a:cubicBezTo>
                  <a:pt x="6712077" y="5310251"/>
                  <a:pt x="6743065" y="5349240"/>
                  <a:pt x="6776212" y="5388737"/>
                </a:cubicBezTo>
                <a:cubicBezTo>
                  <a:pt x="6955282" y="5602859"/>
                  <a:pt x="7197598" y="5835269"/>
                  <a:pt x="7450709" y="5995797"/>
                </a:cubicBezTo>
                <a:cubicBezTo>
                  <a:pt x="7623556" y="6105652"/>
                  <a:pt x="7803388" y="6173597"/>
                  <a:pt x="8010906" y="6172835"/>
                </a:cubicBezTo>
                <a:cubicBezTo>
                  <a:pt x="8093710" y="6172581"/>
                  <a:pt x="8171815" y="6161659"/>
                  <a:pt x="8247634" y="6142355"/>
                </a:cubicBezTo>
                <a:lnTo>
                  <a:pt x="8250047" y="6151626"/>
                </a:lnTo>
                <a:lnTo>
                  <a:pt x="8247634" y="6142355"/>
                </a:lnTo>
                <a:cubicBezTo>
                  <a:pt x="8562721" y="6061202"/>
                  <a:pt x="8838819" y="5810504"/>
                  <a:pt x="8996680" y="5542661"/>
                </a:cubicBezTo>
                <a:cubicBezTo>
                  <a:pt x="9039225" y="5470398"/>
                  <a:pt x="9078214" y="5395722"/>
                  <a:pt x="9117457" y="5320538"/>
                </a:cubicBezTo>
                <a:cubicBezTo>
                  <a:pt x="9156827" y="5244973"/>
                  <a:pt x="9196578" y="5168900"/>
                  <a:pt x="9240266" y="5094859"/>
                </a:cubicBezTo>
                <a:cubicBezTo>
                  <a:pt x="9341104" y="4923790"/>
                  <a:pt x="9463532" y="4763008"/>
                  <a:pt x="9654921" y="4642231"/>
                </a:cubicBezTo>
                <a:cubicBezTo>
                  <a:pt x="10111359" y="4354195"/>
                  <a:pt x="10809605" y="4391914"/>
                  <a:pt x="11304397" y="4618736"/>
                </a:cubicBezTo>
                <a:lnTo>
                  <a:pt x="11300460" y="4627372"/>
                </a:lnTo>
                <a:lnTo>
                  <a:pt x="11304397" y="4618736"/>
                </a:lnTo>
                <a:cubicBezTo>
                  <a:pt x="11797919" y="4845050"/>
                  <a:pt x="12132056" y="5221224"/>
                  <a:pt x="12421362" y="5599684"/>
                </a:cubicBezTo>
                <a:lnTo>
                  <a:pt x="12413742" y="5605526"/>
                </a:lnTo>
                <a:lnTo>
                  <a:pt x="12421235" y="5599684"/>
                </a:lnTo>
                <a:cubicBezTo>
                  <a:pt x="12472162" y="5665978"/>
                  <a:pt x="12522454" y="5732907"/>
                  <a:pt x="12572746" y="5800090"/>
                </a:cubicBezTo>
                <a:cubicBezTo>
                  <a:pt x="12623419" y="5867654"/>
                  <a:pt x="12674219" y="5935472"/>
                  <a:pt x="12726035" y="6002782"/>
                </a:cubicBezTo>
                <a:cubicBezTo>
                  <a:pt x="12877800" y="6200013"/>
                  <a:pt x="13037948" y="6393815"/>
                  <a:pt x="13228448" y="6569964"/>
                </a:cubicBezTo>
                <a:lnTo>
                  <a:pt x="13221971" y="6576949"/>
                </a:lnTo>
                <a:lnTo>
                  <a:pt x="13228448" y="6569964"/>
                </a:lnTo>
                <a:cubicBezTo>
                  <a:pt x="13277851" y="6615430"/>
                  <a:pt x="13329031" y="6659880"/>
                  <a:pt x="13382499" y="6702425"/>
                </a:cubicBezTo>
                <a:lnTo>
                  <a:pt x="13376529" y="6709918"/>
                </a:lnTo>
                <a:lnTo>
                  <a:pt x="13382499" y="6702425"/>
                </a:lnTo>
                <a:cubicBezTo>
                  <a:pt x="13865860" y="7086854"/>
                  <a:pt x="14537690" y="7295134"/>
                  <a:pt x="15216886" y="7306564"/>
                </a:cubicBezTo>
                <a:cubicBezTo>
                  <a:pt x="15717266" y="7315200"/>
                  <a:pt x="16220567" y="7215759"/>
                  <a:pt x="16637254" y="7002907"/>
                </a:cubicBezTo>
                <a:lnTo>
                  <a:pt x="16641573" y="7011416"/>
                </a:lnTo>
                <a:lnTo>
                  <a:pt x="16637254" y="7002907"/>
                </a:lnTo>
                <a:cubicBezTo>
                  <a:pt x="17020032" y="6806692"/>
                  <a:pt x="17310481" y="6546215"/>
                  <a:pt x="17549114" y="6250432"/>
                </a:cubicBezTo>
                <a:cubicBezTo>
                  <a:pt x="17830419" y="5903595"/>
                  <a:pt x="18040478" y="5509006"/>
                  <a:pt x="18249138" y="5116703"/>
                </a:cubicBezTo>
                <a:cubicBezTo>
                  <a:pt x="18331561" y="4961763"/>
                  <a:pt x="18413857" y="4807204"/>
                  <a:pt x="18500217" y="4656201"/>
                </a:cubicBezTo>
                <a:lnTo>
                  <a:pt x="18508473" y="4660900"/>
                </a:lnTo>
                <a:lnTo>
                  <a:pt x="18500217" y="4656201"/>
                </a:lnTo>
                <a:cubicBezTo>
                  <a:pt x="18576036" y="4523359"/>
                  <a:pt x="18655792" y="4391533"/>
                  <a:pt x="18739104" y="4260977"/>
                </a:cubicBezTo>
                <a:lnTo>
                  <a:pt x="18747105" y="4266057"/>
                </a:lnTo>
                <a:lnTo>
                  <a:pt x="18739104" y="4260977"/>
                </a:lnTo>
                <a:cubicBezTo>
                  <a:pt x="19932904" y="2390902"/>
                  <a:pt x="21899753" y="786511"/>
                  <a:pt x="24484711" y="0"/>
                </a:cubicBezTo>
                <a:lnTo>
                  <a:pt x="24490300" y="18288"/>
                </a:lnTo>
                <a:cubicBezTo>
                  <a:pt x="21909786" y="803402"/>
                  <a:pt x="19946621" y="2404999"/>
                  <a:pt x="18755233" y="4271264"/>
                </a:cubicBezTo>
                <a:cubicBezTo>
                  <a:pt x="18672049" y="4401439"/>
                  <a:pt x="18592419" y="4533138"/>
                  <a:pt x="18516855" y="4665726"/>
                </a:cubicBezTo>
                <a:cubicBezTo>
                  <a:pt x="18430749" y="4816348"/>
                  <a:pt x="18348580" y="4970780"/>
                  <a:pt x="18266156" y="5125720"/>
                </a:cubicBezTo>
                <a:cubicBezTo>
                  <a:pt x="18057496" y="5517769"/>
                  <a:pt x="17846803" y="5914009"/>
                  <a:pt x="17564101" y="6262497"/>
                </a:cubicBezTo>
                <a:lnTo>
                  <a:pt x="17556734" y="6256528"/>
                </a:lnTo>
                <a:lnTo>
                  <a:pt x="17564101" y="6262497"/>
                </a:lnTo>
                <a:cubicBezTo>
                  <a:pt x="17323943" y="6559931"/>
                  <a:pt x="17031589" y="6822313"/>
                  <a:pt x="16646017" y="7019925"/>
                </a:cubicBezTo>
                <a:cubicBezTo>
                  <a:pt x="16226029" y="7234428"/>
                  <a:pt x="15719426" y="7334250"/>
                  <a:pt x="15216632" y="7325614"/>
                </a:cubicBezTo>
                <a:lnTo>
                  <a:pt x="15216759" y="7316089"/>
                </a:lnTo>
                <a:lnTo>
                  <a:pt x="15216632" y="7325614"/>
                </a:lnTo>
                <a:cubicBezTo>
                  <a:pt x="14534134" y="7314057"/>
                  <a:pt x="13857859" y="7104888"/>
                  <a:pt x="13370687" y="6717284"/>
                </a:cubicBezTo>
                <a:cubicBezTo>
                  <a:pt x="13316839" y="6674358"/>
                  <a:pt x="13265151" y="6629654"/>
                  <a:pt x="13215493" y="6583934"/>
                </a:cubicBezTo>
                <a:cubicBezTo>
                  <a:pt x="13023851" y="6406642"/>
                  <a:pt x="12862814" y="6211951"/>
                  <a:pt x="12710923" y="6014339"/>
                </a:cubicBezTo>
                <a:cubicBezTo>
                  <a:pt x="12658979" y="5946902"/>
                  <a:pt x="12608179" y="5878957"/>
                  <a:pt x="12557506" y="5811393"/>
                </a:cubicBezTo>
                <a:cubicBezTo>
                  <a:pt x="12507087" y="5744210"/>
                  <a:pt x="12456922" y="5677281"/>
                  <a:pt x="12406122" y="5611114"/>
                </a:cubicBezTo>
                <a:cubicBezTo>
                  <a:pt x="12117197" y="5233289"/>
                  <a:pt x="11785473" y="4860290"/>
                  <a:pt x="11296269" y="4636008"/>
                </a:cubicBezTo>
                <a:cubicBezTo>
                  <a:pt x="10805287" y="4410837"/>
                  <a:pt x="10114153" y="4374769"/>
                  <a:pt x="9664827" y="4658360"/>
                </a:cubicBezTo>
                <a:lnTo>
                  <a:pt x="9659747" y="4650359"/>
                </a:lnTo>
                <a:lnTo>
                  <a:pt x="9664827" y="4658360"/>
                </a:lnTo>
                <a:cubicBezTo>
                  <a:pt x="9476994" y="4776978"/>
                  <a:pt x="9356471" y="4934839"/>
                  <a:pt x="9256396" y="5104638"/>
                </a:cubicBezTo>
                <a:cubicBezTo>
                  <a:pt x="9213088" y="5178171"/>
                  <a:pt x="9173591" y="5253863"/>
                  <a:pt x="9134094" y="5329555"/>
                </a:cubicBezTo>
                <a:cubicBezTo>
                  <a:pt x="9094851" y="5404739"/>
                  <a:pt x="9055735" y="5479923"/>
                  <a:pt x="9012809" y="5552567"/>
                </a:cubicBezTo>
                <a:lnTo>
                  <a:pt x="9004554" y="5547741"/>
                </a:lnTo>
                <a:lnTo>
                  <a:pt x="9012809" y="5552567"/>
                </a:lnTo>
                <a:cubicBezTo>
                  <a:pt x="8853043" y="5823712"/>
                  <a:pt x="8573262" y="6078347"/>
                  <a:pt x="8252079" y="6161024"/>
                </a:cubicBezTo>
                <a:cubicBezTo>
                  <a:pt x="8174863" y="6180836"/>
                  <a:pt x="8095234" y="6191885"/>
                  <a:pt x="8010652" y="6192139"/>
                </a:cubicBezTo>
                <a:lnTo>
                  <a:pt x="8010652" y="6182614"/>
                </a:lnTo>
                <a:lnTo>
                  <a:pt x="8010652" y="6192139"/>
                </a:lnTo>
                <a:cubicBezTo>
                  <a:pt x="7798562" y="6193028"/>
                  <a:pt x="7615174" y="6123305"/>
                  <a:pt x="7440168" y="6012180"/>
                </a:cubicBezTo>
                <a:lnTo>
                  <a:pt x="7445248" y="6004179"/>
                </a:lnTo>
                <a:lnTo>
                  <a:pt x="7440168" y="6012180"/>
                </a:lnTo>
                <a:cubicBezTo>
                  <a:pt x="7184898" y="5850382"/>
                  <a:pt x="6941185" y="5616448"/>
                  <a:pt x="6761226" y="5401310"/>
                </a:cubicBezTo>
                <a:lnTo>
                  <a:pt x="6768592" y="5395214"/>
                </a:lnTo>
                <a:lnTo>
                  <a:pt x="6761353" y="5401310"/>
                </a:lnTo>
                <a:cubicBezTo>
                  <a:pt x="6728079" y="5361559"/>
                  <a:pt x="6696837" y="5322316"/>
                  <a:pt x="6667881" y="5283708"/>
                </a:cubicBezTo>
                <a:lnTo>
                  <a:pt x="6675501" y="5277993"/>
                </a:lnTo>
                <a:lnTo>
                  <a:pt x="6667881" y="5283708"/>
                </a:lnTo>
                <a:cubicBezTo>
                  <a:pt x="6662293" y="5276215"/>
                  <a:pt x="6656578" y="5268722"/>
                  <a:pt x="6650863" y="5261229"/>
                </a:cubicBezTo>
                <a:cubicBezTo>
                  <a:pt x="6528054" y="5098415"/>
                  <a:pt x="6401943" y="4931283"/>
                  <a:pt x="6250559" y="4781931"/>
                </a:cubicBezTo>
                <a:cubicBezTo>
                  <a:pt x="6045835" y="4579874"/>
                  <a:pt x="5789422" y="4412361"/>
                  <a:pt x="5433060" y="4341876"/>
                </a:cubicBezTo>
                <a:cubicBezTo>
                  <a:pt x="4936490" y="4242689"/>
                  <a:pt x="4424934" y="4477004"/>
                  <a:pt x="4095115" y="4759198"/>
                </a:cubicBezTo>
                <a:cubicBezTo>
                  <a:pt x="3966210" y="4869561"/>
                  <a:pt x="3852545" y="4989449"/>
                  <a:pt x="3738880" y="5109337"/>
                </a:cubicBezTo>
                <a:cubicBezTo>
                  <a:pt x="3561334" y="5296662"/>
                  <a:pt x="3383661" y="5484114"/>
                  <a:pt x="3148584" y="5633339"/>
                </a:cubicBezTo>
                <a:lnTo>
                  <a:pt x="3143504" y="5625338"/>
                </a:lnTo>
                <a:lnTo>
                  <a:pt x="3148584" y="5633339"/>
                </a:lnTo>
                <a:cubicBezTo>
                  <a:pt x="2672715" y="5936615"/>
                  <a:pt x="1980946" y="6050026"/>
                  <a:pt x="1364234" y="5915914"/>
                </a:cubicBezTo>
                <a:lnTo>
                  <a:pt x="1366266" y="5906643"/>
                </a:lnTo>
                <a:lnTo>
                  <a:pt x="1364234" y="5915914"/>
                </a:lnTo>
                <a:cubicBezTo>
                  <a:pt x="741807" y="5780151"/>
                  <a:pt x="214376" y="5395468"/>
                  <a:pt x="0" y="493585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"/>
          <p:cNvSpPr/>
          <p:nvPr/>
        </p:nvSpPr>
        <p:spPr>
          <a:xfrm>
            <a:off x="-74463" y="4799722"/>
            <a:ext cx="18362772" cy="5293422"/>
          </a:xfrm>
          <a:custGeom>
            <a:rect b="b" l="l" r="r" t="t"/>
            <a:pathLst>
              <a:path extrusionOk="0" h="7057897" w="24483696">
                <a:moveTo>
                  <a:pt x="17272" y="4558538"/>
                </a:moveTo>
                <a:cubicBezTo>
                  <a:pt x="226187" y="5001641"/>
                  <a:pt x="737235" y="5381117"/>
                  <a:pt x="1343660" y="5521325"/>
                </a:cubicBezTo>
                <a:cubicBezTo>
                  <a:pt x="1941322" y="5659374"/>
                  <a:pt x="2612644" y="5558663"/>
                  <a:pt x="3075813" y="5277485"/>
                </a:cubicBezTo>
                <a:cubicBezTo>
                  <a:pt x="3304032" y="5139944"/>
                  <a:pt x="3477260" y="4965446"/>
                  <a:pt x="3652393" y="4789043"/>
                </a:cubicBezTo>
                <a:cubicBezTo>
                  <a:pt x="3765423" y="4675251"/>
                  <a:pt x="3879215" y="4560570"/>
                  <a:pt x="4008628" y="4455287"/>
                </a:cubicBezTo>
                <a:lnTo>
                  <a:pt x="4014597" y="4462653"/>
                </a:lnTo>
                <a:lnTo>
                  <a:pt x="4008628" y="4455287"/>
                </a:lnTo>
                <a:cubicBezTo>
                  <a:pt x="4337685" y="4187571"/>
                  <a:pt x="4847971" y="3965067"/>
                  <a:pt x="5343017" y="4063619"/>
                </a:cubicBezTo>
                <a:lnTo>
                  <a:pt x="5341112" y="4073017"/>
                </a:lnTo>
                <a:lnTo>
                  <a:pt x="5342890" y="4063619"/>
                </a:lnTo>
                <a:cubicBezTo>
                  <a:pt x="5714111" y="4136390"/>
                  <a:pt x="5988304" y="4293489"/>
                  <a:pt x="6209792" y="4481830"/>
                </a:cubicBezTo>
                <a:lnTo>
                  <a:pt x="6203569" y="4489069"/>
                </a:lnTo>
                <a:lnTo>
                  <a:pt x="6209792" y="4481830"/>
                </a:lnTo>
                <a:cubicBezTo>
                  <a:pt x="6380861" y="4627118"/>
                  <a:pt x="6525133" y="4789551"/>
                  <a:pt x="6667119" y="4949317"/>
                </a:cubicBezTo>
                <a:cubicBezTo>
                  <a:pt x="6667246" y="4949444"/>
                  <a:pt x="6667246" y="4949444"/>
                  <a:pt x="6667373" y="4949571"/>
                </a:cubicBezTo>
                <a:cubicBezTo>
                  <a:pt x="6699377" y="4985639"/>
                  <a:pt x="6733540" y="5022723"/>
                  <a:pt x="6769735" y="5060442"/>
                </a:cubicBezTo>
                <a:lnTo>
                  <a:pt x="6762877" y="5067046"/>
                </a:lnTo>
                <a:lnTo>
                  <a:pt x="6769735" y="5060442"/>
                </a:lnTo>
                <a:cubicBezTo>
                  <a:pt x="6966458" y="5265039"/>
                  <a:pt x="7227824" y="5498084"/>
                  <a:pt x="7479919" y="5670423"/>
                </a:cubicBezTo>
                <a:lnTo>
                  <a:pt x="7474585" y="5678297"/>
                </a:lnTo>
                <a:lnTo>
                  <a:pt x="7479919" y="5670423"/>
                </a:lnTo>
                <a:cubicBezTo>
                  <a:pt x="7651115" y="5787517"/>
                  <a:pt x="7820406" y="5864479"/>
                  <a:pt x="8019923" y="5875274"/>
                </a:cubicBezTo>
                <a:lnTo>
                  <a:pt x="8019415" y="5884799"/>
                </a:lnTo>
                <a:lnTo>
                  <a:pt x="8019923" y="5875274"/>
                </a:lnTo>
                <a:cubicBezTo>
                  <a:pt x="8099806" y="5879592"/>
                  <a:pt x="8175625" y="5873877"/>
                  <a:pt x="8250809" y="5859526"/>
                </a:cubicBezTo>
                <a:lnTo>
                  <a:pt x="8252587" y="5868924"/>
                </a:lnTo>
                <a:lnTo>
                  <a:pt x="8250809" y="5859526"/>
                </a:lnTo>
                <a:cubicBezTo>
                  <a:pt x="8564372" y="5799836"/>
                  <a:pt x="8870950" y="5564378"/>
                  <a:pt x="9043035" y="5295900"/>
                </a:cubicBezTo>
                <a:cubicBezTo>
                  <a:pt x="9092819" y="5218303"/>
                  <a:pt x="9137523" y="5137277"/>
                  <a:pt x="9182481" y="5055743"/>
                </a:cubicBezTo>
                <a:cubicBezTo>
                  <a:pt x="9227693" y="4973828"/>
                  <a:pt x="9273159" y="4891278"/>
                  <a:pt x="9324213" y="4811776"/>
                </a:cubicBezTo>
                <a:cubicBezTo>
                  <a:pt x="9420352" y="4661916"/>
                  <a:pt x="9536303" y="4522089"/>
                  <a:pt x="9708134" y="4414266"/>
                </a:cubicBezTo>
                <a:cubicBezTo>
                  <a:pt x="10161905" y="4129659"/>
                  <a:pt x="10849229" y="4158361"/>
                  <a:pt x="11340973" y="4372991"/>
                </a:cubicBezTo>
                <a:lnTo>
                  <a:pt x="11337163" y="4381754"/>
                </a:lnTo>
                <a:lnTo>
                  <a:pt x="11340973" y="4372991"/>
                </a:lnTo>
                <a:cubicBezTo>
                  <a:pt x="11830685" y="4586732"/>
                  <a:pt x="12168505" y="4948301"/>
                  <a:pt x="12461875" y="5315458"/>
                </a:cubicBezTo>
                <a:lnTo>
                  <a:pt x="12454383" y="5321427"/>
                </a:lnTo>
                <a:lnTo>
                  <a:pt x="12461748" y="5315458"/>
                </a:lnTo>
                <a:cubicBezTo>
                  <a:pt x="12522073" y="5390261"/>
                  <a:pt x="12581255" y="5466334"/>
                  <a:pt x="12640818" y="5542661"/>
                </a:cubicBezTo>
                <a:cubicBezTo>
                  <a:pt x="12700889" y="5619623"/>
                  <a:pt x="12761087" y="5696839"/>
                  <a:pt x="12822809" y="5773547"/>
                </a:cubicBezTo>
                <a:cubicBezTo>
                  <a:pt x="12960223" y="5944235"/>
                  <a:pt x="13105130" y="6111875"/>
                  <a:pt x="13271501" y="6267323"/>
                </a:cubicBezTo>
                <a:lnTo>
                  <a:pt x="13265024" y="6274308"/>
                </a:lnTo>
                <a:lnTo>
                  <a:pt x="13271501" y="6267323"/>
                </a:lnTo>
                <a:cubicBezTo>
                  <a:pt x="13320141" y="6312535"/>
                  <a:pt x="13370179" y="6356604"/>
                  <a:pt x="13422757" y="6399276"/>
                </a:cubicBezTo>
                <a:lnTo>
                  <a:pt x="13416788" y="6406642"/>
                </a:lnTo>
                <a:lnTo>
                  <a:pt x="13422757" y="6399276"/>
                </a:lnTo>
                <a:cubicBezTo>
                  <a:pt x="13895325" y="6782308"/>
                  <a:pt x="14540611" y="6997573"/>
                  <a:pt x="15201138" y="7021195"/>
                </a:cubicBezTo>
                <a:cubicBezTo>
                  <a:pt x="15687803" y="7038848"/>
                  <a:pt x="16181959" y="6950456"/>
                  <a:pt x="16594455" y="6750812"/>
                </a:cubicBezTo>
                <a:lnTo>
                  <a:pt x="16598647" y="6759448"/>
                </a:lnTo>
                <a:lnTo>
                  <a:pt x="16594455" y="6750939"/>
                </a:lnTo>
                <a:cubicBezTo>
                  <a:pt x="16973042" y="6566662"/>
                  <a:pt x="17264634" y="6318631"/>
                  <a:pt x="17505934" y="6035040"/>
                </a:cubicBezTo>
                <a:cubicBezTo>
                  <a:pt x="17791938" y="5701411"/>
                  <a:pt x="18009108" y="5319395"/>
                  <a:pt x="18225262" y="4938903"/>
                </a:cubicBezTo>
                <a:cubicBezTo>
                  <a:pt x="18309717" y="4790186"/>
                  <a:pt x="18394046" y="4641850"/>
                  <a:pt x="18482310" y="4496816"/>
                </a:cubicBezTo>
                <a:lnTo>
                  <a:pt x="18490438" y="4501769"/>
                </a:lnTo>
                <a:lnTo>
                  <a:pt x="18482310" y="4496816"/>
                </a:lnTo>
                <a:cubicBezTo>
                  <a:pt x="18560415" y="4368165"/>
                  <a:pt x="18642075" y="4240657"/>
                  <a:pt x="18727293" y="4114165"/>
                </a:cubicBezTo>
                <a:lnTo>
                  <a:pt x="18735167" y="4119499"/>
                </a:lnTo>
                <a:lnTo>
                  <a:pt x="18727293" y="4114165"/>
                </a:lnTo>
                <a:cubicBezTo>
                  <a:pt x="19947509" y="2303653"/>
                  <a:pt x="21914993" y="754507"/>
                  <a:pt x="24478361" y="0"/>
                </a:cubicBezTo>
                <a:lnTo>
                  <a:pt x="24483696" y="18288"/>
                </a:lnTo>
                <a:cubicBezTo>
                  <a:pt x="21924518" y="771525"/>
                  <a:pt x="19960717" y="2317877"/>
                  <a:pt x="18743041" y="4124579"/>
                </a:cubicBezTo>
                <a:cubicBezTo>
                  <a:pt x="18657952" y="4250817"/>
                  <a:pt x="18576417" y="4378071"/>
                  <a:pt x="18498566" y="4506468"/>
                </a:cubicBezTo>
                <a:cubicBezTo>
                  <a:pt x="18410555" y="4651248"/>
                  <a:pt x="18326354" y="4799330"/>
                  <a:pt x="18241900" y="4948047"/>
                </a:cubicBezTo>
                <a:cubicBezTo>
                  <a:pt x="18025873" y="5328158"/>
                  <a:pt x="17807940" y="5711825"/>
                  <a:pt x="17520539" y="6047105"/>
                </a:cubicBezTo>
                <a:lnTo>
                  <a:pt x="17513301" y="6040882"/>
                </a:lnTo>
                <a:lnTo>
                  <a:pt x="17520539" y="6047105"/>
                </a:lnTo>
                <a:cubicBezTo>
                  <a:pt x="17277715" y="6332474"/>
                  <a:pt x="16984218" y="6582156"/>
                  <a:pt x="16602837" y="6767830"/>
                </a:cubicBezTo>
                <a:cubicBezTo>
                  <a:pt x="16187039" y="6969125"/>
                  <a:pt x="15689834" y="7057897"/>
                  <a:pt x="15200503" y="7040118"/>
                </a:cubicBezTo>
                <a:lnTo>
                  <a:pt x="15200884" y="7030593"/>
                </a:lnTo>
                <a:lnTo>
                  <a:pt x="15200503" y="7040118"/>
                </a:lnTo>
                <a:cubicBezTo>
                  <a:pt x="14536548" y="7016496"/>
                  <a:pt x="13887069" y="6800088"/>
                  <a:pt x="13410819" y="6414008"/>
                </a:cubicBezTo>
                <a:cubicBezTo>
                  <a:pt x="13357860" y="6371082"/>
                  <a:pt x="13307441" y="6326759"/>
                  <a:pt x="13258547" y="6281166"/>
                </a:cubicBezTo>
                <a:cubicBezTo>
                  <a:pt x="13091160" y="6124956"/>
                  <a:pt x="12945746" y="5956427"/>
                  <a:pt x="12808077" y="5785485"/>
                </a:cubicBezTo>
                <a:cubicBezTo>
                  <a:pt x="12746228" y="5708650"/>
                  <a:pt x="12685903" y="5631307"/>
                  <a:pt x="12625833" y="5554345"/>
                </a:cubicBezTo>
                <a:cubicBezTo>
                  <a:pt x="12566396" y="5478018"/>
                  <a:pt x="12507087" y="5402199"/>
                  <a:pt x="12447016" y="5327396"/>
                </a:cubicBezTo>
                <a:cubicBezTo>
                  <a:pt x="12154154" y="4960874"/>
                  <a:pt x="11818747" y="4602226"/>
                  <a:pt x="11333480" y="4390517"/>
                </a:cubicBezTo>
                <a:cubicBezTo>
                  <a:pt x="10845546" y="4177538"/>
                  <a:pt x="10165334" y="4150233"/>
                  <a:pt x="9718421" y="4430522"/>
                </a:cubicBezTo>
                <a:lnTo>
                  <a:pt x="9713341" y="4422394"/>
                </a:lnTo>
                <a:lnTo>
                  <a:pt x="9718421" y="4430522"/>
                </a:lnTo>
                <a:cubicBezTo>
                  <a:pt x="9549765" y="4536440"/>
                  <a:pt x="9435592" y="4673727"/>
                  <a:pt x="9340469" y="4822190"/>
                </a:cubicBezTo>
                <a:cubicBezTo>
                  <a:pt x="9289796" y="4901057"/>
                  <a:pt x="9244711" y="4983099"/>
                  <a:pt x="9199372" y="5065014"/>
                </a:cubicBezTo>
                <a:cubicBezTo>
                  <a:pt x="9154414" y="5146548"/>
                  <a:pt x="9109456" y="5228082"/>
                  <a:pt x="9059291" y="5306314"/>
                </a:cubicBezTo>
                <a:lnTo>
                  <a:pt x="9051290" y="5301234"/>
                </a:lnTo>
                <a:lnTo>
                  <a:pt x="9059291" y="5306314"/>
                </a:lnTo>
                <a:cubicBezTo>
                  <a:pt x="8884921" y="5578348"/>
                  <a:pt x="8574151" y="5817489"/>
                  <a:pt x="8254492" y="5878322"/>
                </a:cubicBezTo>
                <a:cubicBezTo>
                  <a:pt x="8177911" y="5892800"/>
                  <a:pt x="8100441" y="5898642"/>
                  <a:pt x="8019034" y="5894324"/>
                </a:cubicBezTo>
                <a:cubicBezTo>
                  <a:pt x="7814818" y="5883275"/>
                  <a:pt x="7642225" y="5804408"/>
                  <a:pt x="7469378" y="5686171"/>
                </a:cubicBezTo>
                <a:cubicBezTo>
                  <a:pt x="7216013" y="5512816"/>
                  <a:pt x="6953759" y="5278882"/>
                  <a:pt x="6756273" y="5073650"/>
                </a:cubicBezTo>
                <a:cubicBezTo>
                  <a:pt x="6719951" y="5035677"/>
                  <a:pt x="6685534" y="4998466"/>
                  <a:pt x="6653403" y="4962144"/>
                </a:cubicBezTo>
                <a:lnTo>
                  <a:pt x="6660515" y="4955794"/>
                </a:lnTo>
                <a:lnTo>
                  <a:pt x="6653403" y="4962144"/>
                </a:lnTo>
                <a:cubicBezTo>
                  <a:pt x="6653276" y="4962017"/>
                  <a:pt x="6653276" y="4962017"/>
                  <a:pt x="6653149" y="4961890"/>
                </a:cubicBezTo>
                <a:cubicBezTo>
                  <a:pt x="6511036" y="4801997"/>
                  <a:pt x="6367526" y="4640580"/>
                  <a:pt x="6197727" y="4496308"/>
                </a:cubicBezTo>
                <a:cubicBezTo>
                  <a:pt x="5978398" y="4309872"/>
                  <a:pt x="5706999" y="4154424"/>
                  <a:pt x="5339461" y="4082288"/>
                </a:cubicBezTo>
                <a:cubicBezTo>
                  <a:pt x="4852035" y="3985260"/>
                  <a:pt x="4347464" y="4204589"/>
                  <a:pt x="4020820" y="4470146"/>
                </a:cubicBezTo>
                <a:cubicBezTo>
                  <a:pt x="3892296" y="4574667"/>
                  <a:pt x="3779139" y="4688586"/>
                  <a:pt x="3665982" y="4802505"/>
                </a:cubicBezTo>
                <a:cubicBezTo>
                  <a:pt x="3491103" y="4978654"/>
                  <a:pt x="3316224" y="5154803"/>
                  <a:pt x="3085719" y="5293741"/>
                </a:cubicBezTo>
                <a:lnTo>
                  <a:pt x="3080766" y="5285613"/>
                </a:lnTo>
                <a:lnTo>
                  <a:pt x="3085719" y="5293741"/>
                </a:lnTo>
                <a:cubicBezTo>
                  <a:pt x="2617851" y="5577713"/>
                  <a:pt x="1941449" y="5678932"/>
                  <a:pt x="1339342" y="5539867"/>
                </a:cubicBezTo>
                <a:lnTo>
                  <a:pt x="1341501" y="5530596"/>
                </a:lnTo>
                <a:lnTo>
                  <a:pt x="1339342" y="5539867"/>
                </a:lnTo>
                <a:cubicBezTo>
                  <a:pt x="728599" y="5398770"/>
                  <a:pt x="211963" y="5016373"/>
                  <a:pt x="0" y="456666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6"/>
          <p:cNvSpPr/>
          <p:nvPr/>
        </p:nvSpPr>
        <p:spPr>
          <a:xfrm>
            <a:off x="-69909" y="4941997"/>
            <a:ext cx="18358485" cy="5086256"/>
          </a:xfrm>
          <a:custGeom>
            <a:rect b="b" l="l" r="r" t="t"/>
            <a:pathLst>
              <a:path extrusionOk="0" h="6781673" w="24477981">
                <a:moveTo>
                  <a:pt x="17272" y="4189349"/>
                </a:moveTo>
                <a:cubicBezTo>
                  <a:pt x="223647" y="4622800"/>
                  <a:pt x="724154" y="4999990"/>
                  <a:pt x="1319022" y="5145786"/>
                </a:cubicBezTo>
                <a:cubicBezTo>
                  <a:pt x="1902079" y="5288661"/>
                  <a:pt x="2557272" y="5199507"/>
                  <a:pt x="3013202" y="4938014"/>
                </a:cubicBezTo>
                <a:cubicBezTo>
                  <a:pt x="3235960" y="4810252"/>
                  <a:pt x="3406394" y="4647184"/>
                  <a:pt x="3578860" y="4482338"/>
                </a:cubicBezTo>
                <a:cubicBezTo>
                  <a:pt x="3691636" y="4374388"/>
                  <a:pt x="3805301" y="4265676"/>
                  <a:pt x="3934587" y="4166235"/>
                </a:cubicBezTo>
                <a:lnTo>
                  <a:pt x="3940429" y="4173728"/>
                </a:lnTo>
                <a:lnTo>
                  <a:pt x="3934587" y="4166235"/>
                </a:lnTo>
                <a:cubicBezTo>
                  <a:pt x="4260723" y="3915283"/>
                  <a:pt x="4763262" y="3708908"/>
                  <a:pt x="5249164" y="3804539"/>
                </a:cubicBezTo>
                <a:cubicBezTo>
                  <a:pt x="5630799" y="3879723"/>
                  <a:pt x="5919851" y="4023487"/>
                  <a:pt x="6155817" y="4195826"/>
                </a:cubicBezTo>
                <a:lnTo>
                  <a:pt x="6150229" y="4203573"/>
                </a:lnTo>
                <a:lnTo>
                  <a:pt x="6155817" y="4195826"/>
                </a:lnTo>
                <a:cubicBezTo>
                  <a:pt x="6338570" y="4329176"/>
                  <a:pt x="6495796" y="4477385"/>
                  <a:pt x="6652133" y="4627499"/>
                </a:cubicBezTo>
                <a:cubicBezTo>
                  <a:pt x="6687312" y="4661408"/>
                  <a:pt x="6724650" y="4696460"/>
                  <a:pt x="6764274" y="4732401"/>
                </a:cubicBezTo>
                <a:cubicBezTo>
                  <a:pt x="6978650" y="4927346"/>
                  <a:pt x="7259320" y="5161026"/>
                  <a:pt x="7510272" y="5345430"/>
                </a:cubicBezTo>
                <a:cubicBezTo>
                  <a:pt x="7679817" y="5470017"/>
                  <a:pt x="7838821" y="5555996"/>
                  <a:pt x="8030337" y="5578348"/>
                </a:cubicBezTo>
                <a:cubicBezTo>
                  <a:pt x="8107172" y="5587365"/>
                  <a:pt x="8180705" y="5586603"/>
                  <a:pt x="8255508" y="5577459"/>
                </a:cubicBezTo>
                <a:cubicBezTo>
                  <a:pt x="8567801" y="5539359"/>
                  <a:pt x="8904351" y="5319141"/>
                  <a:pt x="9090914" y="5050028"/>
                </a:cubicBezTo>
                <a:cubicBezTo>
                  <a:pt x="9147429" y="4968494"/>
                  <a:pt x="9197340" y="4882642"/>
                  <a:pt x="9247632" y="4796282"/>
                </a:cubicBezTo>
                <a:cubicBezTo>
                  <a:pt x="9298051" y="4709414"/>
                  <a:pt x="9348978" y="4622038"/>
                  <a:pt x="9406890" y="4538472"/>
                </a:cubicBezTo>
                <a:cubicBezTo>
                  <a:pt x="9498330" y="4406519"/>
                  <a:pt x="9607931" y="4283837"/>
                  <a:pt x="9762998" y="4187063"/>
                </a:cubicBezTo>
                <a:cubicBezTo>
                  <a:pt x="10214102" y="3905885"/>
                  <a:pt x="10890377" y="3925697"/>
                  <a:pt x="11379073" y="4127881"/>
                </a:cubicBezTo>
                <a:cubicBezTo>
                  <a:pt x="11864848" y="4328795"/>
                  <a:pt x="12205462" y="4676775"/>
                  <a:pt x="12503531" y="5031994"/>
                </a:cubicBezTo>
                <a:cubicBezTo>
                  <a:pt x="12571095" y="5112512"/>
                  <a:pt x="12637516" y="5194554"/>
                  <a:pt x="12704191" y="5276977"/>
                </a:cubicBezTo>
                <a:cubicBezTo>
                  <a:pt x="12771755" y="5360416"/>
                  <a:pt x="12839573" y="5444236"/>
                  <a:pt x="12909423" y="5527421"/>
                </a:cubicBezTo>
                <a:cubicBezTo>
                  <a:pt x="13035534" y="5677789"/>
                  <a:pt x="13167996" y="5825871"/>
                  <a:pt x="13315824" y="5965317"/>
                </a:cubicBezTo>
                <a:lnTo>
                  <a:pt x="13309347" y="5972302"/>
                </a:lnTo>
                <a:lnTo>
                  <a:pt x="13315824" y="5965317"/>
                </a:lnTo>
                <a:cubicBezTo>
                  <a:pt x="13363701" y="6010275"/>
                  <a:pt x="13412850" y="6054217"/>
                  <a:pt x="13464286" y="6096508"/>
                </a:cubicBezTo>
                <a:cubicBezTo>
                  <a:pt x="13926312" y="6478270"/>
                  <a:pt x="14544676" y="6700393"/>
                  <a:pt x="15186406" y="6736080"/>
                </a:cubicBezTo>
                <a:cubicBezTo>
                  <a:pt x="15659226" y="6762750"/>
                  <a:pt x="16144240" y="6685534"/>
                  <a:pt x="16552800" y="6498844"/>
                </a:cubicBezTo>
                <a:lnTo>
                  <a:pt x="16556736" y="6507480"/>
                </a:lnTo>
                <a:lnTo>
                  <a:pt x="16552800" y="6498844"/>
                </a:lnTo>
                <a:cubicBezTo>
                  <a:pt x="16927450" y="6326378"/>
                  <a:pt x="17219675" y="6090920"/>
                  <a:pt x="17464150" y="5819394"/>
                </a:cubicBezTo>
                <a:cubicBezTo>
                  <a:pt x="17754981" y="5498846"/>
                  <a:pt x="17979390" y="5129149"/>
                  <a:pt x="18203164" y="4760341"/>
                </a:cubicBezTo>
                <a:cubicBezTo>
                  <a:pt x="18289398" y="4618101"/>
                  <a:pt x="18375630" y="4476115"/>
                  <a:pt x="18465419" y="4337177"/>
                </a:cubicBezTo>
                <a:lnTo>
                  <a:pt x="18473421" y="4342384"/>
                </a:lnTo>
                <a:lnTo>
                  <a:pt x="18465419" y="4337177"/>
                </a:lnTo>
                <a:cubicBezTo>
                  <a:pt x="18545556" y="4212844"/>
                  <a:pt x="18629250" y="4089273"/>
                  <a:pt x="18716499" y="3967226"/>
                </a:cubicBezTo>
                <a:lnTo>
                  <a:pt x="18724246" y="3972814"/>
                </a:lnTo>
                <a:lnTo>
                  <a:pt x="18716499" y="3967226"/>
                </a:lnTo>
                <a:cubicBezTo>
                  <a:pt x="19963003" y="2216277"/>
                  <a:pt x="21930868" y="722503"/>
                  <a:pt x="24472774" y="0"/>
                </a:cubicBezTo>
                <a:lnTo>
                  <a:pt x="24477981" y="18288"/>
                </a:lnTo>
                <a:cubicBezTo>
                  <a:pt x="21940266" y="739648"/>
                  <a:pt x="19976084" y="2230882"/>
                  <a:pt x="18731865" y="3978021"/>
                </a:cubicBezTo>
                <a:cubicBezTo>
                  <a:pt x="18644871" y="4099941"/>
                  <a:pt x="18561305" y="4223258"/>
                  <a:pt x="18481294" y="4347210"/>
                </a:cubicBezTo>
                <a:cubicBezTo>
                  <a:pt x="18391633" y="4485767"/>
                  <a:pt x="18305527" y="4627626"/>
                  <a:pt x="18219293" y="4769866"/>
                </a:cubicBezTo>
                <a:cubicBezTo>
                  <a:pt x="17995647" y="5138420"/>
                  <a:pt x="17770476" y="5509641"/>
                  <a:pt x="17478122" y="5831840"/>
                </a:cubicBezTo>
                <a:lnTo>
                  <a:pt x="17471009" y="5825490"/>
                </a:lnTo>
                <a:lnTo>
                  <a:pt x="17478122" y="5831840"/>
                </a:lnTo>
                <a:cubicBezTo>
                  <a:pt x="17232250" y="6105017"/>
                  <a:pt x="16937990" y="6342126"/>
                  <a:pt x="16560674" y="6515862"/>
                </a:cubicBezTo>
                <a:cubicBezTo>
                  <a:pt x="16148939" y="6703949"/>
                  <a:pt x="15660752" y="6781673"/>
                  <a:pt x="15185263" y="6754749"/>
                </a:cubicBezTo>
                <a:lnTo>
                  <a:pt x="15185772" y="6745224"/>
                </a:lnTo>
                <a:lnTo>
                  <a:pt x="15185263" y="6754749"/>
                </a:lnTo>
                <a:cubicBezTo>
                  <a:pt x="14539977" y="6718935"/>
                  <a:pt x="13917677" y="6495669"/>
                  <a:pt x="13451967" y="6110859"/>
                </a:cubicBezTo>
                <a:lnTo>
                  <a:pt x="13458063" y="6103493"/>
                </a:lnTo>
                <a:lnTo>
                  <a:pt x="13451967" y="6110859"/>
                </a:lnTo>
                <a:cubicBezTo>
                  <a:pt x="13400152" y="6068187"/>
                  <a:pt x="13350749" y="6023991"/>
                  <a:pt x="13302615" y="5978779"/>
                </a:cubicBezTo>
                <a:cubicBezTo>
                  <a:pt x="13153899" y="5838571"/>
                  <a:pt x="13021057" y="5689854"/>
                  <a:pt x="12894692" y="5539232"/>
                </a:cubicBezTo>
                <a:cubicBezTo>
                  <a:pt x="12824715" y="5455920"/>
                  <a:pt x="12756769" y="5371973"/>
                  <a:pt x="12689333" y="5288534"/>
                </a:cubicBezTo>
                <a:cubicBezTo>
                  <a:pt x="12622530" y="5206111"/>
                  <a:pt x="12556237" y="5124196"/>
                  <a:pt x="12488800" y="5043805"/>
                </a:cubicBezTo>
                <a:lnTo>
                  <a:pt x="12496039" y="5037709"/>
                </a:lnTo>
                <a:lnTo>
                  <a:pt x="12488800" y="5043805"/>
                </a:lnTo>
                <a:cubicBezTo>
                  <a:pt x="12191239" y="4689221"/>
                  <a:pt x="11853038" y="4344289"/>
                  <a:pt x="11371580" y="4145026"/>
                </a:cubicBezTo>
                <a:lnTo>
                  <a:pt x="11375264" y="4136263"/>
                </a:lnTo>
                <a:lnTo>
                  <a:pt x="11371580" y="4145026"/>
                </a:lnTo>
                <a:cubicBezTo>
                  <a:pt x="10886694" y="3944493"/>
                  <a:pt x="10217151" y="3925697"/>
                  <a:pt x="9772778" y="4202811"/>
                </a:cubicBezTo>
                <a:lnTo>
                  <a:pt x="9767698" y="4194683"/>
                </a:lnTo>
                <a:lnTo>
                  <a:pt x="9772778" y="4202811"/>
                </a:lnTo>
                <a:cubicBezTo>
                  <a:pt x="9620631" y="4297807"/>
                  <a:pt x="9512809" y="4418330"/>
                  <a:pt x="9422258" y="4548886"/>
                </a:cubicBezTo>
                <a:cubicBezTo>
                  <a:pt x="9364727" y="4631817"/>
                  <a:pt x="9314308" y="4718558"/>
                  <a:pt x="9263762" y="4805426"/>
                </a:cubicBezTo>
                <a:cubicBezTo>
                  <a:pt x="9213597" y="4891786"/>
                  <a:pt x="9163304" y="4978273"/>
                  <a:pt x="9106281" y="5060442"/>
                </a:cubicBezTo>
                <a:lnTo>
                  <a:pt x="9098408" y="5054981"/>
                </a:lnTo>
                <a:lnTo>
                  <a:pt x="9106281" y="5060442"/>
                </a:lnTo>
                <a:cubicBezTo>
                  <a:pt x="8916925" y="5333492"/>
                  <a:pt x="8575803" y="5557139"/>
                  <a:pt x="8257540" y="5596001"/>
                </a:cubicBezTo>
                <a:lnTo>
                  <a:pt x="8256398" y="5586603"/>
                </a:lnTo>
                <a:lnTo>
                  <a:pt x="8257540" y="5596001"/>
                </a:lnTo>
                <a:cubicBezTo>
                  <a:pt x="8181340" y="5605272"/>
                  <a:pt x="8106156" y="5606034"/>
                  <a:pt x="8027798" y="5596890"/>
                </a:cubicBezTo>
                <a:lnTo>
                  <a:pt x="8028940" y="5587492"/>
                </a:lnTo>
                <a:lnTo>
                  <a:pt x="8027798" y="5596890"/>
                </a:lnTo>
                <a:cubicBezTo>
                  <a:pt x="7831583" y="5574030"/>
                  <a:pt x="7669403" y="5485892"/>
                  <a:pt x="7498715" y="5360416"/>
                </a:cubicBezTo>
                <a:lnTo>
                  <a:pt x="7504303" y="5352796"/>
                </a:lnTo>
                <a:lnTo>
                  <a:pt x="7498715" y="5360416"/>
                </a:lnTo>
                <a:cubicBezTo>
                  <a:pt x="7247255" y="5175631"/>
                  <a:pt x="6965951" y="4941570"/>
                  <a:pt x="6751193" y="4746117"/>
                </a:cubicBezTo>
                <a:lnTo>
                  <a:pt x="6757543" y="4739132"/>
                </a:lnTo>
                <a:lnTo>
                  <a:pt x="6751193" y="4746244"/>
                </a:lnTo>
                <a:cubicBezTo>
                  <a:pt x="6711442" y="4710176"/>
                  <a:pt x="6673978" y="4674997"/>
                  <a:pt x="6638672" y="4640961"/>
                </a:cubicBezTo>
                <a:lnTo>
                  <a:pt x="6645276" y="4634103"/>
                </a:lnTo>
                <a:lnTo>
                  <a:pt x="6638672" y="4640961"/>
                </a:lnTo>
                <a:cubicBezTo>
                  <a:pt x="6482335" y="4490847"/>
                  <a:pt x="6325871" y="4343527"/>
                  <a:pt x="6144261" y="4210939"/>
                </a:cubicBezTo>
                <a:cubicBezTo>
                  <a:pt x="5910454" y="4040124"/>
                  <a:pt x="5623942" y="3897630"/>
                  <a:pt x="5245228" y="3822954"/>
                </a:cubicBezTo>
                <a:lnTo>
                  <a:pt x="5247006" y="3813556"/>
                </a:lnTo>
                <a:lnTo>
                  <a:pt x="5245228" y="3822954"/>
                </a:lnTo>
                <a:cubicBezTo>
                  <a:pt x="4766565" y="3728720"/>
                  <a:pt x="4269487" y="3932174"/>
                  <a:pt x="3945891" y="4181094"/>
                </a:cubicBezTo>
                <a:cubicBezTo>
                  <a:pt x="3817621" y="4279773"/>
                  <a:pt x="3704718" y="4387850"/>
                  <a:pt x="3591815" y="4495800"/>
                </a:cubicBezTo>
                <a:cubicBezTo>
                  <a:pt x="3419603" y="4660519"/>
                  <a:pt x="3247518" y="4825238"/>
                  <a:pt x="3022474" y="4954270"/>
                </a:cubicBezTo>
                <a:lnTo>
                  <a:pt x="3017775" y="4946015"/>
                </a:lnTo>
                <a:lnTo>
                  <a:pt x="3022474" y="4954270"/>
                </a:lnTo>
                <a:cubicBezTo>
                  <a:pt x="2561972" y="5218303"/>
                  <a:pt x="1901699" y="5307965"/>
                  <a:pt x="1314324" y="5163947"/>
                </a:cubicBezTo>
                <a:lnTo>
                  <a:pt x="1316610" y="5154676"/>
                </a:lnTo>
                <a:lnTo>
                  <a:pt x="1314324" y="5163947"/>
                </a:lnTo>
                <a:cubicBezTo>
                  <a:pt x="715264" y="5017516"/>
                  <a:pt x="209423" y="4637278"/>
                  <a:pt x="0" y="419760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"/>
          <p:cNvSpPr/>
          <p:nvPr/>
        </p:nvSpPr>
        <p:spPr>
          <a:xfrm>
            <a:off x="-65214" y="5084380"/>
            <a:ext cx="18353247" cy="4879371"/>
          </a:xfrm>
          <a:custGeom>
            <a:rect b="b" l="l" r="r" t="t"/>
            <a:pathLst>
              <a:path extrusionOk="0" h="6505829" w="24470996">
                <a:moveTo>
                  <a:pt x="17272" y="3820160"/>
                </a:moveTo>
                <a:cubicBezTo>
                  <a:pt x="221234" y="4243705"/>
                  <a:pt x="710946" y="4618736"/>
                  <a:pt x="1294257" y="4770501"/>
                </a:cubicBezTo>
                <a:lnTo>
                  <a:pt x="1291844" y="4779772"/>
                </a:lnTo>
                <a:lnTo>
                  <a:pt x="1294257" y="4770501"/>
                </a:lnTo>
                <a:cubicBezTo>
                  <a:pt x="1862709" y="4918329"/>
                  <a:pt x="2502408" y="4840986"/>
                  <a:pt x="2950337" y="4598924"/>
                </a:cubicBezTo>
                <a:lnTo>
                  <a:pt x="2954909" y="4607306"/>
                </a:lnTo>
                <a:lnTo>
                  <a:pt x="2950337" y="4598924"/>
                </a:lnTo>
                <a:cubicBezTo>
                  <a:pt x="3168142" y="4481068"/>
                  <a:pt x="3335909" y="4329176"/>
                  <a:pt x="3505581" y="4175506"/>
                </a:cubicBezTo>
                <a:cubicBezTo>
                  <a:pt x="3617976" y="4073652"/>
                  <a:pt x="3731260" y="3971036"/>
                  <a:pt x="3860165" y="3877564"/>
                </a:cubicBezTo>
                <a:lnTo>
                  <a:pt x="3865753" y="3885311"/>
                </a:lnTo>
                <a:lnTo>
                  <a:pt x="3860165" y="3877564"/>
                </a:lnTo>
                <a:cubicBezTo>
                  <a:pt x="4183253" y="3643249"/>
                  <a:pt x="4678553" y="3452241"/>
                  <a:pt x="5154803" y="3545586"/>
                </a:cubicBezTo>
                <a:cubicBezTo>
                  <a:pt x="5546979" y="3622548"/>
                  <a:pt x="5851017" y="3753485"/>
                  <a:pt x="6101080" y="3909949"/>
                </a:cubicBezTo>
                <a:lnTo>
                  <a:pt x="6096000" y="3918077"/>
                </a:lnTo>
                <a:lnTo>
                  <a:pt x="6101080" y="3909949"/>
                </a:lnTo>
                <a:cubicBezTo>
                  <a:pt x="6295263" y="4031361"/>
                  <a:pt x="6465443" y="4165092"/>
                  <a:pt x="6636131" y="4305427"/>
                </a:cubicBezTo>
                <a:cubicBezTo>
                  <a:pt x="6674612" y="4337050"/>
                  <a:pt x="6715252" y="4370197"/>
                  <a:pt x="6757797" y="4404487"/>
                </a:cubicBezTo>
                <a:lnTo>
                  <a:pt x="6751828" y="4411853"/>
                </a:lnTo>
                <a:lnTo>
                  <a:pt x="6757797" y="4404360"/>
                </a:lnTo>
                <a:cubicBezTo>
                  <a:pt x="6932422" y="4543933"/>
                  <a:pt x="7145655" y="4711192"/>
                  <a:pt x="7346823" y="4868926"/>
                </a:cubicBezTo>
                <a:cubicBezTo>
                  <a:pt x="7412863" y="4920742"/>
                  <a:pt x="7477633" y="4971542"/>
                  <a:pt x="7539355" y="5020056"/>
                </a:cubicBezTo>
                <a:lnTo>
                  <a:pt x="7533513" y="5027549"/>
                </a:lnTo>
                <a:lnTo>
                  <a:pt x="7539355" y="5020056"/>
                </a:lnTo>
                <a:cubicBezTo>
                  <a:pt x="7707376" y="5152009"/>
                  <a:pt x="7855712" y="5247005"/>
                  <a:pt x="8039227" y="5280787"/>
                </a:cubicBezTo>
                <a:lnTo>
                  <a:pt x="8037449" y="5290185"/>
                </a:lnTo>
                <a:lnTo>
                  <a:pt x="8039227" y="5280787"/>
                </a:lnTo>
                <a:cubicBezTo>
                  <a:pt x="8113014" y="5294376"/>
                  <a:pt x="8184388" y="5298694"/>
                  <a:pt x="8258810" y="5294757"/>
                </a:cubicBezTo>
                <a:cubicBezTo>
                  <a:pt x="8569579" y="5278247"/>
                  <a:pt x="8935847" y="5073396"/>
                  <a:pt x="9137396" y="4803394"/>
                </a:cubicBezTo>
                <a:cubicBezTo>
                  <a:pt x="9200388" y="4719066"/>
                  <a:pt x="9255125" y="4629531"/>
                  <a:pt x="9310370" y="4539234"/>
                </a:cubicBezTo>
                <a:cubicBezTo>
                  <a:pt x="9365869" y="4448429"/>
                  <a:pt x="9421749" y="4356989"/>
                  <a:pt x="9486646" y="4270248"/>
                </a:cubicBezTo>
                <a:cubicBezTo>
                  <a:pt x="9573514" y="4154043"/>
                  <a:pt x="9676511" y="4046220"/>
                  <a:pt x="9816338" y="3959352"/>
                </a:cubicBezTo>
                <a:cubicBezTo>
                  <a:pt x="10264902" y="3681476"/>
                  <a:pt x="10929874" y="3692525"/>
                  <a:pt x="11415522" y="3882390"/>
                </a:cubicBezTo>
                <a:cubicBezTo>
                  <a:pt x="11897233" y="4070731"/>
                  <a:pt x="12241276" y="4404233"/>
                  <a:pt x="12543663" y="4748022"/>
                </a:cubicBezTo>
                <a:cubicBezTo>
                  <a:pt x="12623292" y="4838573"/>
                  <a:pt x="12701270" y="4931410"/>
                  <a:pt x="12779756" y="5024755"/>
                </a:cubicBezTo>
                <a:cubicBezTo>
                  <a:pt x="12859512" y="5119624"/>
                  <a:pt x="12939776" y="5215128"/>
                  <a:pt x="13022961" y="5309743"/>
                </a:cubicBezTo>
                <a:cubicBezTo>
                  <a:pt x="13128751" y="5430139"/>
                  <a:pt x="13239115" y="5548884"/>
                  <a:pt x="13358750" y="5662676"/>
                </a:cubicBezTo>
                <a:lnTo>
                  <a:pt x="13352146" y="5669534"/>
                </a:lnTo>
                <a:lnTo>
                  <a:pt x="13358750" y="5662676"/>
                </a:lnTo>
                <a:cubicBezTo>
                  <a:pt x="13405866" y="5707380"/>
                  <a:pt x="13454125" y="5751068"/>
                  <a:pt x="13504291" y="5793359"/>
                </a:cubicBezTo>
                <a:lnTo>
                  <a:pt x="13498196" y="5800598"/>
                </a:lnTo>
                <a:lnTo>
                  <a:pt x="13504291" y="5793359"/>
                </a:lnTo>
                <a:cubicBezTo>
                  <a:pt x="13955650" y="6173851"/>
                  <a:pt x="14547088" y="6402832"/>
                  <a:pt x="15170404" y="6450584"/>
                </a:cubicBezTo>
                <a:cubicBezTo>
                  <a:pt x="15629509" y="6486398"/>
                  <a:pt x="16105886" y="6420866"/>
                  <a:pt x="16509874" y="6246495"/>
                </a:cubicBezTo>
                <a:cubicBezTo>
                  <a:pt x="16880967" y="6086475"/>
                  <a:pt x="17172813" y="5862447"/>
                  <a:pt x="17420844" y="5603494"/>
                </a:cubicBezTo>
                <a:lnTo>
                  <a:pt x="17427703" y="5610098"/>
                </a:lnTo>
                <a:lnTo>
                  <a:pt x="17420844" y="5603494"/>
                </a:lnTo>
                <a:cubicBezTo>
                  <a:pt x="17716374" y="5294757"/>
                  <a:pt x="17948910" y="4936744"/>
                  <a:pt x="18181193" y="4578985"/>
                </a:cubicBezTo>
                <a:cubicBezTo>
                  <a:pt x="18268824" y="4444111"/>
                  <a:pt x="18356327" y="4309237"/>
                  <a:pt x="18447131" y="4177284"/>
                </a:cubicBezTo>
                <a:lnTo>
                  <a:pt x="18455005" y="4182745"/>
                </a:lnTo>
                <a:lnTo>
                  <a:pt x="18447131" y="4177411"/>
                </a:lnTo>
                <a:cubicBezTo>
                  <a:pt x="18529301" y="4057269"/>
                  <a:pt x="18615153" y="3938016"/>
                  <a:pt x="18704053" y="3820033"/>
                </a:cubicBezTo>
                <a:cubicBezTo>
                  <a:pt x="19977099" y="2129028"/>
                  <a:pt x="21945474" y="690626"/>
                  <a:pt x="24465915" y="0"/>
                </a:cubicBezTo>
                <a:lnTo>
                  <a:pt x="24470996" y="18415"/>
                </a:lnTo>
                <a:cubicBezTo>
                  <a:pt x="21954617" y="707898"/>
                  <a:pt x="19989801" y="2143887"/>
                  <a:pt x="18719292" y="3831590"/>
                </a:cubicBezTo>
                <a:lnTo>
                  <a:pt x="18711673" y="3825875"/>
                </a:lnTo>
                <a:lnTo>
                  <a:pt x="18719292" y="3831590"/>
                </a:lnTo>
                <a:cubicBezTo>
                  <a:pt x="18630647" y="3949446"/>
                  <a:pt x="18544922" y="4068445"/>
                  <a:pt x="18462879" y="4188333"/>
                </a:cubicBezTo>
                <a:cubicBezTo>
                  <a:pt x="18372200" y="4320032"/>
                  <a:pt x="18284826" y="4454652"/>
                  <a:pt x="18197196" y="4589526"/>
                </a:cubicBezTo>
                <a:cubicBezTo>
                  <a:pt x="17965039" y="4947031"/>
                  <a:pt x="17731613" y="5306695"/>
                  <a:pt x="17434560" y="5616956"/>
                </a:cubicBezTo>
                <a:cubicBezTo>
                  <a:pt x="17185132" y="5877433"/>
                  <a:pt x="16891254" y="6103112"/>
                  <a:pt x="16517366" y="6264275"/>
                </a:cubicBezTo>
                <a:lnTo>
                  <a:pt x="16513556" y="6255512"/>
                </a:lnTo>
                <a:lnTo>
                  <a:pt x="16517366" y="6264275"/>
                </a:lnTo>
                <a:cubicBezTo>
                  <a:pt x="16110076" y="6440043"/>
                  <a:pt x="15630651" y="6505829"/>
                  <a:pt x="15168880" y="6469888"/>
                </a:cubicBezTo>
                <a:lnTo>
                  <a:pt x="15169642" y="6460363"/>
                </a:lnTo>
                <a:lnTo>
                  <a:pt x="15168880" y="6469888"/>
                </a:lnTo>
                <a:cubicBezTo>
                  <a:pt x="14542008" y="6421882"/>
                  <a:pt x="13946632" y="6191504"/>
                  <a:pt x="13491973" y="5808218"/>
                </a:cubicBezTo>
                <a:cubicBezTo>
                  <a:pt x="13441553" y="5765546"/>
                  <a:pt x="13393039" y="5721731"/>
                  <a:pt x="13345668" y="5676773"/>
                </a:cubicBezTo>
                <a:cubicBezTo>
                  <a:pt x="13225525" y="5562473"/>
                  <a:pt x="13114782" y="5443220"/>
                  <a:pt x="13008737" y="5322570"/>
                </a:cubicBezTo>
                <a:cubicBezTo>
                  <a:pt x="12925425" y="5227828"/>
                  <a:pt x="12845034" y="5132070"/>
                  <a:pt x="12765278" y="5037201"/>
                </a:cubicBezTo>
                <a:cubicBezTo>
                  <a:pt x="12686792" y="4943729"/>
                  <a:pt x="12608814" y="4851146"/>
                  <a:pt x="12529439" y="4760722"/>
                </a:cubicBezTo>
                <a:lnTo>
                  <a:pt x="12536551" y="4754372"/>
                </a:lnTo>
                <a:lnTo>
                  <a:pt x="12529439" y="4760722"/>
                </a:lnTo>
                <a:cubicBezTo>
                  <a:pt x="12227687" y="4417568"/>
                  <a:pt x="11886184" y="4086860"/>
                  <a:pt x="11408664" y="3900170"/>
                </a:cubicBezTo>
                <a:lnTo>
                  <a:pt x="11412093" y="3891280"/>
                </a:lnTo>
                <a:lnTo>
                  <a:pt x="11408664" y="3900170"/>
                </a:lnTo>
                <a:cubicBezTo>
                  <a:pt x="10926826" y="3711829"/>
                  <a:pt x="10268458" y="3701796"/>
                  <a:pt x="9826371" y="3975608"/>
                </a:cubicBezTo>
                <a:lnTo>
                  <a:pt x="9821418" y="3967480"/>
                </a:lnTo>
                <a:lnTo>
                  <a:pt x="9826498" y="3975608"/>
                </a:lnTo>
                <a:cubicBezTo>
                  <a:pt x="9689211" y="4060952"/>
                  <a:pt x="9587865" y="4166870"/>
                  <a:pt x="9502013" y="4281805"/>
                </a:cubicBezTo>
                <a:cubicBezTo>
                  <a:pt x="9437878" y="4367657"/>
                  <a:pt x="9382379" y="4458462"/>
                  <a:pt x="9326753" y="4549267"/>
                </a:cubicBezTo>
                <a:cubicBezTo>
                  <a:pt x="9271635" y="4639437"/>
                  <a:pt x="9216390" y="4729861"/>
                  <a:pt x="9152763" y="4814951"/>
                </a:cubicBezTo>
                <a:lnTo>
                  <a:pt x="9145143" y="4809236"/>
                </a:lnTo>
                <a:lnTo>
                  <a:pt x="9152763" y="4814951"/>
                </a:lnTo>
                <a:cubicBezTo>
                  <a:pt x="8948039" y="5089144"/>
                  <a:pt x="8576691" y="5297043"/>
                  <a:pt x="8259826" y="5313934"/>
                </a:cubicBezTo>
                <a:lnTo>
                  <a:pt x="8259318" y="5304409"/>
                </a:lnTo>
                <a:lnTo>
                  <a:pt x="8259826" y="5313934"/>
                </a:lnTo>
                <a:cubicBezTo>
                  <a:pt x="8184008" y="5317998"/>
                  <a:pt x="8111109" y="5313553"/>
                  <a:pt x="8035798" y="5299710"/>
                </a:cubicBezTo>
                <a:cubicBezTo>
                  <a:pt x="7847458" y="5265166"/>
                  <a:pt x="7696073" y="5167757"/>
                  <a:pt x="7527544" y="5035296"/>
                </a:cubicBezTo>
                <a:cubicBezTo>
                  <a:pt x="7465822" y="4986782"/>
                  <a:pt x="7401052" y="4935982"/>
                  <a:pt x="7335012" y="4884166"/>
                </a:cubicBezTo>
                <a:cubicBezTo>
                  <a:pt x="7133844" y="4726432"/>
                  <a:pt x="6920611" y="4559173"/>
                  <a:pt x="6745859" y="4419473"/>
                </a:cubicBezTo>
                <a:cubicBezTo>
                  <a:pt x="6703187" y="4385183"/>
                  <a:pt x="6662547" y="4352036"/>
                  <a:pt x="6623939" y="4320286"/>
                </a:cubicBezTo>
                <a:lnTo>
                  <a:pt x="6630035" y="4312920"/>
                </a:lnTo>
                <a:lnTo>
                  <a:pt x="6623939" y="4320286"/>
                </a:lnTo>
                <a:cubicBezTo>
                  <a:pt x="6453505" y="4180078"/>
                  <a:pt x="6284087" y="4046982"/>
                  <a:pt x="6090920" y="3926205"/>
                </a:cubicBezTo>
                <a:cubicBezTo>
                  <a:pt x="5842762" y="3771011"/>
                  <a:pt x="5540883" y="3640963"/>
                  <a:pt x="5151120" y="3564382"/>
                </a:cubicBezTo>
                <a:lnTo>
                  <a:pt x="5152898" y="3554984"/>
                </a:lnTo>
                <a:lnTo>
                  <a:pt x="5151120" y="3564382"/>
                </a:lnTo>
                <a:cubicBezTo>
                  <a:pt x="4681855" y="3472307"/>
                  <a:pt x="4191762" y="3660648"/>
                  <a:pt x="3871341" y="3893058"/>
                </a:cubicBezTo>
                <a:cubicBezTo>
                  <a:pt x="3743325" y="3985768"/>
                  <a:pt x="3630803" y="4087749"/>
                  <a:pt x="3518281" y="4189730"/>
                </a:cubicBezTo>
                <a:cubicBezTo>
                  <a:pt x="3348736" y="4343400"/>
                  <a:pt x="3179318" y="4496816"/>
                  <a:pt x="2959227" y="4615815"/>
                </a:cubicBezTo>
                <a:cubicBezTo>
                  <a:pt x="2506726" y="4860290"/>
                  <a:pt x="1862074" y="4938014"/>
                  <a:pt x="1289304" y="4789043"/>
                </a:cubicBezTo>
                <a:cubicBezTo>
                  <a:pt x="701929" y="4636135"/>
                  <a:pt x="207010" y="4258183"/>
                  <a:pt x="0" y="382841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"/>
          <p:cNvSpPr/>
          <p:nvPr/>
        </p:nvSpPr>
        <p:spPr>
          <a:xfrm>
            <a:off x="-60566" y="5226666"/>
            <a:ext cx="18348580" cy="4672012"/>
          </a:xfrm>
          <a:custGeom>
            <a:rect b="b" l="l" r="r" t="t"/>
            <a:pathLst>
              <a:path extrusionOk="0" h="6229350" w="24464773">
                <a:moveTo>
                  <a:pt x="17018" y="3451098"/>
                </a:moveTo>
                <a:cubicBezTo>
                  <a:pt x="218567" y="3864864"/>
                  <a:pt x="697484" y="4237736"/>
                  <a:pt x="1269492" y="4395216"/>
                </a:cubicBezTo>
                <a:cubicBezTo>
                  <a:pt x="1823339" y="4547743"/>
                  <a:pt x="2447544" y="4482592"/>
                  <a:pt x="2887599" y="4259834"/>
                </a:cubicBezTo>
                <a:cubicBezTo>
                  <a:pt x="3100705" y="4151884"/>
                  <a:pt x="3265678" y="4010914"/>
                  <a:pt x="3432810" y="3868039"/>
                </a:cubicBezTo>
                <a:cubicBezTo>
                  <a:pt x="3544697" y="3772408"/>
                  <a:pt x="3657473" y="3676015"/>
                  <a:pt x="3785997" y="3588766"/>
                </a:cubicBezTo>
                <a:lnTo>
                  <a:pt x="3791331" y="3596640"/>
                </a:lnTo>
                <a:lnTo>
                  <a:pt x="3785997" y="3588766"/>
                </a:lnTo>
                <a:cubicBezTo>
                  <a:pt x="4106291" y="3371088"/>
                  <a:pt x="4594098" y="3195574"/>
                  <a:pt x="5060823" y="3286887"/>
                </a:cubicBezTo>
                <a:lnTo>
                  <a:pt x="5059045" y="3296285"/>
                </a:lnTo>
                <a:lnTo>
                  <a:pt x="5060823" y="3286887"/>
                </a:lnTo>
                <a:cubicBezTo>
                  <a:pt x="5463540" y="3365500"/>
                  <a:pt x="5782310" y="3483991"/>
                  <a:pt x="6046724" y="3624453"/>
                </a:cubicBezTo>
                <a:cubicBezTo>
                  <a:pt x="6252718" y="3733927"/>
                  <a:pt x="6435471" y="3853307"/>
                  <a:pt x="6620256" y="3983863"/>
                </a:cubicBezTo>
                <a:cubicBezTo>
                  <a:pt x="6635496" y="3994658"/>
                  <a:pt x="6651117" y="4005707"/>
                  <a:pt x="6666992" y="4016883"/>
                </a:cubicBezTo>
                <a:cubicBezTo>
                  <a:pt x="6683375" y="4028567"/>
                  <a:pt x="6700139" y="4040378"/>
                  <a:pt x="6717157" y="4052443"/>
                </a:cubicBezTo>
                <a:cubicBezTo>
                  <a:pt x="6728587" y="4060444"/>
                  <a:pt x="6740017" y="4068699"/>
                  <a:pt x="6751701" y="4076827"/>
                </a:cubicBezTo>
                <a:lnTo>
                  <a:pt x="6746240" y="4084574"/>
                </a:lnTo>
                <a:lnTo>
                  <a:pt x="6751701" y="4076827"/>
                </a:lnTo>
                <a:cubicBezTo>
                  <a:pt x="7001510" y="4252595"/>
                  <a:pt x="7320661" y="4487418"/>
                  <a:pt x="7568819" y="4695444"/>
                </a:cubicBezTo>
                <a:cubicBezTo>
                  <a:pt x="7735189" y="4834890"/>
                  <a:pt x="7873238" y="4939030"/>
                  <a:pt x="8048879" y="4984242"/>
                </a:cubicBezTo>
                <a:cubicBezTo>
                  <a:pt x="8119618" y="5002530"/>
                  <a:pt x="8188706" y="5011928"/>
                  <a:pt x="8262747" y="5013071"/>
                </a:cubicBezTo>
                <a:cubicBezTo>
                  <a:pt x="8571992" y="5018024"/>
                  <a:pt x="8967343" y="4828667"/>
                  <a:pt x="9184513" y="4557776"/>
                </a:cubicBezTo>
                <a:lnTo>
                  <a:pt x="9192006" y="4563745"/>
                </a:lnTo>
                <a:lnTo>
                  <a:pt x="9184513" y="4557776"/>
                </a:lnTo>
                <a:cubicBezTo>
                  <a:pt x="9253474" y="4471670"/>
                  <a:pt x="9312783" y="4379341"/>
                  <a:pt x="9372473" y="4286123"/>
                </a:cubicBezTo>
                <a:cubicBezTo>
                  <a:pt x="9432544" y="4192397"/>
                  <a:pt x="9493250" y="4097782"/>
                  <a:pt x="9564497" y="4008882"/>
                </a:cubicBezTo>
                <a:cubicBezTo>
                  <a:pt x="9646920" y="3906012"/>
                  <a:pt x="9743567" y="3810635"/>
                  <a:pt x="9870440" y="3732403"/>
                </a:cubicBezTo>
                <a:cubicBezTo>
                  <a:pt x="10316210" y="3457956"/>
                  <a:pt x="10970133" y="3460115"/>
                  <a:pt x="11452987" y="3637534"/>
                </a:cubicBezTo>
                <a:cubicBezTo>
                  <a:pt x="11930761" y="3813302"/>
                  <a:pt x="12278360" y="4132326"/>
                  <a:pt x="12584684" y="4464685"/>
                </a:cubicBezTo>
                <a:cubicBezTo>
                  <a:pt x="12678664" y="4566793"/>
                  <a:pt x="12770612" y="4672203"/>
                  <a:pt x="12863195" y="4778502"/>
                </a:cubicBezTo>
                <a:cubicBezTo>
                  <a:pt x="12957683" y="4886960"/>
                  <a:pt x="13053060" y="4996434"/>
                  <a:pt x="13152628" y="5104511"/>
                </a:cubicBezTo>
                <a:cubicBezTo>
                  <a:pt x="13232638" y="5191379"/>
                  <a:pt x="13315315" y="5277231"/>
                  <a:pt x="13402310" y="5360924"/>
                </a:cubicBezTo>
                <a:lnTo>
                  <a:pt x="13395706" y="5367782"/>
                </a:lnTo>
                <a:lnTo>
                  <a:pt x="13402310" y="5360924"/>
                </a:lnTo>
                <a:cubicBezTo>
                  <a:pt x="13448665" y="5405374"/>
                  <a:pt x="13496036" y="5448681"/>
                  <a:pt x="13544931" y="5490972"/>
                </a:cubicBezTo>
                <a:lnTo>
                  <a:pt x="13538708" y="5498211"/>
                </a:lnTo>
                <a:lnTo>
                  <a:pt x="13544931" y="5490972"/>
                </a:lnTo>
                <a:cubicBezTo>
                  <a:pt x="13985747" y="5870067"/>
                  <a:pt x="14550390" y="6106160"/>
                  <a:pt x="15154910" y="6165850"/>
                </a:cubicBezTo>
                <a:cubicBezTo>
                  <a:pt x="15600298" y="6210554"/>
                  <a:pt x="16067405" y="6156198"/>
                  <a:pt x="16467201" y="5994908"/>
                </a:cubicBezTo>
                <a:lnTo>
                  <a:pt x="16470757" y="6003798"/>
                </a:lnTo>
                <a:lnTo>
                  <a:pt x="16467201" y="5994908"/>
                </a:lnTo>
                <a:cubicBezTo>
                  <a:pt x="16834231" y="5846826"/>
                  <a:pt x="17126966" y="5635244"/>
                  <a:pt x="17377919" y="5388356"/>
                </a:cubicBezTo>
                <a:cubicBezTo>
                  <a:pt x="17678781" y="5092573"/>
                  <a:pt x="17918938" y="4746752"/>
                  <a:pt x="18159221" y="4400423"/>
                </a:cubicBezTo>
                <a:cubicBezTo>
                  <a:pt x="18248248" y="4272153"/>
                  <a:pt x="18337276" y="4143756"/>
                  <a:pt x="18429478" y="4018153"/>
                </a:cubicBezTo>
                <a:lnTo>
                  <a:pt x="18437097" y="4023741"/>
                </a:lnTo>
                <a:lnTo>
                  <a:pt x="18429351" y="4018153"/>
                </a:lnTo>
                <a:cubicBezTo>
                  <a:pt x="18513806" y="3902329"/>
                  <a:pt x="18601563" y="3787140"/>
                  <a:pt x="18692369" y="3673475"/>
                </a:cubicBezTo>
                <a:lnTo>
                  <a:pt x="18699861" y="3679444"/>
                </a:lnTo>
                <a:lnTo>
                  <a:pt x="18692369" y="3673475"/>
                </a:lnTo>
                <a:cubicBezTo>
                  <a:pt x="19992340" y="2041906"/>
                  <a:pt x="21960967" y="658876"/>
                  <a:pt x="24459947" y="0"/>
                </a:cubicBezTo>
                <a:lnTo>
                  <a:pt x="24464773" y="18415"/>
                </a:lnTo>
                <a:cubicBezTo>
                  <a:pt x="21969731" y="676148"/>
                  <a:pt x="20004659" y="2056892"/>
                  <a:pt x="18707482" y="3685032"/>
                </a:cubicBezTo>
                <a:cubicBezTo>
                  <a:pt x="18616931" y="3798570"/>
                  <a:pt x="18529301" y="3913505"/>
                  <a:pt x="18444973" y="4029075"/>
                </a:cubicBezTo>
                <a:cubicBezTo>
                  <a:pt x="18353025" y="4154551"/>
                  <a:pt x="18264125" y="4282694"/>
                  <a:pt x="18175098" y="4410964"/>
                </a:cubicBezTo>
                <a:cubicBezTo>
                  <a:pt x="17934940" y="4757039"/>
                  <a:pt x="17693895" y="5104384"/>
                  <a:pt x="17391508" y="5401564"/>
                </a:cubicBezTo>
                <a:lnTo>
                  <a:pt x="17384777" y="5394833"/>
                </a:lnTo>
                <a:lnTo>
                  <a:pt x="17391508" y="5401564"/>
                </a:lnTo>
                <a:cubicBezTo>
                  <a:pt x="17139032" y="5649849"/>
                  <a:pt x="16844264" y="5862955"/>
                  <a:pt x="16474567" y="6012180"/>
                </a:cubicBezTo>
                <a:cubicBezTo>
                  <a:pt x="16071470" y="6174740"/>
                  <a:pt x="15601315" y="6229350"/>
                  <a:pt x="15153261" y="6184392"/>
                </a:cubicBezTo>
                <a:lnTo>
                  <a:pt x="15154149" y="6174867"/>
                </a:lnTo>
                <a:lnTo>
                  <a:pt x="15153261" y="6184392"/>
                </a:lnTo>
                <a:cubicBezTo>
                  <a:pt x="14545057" y="6124321"/>
                  <a:pt x="13976732" y="5886704"/>
                  <a:pt x="13532739" y="5505069"/>
                </a:cubicBezTo>
                <a:cubicBezTo>
                  <a:pt x="13483463" y="5462651"/>
                  <a:pt x="13435965" y="5418963"/>
                  <a:pt x="13389357" y="5374386"/>
                </a:cubicBezTo>
                <a:cubicBezTo>
                  <a:pt x="13301981" y="5290439"/>
                  <a:pt x="13219050" y="5204206"/>
                  <a:pt x="13138787" y="5117211"/>
                </a:cubicBezTo>
                <a:cubicBezTo>
                  <a:pt x="13039090" y="5008880"/>
                  <a:pt x="12943460" y="4899279"/>
                  <a:pt x="12849099" y="4790821"/>
                </a:cubicBezTo>
                <a:cubicBezTo>
                  <a:pt x="12756389" y="4684395"/>
                  <a:pt x="12664822" y="4579239"/>
                  <a:pt x="12570969" y="4477385"/>
                </a:cubicBezTo>
                <a:lnTo>
                  <a:pt x="12577954" y="4470908"/>
                </a:lnTo>
                <a:lnTo>
                  <a:pt x="12570969" y="4477385"/>
                </a:lnTo>
                <a:cubicBezTo>
                  <a:pt x="12265280" y="4145661"/>
                  <a:pt x="11920094" y="3829431"/>
                  <a:pt x="11446638" y="3655187"/>
                </a:cubicBezTo>
                <a:lnTo>
                  <a:pt x="11449940" y="3646297"/>
                </a:lnTo>
                <a:lnTo>
                  <a:pt x="11446638" y="3655187"/>
                </a:lnTo>
                <a:cubicBezTo>
                  <a:pt x="10967594" y="3479165"/>
                  <a:pt x="10320148" y="3477768"/>
                  <a:pt x="9880728" y="3748405"/>
                </a:cubicBezTo>
                <a:lnTo>
                  <a:pt x="9875775" y="3740277"/>
                </a:lnTo>
                <a:lnTo>
                  <a:pt x="9880728" y="3748405"/>
                </a:lnTo>
                <a:cubicBezTo>
                  <a:pt x="9756141" y="3825240"/>
                  <a:pt x="9661018" y="3919093"/>
                  <a:pt x="9579611" y="4020693"/>
                </a:cubicBezTo>
                <a:cubicBezTo>
                  <a:pt x="9509126" y="4108704"/>
                  <a:pt x="9448928" y="4202430"/>
                  <a:pt x="9388730" y="4296283"/>
                </a:cubicBezTo>
                <a:cubicBezTo>
                  <a:pt x="9329040" y="4389374"/>
                  <a:pt x="9269223" y="4482592"/>
                  <a:pt x="9199627" y="4569460"/>
                </a:cubicBezTo>
                <a:cubicBezTo>
                  <a:pt x="8979028" y="4844669"/>
                  <a:pt x="8578216" y="5037074"/>
                  <a:pt x="8262621" y="5031994"/>
                </a:cubicBezTo>
                <a:lnTo>
                  <a:pt x="8262748" y="5022469"/>
                </a:lnTo>
                <a:lnTo>
                  <a:pt x="8262621" y="5031994"/>
                </a:lnTo>
                <a:cubicBezTo>
                  <a:pt x="8187056" y="5030851"/>
                  <a:pt x="8116571" y="5021199"/>
                  <a:pt x="8044308" y="5002657"/>
                </a:cubicBezTo>
                <a:lnTo>
                  <a:pt x="8046721" y="4993386"/>
                </a:lnTo>
                <a:lnTo>
                  <a:pt x="8044308" y="5002657"/>
                </a:lnTo>
                <a:cubicBezTo>
                  <a:pt x="7864095" y="4956302"/>
                  <a:pt x="7723125" y="4849495"/>
                  <a:pt x="7556755" y="4710049"/>
                </a:cubicBezTo>
                <a:lnTo>
                  <a:pt x="7562851" y="4702810"/>
                </a:lnTo>
                <a:lnTo>
                  <a:pt x="7556755" y="4710049"/>
                </a:lnTo>
                <a:cubicBezTo>
                  <a:pt x="7309105" y="4502531"/>
                  <a:pt x="6990462" y="4268089"/>
                  <a:pt x="6740907" y="4092448"/>
                </a:cubicBezTo>
                <a:cubicBezTo>
                  <a:pt x="6729223" y="4084193"/>
                  <a:pt x="6717666" y="4076065"/>
                  <a:pt x="6706363" y="4068064"/>
                </a:cubicBezTo>
                <a:cubicBezTo>
                  <a:pt x="6689345" y="4055999"/>
                  <a:pt x="6672581" y="4044188"/>
                  <a:pt x="6656198" y="4032504"/>
                </a:cubicBezTo>
                <a:cubicBezTo>
                  <a:pt x="6640323" y="4021328"/>
                  <a:pt x="6624829" y="4010279"/>
                  <a:pt x="6609462" y="3999484"/>
                </a:cubicBezTo>
                <a:lnTo>
                  <a:pt x="6614923" y="3991737"/>
                </a:lnTo>
                <a:lnTo>
                  <a:pt x="6609462" y="3999484"/>
                </a:lnTo>
                <a:cubicBezTo>
                  <a:pt x="6425058" y="3869055"/>
                  <a:pt x="6242940" y="3750183"/>
                  <a:pt x="6037962" y="3641344"/>
                </a:cubicBezTo>
                <a:lnTo>
                  <a:pt x="6042407" y="3632962"/>
                </a:lnTo>
                <a:lnTo>
                  <a:pt x="6037962" y="3641344"/>
                </a:lnTo>
                <a:cubicBezTo>
                  <a:pt x="5775326" y="3501771"/>
                  <a:pt x="5458334" y="3384042"/>
                  <a:pt x="5057268" y="3305683"/>
                </a:cubicBezTo>
                <a:cubicBezTo>
                  <a:pt x="4597020" y="3215767"/>
                  <a:pt x="4114420" y="3388868"/>
                  <a:pt x="3796793" y="3604641"/>
                </a:cubicBezTo>
                <a:cubicBezTo>
                  <a:pt x="3669412" y="3691255"/>
                  <a:pt x="3557271" y="3787013"/>
                  <a:pt x="3445384" y="3882644"/>
                </a:cubicBezTo>
                <a:cubicBezTo>
                  <a:pt x="3278379" y="4025392"/>
                  <a:pt x="3111755" y="4167759"/>
                  <a:pt x="2896363" y="4276852"/>
                </a:cubicBezTo>
                <a:lnTo>
                  <a:pt x="2892045" y="4268343"/>
                </a:lnTo>
                <a:lnTo>
                  <a:pt x="2896363" y="4276852"/>
                </a:lnTo>
                <a:cubicBezTo>
                  <a:pt x="2451863" y="4502023"/>
                  <a:pt x="1822832" y="4567301"/>
                  <a:pt x="1264667" y="4413631"/>
                </a:cubicBezTo>
                <a:lnTo>
                  <a:pt x="1267207" y="4404487"/>
                </a:lnTo>
                <a:lnTo>
                  <a:pt x="1264667" y="4413631"/>
                </a:lnTo>
                <a:cubicBezTo>
                  <a:pt x="688467" y="4255008"/>
                  <a:pt x="204343" y="3879088"/>
                  <a:pt x="0" y="345948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"/>
          <p:cNvSpPr/>
          <p:nvPr/>
        </p:nvSpPr>
        <p:spPr>
          <a:xfrm>
            <a:off x="-56013" y="5368833"/>
            <a:ext cx="18343626" cy="4464939"/>
          </a:xfrm>
          <a:custGeom>
            <a:rect b="b" l="l" r="r" t="t"/>
            <a:pathLst>
              <a:path extrusionOk="0" h="5953252" w="24458168">
                <a:moveTo>
                  <a:pt x="17017" y="3082163"/>
                </a:moveTo>
                <a:cubicBezTo>
                  <a:pt x="216153" y="3486150"/>
                  <a:pt x="684275" y="3856609"/>
                  <a:pt x="1244853" y="4019931"/>
                </a:cubicBezTo>
                <a:cubicBezTo>
                  <a:pt x="1784222" y="4177157"/>
                  <a:pt x="2393060" y="4124071"/>
                  <a:pt x="2824860" y="3920617"/>
                </a:cubicBezTo>
                <a:cubicBezTo>
                  <a:pt x="3033267" y="3822446"/>
                  <a:pt x="3195573" y="3692271"/>
                  <a:pt x="3360165" y="3560318"/>
                </a:cubicBezTo>
                <a:cubicBezTo>
                  <a:pt x="3471417" y="3471037"/>
                  <a:pt x="3583812" y="3380994"/>
                  <a:pt x="3711574" y="3299968"/>
                </a:cubicBezTo>
                <a:cubicBezTo>
                  <a:pt x="4029201" y="3098927"/>
                  <a:pt x="4509388" y="2938780"/>
                  <a:pt x="4966461" y="3028061"/>
                </a:cubicBezTo>
                <a:lnTo>
                  <a:pt x="4964683" y="3037459"/>
                </a:lnTo>
                <a:lnTo>
                  <a:pt x="4966461" y="3028061"/>
                </a:lnTo>
                <a:cubicBezTo>
                  <a:pt x="5379719" y="3108579"/>
                  <a:pt x="5713729" y="3214243"/>
                  <a:pt x="5991986" y="3338703"/>
                </a:cubicBezTo>
                <a:cubicBezTo>
                  <a:pt x="6209664" y="3436112"/>
                  <a:pt x="6404990" y="3541141"/>
                  <a:pt x="6604253" y="3662045"/>
                </a:cubicBezTo>
                <a:cubicBezTo>
                  <a:pt x="6649211" y="3689477"/>
                  <a:pt x="6696201" y="3718433"/>
                  <a:pt x="6745477" y="3749040"/>
                </a:cubicBezTo>
                <a:lnTo>
                  <a:pt x="6740397" y="3757168"/>
                </a:lnTo>
                <a:lnTo>
                  <a:pt x="6745477" y="3749040"/>
                </a:lnTo>
                <a:cubicBezTo>
                  <a:pt x="7012812" y="3915156"/>
                  <a:pt x="7351394" y="4150360"/>
                  <a:pt x="7598409" y="4370451"/>
                </a:cubicBezTo>
                <a:cubicBezTo>
                  <a:pt x="7763255" y="4517390"/>
                  <a:pt x="7890763" y="4630547"/>
                  <a:pt x="8058403" y="4687189"/>
                </a:cubicBezTo>
                <a:cubicBezTo>
                  <a:pt x="8126221" y="4710176"/>
                  <a:pt x="8193023" y="4724527"/>
                  <a:pt x="8266302" y="4730750"/>
                </a:cubicBezTo>
                <a:cubicBezTo>
                  <a:pt x="8574150" y="4757420"/>
                  <a:pt x="8998076" y="4583557"/>
                  <a:pt x="9231248" y="4311396"/>
                </a:cubicBezTo>
                <a:lnTo>
                  <a:pt x="9238487" y="4317619"/>
                </a:lnTo>
                <a:lnTo>
                  <a:pt x="9231248" y="4311396"/>
                </a:lnTo>
                <a:cubicBezTo>
                  <a:pt x="9305924" y="4224147"/>
                  <a:pt x="9369551" y="4129659"/>
                  <a:pt x="9433686" y="4034155"/>
                </a:cubicBezTo>
                <a:cubicBezTo>
                  <a:pt x="9498330" y="3937889"/>
                  <a:pt x="9563734" y="3840734"/>
                  <a:pt x="9641331" y="3750056"/>
                </a:cubicBezTo>
                <a:cubicBezTo>
                  <a:pt x="9719055" y="3659251"/>
                  <a:pt x="9809352" y="3575050"/>
                  <a:pt x="9924033" y="3504692"/>
                </a:cubicBezTo>
                <a:cubicBezTo>
                  <a:pt x="10367263" y="3233420"/>
                  <a:pt x="11009883" y="3226689"/>
                  <a:pt x="11489816" y="3392043"/>
                </a:cubicBezTo>
                <a:lnTo>
                  <a:pt x="11486768" y="3401060"/>
                </a:lnTo>
                <a:lnTo>
                  <a:pt x="11489816" y="3392043"/>
                </a:lnTo>
                <a:cubicBezTo>
                  <a:pt x="11963526" y="3555111"/>
                  <a:pt x="12315062" y="3859911"/>
                  <a:pt x="12625196" y="4180713"/>
                </a:cubicBezTo>
                <a:lnTo>
                  <a:pt x="12618338" y="4187317"/>
                </a:lnTo>
                <a:lnTo>
                  <a:pt x="12625196" y="4180713"/>
                </a:lnTo>
                <a:cubicBezTo>
                  <a:pt x="12737083" y="4296410"/>
                  <a:pt x="12845669" y="4417060"/>
                  <a:pt x="12955523" y="4538980"/>
                </a:cubicBezTo>
                <a:cubicBezTo>
                  <a:pt x="13068173" y="4663948"/>
                  <a:pt x="13182091" y="4790440"/>
                  <a:pt x="13302106" y="4914646"/>
                </a:cubicBezTo>
                <a:cubicBezTo>
                  <a:pt x="13348843" y="4963033"/>
                  <a:pt x="13396468" y="5011039"/>
                  <a:pt x="13445362" y="5058410"/>
                </a:cubicBezTo>
                <a:lnTo>
                  <a:pt x="13438758" y="5065268"/>
                </a:lnTo>
                <a:lnTo>
                  <a:pt x="13445362" y="5058410"/>
                </a:lnTo>
                <a:cubicBezTo>
                  <a:pt x="13490955" y="5102606"/>
                  <a:pt x="13537310" y="5145786"/>
                  <a:pt x="13585189" y="5187823"/>
                </a:cubicBezTo>
                <a:lnTo>
                  <a:pt x="13578839" y="5194935"/>
                </a:lnTo>
                <a:lnTo>
                  <a:pt x="13585062" y="5187823"/>
                </a:lnTo>
                <a:cubicBezTo>
                  <a:pt x="14015211" y="5565648"/>
                  <a:pt x="14553183" y="5808599"/>
                  <a:pt x="15139034" y="5880354"/>
                </a:cubicBezTo>
                <a:cubicBezTo>
                  <a:pt x="15570834" y="5934075"/>
                  <a:pt x="16028543" y="5890895"/>
                  <a:pt x="16424401" y="5742559"/>
                </a:cubicBezTo>
                <a:cubicBezTo>
                  <a:pt x="16787495" y="5606542"/>
                  <a:pt x="17080864" y="5407152"/>
                  <a:pt x="17334737" y="5172456"/>
                </a:cubicBezTo>
                <a:cubicBezTo>
                  <a:pt x="17641824" y="4888865"/>
                  <a:pt x="17890362" y="4553966"/>
                  <a:pt x="18139663" y="4218178"/>
                </a:cubicBezTo>
                <a:cubicBezTo>
                  <a:pt x="18229199" y="4097528"/>
                  <a:pt x="18318860" y="3976751"/>
                  <a:pt x="18411316" y="3858260"/>
                </a:cubicBezTo>
                <a:lnTo>
                  <a:pt x="18418809" y="3864102"/>
                </a:lnTo>
                <a:lnTo>
                  <a:pt x="18411316" y="3858260"/>
                </a:lnTo>
                <a:cubicBezTo>
                  <a:pt x="18497930" y="3746627"/>
                  <a:pt x="18587720" y="3635756"/>
                  <a:pt x="18680429" y="3526028"/>
                </a:cubicBezTo>
                <a:lnTo>
                  <a:pt x="18687669" y="3532124"/>
                </a:lnTo>
                <a:lnTo>
                  <a:pt x="18680429" y="3526028"/>
                </a:lnTo>
                <a:cubicBezTo>
                  <a:pt x="20007070" y="1954784"/>
                  <a:pt x="21976079" y="626999"/>
                  <a:pt x="24453469" y="0"/>
                </a:cubicBezTo>
                <a:lnTo>
                  <a:pt x="24458168" y="18415"/>
                </a:lnTo>
                <a:cubicBezTo>
                  <a:pt x="21984715" y="644398"/>
                  <a:pt x="20019136" y="1970024"/>
                  <a:pt x="18695543" y="3538474"/>
                </a:cubicBezTo>
                <a:cubicBezTo>
                  <a:pt x="18603086" y="3647948"/>
                  <a:pt x="18513425" y="3758692"/>
                  <a:pt x="18426937" y="3870071"/>
                </a:cubicBezTo>
                <a:cubicBezTo>
                  <a:pt x="18334735" y="3988308"/>
                  <a:pt x="18245201" y="4108831"/>
                  <a:pt x="18155538" y="4229608"/>
                </a:cubicBezTo>
                <a:cubicBezTo>
                  <a:pt x="17906491" y="4565142"/>
                  <a:pt x="17656809" y="4901565"/>
                  <a:pt x="17348327" y="5186553"/>
                </a:cubicBezTo>
                <a:lnTo>
                  <a:pt x="17341850" y="5179568"/>
                </a:lnTo>
                <a:lnTo>
                  <a:pt x="17348327" y="5186553"/>
                </a:lnTo>
                <a:cubicBezTo>
                  <a:pt x="17092930" y="5422646"/>
                  <a:pt x="16797528" y="5623433"/>
                  <a:pt x="16431768" y="5760466"/>
                </a:cubicBezTo>
                <a:lnTo>
                  <a:pt x="16428465" y="5751576"/>
                </a:lnTo>
                <a:lnTo>
                  <a:pt x="16431768" y="5760466"/>
                </a:lnTo>
                <a:cubicBezTo>
                  <a:pt x="16032733" y="5909945"/>
                  <a:pt x="15571851" y="5953252"/>
                  <a:pt x="15137383" y="5899277"/>
                </a:cubicBezTo>
                <a:lnTo>
                  <a:pt x="15138527" y="5889879"/>
                </a:lnTo>
                <a:lnTo>
                  <a:pt x="15137383" y="5899277"/>
                </a:lnTo>
                <a:cubicBezTo>
                  <a:pt x="14547723" y="5827014"/>
                  <a:pt x="14006195" y="5582539"/>
                  <a:pt x="13573252" y="5202174"/>
                </a:cubicBezTo>
                <a:cubicBezTo>
                  <a:pt x="13525119" y="5159883"/>
                  <a:pt x="13478509" y="5116449"/>
                  <a:pt x="13432662" y="5072126"/>
                </a:cubicBezTo>
                <a:cubicBezTo>
                  <a:pt x="13383640" y="5024501"/>
                  <a:pt x="13335761" y="4976368"/>
                  <a:pt x="13288899" y="4927981"/>
                </a:cubicBezTo>
                <a:cubicBezTo>
                  <a:pt x="13168503" y="4803521"/>
                  <a:pt x="13054456" y="4676775"/>
                  <a:pt x="12941808" y="4551807"/>
                </a:cubicBezTo>
                <a:cubicBezTo>
                  <a:pt x="12831952" y="4429760"/>
                  <a:pt x="12723495" y="4309364"/>
                  <a:pt x="12611862" y="4194048"/>
                </a:cubicBezTo>
                <a:cubicBezTo>
                  <a:pt x="12302362" y="3873881"/>
                  <a:pt x="11953494" y="3571748"/>
                  <a:pt x="11483975" y="3410077"/>
                </a:cubicBezTo>
                <a:cubicBezTo>
                  <a:pt x="11007851" y="3246120"/>
                  <a:pt x="10371455" y="3253486"/>
                  <a:pt x="9934321" y="3520948"/>
                </a:cubicBezTo>
                <a:lnTo>
                  <a:pt x="9929368" y="3512820"/>
                </a:lnTo>
                <a:lnTo>
                  <a:pt x="9934321" y="3520948"/>
                </a:lnTo>
                <a:cubicBezTo>
                  <a:pt x="9821672" y="3590036"/>
                  <a:pt x="9732899" y="3672840"/>
                  <a:pt x="9656190" y="3762375"/>
                </a:cubicBezTo>
                <a:cubicBezTo>
                  <a:pt x="9579483" y="3851910"/>
                  <a:pt x="9514713" y="3948303"/>
                  <a:pt x="9449943" y="4044696"/>
                </a:cubicBezTo>
                <a:cubicBezTo>
                  <a:pt x="9385808" y="4140073"/>
                  <a:pt x="9321673" y="4235577"/>
                  <a:pt x="9246108" y="4323715"/>
                </a:cubicBezTo>
                <a:cubicBezTo>
                  <a:pt x="9009252" y="4600067"/>
                  <a:pt x="8579485" y="4776851"/>
                  <a:pt x="8265033" y="4749673"/>
                </a:cubicBezTo>
                <a:lnTo>
                  <a:pt x="8265795" y="4740148"/>
                </a:lnTo>
                <a:lnTo>
                  <a:pt x="8265033" y="4749673"/>
                </a:lnTo>
                <a:cubicBezTo>
                  <a:pt x="8190102" y="4743323"/>
                  <a:pt x="8121776" y="4728591"/>
                  <a:pt x="8052562" y="4705096"/>
                </a:cubicBezTo>
                <a:lnTo>
                  <a:pt x="8055610" y="4696079"/>
                </a:lnTo>
                <a:lnTo>
                  <a:pt x="8052562" y="4705096"/>
                </a:lnTo>
                <a:cubicBezTo>
                  <a:pt x="7880603" y="4647057"/>
                  <a:pt x="7750175" y="4530979"/>
                  <a:pt x="7585964" y="4384548"/>
                </a:cubicBezTo>
                <a:lnTo>
                  <a:pt x="7592314" y="4377436"/>
                </a:lnTo>
                <a:lnTo>
                  <a:pt x="7585964" y="4384548"/>
                </a:lnTo>
                <a:cubicBezTo>
                  <a:pt x="7340091" y="4165473"/>
                  <a:pt x="7002526" y="3930904"/>
                  <a:pt x="6735699" y="3765169"/>
                </a:cubicBezTo>
                <a:cubicBezTo>
                  <a:pt x="6686423" y="3734435"/>
                  <a:pt x="6639560" y="3705606"/>
                  <a:pt x="6594602" y="3678174"/>
                </a:cubicBezTo>
                <a:lnTo>
                  <a:pt x="6599555" y="3670046"/>
                </a:lnTo>
                <a:lnTo>
                  <a:pt x="6594602" y="3678174"/>
                </a:lnTo>
                <a:cubicBezTo>
                  <a:pt x="6395847" y="3557651"/>
                  <a:pt x="6201156" y="3453003"/>
                  <a:pt x="5984367" y="3355975"/>
                </a:cubicBezTo>
                <a:lnTo>
                  <a:pt x="5988304" y="3347339"/>
                </a:lnTo>
                <a:lnTo>
                  <a:pt x="5984367" y="3355975"/>
                </a:lnTo>
                <a:cubicBezTo>
                  <a:pt x="5707634" y="3232150"/>
                  <a:pt x="5375021" y="3126867"/>
                  <a:pt x="4962906" y="3046603"/>
                </a:cubicBezTo>
                <a:cubicBezTo>
                  <a:pt x="4512056" y="2958592"/>
                  <a:pt x="4036822" y="3116580"/>
                  <a:pt x="3721862" y="3315970"/>
                </a:cubicBezTo>
                <a:lnTo>
                  <a:pt x="3716782" y="3307969"/>
                </a:lnTo>
                <a:lnTo>
                  <a:pt x="3721862" y="3315970"/>
                </a:lnTo>
                <a:cubicBezTo>
                  <a:pt x="3594989" y="3396234"/>
                  <a:pt x="3483483" y="3485769"/>
                  <a:pt x="3372104" y="3575050"/>
                </a:cubicBezTo>
                <a:cubicBezTo>
                  <a:pt x="3207639" y="3706876"/>
                  <a:pt x="3043682" y="3838575"/>
                  <a:pt x="2832989" y="3937762"/>
                </a:cubicBezTo>
                <a:lnTo>
                  <a:pt x="2828925" y="3929126"/>
                </a:lnTo>
                <a:lnTo>
                  <a:pt x="2832989" y="3937762"/>
                </a:lnTo>
                <a:cubicBezTo>
                  <a:pt x="2396744" y="4143375"/>
                  <a:pt x="1783080" y="4196588"/>
                  <a:pt x="1239520" y="4038092"/>
                </a:cubicBezTo>
                <a:lnTo>
                  <a:pt x="1242187" y="4028948"/>
                </a:lnTo>
                <a:lnTo>
                  <a:pt x="1239520" y="4038092"/>
                </a:lnTo>
                <a:cubicBezTo>
                  <a:pt x="675005" y="3873627"/>
                  <a:pt x="201930" y="3500247"/>
                  <a:pt x="0" y="309041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"/>
          <p:cNvSpPr/>
          <p:nvPr/>
        </p:nvSpPr>
        <p:spPr>
          <a:xfrm>
            <a:off x="-51460" y="5511215"/>
            <a:ext cx="18338483" cy="4257960"/>
          </a:xfrm>
          <a:custGeom>
            <a:rect b="b" l="l" r="r" t="t"/>
            <a:pathLst>
              <a:path extrusionOk="0" h="5677281" w="24451310">
                <a:moveTo>
                  <a:pt x="17018" y="2712974"/>
                </a:moveTo>
                <a:cubicBezTo>
                  <a:pt x="213741" y="3107182"/>
                  <a:pt x="671195" y="3475101"/>
                  <a:pt x="1220089" y="3644519"/>
                </a:cubicBezTo>
                <a:lnTo>
                  <a:pt x="1217295" y="3653663"/>
                </a:lnTo>
                <a:lnTo>
                  <a:pt x="1220089" y="3644519"/>
                </a:lnTo>
                <a:cubicBezTo>
                  <a:pt x="1744853" y="3806317"/>
                  <a:pt x="2338197" y="3765677"/>
                  <a:pt x="2762123" y="3581527"/>
                </a:cubicBezTo>
                <a:lnTo>
                  <a:pt x="2765933" y="3590290"/>
                </a:lnTo>
                <a:lnTo>
                  <a:pt x="2762123" y="3581527"/>
                </a:lnTo>
                <a:cubicBezTo>
                  <a:pt x="2965958" y="3493008"/>
                  <a:pt x="3125724" y="3373501"/>
                  <a:pt x="3287776" y="3252216"/>
                </a:cubicBezTo>
                <a:cubicBezTo>
                  <a:pt x="3398393" y="3169412"/>
                  <a:pt x="3510280" y="3085719"/>
                  <a:pt x="3637407" y="3011297"/>
                </a:cubicBezTo>
                <a:lnTo>
                  <a:pt x="3642233" y="3019552"/>
                </a:lnTo>
                <a:lnTo>
                  <a:pt x="3637407" y="3011297"/>
                </a:lnTo>
                <a:cubicBezTo>
                  <a:pt x="3952367" y="2826766"/>
                  <a:pt x="4424553" y="2682367"/>
                  <a:pt x="4872482" y="2769235"/>
                </a:cubicBezTo>
                <a:cubicBezTo>
                  <a:pt x="5296408" y="2851531"/>
                  <a:pt x="5645531" y="2944368"/>
                  <a:pt x="5937758" y="3053080"/>
                </a:cubicBezTo>
                <a:cubicBezTo>
                  <a:pt x="6167247" y="3138424"/>
                  <a:pt x="6375146" y="3229229"/>
                  <a:pt x="6588633" y="3340354"/>
                </a:cubicBezTo>
                <a:cubicBezTo>
                  <a:pt x="6636766" y="3365500"/>
                  <a:pt x="6687058" y="3392551"/>
                  <a:pt x="6739509" y="3421380"/>
                </a:cubicBezTo>
                <a:lnTo>
                  <a:pt x="6734937" y="3429762"/>
                </a:lnTo>
                <a:lnTo>
                  <a:pt x="6739509" y="3421380"/>
                </a:lnTo>
                <a:cubicBezTo>
                  <a:pt x="7024497" y="3577844"/>
                  <a:pt x="7382510" y="3813429"/>
                  <a:pt x="7628001" y="4045331"/>
                </a:cubicBezTo>
                <a:cubicBezTo>
                  <a:pt x="7646670" y="4062984"/>
                  <a:pt x="7664831" y="4080256"/>
                  <a:pt x="7682484" y="4097147"/>
                </a:cubicBezTo>
                <a:cubicBezTo>
                  <a:pt x="7699248" y="4113149"/>
                  <a:pt x="7715631" y="4128770"/>
                  <a:pt x="7731760" y="4144010"/>
                </a:cubicBezTo>
                <a:cubicBezTo>
                  <a:pt x="7846060" y="4251960"/>
                  <a:pt x="7944358" y="4337558"/>
                  <a:pt x="8068183" y="4390263"/>
                </a:cubicBezTo>
                <a:cubicBezTo>
                  <a:pt x="8132953" y="4417949"/>
                  <a:pt x="8197469" y="4437253"/>
                  <a:pt x="8270494" y="4448810"/>
                </a:cubicBezTo>
                <a:lnTo>
                  <a:pt x="8268970" y="4458208"/>
                </a:lnTo>
                <a:lnTo>
                  <a:pt x="8270494" y="4448810"/>
                </a:lnTo>
                <a:cubicBezTo>
                  <a:pt x="8576945" y="4496943"/>
                  <a:pt x="9029065" y="4338701"/>
                  <a:pt x="9278620" y="4065524"/>
                </a:cubicBezTo>
                <a:lnTo>
                  <a:pt x="9285605" y="4072001"/>
                </a:lnTo>
                <a:lnTo>
                  <a:pt x="9278620" y="4065524"/>
                </a:lnTo>
                <a:cubicBezTo>
                  <a:pt x="9358630" y="3977894"/>
                  <a:pt x="9426194" y="3882009"/>
                  <a:pt x="9494393" y="3784981"/>
                </a:cubicBezTo>
                <a:cubicBezTo>
                  <a:pt x="9563354" y="3687064"/>
                  <a:pt x="9633077" y="3587877"/>
                  <a:pt x="9716643" y="3496310"/>
                </a:cubicBezTo>
                <a:cubicBezTo>
                  <a:pt x="9790049" y="3415919"/>
                  <a:pt x="9874250" y="3341116"/>
                  <a:pt x="9978390" y="3277616"/>
                </a:cubicBezTo>
                <a:cubicBezTo>
                  <a:pt x="10418826" y="3009773"/>
                  <a:pt x="11050270" y="2994279"/>
                  <a:pt x="11527282" y="3147060"/>
                </a:cubicBezTo>
                <a:cubicBezTo>
                  <a:pt x="11997055" y="3297555"/>
                  <a:pt x="12352147" y="3587877"/>
                  <a:pt x="12666345" y="3897376"/>
                </a:cubicBezTo>
                <a:lnTo>
                  <a:pt x="12659614" y="3904107"/>
                </a:lnTo>
                <a:lnTo>
                  <a:pt x="12666345" y="3897376"/>
                </a:lnTo>
                <a:cubicBezTo>
                  <a:pt x="12800076" y="4029075"/>
                  <a:pt x="12929235" y="4168140"/>
                  <a:pt x="13060298" y="4309110"/>
                </a:cubicBezTo>
                <a:cubicBezTo>
                  <a:pt x="13195427" y="4454525"/>
                  <a:pt x="13332460" y="4602099"/>
                  <a:pt x="13478637" y="4746117"/>
                </a:cubicBezTo>
                <a:cubicBezTo>
                  <a:pt x="13482194" y="4749546"/>
                  <a:pt x="13485748" y="4753102"/>
                  <a:pt x="13489305" y="4756531"/>
                </a:cubicBezTo>
                <a:lnTo>
                  <a:pt x="13482573" y="4763389"/>
                </a:lnTo>
                <a:lnTo>
                  <a:pt x="13489178" y="4756531"/>
                </a:lnTo>
                <a:cubicBezTo>
                  <a:pt x="13534009" y="4800346"/>
                  <a:pt x="13579474" y="4843399"/>
                  <a:pt x="13626084" y="4885309"/>
                </a:cubicBezTo>
                <a:lnTo>
                  <a:pt x="13619734" y="4892421"/>
                </a:lnTo>
                <a:lnTo>
                  <a:pt x="13626084" y="4885309"/>
                </a:lnTo>
                <a:cubicBezTo>
                  <a:pt x="14045692" y="5261737"/>
                  <a:pt x="14556867" y="5511673"/>
                  <a:pt x="15123796" y="5595493"/>
                </a:cubicBezTo>
                <a:cubicBezTo>
                  <a:pt x="15541879" y="5658231"/>
                  <a:pt x="15990571" y="5626354"/>
                  <a:pt x="16382238" y="5490845"/>
                </a:cubicBezTo>
                <a:cubicBezTo>
                  <a:pt x="16741395" y="5366766"/>
                  <a:pt x="17035526" y="5179695"/>
                  <a:pt x="17292446" y="4957191"/>
                </a:cubicBezTo>
                <a:cubicBezTo>
                  <a:pt x="17605756" y="4685919"/>
                  <a:pt x="17862931" y="4362196"/>
                  <a:pt x="18121121" y="4037076"/>
                </a:cubicBezTo>
                <a:cubicBezTo>
                  <a:pt x="18211165" y="3923792"/>
                  <a:pt x="18301335" y="3810254"/>
                  <a:pt x="18393919" y="3698875"/>
                </a:cubicBezTo>
                <a:lnTo>
                  <a:pt x="18401284" y="3704971"/>
                </a:lnTo>
                <a:lnTo>
                  <a:pt x="18393919" y="3698875"/>
                </a:lnTo>
                <a:cubicBezTo>
                  <a:pt x="18482819" y="3591560"/>
                  <a:pt x="18574512" y="3484753"/>
                  <a:pt x="18668999" y="3379216"/>
                </a:cubicBezTo>
                <a:lnTo>
                  <a:pt x="18676112" y="3385566"/>
                </a:lnTo>
                <a:lnTo>
                  <a:pt x="18668999" y="3379216"/>
                </a:lnTo>
                <a:cubicBezTo>
                  <a:pt x="20021422" y="1867535"/>
                  <a:pt x="21991066" y="595122"/>
                  <a:pt x="24446865" y="0"/>
                </a:cubicBezTo>
                <a:lnTo>
                  <a:pt x="24451310" y="18542"/>
                </a:lnTo>
                <a:cubicBezTo>
                  <a:pt x="21999322" y="612648"/>
                  <a:pt x="20033107" y="1883029"/>
                  <a:pt x="18683098" y="3392043"/>
                </a:cubicBezTo>
                <a:cubicBezTo>
                  <a:pt x="18588736" y="3497326"/>
                  <a:pt x="18497170" y="3604006"/>
                  <a:pt x="18408397" y="3711067"/>
                </a:cubicBezTo>
                <a:cubicBezTo>
                  <a:pt x="18315940" y="3822192"/>
                  <a:pt x="18225898" y="3935603"/>
                  <a:pt x="18135854" y="4048887"/>
                </a:cubicBezTo>
                <a:cubicBezTo>
                  <a:pt x="17877790" y="4373753"/>
                  <a:pt x="17619600" y="4698746"/>
                  <a:pt x="17304766" y="4971542"/>
                </a:cubicBezTo>
                <a:lnTo>
                  <a:pt x="17298544" y="4964303"/>
                </a:lnTo>
                <a:lnTo>
                  <a:pt x="17304766" y="4971542"/>
                </a:lnTo>
                <a:cubicBezTo>
                  <a:pt x="17046322" y="5195316"/>
                  <a:pt x="16750157" y="5383657"/>
                  <a:pt x="16388334" y="5508752"/>
                </a:cubicBezTo>
                <a:lnTo>
                  <a:pt x="16385159" y="5499735"/>
                </a:lnTo>
                <a:lnTo>
                  <a:pt x="16388334" y="5508752"/>
                </a:lnTo>
                <a:cubicBezTo>
                  <a:pt x="15993491" y="5645277"/>
                  <a:pt x="15541752" y="5677281"/>
                  <a:pt x="15120875" y="5614162"/>
                </a:cubicBezTo>
                <a:lnTo>
                  <a:pt x="15122272" y="5604764"/>
                </a:lnTo>
                <a:lnTo>
                  <a:pt x="15120875" y="5614162"/>
                </a:lnTo>
                <a:cubicBezTo>
                  <a:pt x="14550009" y="5529707"/>
                  <a:pt x="14035532" y="5278120"/>
                  <a:pt x="13613257" y="4899279"/>
                </a:cubicBezTo>
                <a:cubicBezTo>
                  <a:pt x="13566522" y="4857115"/>
                  <a:pt x="13520802" y="4813935"/>
                  <a:pt x="13475844" y="4769993"/>
                </a:cubicBezTo>
                <a:cubicBezTo>
                  <a:pt x="13472287" y="4766564"/>
                  <a:pt x="13468731" y="4763008"/>
                  <a:pt x="13465176" y="4759452"/>
                </a:cubicBezTo>
                <a:cubicBezTo>
                  <a:pt x="13318617" y="4615180"/>
                  <a:pt x="13181330" y="4467352"/>
                  <a:pt x="13046202" y="4321937"/>
                </a:cubicBezTo>
                <a:cubicBezTo>
                  <a:pt x="12915138" y="4180840"/>
                  <a:pt x="12786233" y="4042156"/>
                  <a:pt x="12652883" y="3910711"/>
                </a:cubicBezTo>
                <a:cubicBezTo>
                  <a:pt x="12339447" y="3601974"/>
                  <a:pt x="11986895" y="3314065"/>
                  <a:pt x="11521440" y="3164967"/>
                </a:cubicBezTo>
                <a:lnTo>
                  <a:pt x="11524361" y="3155950"/>
                </a:lnTo>
                <a:lnTo>
                  <a:pt x="11521440" y="3164967"/>
                </a:lnTo>
                <a:cubicBezTo>
                  <a:pt x="11048365" y="3013456"/>
                  <a:pt x="10422763" y="3029458"/>
                  <a:pt x="9988296" y="3293618"/>
                </a:cubicBezTo>
                <a:lnTo>
                  <a:pt x="9983344" y="3285490"/>
                </a:lnTo>
                <a:lnTo>
                  <a:pt x="9988296" y="3293618"/>
                </a:lnTo>
                <a:cubicBezTo>
                  <a:pt x="9886061" y="3355975"/>
                  <a:pt x="9803131" y="3429508"/>
                  <a:pt x="9730740" y="3508883"/>
                </a:cubicBezTo>
                <a:cubicBezTo>
                  <a:pt x="9648063" y="3599434"/>
                  <a:pt x="9578975" y="3697478"/>
                  <a:pt x="9510014" y="3795649"/>
                </a:cubicBezTo>
                <a:cubicBezTo>
                  <a:pt x="9441815" y="3892550"/>
                  <a:pt x="9373616" y="3989451"/>
                  <a:pt x="9292717" y="4078097"/>
                </a:cubicBezTo>
                <a:cubicBezTo>
                  <a:pt x="9039225" y="4355719"/>
                  <a:pt x="8580756" y="4516628"/>
                  <a:pt x="8267573" y="4467352"/>
                </a:cubicBezTo>
                <a:cubicBezTo>
                  <a:pt x="8192897" y="4455541"/>
                  <a:pt x="8126984" y="4435729"/>
                  <a:pt x="8060817" y="4407535"/>
                </a:cubicBezTo>
                <a:lnTo>
                  <a:pt x="8064500" y="4398772"/>
                </a:lnTo>
                <a:lnTo>
                  <a:pt x="8060817" y="4407535"/>
                </a:lnTo>
                <a:cubicBezTo>
                  <a:pt x="7933563" y="4353433"/>
                  <a:pt x="7832979" y="4265676"/>
                  <a:pt x="7718679" y="4157599"/>
                </a:cubicBezTo>
                <a:cubicBezTo>
                  <a:pt x="7702550" y="4142359"/>
                  <a:pt x="7686167" y="4126738"/>
                  <a:pt x="7669403" y="4110736"/>
                </a:cubicBezTo>
                <a:cubicBezTo>
                  <a:pt x="7651750" y="4093845"/>
                  <a:pt x="7633716" y="4076700"/>
                  <a:pt x="7615047" y="4059047"/>
                </a:cubicBezTo>
                <a:lnTo>
                  <a:pt x="7621651" y="4052062"/>
                </a:lnTo>
                <a:lnTo>
                  <a:pt x="7615047" y="4059047"/>
                </a:lnTo>
                <a:cubicBezTo>
                  <a:pt x="7371081" y="3828669"/>
                  <a:pt x="7014719" y="3593973"/>
                  <a:pt x="6730492" y="3437890"/>
                </a:cubicBezTo>
                <a:cubicBezTo>
                  <a:pt x="6678169" y="3409061"/>
                  <a:pt x="6628003" y="3382010"/>
                  <a:pt x="6579997" y="3356991"/>
                </a:cubicBezTo>
                <a:lnTo>
                  <a:pt x="6584442" y="3348609"/>
                </a:lnTo>
                <a:lnTo>
                  <a:pt x="6579997" y="3357118"/>
                </a:lnTo>
                <a:cubicBezTo>
                  <a:pt x="6367272" y="3246374"/>
                  <a:pt x="6160135" y="3155950"/>
                  <a:pt x="5931281" y="3070860"/>
                </a:cubicBezTo>
                <a:lnTo>
                  <a:pt x="5934583" y="3061970"/>
                </a:lnTo>
                <a:lnTo>
                  <a:pt x="5931281" y="3070860"/>
                </a:lnTo>
                <a:cubicBezTo>
                  <a:pt x="5640324" y="2962656"/>
                  <a:pt x="5292344" y="2869946"/>
                  <a:pt x="4869053" y="2787777"/>
                </a:cubicBezTo>
                <a:lnTo>
                  <a:pt x="4870831" y="2778379"/>
                </a:lnTo>
                <a:lnTo>
                  <a:pt x="4869053" y="2787777"/>
                </a:lnTo>
                <a:cubicBezTo>
                  <a:pt x="4427093" y="2702052"/>
                  <a:pt x="3959606" y="2844546"/>
                  <a:pt x="3647313" y="3027680"/>
                </a:cubicBezTo>
                <a:cubicBezTo>
                  <a:pt x="3521202" y="3101594"/>
                  <a:pt x="3410204" y="3184652"/>
                  <a:pt x="3299460" y="3267456"/>
                </a:cubicBezTo>
                <a:cubicBezTo>
                  <a:pt x="3137535" y="3388614"/>
                  <a:pt x="2976118" y="3509391"/>
                  <a:pt x="2769997" y="3599053"/>
                </a:cubicBezTo>
                <a:cubicBezTo>
                  <a:pt x="2341753" y="3785108"/>
                  <a:pt x="1743710" y="3825875"/>
                  <a:pt x="1214755" y="3662807"/>
                </a:cubicBezTo>
                <a:cubicBezTo>
                  <a:pt x="661670" y="3492119"/>
                  <a:pt x="199390" y="3121279"/>
                  <a:pt x="0" y="272148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"/>
          <p:cNvSpPr/>
          <p:nvPr/>
        </p:nvSpPr>
        <p:spPr>
          <a:xfrm>
            <a:off x="-46765" y="5653924"/>
            <a:ext cx="18333720" cy="4050697"/>
          </a:xfrm>
          <a:custGeom>
            <a:rect b="b" l="l" r="r" t="t"/>
            <a:pathLst>
              <a:path extrusionOk="0" h="5400929" w="24444960">
                <a:moveTo>
                  <a:pt x="17018" y="2343277"/>
                </a:moveTo>
                <a:cubicBezTo>
                  <a:pt x="211201" y="2727579"/>
                  <a:pt x="657860" y="3093339"/>
                  <a:pt x="1195451" y="3268599"/>
                </a:cubicBezTo>
                <a:lnTo>
                  <a:pt x="1192530" y="3277616"/>
                </a:lnTo>
                <a:lnTo>
                  <a:pt x="1195451" y="3268599"/>
                </a:lnTo>
                <a:cubicBezTo>
                  <a:pt x="1705610" y="3434842"/>
                  <a:pt x="2283714" y="3406521"/>
                  <a:pt x="2699512" y="3241675"/>
                </a:cubicBezTo>
                <a:cubicBezTo>
                  <a:pt x="2899029" y="3162554"/>
                  <a:pt x="3056509" y="3053461"/>
                  <a:pt x="3216275" y="2942717"/>
                </a:cubicBezTo>
                <a:cubicBezTo>
                  <a:pt x="3326130" y="2866517"/>
                  <a:pt x="3437128" y="2789555"/>
                  <a:pt x="3563239" y="2721737"/>
                </a:cubicBezTo>
                <a:cubicBezTo>
                  <a:pt x="3875913" y="2553462"/>
                  <a:pt x="4340098" y="2424811"/>
                  <a:pt x="4778375" y="2509647"/>
                </a:cubicBezTo>
                <a:cubicBezTo>
                  <a:pt x="5212842" y="2593721"/>
                  <a:pt x="5577205" y="2673858"/>
                  <a:pt x="5883275" y="2766822"/>
                </a:cubicBezTo>
                <a:cubicBezTo>
                  <a:pt x="6124575" y="2840228"/>
                  <a:pt x="6345047" y="2916682"/>
                  <a:pt x="6572885" y="3018028"/>
                </a:cubicBezTo>
                <a:cubicBezTo>
                  <a:pt x="6624193" y="3041015"/>
                  <a:pt x="6677787" y="3065907"/>
                  <a:pt x="6733413" y="3093085"/>
                </a:cubicBezTo>
                <a:lnTo>
                  <a:pt x="6729222" y="3101594"/>
                </a:lnTo>
                <a:lnTo>
                  <a:pt x="6733413" y="3093085"/>
                </a:lnTo>
                <a:cubicBezTo>
                  <a:pt x="7035927" y="3239770"/>
                  <a:pt x="7413371" y="3475736"/>
                  <a:pt x="7657465" y="3719703"/>
                </a:cubicBezTo>
                <a:cubicBezTo>
                  <a:pt x="7692009" y="3754247"/>
                  <a:pt x="7724140" y="3787648"/>
                  <a:pt x="7754747" y="3819271"/>
                </a:cubicBezTo>
                <a:cubicBezTo>
                  <a:pt x="7782687" y="3848227"/>
                  <a:pt x="7809357" y="3875913"/>
                  <a:pt x="7835519" y="3902075"/>
                </a:cubicBezTo>
                <a:cubicBezTo>
                  <a:pt x="7914386" y="3980942"/>
                  <a:pt x="7988300" y="4045966"/>
                  <a:pt x="8077708" y="4092702"/>
                </a:cubicBezTo>
                <a:lnTo>
                  <a:pt x="8073263" y="4101084"/>
                </a:lnTo>
                <a:lnTo>
                  <a:pt x="8077708" y="4092702"/>
                </a:lnTo>
                <a:cubicBezTo>
                  <a:pt x="8139684" y="4125087"/>
                  <a:pt x="8201914" y="4149344"/>
                  <a:pt x="8274304" y="4165981"/>
                </a:cubicBezTo>
                <a:lnTo>
                  <a:pt x="8272145" y="4175252"/>
                </a:lnTo>
                <a:lnTo>
                  <a:pt x="8274304" y="4165981"/>
                </a:lnTo>
                <a:cubicBezTo>
                  <a:pt x="8579358" y="4235831"/>
                  <a:pt x="9059291" y="4092829"/>
                  <a:pt x="9325610" y="3818636"/>
                </a:cubicBezTo>
                <a:lnTo>
                  <a:pt x="9332468" y="3825240"/>
                </a:lnTo>
                <a:lnTo>
                  <a:pt x="9325610" y="3818636"/>
                </a:lnTo>
                <a:cubicBezTo>
                  <a:pt x="9410700" y="3731006"/>
                  <a:pt x="9482074" y="3634105"/>
                  <a:pt x="9554464" y="3535807"/>
                </a:cubicBezTo>
                <a:cubicBezTo>
                  <a:pt x="9627616" y="3436366"/>
                  <a:pt x="9701784" y="3335655"/>
                  <a:pt x="9791446" y="3243453"/>
                </a:cubicBezTo>
                <a:cubicBezTo>
                  <a:pt x="9860280" y="3172460"/>
                  <a:pt x="9938385" y="3106420"/>
                  <a:pt x="10032365" y="3049524"/>
                </a:cubicBezTo>
                <a:cubicBezTo>
                  <a:pt x="10470261" y="2785110"/>
                  <a:pt x="11090402" y="2760726"/>
                  <a:pt x="11564493" y="2901188"/>
                </a:cubicBezTo>
                <a:lnTo>
                  <a:pt x="11561826" y="2910332"/>
                </a:lnTo>
                <a:lnTo>
                  <a:pt x="11564493" y="2901188"/>
                </a:lnTo>
                <a:cubicBezTo>
                  <a:pt x="12030075" y="3039110"/>
                  <a:pt x="12388977" y="3315081"/>
                  <a:pt x="12707112" y="3613023"/>
                </a:cubicBezTo>
                <a:lnTo>
                  <a:pt x="12700635" y="3620008"/>
                </a:lnTo>
                <a:lnTo>
                  <a:pt x="12707112" y="3613023"/>
                </a:lnTo>
                <a:cubicBezTo>
                  <a:pt x="12868402" y="3764026"/>
                  <a:pt x="13023088" y="3926332"/>
                  <a:pt x="13180441" y="4091305"/>
                </a:cubicBezTo>
                <a:cubicBezTo>
                  <a:pt x="13295248" y="4211701"/>
                  <a:pt x="13411327" y="4333494"/>
                  <a:pt x="13532739" y="4453636"/>
                </a:cubicBezTo>
                <a:lnTo>
                  <a:pt x="13526008" y="4460367"/>
                </a:lnTo>
                <a:lnTo>
                  <a:pt x="13532739" y="4453636"/>
                </a:lnTo>
                <a:cubicBezTo>
                  <a:pt x="13576935" y="4497197"/>
                  <a:pt x="13621385" y="4540123"/>
                  <a:pt x="13666851" y="4581906"/>
                </a:cubicBezTo>
                <a:lnTo>
                  <a:pt x="13660373" y="4588891"/>
                </a:lnTo>
                <a:lnTo>
                  <a:pt x="13666851" y="4581906"/>
                </a:lnTo>
                <a:cubicBezTo>
                  <a:pt x="14075791" y="4957191"/>
                  <a:pt x="14560170" y="5213985"/>
                  <a:pt x="15108555" y="5309870"/>
                </a:cubicBezTo>
                <a:cubicBezTo>
                  <a:pt x="15512922" y="5381498"/>
                  <a:pt x="15952344" y="5360924"/>
                  <a:pt x="16339821" y="5238496"/>
                </a:cubicBezTo>
                <a:cubicBezTo>
                  <a:pt x="16694912" y="5126228"/>
                  <a:pt x="16989933" y="4951603"/>
                  <a:pt x="17249647" y="4741418"/>
                </a:cubicBezTo>
                <a:cubicBezTo>
                  <a:pt x="17569434" y="4482592"/>
                  <a:pt x="17835246" y="4170299"/>
                  <a:pt x="18102707" y="3856101"/>
                </a:cubicBezTo>
                <a:cubicBezTo>
                  <a:pt x="18193004" y="3750056"/>
                  <a:pt x="18283428" y="3643630"/>
                  <a:pt x="18376138" y="3539236"/>
                </a:cubicBezTo>
                <a:lnTo>
                  <a:pt x="18383249" y="3545586"/>
                </a:lnTo>
                <a:lnTo>
                  <a:pt x="18376138" y="3539236"/>
                </a:lnTo>
                <a:cubicBezTo>
                  <a:pt x="18467071" y="3436112"/>
                  <a:pt x="18560922" y="3333623"/>
                  <a:pt x="18657316" y="3232277"/>
                </a:cubicBezTo>
                <a:lnTo>
                  <a:pt x="18664173" y="3238881"/>
                </a:lnTo>
                <a:lnTo>
                  <a:pt x="18657316" y="3232277"/>
                </a:lnTo>
                <a:cubicBezTo>
                  <a:pt x="20036409" y="1780413"/>
                  <a:pt x="22006433" y="563118"/>
                  <a:pt x="24440642" y="0"/>
                </a:cubicBezTo>
                <a:lnTo>
                  <a:pt x="24444960" y="18542"/>
                </a:lnTo>
                <a:cubicBezTo>
                  <a:pt x="22014307" y="580898"/>
                  <a:pt x="20047712" y="1796161"/>
                  <a:pt x="18671032" y="3245485"/>
                </a:cubicBezTo>
                <a:cubicBezTo>
                  <a:pt x="18574766" y="3346704"/>
                  <a:pt x="18481167" y="3448939"/>
                  <a:pt x="18390362" y="3551936"/>
                </a:cubicBezTo>
                <a:cubicBezTo>
                  <a:pt x="18297779" y="3656203"/>
                  <a:pt x="18207482" y="3762375"/>
                  <a:pt x="18117185" y="3868420"/>
                </a:cubicBezTo>
                <a:cubicBezTo>
                  <a:pt x="17849978" y="4182491"/>
                  <a:pt x="17583024" y="4496181"/>
                  <a:pt x="17261586" y="4756277"/>
                </a:cubicBezTo>
                <a:lnTo>
                  <a:pt x="17255617" y="4748911"/>
                </a:lnTo>
                <a:lnTo>
                  <a:pt x="17261586" y="4756277"/>
                </a:lnTo>
                <a:cubicBezTo>
                  <a:pt x="17000348" y="4967732"/>
                  <a:pt x="16703295" y="5143754"/>
                  <a:pt x="16345535" y="5256784"/>
                </a:cubicBezTo>
                <a:lnTo>
                  <a:pt x="16342614" y="5247640"/>
                </a:lnTo>
                <a:lnTo>
                  <a:pt x="16345535" y="5256784"/>
                </a:lnTo>
                <a:cubicBezTo>
                  <a:pt x="15954883" y="5380355"/>
                  <a:pt x="15512415" y="5400929"/>
                  <a:pt x="15105253" y="5328793"/>
                </a:cubicBezTo>
                <a:lnTo>
                  <a:pt x="15106904" y="5319395"/>
                </a:lnTo>
                <a:lnTo>
                  <a:pt x="15105253" y="5328793"/>
                </a:lnTo>
                <a:cubicBezTo>
                  <a:pt x="14552930" y="5232273"/>
                  <a:pt x="14065251" y="4973574"/>
                  <a:pt x="13653898" y="4596130"/>
                </a:cubicBezTo>
                <a:cubicBezTo>
                  <a:pt x="13608304" y="4554093"/>
                  <a:pt x="13563601" y="4511167"/>
                  <a:pt x="13519404" y="4467479"/>
                </a:cubicBezTo>
                <a:cubicBezTo>
                  <a:pt x="13397865" y="4347083"/>
                  <a:pt x="13281533" y="4225036"/>
                  <a:pt x="13166726" y="4104640"/>
                </a:cubicBezTo>
                <a:cubicBezTo>
                  <a:pt x="13009246" y="3939540"/>
                  <a:pt x="12854940" y="3777742"/>
                  <a:pt x="12694158" y="3627120"/>
                </a:cubicBezTo>
                <a:cubicBezTo>
                  <a:pt x="12376785" y="3329940"/>
                  <a:pt x="12020550" y="3056255"/>
                  <a:pt x="11559159" y="2919603"/>
                </a:cubicBezTo>
                <a:cubicBezTo>
                  <a:pt x="11088878" y="2780284"/>
                  <a:pt x="10474452" y="2804922"/>
                  <a:pt x="10042271" y="3066034"/>
                </a:cubicBezTo>
                <a:lnTo>
                  <a:pt x="10037319" y="3057906"/>
                </a:lnTo>
                <a:lnTo>
                  <a:pt x="10042271" y="3066034"/>
                </a:lnTo>
                <a:cubicBezTo>
                  <a:pt x="9949942" y="3122041"/>
                  <a:pt x="9873107" y="3186938"/>
                  <a:pt x="9805162" y="3256915"/>
                </a:cubicBezTo>
                <a:cubicBezTo>
                  <a:pt x="9716644" y="3348101"/>
                  <a:pt x="9643237" y="3447796"/>
                  <a:pt x="9569832" y="3547364"/>
                </a:cubicBezTo>
                <a:cubicBezTo>
                  <a:pt x="9497569" y="3645408"/>
                  <a:pt x="9425432" y="3743452"/>
                  <a:pt x="9339326" y="3832098"/>
                </a:cubicBezTo>
                <a:cubicBezTo>
                  <a:pt x="9068816" y="4110609"/>
                  <a:pt x="8582279" y="4256278"/>
                  <a:pt x="8270113" y="4184777"/>
                </a:cubicBezTo>
                <a:cubicBezTo>
                  <a:pt x="8195945" y="4167759"/>
                  <a:pt x="8132319" y="4142740"/>
                  <a:pt x="8069072" y="4109720"/>
                </a:cubicBezTo>
                <a:cubicBezTo>
                  <a:pt x="7976997" y="4061587"/>
                  <a:pt x="7901432" y="3994912"/>
                  <a:pt x="7822184" y="3915664"/>
                </a:cubicBezTo>
                <a:cubicBezTo>
                  <a:pt x="7795895" y="3889375"/>
                  <a:pt x="7769098" y="3861562"/>
                  <a:pt x="7741158" y="3832606"/>
                </a:cubicBezTo>
                <a:cubicBezTo>
                  <a:pt x="7710551" y="3800856"/>
                  <a:pt x="7678547" y="3767709"/>
                  <a:pt x="7644131" y="3733292"/>
                </a:cubicBezTo>
                <a:lnTo>
                  <a:pt x="7650861" y="3726561"/>
                </a:lnTo>
                <a:lnTo>
                  <a:pt x="7644131" y="3733292"/>
                </a:lnTo>
                <a:cubicBezTo>
                  <a:pt x="7402195" y="3491357"/>
                  <a:pt x="7026783" y="3256534"/>
                  <a:pt x="6725285" y="3110230"/>
                </a:cubicBezTo>
                <a:cubicBezTo>
                  <a:pt x="6669786" y="3083179"/>
                  <a:pt x="6616446" y="3058287"/>
                  <a:pt x="6565265" y="3035427"/>
                </a:cubicBezTo>
                <a:lnTo>
                  <a:pt x="6569202" y="3026791"/>
                </a:lnTo>
                <a:lnTo>
                  <a:pt x="6565392" y="3035554"/>
                </a:lnTo>
                <a:cubicBezTo>
                  <a:pt x="6338570" y="2934589"/>
                  <a:pt x="6118987" y="2858389"/>
                  <a:pt x="5878068" y="2785237"/>
                </a:cubicBezTo>
                <a:lnTo>
                  <a:pt x="5880862" y="2776093"/>
                </a:lnTo>
                <a:lnTo>
                  <a:pt x="5878068" y="2785237"/>
                </a:lnTo>
                <a:cubicBezTo>
                  <a:pt x="5572887" y="2692527"/>
                  <a:pt x="5209413" y="2612644"/>
                  <a:pt x="4775073" y="2528570"/>
                </a:cubicBezTo>
                <a:lnTo>
                  <a:pt x="4776851" y="2519172"/>
                </a:lnTo>
                <a:lnTo>
                  <a:pt x="4775073" y="2528570"/>
                </a:lnTo>
                <a:cubicBezTo>
                  <a:pt x="4342257" y="2444877"/>
                  <a:pt x="3882517" y="2572004"/>
                  <a:pt x="3572510" y="2738755"/>
                </a:cubicBezTo>
                <a:lnTo>
                  <a:pt x="3567938" y="2730373"/>
                </a:lnTo>
                <a:lnTo>
                  <a:pt x="3572510" y="2738755"/>
                </a:lnTo>
                <a:cubicBezTo>
                  <a:pt x="3447542" y="2806065"/>
                  <a:pt x="3337433" y="2882392"/>
                  <a:pt x="3227451" y="2958592"/>
                </a:cubicBezTo>
                <a:cubicBezTo>
                  <a:pt x="3067812" y="3069209"/>
                  <a:pt x="2908681" y="3179572"/>
                  <a:pt x="2706878" y="3259582"/>
                </a:cubicBezTo>
                <a:lnTo>
                  <a:pt x="2703322" y="3250692"/>
                </a:lnTo>
                <a:lnTo>
                  <a:pt x="2706878" y="3259582"/>
                </a:lnTo>
                <a:cubicBezTo>
                  <a:pt x="2286762" y="3426079"/>
                  <a:pt x="1704213" y="3454527"/>
                  <a:pt x="1189990" y="3286887"/>
                </a:cubicBezTo>
                <a:cubicBezTo>
                  <a:pt x="648081" y="3110230"/>
                  <a:pt x="196977" y="2741676"/>
                  <a:pt x="0" y="235191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"/>
          <p:cNvSpPr/>
          <p:nvPr/>
        </p:nvSpPr>
        <p:spPr>
          <a:xfrm>
            <a:off x="-42116" y="5795873"/>
            <a:ext cx="18329243" cy="3843623"/>
          </a:xfrm>
          <a:custGeom>
            <a:rect b="b" l="l" r="r" t="t"/>
            <a:pathLst>
              <a:path extrusionOk="0" h="5124831" w="24438990">
                <a:moveTo>
                  <a:pt x="16891" y="1974469"/>
                </a:moveTo>
                <a:cubicBezTo>
                  <a:pt x="208661" y="2349119"/>
                  <a:pt x="644525" y="2712085"/>
                  <a:pt x="1170813" y="2893568"/>
                </a:cubicBezTo>
                <a:cubicBezTo>
                  <a:pt x="1666367" y="3064383"/>
                  <a:pt x="2229104" y="3048381"/>
                  <a:pt x="2636901" y="2902839"/>
                </a:cubicBezTo>
                <a:cubicBezTo>
                  <a:pt x="2831973" y="2833243"/>
                  <a:pt x="2987040" y="2734564"/>
                  <a:pt x="3144393" y="2634361"/>
                </a:cubicBezTo>
                <a:cubicBezTo>
                  <a:pt x="3253613" y="2564892"/>
                  <a:pt x="3363976" y="2494534"/>
                  <a:pt x="3489198" y="2433320"/>
                </a:cubicBezTo>
                <a:cubicBezTo>
                  <a:pt x="3799713" y="2281428"/>
                  <a:pt x="4255643" y="2168398"/>
                  <a:pt x="4684268" y="2251202"/>
                </a:cubicBezTo>
                <a:lnTo>
                  <a:pt x="4682490" y="2260600"/>
                </a:lnTo>
                <a:lnTo>
                  <a:pt x="4684268" y="2251202"/>
                </a:lnTo>
                <a:cubicBezTo>
                  <a:pt x="4782566" y="2270125"/>
                  <a:pt x="4877562" y="2288159"/>
                  <a:pt x="4969510" y="2305685"/>
                </a:cubicBezTo>
                <a:cubicBezTo>
                  <a:pt x="5055489" y="2322068"/>
                  <a:pt x="5138801" y="2337816"/>
                  <a:pt x="5219446" y="2353310"/>
                </a:cubicBezTo>
                <a:cubicBezTo>
                  <a:pt x="5442839" y="2396363"/>
                  <a:pt x="5645658" y="2437384"/>
                  <a:pt x="5828665" y="2481707"/>
                </a:cubicBezTo>
                <a:lnTo>
                  <a:pt x="5826379" y="2490978"/>
                </a:lnTo>
                <a:lnTo>
                  <a:pt x="5828665" y="2481707"/>
                </a:lnTo>
                <a:cubicBezTo>
                  <a:pt x="6081903" y="2542921"/>
                  <a:pt x="6314948" y="2605278"/>
                  <a:pt x="6557010" y="2696845"/>
                </a:cubicBezTo>
                <a:cubicBezTo>
                  <a:pt x="6611620" y="2717673"/>
                  <a:pt x="6668262" y="2740533"/>
                  <a:pt x="6727317" y="2765806"/>
                </a:cubicBezTo>
                <a:cubicBezTo>
                  <a:pt x="7047611" y="2902966"/>
                  <a:pt x="7444486" y="3139059"/>
                  <a:pt x="7687056" y="3395218"/>
                </a:cubicBezTo>
                <a:cubicBezTo>
                  <a:pt x="7734808" y="3445637"/>
                  <a:pt x="7777099" y="3493897"/>
                  <a:pt x="7816596" y="3538982"/>
                </a:cubicBezTo>
                <a:cubicBezTo>
                  <a:pt x="7851521" y="3578860"/>
                  <a:pt x="7884414" y="3616325"/>
                  <a:pt x="7917180" y="3650996"/>
                </a:cubicBezTo>
                <a:cubicBezTo>
                  <a:pt x="7971155" y="3708019"/>
                  <a:pt x="8024876" y="3757168"/>
                  <a:pt x="8087487" y="3796538"/>
                </a:cubicBezTo>
                <a:lnTo>
                  <a:pt x="8082407" y="3804539"/>
                </a:lnTo>
                <a:lnTo>
                  <a:pt x="8087487" y="3796538"/>
                </a:lnTo>
                <a:cubicBezTo>
                  <a:pt x="8146415" y="3833622"/>
                  <a:pt x="8206359" y="3863086"/>
                  <a:pt x="8278241" y="3884676"/>
                </a:cubicBezTo>
                <a:cubicBezTo>
                  <a:pt x="8581898" y="3976116"/>
                  <a:pt x="9089009" y="3848608"/>
                  <a:pt x="9372854" y="3573272"/>
                </a:cubicBezTo>
                <a:lnTo>
                  <a:pt x="9379458" y="3580130"/>
                </a:lnTo>
                <a:lnTo>
                  <a:pt x="9372854" y="3573272"/>
                </a:lnTo>
                <a:cubicBezTo>
                  <a:pt x="9462770" y="3486023"/>
                  <a:pt x="9537954" y="3388487"/>
                  <a:pt x="9614281" y="3289427"/>
                </a:cubicBezTo>
                <a:cubicBezTo>
                  <a:pt x="9691751" y="3188970"/>
                  <a:pt x="9770237" y="3086989"/>
                  <a:pt x="9865741" y="2994279"/>
                </a:cubicBezTo>
                <a:cubicBezTo>
                  <a:pt x="9930003" y="2931922"/>
                  <a:pt x="10001885" y="2873756"/>
                  <a:pt x="10086594" y="2822829"/>
                </a:cubicBezTo>
                <a:cubicBezTo>
                  <a:pt x="10521823" y="2561844"/>
                  <a:pt x="11130534" y="2528570"/>
                  <a:pt x="11601958" y="2656586"/>
                </a:cubicBezTo>
                <a:cubicBezTo>
                  <a:pt x="12063349" y="2781935"/>
                  <a:pt x="12426188" y="3043428"/>
                  <a:pt x="12748387" y="3329940"/>
                </a:cubicBezTo>
                <a:cubicBezTo>
                  <a:pt x="12944602" y="3504438"/>
                  <a:pt x="13131165" y="3696208"/>
                  <a:pt x="13321411" y="3891915"/>
                </a:cubicBezTo>
                <a:cubicBezTo>
                  <a:pt x="13405358" y="3978275"/>
                  <a:pt x="13490068" y="4065270"/>
                  <a:pt x="13576681" y="4152011"/>
                </a:cubicBezTo>
                <a:lnTo>
                  <a:pt x="13569950" y="4158742"/>
                </a:lnTo>
                <a:lnTo>
                  <a:pt x="13576681" y="4152011"/>
                </a:lnTo>
                <a:cubicBezTo>
                  <a:pt x="13620115" y="4195318"/>
                  <a:pt x="13663676" y="4237863"/>
                  <a:pt x="13707999" y="4279519"/>
                </a:cubicBezTo>
                <a:lnTo>
                  <a:pt x="13701521" y="4286504"/>
                </a:lnTo>
                <a:lnTo>
                  <a:pt x="13707999" y="4279519"/>
                </a:lnTo>
                <a:cubicBezTo>
                  <a:pt x="14106525" y="4653407"/>
                  <a:pt x="14564106" y="4917186"/>
                  <a:pt x="15093570" y="5025136"/>
                </a:cubicBezTo>
                <a:cubicBezTo>
                  <a:pt x="15484095" y="5105781"/>
                  <a:pt x="15914369" y="5096383"/>
                  <a:pt x="16297910" y="4986909"/>
                </a:cubicBezTo>
                <a:cubicBezTo>
                  <a:pt x="16648938" y="4886706"/>
                  <a:pt x="16944720" y="4724273"/>
                  <a:pt x="17207357" y="4526280"/>
                </a:cubicBezTo>
                <a:cubicBezTo>
                  <a:pt x="17534255" y="4279900"/>
                  <a:pt x="17809083" y="3978656"/>
                  <a:pt x="18086324" y="3674999"/>
                </a:cubicBezTo>
                <a:cubicBezTo>
                  <a:pt x="18176368" y="3576320"/>
                  <a:pt x="18266792" y="3477387"/>
                  <a:pt x="18359119" y="3379978"/>
                </a:cubicBezTo>
                <a:lnTo>
                  <a:pt x="18365978" y="3386582"/>
                </a:lnTo>
                <a:lnTo>
                  <a:pt x="18358994" y="3380105"/>
                </a:lnTo>
                <a:cubicBezTo>
                  <a:pt x="18452084" y="3281299"/>
                  <a:pt x="18547970" y="3183001"/>
                  <a:pt x="18646268" y="3085719"/>
                </a:cubicBezTo>
                <a:lnTo>
                  <a:pt x="18652997" y="3092450"/>
                </a:lnTo>
                <a:lnTo>
                  <a:pt x="18646268" y="3085719"/>
                </a:lnTo>
                <a:cubicBezTo>
                  <a:pt x="20051903" y="1693164"/>
                  <a:pt x="22021927" y="531241"/>
                  <a:pt x="24434927" y="0"/>
                </a:cubicBezTo>
                <a:lnTo>
                  <a:pt x="24438990" y="18542"/>
                </a:lnTo>
                <a:cubicBezTo>
                  <a:pt x="22029546" y="549021"/>
                  <a:pt x="20062697" y="1709166"/>
                  <a:pt x="18659475" y="3098927"/>
                </a:cubicBezTo>
                <a:cubicBezTo>
                  <a:pt x="18561304" y="3196082"/>
                  <a:pt x="18465545" y="3294253"/>
                  <a:pt x="18372709" y="3392805"/>
                </a:cubicBezTo>
                <a:cubicBezTo>
                  <a:pt x="18280507" y="3489960"/>
                  <a:pt x="18190337" y="3588766"/>
                  <a:pt x="18100168" y="3687572"/>
                </a:cubicBezTo>
                <a:cubicBezTo>
                  <a:pt x="17823180" y="3990975"/>
                  <a:pt x="17547082" y="4293489"/>
                  <a:pt x="17218660" y="4541139"/>
                </a:cubicBezTo>
                <a:lnTo>
                  <a:pt x="17212944" y="4533519"/>
                </a:lnTo>
                <a:lnTo>
                  <a:pt x="17218660" y="4541139"/>
                </a:lnTo>
                <a:cubicBezTo>
                  <a:pt x="16954627" y="4740402"/>
                  <a:pt x="16656685" y="4903978"/>
                  <a:pt x="16302990" y="5004943"/>
                </a:cubicBezTo>
                <a:lnTo>
                  <a:pt x="16300322" y="4995799"/>
                </a:lnTo>
                <a:lnTo>
                  <a:pt x="16302990" y="5004943"/>
                </a:lnTo>
                <a:cubicBezTo>
                  <a:pt x="15916275" y="5115433"/>
                  <a:pt x="15482951" y="5124831"/>
                  <a:pt x="15089632" y="5043551"/>
                </a:cubicBezTo>
                <a:lnTo>
                  <a:pt x="15091537" y="5034280"/>
                </a:lnTo>
                <a:lnTo>
                  <a:pt x="15089632" y="5043551"/>
                </a:lnTo>
                <a:cubicBezTo>
                  <a:pt x="14555978" y="4934839"/>
                  <a:pt x="14095349" y="4669028"/>
                  <a:pt x="13694792" y="4293108"/>
                </a:cubicBezTo>
                <a:cubicBezTo>
                  <a:pt x="13650342" y="4251198"/>
                  <a:pt x="13606653" y="4208526"/>
                  <a:pt x="13563093" y="4165092"/>
                </a:cubicBezTo>
                <a:cubicBezTo>
                  <a:pt x="13476351" y="4078224"/>
                  <a:pt x="13391643" y="3991102"/>
                  <a:pt x="13307694" y="3904742"/>
                </a:cubicBezTo>
                <a:cubicBezTo>
                  <a:pt x="13117321" y="3709035"/>
                  <a:pt x="12931267" y="3517646"/>
                  <a:pt x="12735687" y="3343656"/>
                </a:cubicBezTo>
                <a:lnTo>
                  <a:pt x="12742037" y="3336544"/>
                </a:lnTo>
                <a:lnTo>
                  <a:pt x="12735687" y="3343656"/>
                </a:lnTo>
                <a:cubicBezTo>
                  <a:pt x="12414377" y="3058033"/>
                  <a:pt x="12054078" y="2798699"/>
                  <a:pt x="11596878" y="2674493"/>
                </a:cubicBezTo>
                <a:lnTo>
                  <a:pt x="11599418" y="2665349"/>
                </a:lnTo>
                <a:lnTo>
                  <a:pt x="11596878" y="2674493"/>
                </a:lnTo>
                <a:cubicBezTo>
                  <a:pt x="11129264" y="2547493"/>
                  <a:pt x="10526141" y="2580894"/>
                  <a:pt x="10096246" y="2838704"/>
                </a:cubicBezTo>
                <a:lnTo>
                  <a:pt x="10091293" y="2830576"/>
                </a:lnTo>
                <a:lnTo>
                  <a:pt x="10096246" y="2838704"/>
                </a:lnTo>
                <a:cubicBezTo>
                  <a:pt x="10013060" y="2888742"/>
                  <a:pt x="9942195" y="2946019"/>
                  <a:pt x="9878822" y="3007487"/>
                </a:cubicBezTo>
                <a:cubicBezTo>
                  <a:pt x="9784460" y="3099054"/>
                  <a:pt x="9706737" y="3199892"/>
                  <a:pt x="9629140" y="3300603"/>
                </a:cubicBezTo>
                <a:cubicBezTo>
                  <a:pt x="9552940" y="3399536"/>
                  <a:pt x="9476867" y="3498215"/>
                  <a:pt x="9385934" y="3586480"/>
                </a:cubicBezTo>
                <a:cubicBezTo>
                  <a:pt x="9097899" y="3866007"/>
                  <a:pt x="8583676" y="3996182"/>
                  <a:pt x="8272653" y="3902456"/>
                </a:cubicBezTo>
                <a:lnTo>
                  <a:pt x="8275446" y="3893312"/>
                </a:lnTo>
                <a:lnTo>
                  <a:pt x="8272653" y="3902456"/>
                </a:lnTo>
                <a:cubicBezTo>
                  <a:pt x="8198866" y="3880231"/>
                  <a:pt x="8137397" y="3850005"/>
                  <a:pt x="8077200" y="3812286"/>
                </a:cubicBezTo>
                <a:cubicBezTo>
                  <a:pt x="8012683" y="3771773"/>
                  <a:pt x="7957693" y="3721354"/>
                  <a:pt x="7903209" y="3663823"/>
                </a:cubicBezTo>
                <a:cubicBezTo>
                  <a:pt x="7870063" y="3628898"/>
                  <a:pt x="7837043" y="3591179"/>
                  <a:pt x="7802118" y="3551301"/>
                </a:cubicBezTo>
                <a:cubicBezTo>
                  <a:pt x="7762621" y="3506216"/>
                  <a:pt x="7720583" y="3458210"/>
                  <a:pt x="7673085" y="3408045"/>
                </a:cubicBezTo>
                <a:lnTo>
                  <a:pt x="7679944" y="3401441"/>
                </a:lnTo>
                <a:lnTo>
                  <a:pt x="7673085" y="3408045"/>
                </a:lnTo>
                <a:cubicBezTo>
                  <a:pt x="7433056" y="3154553"/>
                  <a:pt x="7038721" y="2919603"/>
                  <a:pt x="6719696" y="2783078"/>
                </a:cubicBezTo>
                <a:lnTo>
                  <a:pt x="6723507" y="2774315"/>
                </a:lnTo>
                <a:lnTo>
                  <a:pt x="6719824" y="2783078"/>
                </a:lnTo>
                <a:cubicBezTo>
                  <a:pt x="6660896" y="2757932"/>
                  <a:pt x="6604508" y="2735072"/>
                  <a:pt x="6550152" y="2714371"/>
                </a:cubicBezTo>
                <a:lnTo>
                  <a:pt x="6553581" y="2705481"/>
                </a:lnTo>
                <a:lnTo>
                  <a:pt x="6550152" y="2714371"/>
                </a:lnTo>
                <a:cubicBezTo>
                  <a:pt x="6309233" y="2623312"/>
                  <a:pt x="6077077" y="2561082"/>
                  <a:pt x="5824093" y="2499995"/>
                </a:cubicBezTo>
                <a:cubicBezTo>
                  <a:pt x="5641467" y="2455799"/>
                  <a:pt x="5439029" y="2414778"/>
                  <a:pt x="5215763" y="2371725"/>
                </a:cubicBezTo>
                <a:cubicBezTo>
                  <a:pt x="5135245" y="2356231"/>
                  <a:pt x="5051933" y="2340356"/>
                  <a:pt x="4965954" y="2324100"/>
                </a:cubicBezTo>
                <a:cubicBezTo>
                  <a:pt x="4874006" y="2306701"/>
                  <a:pt x="4778883" y="2288667"/>
                  <a:pt x="4680712" y="2269617"/>
                </a:cubicBezTo>
                <a:cubicBezTo>
                  <a:pt x="4257167" y="2187829"/>
                  <a:pt x="3805555" y="2299589"/>
                  <a:pt x="3497580" y="2450211"/>
                </a:cubicBezTo>
                <a:lnTo>
                  <a:pt x="3493389" y="2441702"/>
                </a:lnTo>
                <a:lnTo>
                  <a:pt x="3497580" y="2450211"/>
                </a:lnTo>
                <a:cubicBezTo>
                  <a:pt x="3373501" y="2510917"/>
                  <a:pt x="3263900" y="2580640"/>
                  <a:pt x="3154680" y="2650236"/>
                </a:cubicBezTo>
                <a:cubicBezTo>
                  <a:pt x="2997327" y="2750312"/>
                  <a:pt x="2840609" y="2850134"/>
                  <a:pt x="2643378" y="2920619"/>
                </a:cubicBezTo>
                <a:lnTo>
                  <a:pt x="2640203" y="2911602"/>
                </a:lnTo>
                <a:lnTo>
                  <a:pt x="2643378" y="2920619"/>
                </a:lnTo>
                <a:cubicBezTo>
                  <a:pt x="2231517" y="3067685"/>
                  <a:pt x="1664335" y="3083687"/>
                  <a:pt x="1164717" y="2911475"/>
                </a:cubicBezTo>
                <a:lnTo>
                  <a:pt x="1167765" y="2902458"/>
                </a:lnTo>
                <a:lnTo>
                  <a:pt x="1164717" y="2911475"/>
                </a:lnTo>
                <a:cubicBezTo>
                  <a:pt x="634746" y="2728722"/>
                  <a:pt x="194437" y="2362962"/>
                  <a:pt x="0" y="198310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"/>
          <p:cNvSpPr/>
          <p:nvPr/>
        </p:nvSpPr>
        <p:spPr>
          <a:xfrm>
            <a:off x="-37659" y="5938365"/>
            <a:ext cx="18324195" cy="3637693"/>
          </a:xfrm>
          <a:custGeom>
            <a:rect b="b" l="l" r="r" t="t"/>
            <a:pathLst>
              <a:path extrusionOk="0" h="4850257" w="24432260">
                <a:moveTo>
                  <a:pt x="17018" y="1605153"/>
                </a:moveTo>
                <a:cubicBezTo>
                  <a:pt x="206375" y="1969897"/>
                  <a:pt x="631444" y="2330450"/>
                  <a:pt x="1146302" y="2518029"/>
                </a:cubicBezTo>
                <a:lnTo>
                  <a:pt x="1143000" y="2526919"/>
                </a:lnTo>
                <a:lnTo>
                  <a:pt x="1146302" y="2518029"/>
                </a:lnTo>
                <a:cubicBezTo>
                  <a:pt x="1627378" y="2693162"/>
                  <a:pt x="2174748" y="2689733"/>
                  <a:pt x="2574417" y="2563368"/>
                </a:cubicBezTo>
                <a:cubicBezTo>
                  <a:pt x="2765171" y="2503170"/>
                  <a:pt x="2918079" y="2414651"/>
                  <a:pt x="3073146" y="2324862"/>
                </a:cubicBezTo>
                <a:cubicBezTo>
                  <a:pt x="3181604" y="2262124"/>
                  <a:pt x="3291205" y="2198624"/>
                  <a:pt x="3415157" y="2144268"/>
                </a:cubicBezTo>
                <a:lnTo>
                  <a:pt x="3418967" y="2153031"/>
                </a:lnTo>
                <a:lnTo>
                  <a:pt x="3415157" y="2144268"/>
                </a:lnTo>
                <a:cubicBezTo>
                  <a:pt x="3723767" y="2008759"/>
                  <a:pt x="4171188" y="1911477"/>
                  <a:pt x="4590415" y="1991995"/>
                </a:cubicBezTo>
                <a:cubicBezTo>
                  <a:pt x="4851400" y="2042160"/>
                  <a:pt x="5092319" y="2081530"/>
                  <a:pt x="5313299" y="2117598"/>
                </a:cubicBezTo>
                <a:cubicBezTo>
                  <a:pt x="5478145" y="2144522"/>
                  <a:pt x="5631942" y="2169541"/>
                  <a:pt x="5774563" y="2195957"/>
                </a:cubicBezTo>
                <a:lnTo>
                  <a:pt x="5772785" y="2205355"/>
                </a:lnTo>
                <a:lnTo>
                  <a:pt x="5774563" y="2195957"/>
                </a:lnTo>
                <a:cubicBezTo>
                  <a:pt x="6039612" y="2245106"/>
                  <a:pt x="6285230" y="2293239"/>
                  <a:pt x="6541389" y="2375027"/>
                </a:cubicBezTo>
                <a:cubicBezTo>
                  <a:pt x="6599174" y="2393569"/>
                  <a:pt x="6659118" y="2414397"/>
                  <a:pt x="6721348" y="2438019"/>
                </a:cubicBezTo>
                <a:lnTo>
                  <a:pt x="6717919" y="2446909"/>
                </a:lnTo>
                <a:lnTo>
                  <a:pt x="6721221" y="2438019"/>
                </a:lnTo>
                <a:cubicBezTo>
                  <a:pt x="7059168" y="2565400"/>
                  <a:pt x="7475347" y="2801747"/>
                  <a:pt x="7716393" y="3069844"/>
                </a:cubicBezTo>
                <a:lnTo>
                  <a:pt x="7709281" y="3076194"/>
                </a:lnTo>
                <a:lnTo>
                  <a:pt x="7716393" y="3069844"/>
                </a:lnTo>
                <a:cubicBezTo>
                  <a:pt x="7774940" y="3134995"/>
                  <a:pt x="7823835" y="3197098"/>
                  <a:pt x="7868920" y="3254375"/>
                </a:cubicBezTo>
                <a:cubicBezTo>
                  <a:pt x="7908036" y="3304032"/>
                  <a:pt x="7944104" y="3350006"/>
                  <a:pt x="7981696" y="3391789"/>
                </a:cubicBezTo>
                <a:cubicBezTo>
                  <a:pt x="8017764" y="3431921"/>
                  <a:pt x="8054975" y="3467989"/>
                  <a:pt x="8097012" y="3499358"/>
                </a:cubicBezTo>
                <a:lnTo>
                  <a:pt x="8091297" y="3506978"/>
                </a:lnTo>
                <a:lnTo>
                  <a:pt x="8097012" y="3499358"/>
                </a:lnTo>
                <a:cubicBezTo>
                  <a:pt x="8153019" y="3541141"/>
                  <a:pt x="8210677" y="3575558"/>
                  <a:pt x="8281924" y="3602228"/>
                </a:cubicBezTo>
                <a:cubicBezTo>
                  <a:pt x="8584057" y="3715385"/>
                  <a:pt x="9118092" y="3603117"/>
                  <a:pt x="9419717" y="3326765"/>
                </a:cubicBezTo>
                <a:cubicBezTo>
                  <a:pt x="9514205" y="3240278"/>
                  <a:pt x="9593072" y="3142361"/>
                  <a:pt x="9673336" y="3042793"/>
                </a:cubicBezTo>
                <a:cubicBezTo>
                  <a:pt x="9754870" y="2941574"/>
                  <a:pt x="9837801" y="2838704"/>
                  <a:pt x="9939020" y="2745994"/>
                </a:cubicBezTo>
                <a:cubicBezTo>
                  <a:pt x="9998583" y="2691511"/>
                  <a:pt x="10064369" y="2640457"/>
                  <a:pt x="10140188" y="2595118"/>
                </a:cubicBezTo>
                <a:cubicBezTo>
                  <a:pt x="10572623" y="2337435"/>
                  <a:pt x="11170285" y="2295525"/>
                  <a:pt x="11638661" y="2411095"/>
                </a:cubicBezTo>
                <a:cubicBezTo>
                  <a:pt x="12095861" y="2523998"/>
                  <a:pt x="12462510" y="2771013"/>
                  <a:pt x="12788773" y="3045968"/>
                </a:cubicBezTo>
                <a:cubicBezTo>
                  <a:pt x="13030454" y="3249803"/>
                  <a:pt x="13257276" y="3480689"/>
                  <a:pt x="13489305" y="3717036"/>
                </a:cubicBezTo>
                <a:cubicBezTo>
                  <a:pt x="13532612" y="3761105"/>
                  <a:pt x="13576045" y="3805301"/>
                  <a:pt x="13619734" y="3849624"/>
                </a:cubicBezTo>
                <a:lnTo>
                  <a:pt x="13613003" y="3856355"/>
                </a:lnTo>
                <a:lnTo>
                  <a:pt x="13619734" y="3849624"/>
                </a:lnTo>
                <a:cubicBezTo>
                  <a:pt x="13662406" y="3892677"/>
                  <a:pt x="13704823" y="3935095"/>
                  <a:pt x="13748004" y="3976624"/>
                </a:cubicBezTo>
                <a:lnTo>
                  <a:pt x="13741399" y="3983482"/>
                </a:lnTo>
                <a:lnTo>
                  <a:pt x="13748004" y="3976624"/>
                </a:lnTo>
                <a:cubicBezTo>
                  <a:pt x="14135862" y="4349242"/>
                  <a:pt x="14566772" y="4620006"/>
                  <a:pt x="15077695" y="4739894"/>
                </a:cubicBezTo>
                <a:cubicBezTo>
                  <a:pt x="15454503" y="4829556"/>
                  <a:pt x="15875254" y="4831334"/>
                  <a:pt x="16255111" y="4734687"/>
                </a:cubicBezTo>
                <a:lnTo>
                  <a:pt x="16257396" y="4743958"/>
                </a:lnTo>
                <a:lnTo>
                  <a:pt x="16255111" y="4734687"/>
                </a:lnTo>
                <a:cubicBezTo>
                  <a:pt x="16602074" y="4646422"/>
                  <a:pt x="16898746" y="4496435"/>
                  <a:pt x="17164304" y="4310507"/>
                </a:cubicBezTo>
                <a:cubicBezTo>
                  <a:pt x="17499076" y="4076192"/>
                  <a:pt x="17783810" y="3785743"/>
                  <a:pt x="18071338" y="3492246"/>
                </a:cubicBezTo>
                <a:cubicBezTo>
                  <a:pt x="18160492" y="3401314"/>
                  <a:pt x="18249772" y="3310128"/>
                  <a:pt x="18340959" y="3220339"/>
                </a:cubicBezTo>
                <a:lnTo>
                  <a:pt x="18347690" y="3227070"/>
                </a:lnTo>
                <a:lnTo>
                  <a:pt x="18340959" y="3220339"/>
                </a:lnTo>
                <a:cubicBezTo>
                  <a:pt x="18436209" y="3125724"/>
                  <a:pt x="18533998" y="3031617"/>
                  <a:pt x="18634329" y="2938653"/>
                </a:cubicBezTo>
                <a:lnTo>
                  <a:pt x="18640806" y="2945638"/>
                </a:lnTo>
                <a:lnTo>
                  <a:pt x="18634329" y="2938653"/>
                </a:lnTo>
                <a:cubicBezTo>
                  <a:pt x="20066254" y="1606042"/>
                  <a:pt x="22036786" y="499364"/>
                  <a:pt x="24428322" y="0"/>
                </a:cubicBezTo>
                <a:lnTo>
                  <a:pt x="24432260" y="18669"/>
                </a:lnTo>
                <a:cubicBezTo>
                  <a:pt x="22044152" y="517398"/>
                  <a:pt x="20076667" y="1622425"/>
                  <a:pt x="18647156" y="2952496"/>
                </a:cubicBezTo>
                <a:cubicBezTo>
                  <a:pt x="18547080" y="3045333"/>
                  <a:pt x="18449416" y="3139313"/>
                  <a:pt x="18354293" y="3233674"/>
                </a:cubicBezTo>
                <a:cubicBezTo>
                  <a:pt x="18263235" y="3323336"/>
                  <a:pt x="18174081" y="3414395"/>
                  <a:pt x="18084927" y="3505327"/>
                </a:cubicBezTo>
                <a:cubicBezTo>
                  <a:pt x="17797526" y="3798570"/>
                  <a:pt x="17511521" y="4090416"/>
                  <a:pt x="17175226" y="4325874"/>
                </a:cubicBezTo>
                <a:lnTo>
                  <a:pt x="17169765" y="4318127"/>
                </a:lnTo>
                <a:lnTo>
                  <a:pt x="17175226" y="4325874"/>
                </a:lnTo>
                <a:cubicBezTo>
                  <a:pt x="16908144" y="4512945"/>
                  <a:pt x="16609440" y="4664075"/>
                  <a:pt x="16259810" y="4752975"/>
                </a:cubicBezTo>
                <a:cubicBezTo>
                  <a:pt x="15876905" y="4850257"/>
                  <a:pt x="15453106" y="4848606"/>
                  <a:pt x="15073376" y="4758182"/>
                </a:cubicBezTo>
                <a:lnTo>
                  <a:pt x="15075535" y="4748911"/>
                </a:lnTo>
                <a:lnTo>
                  <a:pt x="15073376" y="4758182"/>
                </a:lnTo>
                <a:cubicBezTo>
                  <a:pt x="14558390" y="4637278"/>
                  <a:pt x="14124559" y="4364482"/>
                  <a:pt x="13734922" y="3990086"/>
                </a:cubicBezTo>
                <a:cubicBezTo>
                  <a:pt x="13691615" y="3948430"/>
                  <a:pt x="13649070" y="3905885"/>
                  <a:pt x="13606271" y="3862705"/>
                </a:cubicBezTo>
                <a:cubicBezTo>
                  <a:pt x="13562457" y="3818382"/>
                  <a:pt x="13519022" y="3774186"/>
                  <a:pt x="13475715" y="3730117"/>
                </a:cubicBezTo>
                <a:cubicBezTo>
                  <a:pt x="13243560" y="3493770"/>
                  <a:pt x="13017372" y="3263392"/>
                  <a:pt x="12776454" y="3060319"/>
                </a:cubicBezTo>
                <a:lnTo>
                  <a:pt x="12782549" y="3053080"/>
                </a:lnTo>
                <a:lnTo>
                  <a:pt x="12776454" y="3060319"/>
                </a:lnTo>
                <a:cubicBezTo>
                  <a:pt x="12451207" y="2786253"/>
                  <a:pt x="12087097" y="2541270"/>
                  <a:pt x="11634089" y="2429383"/>
                </a:cubicBezTo>
                <a:lnTo>
                  <a:pt x="11636374" y="2420112"/>
                </a:lnTo>
                <a:lnTo>
                  <a:pt x="11634089" y="2429383"/>
                </a:lnTo>
                <a:cubicBezTo>
                  <a:pt x="11169395" y="2314702"/>
                  <a:pt x="10577195" y="2356739"/>
                  <a:pt x="10149967" y="2611247"/>
                </a:cubicBezTo>
                <a:lnTo>
                  <a:pt x="10145141" y="2603119"/>
                </a:lnTo>
                <a:lnTo>
                  <a:pt x="10149967" y="2611247"/>
                </a:lnTo>
                <a:cubicBezTo>
                  <a:pt x="10075418" y="2655824"/>
                  <a:pt x="10010520" y="2706116"/>
                  <a:pt x="9951846" y="2759837"/>
                </a:cubicBezTo>
                <a:cubicBezTo>
                  <a:pt x="9851770" y="2851531"/>
                  <a:pt x="9769729" y="2953258"/>
                  <a:pt x="9688068" y="3054604"/>
                </a:cubicBezTo>
                <a:cubicBezTo>
                  <a:pt x="9608057" y="3153918"/>
                  <a:pt x="9528174" y="3252978"/>
                  <a:pt x="9432544" y="3340608"/>
                </a:cubicBezTo>
                <a:lnTo>
                  <a:pt x="9426067" y="3333623"/>
                </a:lnTo>
                <a:lnTo>
                  <a:pt x="9432544" y="3340608"/>
                </a:lnTo>
                <a:cubicBezTo>
                  <a:pt x="9126346" y="3621024"/>
                  <a:pt x="8585072" y="3735959"/>
                  <a:pt x="8275193" y="3619881"/>
                </a:cubicBezTo>
                <a:lnTo>
                  <a:pt x="8278495" y="3610991"/>
                </a:lnTo>
                <a:lnTo>
                  <a:pt x="8275193" y="3619881"/>
                </a:lnTo>
                <a:cubicBezTo>
                  <a:pt x="8201914" y="3592449"/>
                  <a:pt x="8142732" y="3557016"/>
                  <a:pt x="8085582" y="3514471"/>
                </a:cubicBezTo>
                <a:cubicBezTo>
                  <a:pt x="8042402" y="3482213"/>
                  <a:pt x="8004174" y="3445129"/>
                  <a:pt x="7967598" y="3404362"/>
                </a:cubicBezTo>
                <a:cubicBezTo>
                  <a:pt x="7929626" y="3362071"/>
                  <a:pt x="7893049" y="3315589"/>
                  <a:pt x="7854060" y="3265932"/>
                </a:cubicBezTo>
                <a:cubicBezTo>
                  <a:pt x="7808976" y="3208528"/>
                  <a:pt x="7760461" y="3146933"/>
                  <a:pt x="7702422" y="3082290"/>
                </a:cubicBezTo>
                <a:cubicBezTo>
                  <a:pt x="7464170" y="2817241"/>
                  <a:pt x="7051040" y="2582291"/>
                  <a:pt x="6714744" y="2455545"/>
                </a:cubicBezTo>
                <a:cubicBezTo>
                  <a:pt x="6652895" y="2432177"/>
                  <a:pt x="6593205" y="2411349"/>
                  <a:pt x="6535801" y="2392934"/>
                </a:cubicBezTo>
                <a:lnTo>
                  <a:pt x="6538721" y="2383917"/>
                </a:lnTo>
                <a:lnTo>
                  <a:pt x="6535801" y="2392934"/>
                </a:lnTo>
                <a:cubicBezTo>
                  <a:pt x="6280912" y="2311654"/>
                  <a:pt x="6036310" y="2263648"/>
                  <a:pt x="5771261" y="2214499"/>
                </a:cubicBezTo>
                <a:cubicBezTo>
                  <a:pt x="5628893" y="2188083"/>
                  <a:pt x="5475351" y="2163064"/>
                  <a:pt x="5310505" y="2136140"/>
                </a:cubicBezTo>
                <a:cubicBezTo>
                  <a:pt x="5089524" y="2100072"/>
                  <a:pt x="4848352" y="2060702"/>
                  <a:pt x="4587112" y="2010537"/>
                </a:cubicBezTo>
                <a:lnTo>
                  <a:pt x="4588891" y="2001139"/>
                </a:lnTo>
                <a:lnTo>
                  <a:pt x="4587112" y="2010537"/>
                </a:lnTo>
                <a:cubicBezTo>
                  <a:pt x="4172712" y="1930908"/>
                  <a:pt x="3729228" y="2027174"/>
                  <a:pt x="3423158" y="2161540"/>
                </a:cubicBezTo>
                <a:cubicBezTo>
                  <a:pt x="3300222" y="2215515"/>
                  <a:pt x="3191510" y="2278380"/>
                  <a:pt x="3083052" y="2341245"/>
                </a:cubicBezTo>
                <a:cubicBezTo>
                  <a:pt x="2927985" y="2430907"/>
                  <a:pt x="2773553" y="2520442"/>
                  <a:pt x="2580513" y="2581402"/>
                </a:cubicBezTo>
                <a:lnTo>
                  <a:pt x="2577592" y="2572258"/>
                </a:lnTo>
                <a:lnTo>
                  <a:pt x="2580513" y="2581402"/>
                </a:lnTo>
                <a:cubicBezTo>
                  <a:pt x="2176906" y="2708910"/>
                  <a:pt x="1625092" y="2712339"/>
                  <a:pt x="1140206" y="2535809"/>
                </a:cubicBezTo>
                <a:cubicBezTo>
                  <a:pt x="621411" y="2347087"/>
                  <a:pt x="192024" y="1983740"/>
                  <a:pt x="0" y="161391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6"/>
          <p:cNvSpPr/>
          <p:nvPr/>
        </p:nvSpPr>
        <p:spPr>
          <a:xfrm>
            <a:off x="-33011" y="6080856"/>
            <a:ext cx="18319337" cy="3439193"/>
          </a:xfrm>
          <a:custGeom>
            <a:rect b="b" l="l" r="r" t="t"/>
            <a:pathLst>
              <a:path extrusionOk="0" h="4585589" w="24425783">
                <a:moveTo>
                  <a:pt x="16764" y="1235837"/>
                </a:moveTo>
                <a:cubicBezTo>
                  <a:pt x="203708" y="1590802"/>
                  <a:pt x="617855" y="1948688"/>
                  <a:pt x="1121410" y="2142490"/>
                </a:cubicBezTo>
                <a:lnTo>
                  <a:pt x="1117981" y="2151380"/>
                </a:lnTo>
                <a:lnTo>
                  <a:pt x="1121410" y="2142490"/>
                </a:lnTo>
                <a:cubicBezTo>
                  <a:pt x="1587881" y="2321941"/>
                  <a:pt x="2120011" y="2331085"/>
                  <a:pt x="2511552" y="2224024"/>
                </a:cubicBezTo>
                <a:cubicBezTo>
                  <a:pt x="2698496" y="2172970"/>
                  <a:pt x="2849372" y="2094611"/>
                  <a:pt x="3002534" y="2014982"/>
                </a:cubicBezTo>
                <a:cubicBezTo>
                  <a:pt x="3109849" y="1959229"/>
                  <a:pt x="3218434" y="1902841"/>
                  <a:pt x="3340735" y="1855343"/>
                </a:cubicBezTo>
                <a:lnTo>
                  <a:pt x="3344164" y="1864233"/>
                </a:lnTo>
                <a:lnTo>
                  <a:pt x="3340735" y="1855343"/>
                </a:lnTo>
                <a:cubicBezTo>
                  <a:pt x="3647567" y="1736217"/>
                  <a:pt x="4086352" y="1654556"/>
                  <a:pt x="4496054" y="1733042"/>
                </a:cubicBezTo>
                <a:lnTo>
                  <a:pt x="4494276" y="1742440"/>
                </a:lnTo>
                <a:lnTo>
                  <a:pt x="4496054" y="1733042"/>
                </a:lnTo>
                <a:cubicBezTo>
                  <a:pt x="4852162" y="1801241"/>
                  <a:pt x="5175250" y="1841627"/>
                  <a:pt x="5462778" y="1877568"/>
                </a:cubicBezTo>
                <a:cubicBezTo>
                  <a:pt x="5551932" y="1888744"/>
                  <a:pt x="5637657" y="1899412"/>
                  <a:pt x="5719953" y="1910461"/>
                </a:cubicBezTo>
                <a:lnTo>
                  <a:pt x="5718683" y="1919859"/>
                </a:lnTo>
                <a:lnTo>
                  <a:pt x="5719953" y="1910461"/>
                </a:lnTo>
                <a:cubicBezTo>
                  <a:pt x="5722874" y="1910842"/>
                  <a:pt x="5725922" y="1911223"/>
                  <a:pt x="5728843" y="1911604"/>
                </a:cubicBezTo>
                <a:cubicBezTo>
                  <a:pt x="5731764" y="1911985"/>
                  <a:pt x="5734685" y="1912366"/>
                  <a:pt x="5737733" y="1912747"/>
                </a:cubicBezTo>
                <a:cubicBezTo>
                  <a:pt x="6008116" y="1948815"/>
                  <a:pt x="6260973" y="1982978"/>
                  <a:pt x="6525641" y="2053336"/>
                </a:cubicBezTo>
                <a:cubicBezTo>
                  <a:pt x="6586728" y="2069719"/>
                  <a:pt x="6649847" y="2088388"/>
                  <a:pt x="6715379" y="2110232"/>
                </a:cubicBezTo>
                <a:lnTo>
                  <a:pt x="6712331" y="2119249"/>
                </a:lnTo>
                <a:lnTo>
                  <a:pt x="6715379" y="2110232"/>
                </a:lnTo>
                <a:cubicBezTo>
                  <a:pt x="7070852" y="2227834"/>
                  <a:pt x="7506716" y="2464435"/>
                  <a:pt x="7745984" y="2744724"/>
                </a:cubicBezTo>
                <a:cubicBezTo>
                  <a:pt x="7813040" y="2823337"/>
                  <a:pt x="7865364" y="2898140"/>
                  <a:pt x="7913243" y="2966720"/>
                </a:cubicBezTo>
                <a:cubicBezTo>
                  <a:pt x="7954264" y="3025394"/>
                  <a:pt x="7991856" y="3079242"/>
                  <a:pt x="8033004" y="3127375"/>
                </a:cubicBezTo>
                <a:cubicBezTo>
                  <a:pt x="8055991" y="3154426"/>
                  <a:pt x="8080121" y="3179572"/>
                  <a:pt x="8106410" y="3202686"/>
                </a:cubicBezTo>
                <a:lnTo>
                  <a:pt x="8100060" y="3209798"/>
                </a:lnTo>
                <a:lnTo>
                  <a:pt x="8106410" y="3202686"/>
                </a:lnTo>
                <a:cubicBezTo>
                  <a:pt x="8159369" y="3249295"/>
                  <a:pt x="8214741" y="3288538"/>
                  <a:pt x="8285607" y="3320288"/>
                </a:cubicBezTo>
                <a:lnTo>
                  <a:pt x="8281670" y="3328924"/>
                </a:lnTo>
                <a:lnTo>
                  <a:pt x="8285607" y="3320288"/>
                </a:lnTo>
                <a:cubicBezTo>
                  <a:pt x="8586343" y="3455162"/>
                  <a:pt x="9146794" y="3357753"/>
                  <a:pt x="9466707" y="3080639"/>
                </a:cubicBezTo>
                <a:lnTo>
                  <a:pt x="9472930" y="3087878"/>
                </a:lnTo>
                <a:lnTo>
                  <a:pt x="9466707" y="3080639"/>
                </a:lnTo>
                <a:cubicBezTo>
                  <a:pt x="9565386" y="2995041"/>
                  <a:pt x="9647936" y="2897251"/>
                  <a:pt x="9731883" y="2797810"/>
                </a:cubicBezTo>
                <a:cubicBezTo>
                  <a:pt x="9817608" y="2696210"/>
                  <a:pt x="9904730" y="2592832"/>
                  <a:pt x="10011537" y="2500249"/>
                </a:cubicBezTo>
                <a:cubicBezTo>
                  <a:pt x="10066401" y="2452624"/>
                  <a:pt x="10126472" y="2407920"/>
                  <a:pt x="10194290" y="2367661"/>
                </a:cubicBezTo>
                <a:cubicBezTo>
                  <a:pt x="10624185" y="2113407"/>
                  <a:pt x="11210290" y="2062607"/>
                  <a:pt x="11675999" y="2165858"/>
                </a:cubicBezTo>
                <a:lnTo>
                  <a:pt x="11673967" y="2175129"/>
                </a:lnTo>
                <a:lnTo>
                  <a:pt x="11675999" y="2165858"/>
                </a:lnTo>
                <a:cubicBezTo>
                  <a:pt x="12129008" y="2266061"/>
                  <a:pt x="12499594" y="2498725"/>
                  <a:pt x="12829667" y="2762250"/>
                </a:cubicBezTo>
                <a:cubicBezTo>
                  <a:pt x="13120496" y="2994533"/>
                  <a:pt x="13389483" y="3267075"/>
                  <a:pt x="13663421" y="3547364"/>
                </a:cubicBezTo>
                <a:lnTo>
                  <a:pt x="13656564" y="3553968"/>
                </a:lnTo>
                <a:lnTo>
                  <a:pt x="13663421" y="3547364"/>
                </a:lnTo>
                <a:cubicBezTo>
                  <a:pt x="13705332" y="3590163"/>
                  <a:pt x="13746861" y="3632327"/>
                  <a:pt x="13788897" y="3673729"/>
                </a:cubicBezTo>
                <a:lnTo>
                  <a:pt x="13782168" y="3680460"/>
                </a:lnTo>
                <a:lnTo>
                  <a:pt x="13788897" y="3673729"/>
                </a:lnTo>
                <a:cubicBezTo>
                  <a:pt x="14166215" y="4045204"/>
                  <a:pt x="14570456" y="4321937"/>
                  <a:pt x="15062454" y="4454779"/>
                </a:cubicBezTo>
                <a:cubicBezTo>
                  <a:pt x="15425801" y="4552950"/>
                  <a:pt x="15837027" y="4566412"/>
                  <a:pt x="16212694" y="4482719"/>
                </a:cubicBezTo>
                <a:lnTo>
                  <a:pt x="16214725" y="4491990"/>
                </a:lnTo>
                <a:lnTo>
                  <a:pt x="16212694" y="4482719"/>
                </a:lnTo>
                <a:cubicBezTo>
                  <a:pt x="16555594" y="4406392"/>
                  <a:pt x="16853154" y="4268724"/>
                  <a:pt x="17121505" y="4094988"/>
                </a:cubicBezTo>
                <a:cubicBezTo>
                  <a:pt x="17465168" y="3872484"/>
                  <a:pt x="17760950" y="3591941"/>
                  <a:pt x="18060035" y="3307969"/>
                </a:cubicBezTo>
                <a:cubicBezTo>
                  <a:pt x="18147030" y="3225419"/>
                  <a:pt x="18234406" y="3142488"/>
                  <a:pt x="18323179" y="3060700"/>
                </a:cubicBezTo>
                <a:lnTo>
                  <a:pt x="18329656" y="3067685"/>
                </a:lnTo>
                <a:lnTo>
                  <a:pt x="18323179" y="3060700"/>
                </a:lnTo>
                <a:cubicBezTo>
                  <a:pt x="18420588" y="2970530"/>
                  <a:pt x="18520410" y="2880487"/>
                  <a:pt x="18622519" y="2791587"/>
                </a:cubicBezTo>
                <a:lnTo>
                  <a:pt x="18628742" y="2798826"/>
                </a:lnTo>
                <a:lnTo>
                  <a:pt x="18622519" y="2791587"/>
                </a:lnTo>
                <a:cubicBezTo>
                  <a:pt x="20081113" y="1518793"/>
                  <a:pt x="22052026" y="467487"/>
                  <a:pt x="24422100" y="0"/>
                </a:cubicBezTo>
                <a:lnTo>
                  <a:pt x="24425783" y="18669"/>
                </a:lnTo>
                <a:cubicBezTo>
                  <a:pt x="22059138" y="485648"/>
                  <a:pt x="20091147" y="1535303"/>
                  <a:pt x="18635092" y="2805938"/>
                </a:cubicBezTo>
                <a:cubicBezTo>
                  <a:pt x="18533110" y="2894711"/>
                  <a:pt x="18433415" y="2984500"/>
                  <a:pt x="18336133" y="3074670"/>
                </a:cubicBezTo>
                <a:cubicBezTo>
                  <a:pt x="18247487" y="3156331"/>
                  <a:pt x="18160238" y="3239135"/>
                  <a:pt x="18073117" y="3321685"/>
                </a:cubicBezTo>
                <a:cubicBezTo>
                  <a:pt x="17774158" y="3605403"/>
                  <a:pt x="17477232" y="3887216"/>
                  <a:pt x="17131793" y="4110863"/>
                </a:cubicBezTo>
                <a:lnTo>
                  <a:pt x="17126585" y="4102862"/>
                </a:lnTo>
                <a:lnTo>
                  <a:pt x="17131793" y="4110863"/>
                </a:lnTo>
                <a:cubicBezTo>
                  <a:pt x="16861790" y="4285615"/>
                  <a:pt x="16562198" y="4424299"/>
                  <a:pt x="16216757" y="4501261"/>
                </a:cubicBezTo>
                <a:cubicBezTo>
                  <a:pt x="15838044" y="4585589"/>
                  <a:pt x="15423643" y="4572000"/>
                  <a:pt x="15057374" y="4473067"/>
                </a:cubicBezTo>
                <a:lnTo>
                  <a:pt x="15059914" y="4463923"/>
                </a:lnTo>
                <a:lnTo>
                  <a:pt x="15057374" y="4473067"/>
                </a:lnTo>
                <a:cubicBezTo>
                  <a:pt x="14561312" y="4339082"/>
                  <a:pt x="14154277" y="4060190"/>
                  <a:pt x="13775436" y="3687191"/>
                </a:cubicBezTo>
                <a:cubicBezTo>
                  <a:pt x="13733271" y="3645662"/>
                  <a:pt x="13691617" y="3603371"/>
                  <a:pt x="13649706" y="3560572"/>
                </a:cubicBezTo>
                <a:cubicBezTo>
                  <a:pt x="13375768" y="3280283"/>
                  <a:pt x="13107417" y="3008503"/>
                  <a:pt x="12817729" y="2777109"/>
                </a:cubicBezTo>
                <a:lnTo>
                  <a:pt x="12823698" y="2769616"/>
                </a:lnTo>
                <a:lnTo>
                  <a:pt x="12817729" y="2777109"/>
                </a:lnTo>
                <a:cubicBezTo>
                  <a:pt x="12488799" y="2514346"/>
                  <a:pt x="12120753" y="2283714"/>
                  <a:pt x="11671808" y="2184400"/>
                </a:cubicBezTo>
                <a:cubicBezTo>
                  <a:pt x="11209782" y="2081911"/>
                  <a:pt x="10628884" y="2132584"/>
                  <a:pt x="10203942" y="2383917"/>
                </a:cubicBezTo>
                <a:lnTo>
                  <a:pt x="10199116" y="2375662"/>
                </a:lnTo>
                <a:lnTo>
                  <a:pt x="10203942" y="2383790"/>
                </a:lnTo>
                <a:cubicBezTo>
                  <a:pt x="10137267" y="2423414"/>
                  <a:pt x="10078085" y="2467483"/>
                  <a:pt x="10023856" y="2514346"/>
                </a:cubicBezTo>
                <a:cubicBezTo>
                  <a:pt x="9918319" y="2605786"/>
                  <a:pt x="9832086" y="2708021"/>
                  <a:pt x="9746361" y="2809748"/>
                </a:cubicBezTo>
                <a:cubicBezTo>
                  <a:pt x="9662541" y="2909062"/>
                  <a:pt x="9579102" y="3008122"/>
                  <a:pt x="9479153" y="3094736"/>
                </a:cubicBezTo>
                <a:cubicBezTo>
                  <a:pt x="9154795" y="3375660"/>
                  <a:pt x="8586470" y="3475863"/>
                  <a:pt x="8277860" y="3337306"/>
                </a:cubicBezTo>
                <a:cubicBezTo>
                  <a:pt x="8204835" y="3304540"/>
                  <a:pt x="8147939" y="3264281"/>
                  <a:pt x="8093964" y="3216656"/>
                </a:cubicBezTo>
                <a:cubicBezTo>
                  <a:pt x="8066913" y="3192780"/>
                  <a:pt x="8042148" y="3166999"/>
                  <a:pt x="8018653" y="3139440"/>
                </a:cubicBezTo>
                <a:cubicBezTo>
                  <a:pt x="7976870" y="3090418"/>
                  <a:pt x="7938643" y="3035808"/>
                  <a:pt x="7897749" y="2977261"/>
                </a:cubicBezTo>
                <a:cubicBezTo>
                  <a:pt x="7849743" y="2908681"/>
                  <a:pt x="7797927" y="2834513"/>
                  <a:pt x="7731506" y="2756789"/>
                </a:cubicBezTo>
                <a:lnTo>
                  <a:pt x="7738745" y="2750566"/>
                </a:lnTo>
                <a:lnTo>
                  <a:pt x="7731506" y="2756789"/>
                </a:lnTo>
                <a:cubicBezTo>
                  <a:pt x="7495413" y="2480183"/>
                  <a:pt x="7063105" y="2244979"/>
                  <a:pt x="6709410" y="2128012"/>
                </a:cubicBezTo>
                <a:cubicBezTo>
                  <a:pt x="6644386" y="2106295"/>
                  <a:pt x="6581521" y="2087626"/>
                  <a:pt x="6520815" y="2071370"/>
                </a:cubicBezTo>
                <a:lnTo>
                  <a:pt x="6523228" y="2062226"/>
                </a:lnTo>
                <a:lnTo>
                  <a:pt x="6520815" y="2071370"/>
                </a:lnTo>
                <a:cubicBezTo>
                  <a:pt x="6257417" y="2001393"/>
                  <a:pt x="6005830" y="1967357"/>
                  <a:pt x="5735320" y="1931289"/>
                </a:cubicBezTo>
                <a:cubicBezTo>
                  <a:pt x="5732399" y="1930908"/>
                  <a:pt x="5729478" y="1930527"/>
                  <a:pt x="5726430" y="1930146"/>
                </a:cubicBezTo>
                <a:cubicBezTo>
                  <a:pt x="5723382" y="1929765"/>
                  <a:pt x="5720588" y="1929384"/>
                  <a:pt x="5717540" y="1929003"/>
                </a:cubicBezTo>
                <a:cubicBezTo>
                  <a:pt x="5635371" y="1918081"/>
                  <a:pt x="5549773" y="1907286"/>
                  <a:pt x="5460619" y="1896237"/>
                </a:cubicBezTo>
                <a:cubicBezTo>
                  <a:pt x="5173091" y="1860296"/>
                  <a:pt x="4849495" y="1819910"/>
                  <a:pt x="4492625" y="1751457"/>
                </a:cubicBezTo>
                <a:cubicBezTo>
                  <a:pt x="4087368" y="1673860"/>
                  <a:pt x="3652266" y="1754632"/>
                  <a:pt x="3347847" y="1872869"/>
                </a:cubicBezTo>
                <a:cubicBezTo>
                  <a:pt x="3226562" y="1919986"/>
                  <a:pt x="3118993" y="1975866"/>
                  <a:pt x="3011424" y="2031746"/>
                </a:cubicBezTo>
                <a:cubicBezTo>
                  <a:pt x="2858389" y="2111248"/>
                  <a:pt x="2705862" y="2190623"/>
                  <a:pt x="2516632" y="2242185"/>
                </a:cubicBezTo>
                <a:lnTo>
                  <a:pt x="2514092" y="2233041"/>
                </a:lnTo>
                <a:lnTo>
                  <a:pt x="2516632" y="2242185"/>
                </a:lnTo>
                <a:cubicBezTo>
                  <a:pt x="2121281" y="2350262"/>
                  <a:pt x="1584960" y="2340991"/>
                  <a:pt x="1114552" y="2160016"/>
                </a:cubicBezTo>
                <a:cubicBezTo>
                  <a:pt x="607695" y="1965071"/>
                  <a:pt x="189357" y="1604391"/>
                  <a:pt x="0" y="1244727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"/>
          <p:cNvSpPr/>
          <p:nvPr/>
        </p:nvSpPr>
        <p:spPr>
          <a:xfrm>
            <a:off x="-28315" y="6222927"/>
            <a:ext cx="18314575" cy="3240404"/>
          </a:xfrm>
          <a:custGeom>
            <a:rect b="b" l="l" r="r" t="t"/>
            <a:pathLst>
              <a:path extrusionOk="0" h="4320540" w="24419433">
                <a:moveTo>
                  <a:pt x="16764" y="867029"/>
                </a:moveTo>
                <a:cubicBezTo>
                  <a:pt x="201295" y="1212342"/>
                  <a:pt x="604774" y="1567307"/>
                  <a:pt x="1096772" y="1767459"/>
                </a:cubicBezTo>
                <a:lnTo>
                  <a:pt x="1093216" y="1776222"/>
                </a:lnTo>
                <a:lnTo>
                  <a:pt x="1096772" y="1767459"/>
                </a:lnTo>
                <a:cubicBezTo>
                  <a:pt x="1548638" y="1951228"/>
                  <a:pt x="2065782" y="1972818"/>
                  <a:pt x="2449068" y="1885315"/>
                </a:cubicBezTo>
                <a:lnTo>
                  <a:pt x="2451227" y="1894586"/>
                </a:lnTo>
                <a:lnTo>
                  <a:pt x="2449068" y="1885315"/>
                </a:lnTo>
                <a:cubicBezTo>
                  <a:pt x="2632329" y="1843405"/>
                  <a:pt x="2781427" y="1774952"/>
                  <a:pt x="2932811" y="1705483"/>
                </a:cubicBezTo>
                <a:cubicBezTo>
                  <a:pt x="3038983" y="1656715"/>
                  <a:pt x="3146298" y="1607439"/>
                  <a:pt x="3266694" y="1566926"/>
                </a:cubicBezTo>
                <a:lnTo>
                  <a:pt x="3269742" y="1575943"/>
                </a:lnTo>
                <a:lnTo>
                  <a:pt x="3266694" y="1566926"/>
                </a:lnTo>
                <a:cubicBezTo>
                  <a:pt x="3572256" y="1464183"/>
                  <a:pt x="4001770" y="1398143"/>
                  <a:pt x="4401820" y="1474470"/>
                </a:cubicBezTo>
                <a:cubicBezTo>
                  <a:pt x="4823460" y="1554988"/>
                  <a:pt x="5204460" y="1586738"/>
                  <a:pt x="5536565" y="1614424"/>
                </a:cubicBezTo>
                <a:cubicBezTo>
                  <a:pt x="5580380" y="1618107"/>
                  <a:pt x="5623306" y="1621663"/>
                  <a:pt x="5665470" y="1625219"/>
                </a:cubicBezTo>
                <a:lnTo>
                  <a:pt x="5664708" y="1634744"/>
                </a:lnTo>
                <a:lnTo>
                  <a:pt x="5665470" y="1625219"/>
                </a:lnTo>
                <a:cubicBezTo>
                  <a:pt x="5686044" y="1626997"/>
                  <a:pt x="5706364" y="1628648"/>
                  <a:pt x="5726684" y="1630426"/>
                </a:cubicBezTo>
                <a:cubicBezTo>
                  <a:pt x="5746877" y="1632077"/>
                  <a:pt x="5766943" y="1633855"/>
                  <a:pt x="5787009" y="1635506"/>
                </a:cubicBezTo>
                <a:cubicBezTo>
                  <a:pt x="6031103" y="1656461"/>
                  <a:pt x="6265037" y="1678686"/>
                  <a:pt x="6509512" y="1732026"/>
                </a:cubicBezTo>
                <a:lnTo>
                  <a:pt x="6507480" y="1741297"/>
                </a:lnTo>
                <a:lnTo>
                  <a:pt x="6509512" y="1732026"/>
                </a:lnTo>
                <a:cubicBezTo>
                  <a:pt x="6573901" y="1745996"/>
                  <a:pt x="6640068" y="1763014"/>
                  <a:pt x="6708902" y="1782826"/>
                </a:cubicBezTo>
                <a:lnTo>
                  <a:pt x="6706235" y="1791970"/>
                </a:lnTo>
                <a:lnTo>
                  <a:pt x="6708902" y="1782826"/>
                </a:lnTo>
                <a:cubicBezTo>
                  <a:pt x="7081901" y="1890649"/>
                  <a:pt x="7537323" y="2127377"/>
                  <a:pt x="7775067" y="2419858"/>
                </a:cubicBezTo>
                <a:cubicBezTo>
                  <a:pt x="7848854" y="2510790"/>
                  <a:pt x="7902448" y="2597658"/>
                  <a:pt x="7951343" y="2676906"/>
                </a:cubicBezTo>
                <a:cubicBezTo>
                  <a:pt x="7992872" y="2744216"/>
                  <a:pt x="8030718" y="2805684"/>
                  <a:pt x="8075041" y="2860294"/>
                </a:cubicBezTo>
                <a:cubicBezTo>
                  <a:pt x="8087995" y="2876169"/>
                  <a:pt x="8101457" y="2891536"/>
                  <a:pt x="8115681" y="2906141"/>
                </a:cubicBezTo>
                <a:lnTo>
                  <a:pt x="8108823" y="2912745"/>
                </a:lnTo>
                <a:lnTo>
                  <a:pt x="8115681" y="2906141"/>
                </a:lnTo>
                <a:cubicBezTo>
                  <a:pt x="8165592" y="2957449"/>
                  <a:pt x="8218932" y="3001772"/>
                  <a:pt x="8289163" y="3038475"/>
                </a:cubicBezTo>
                <a:cubicBezTo>
                  <a:pt x="8588375" y="3195066"/>
                  <a:pt x="9174861" y="3112389"/>
                  <a:pt x="9513570" y="2834640"/>
                </a:cubicBezTo>
                <a:cubicBezTo>
                  <a:pt x="9616567" y="2750185"/>
                  <a:pt x="9702800" y="2652522"/>
                  <a:pt x="9790684" y="2552954"/>
                </a:cubicBezTo>
                <a:cubicBezTo>
                  <a:pt x="9880600" y="2451100"/>
                  <a:pt x="9972294" y="2347214"/>
                  <a:pt x="10084816" y="2254885"/>
                </a:cubicBezTo>
                <a:cubicBezTo>
                  <a:pt x="10134600" y="2213991"/>
                  <a:pt x="10188575" y="2175383"/>
                  <a:pt x="10248265" y="2140204"/>
                </a:cubicBezTo>
                <a:cubicBezTo>
                  <a:pt x="10675366" y="1889379"/>
                  <a:pt x="11250041" y="1829943"/>
                  <a:pt x="11713210" y="1920621"/>
                </a:cubicBezTo>
                <a:cubicBezTo>
                  <a:pt x="12161774" y="2008378"/>
                  <a:pt x="12536678" y="2226437"/>
                  <a:pt x="12870561" y="2478659"/>
                </a:cubicBezTo>
                <a:lnTo>
                  <a:pt x="12864846" y="2486279"/>
                </a:lnTo>
                <a:lnTo>
                  <a:pt x="12870561" y="2478659"/>
                </a:lnTo>
                <a:cubicBezTo>
                  <a:pt x="13165455" y="2701417"/>
                  <a:pt x="13437744" y="2966339"/>
                  <a:pt x="13706729" y="3245104"/>
                </a:cubicBezTo>
                <a:lnTo>
                  <a:pt x="13699870" y="3251708"/>
                </a:lnTo>
                <a:lnTo>
                  <a:pt x="13706729" y="3245104"/>
                </a:lnTo>
                <a:cubicBezTo>
                  <a:pt x="13707237" y="3245612"/>
                  <a:pt x="13707744" y="3246120"/>
                  <a:pt x="13708253" y="3246628"/>
                </a:cubicBezTo>
                <a:cubicBezTo>
                  <a:pt x="13708761" y="3247136"/>
                  <a:pt x="13709270" y="3247644"/>
                  <a:pt x="13709777" y="3248152"/>
                </a:cubicBezTo>
                <a:cubicBezTo>
                  <a:pt x="13749909" y="3289554"/>
                  <a:pt x="13789533" y="3330448"/>
                  <a:pt x="13829411" y="3370834"/>
                </a:cubicBezTo>
                <a:lnTo>
                  <a:pt x="13822680" y="3377565"/>
                </a:lnTo>
                <a:lnTo>
                  <a:pt x="13829411" y="3370834"/>
                </a:lnTo>
                <a:cubicBezTo>
                  <a:pt x="14196187" y="3741039"/>
                  <a:pt x="14573631" y="4024757"/>
                  <a:pt x="15046960" y="4169537"/>
                </a:cubicBezTo>
                <a:lnTo>
                  <a:pt x="15044167" y="4178681"/>
                </a:lnTo>
                <a:lnTo>
                  <a:pt x="15046960" y="4169537"/>
                </a:lnTo>
                <a:cubicBezTo>
                  <a:pt x="15396719" y="4276598"/>
                  <a:pt x="15798672" y="4301363"/>
                  <a:pt x="16170275" y="4230624"/>
                </a:cubicBezTo>
                <a:cubicBezTo>
                  <a:pt x="16509111" y="4166235"/>
                  <a:pt x="16807688" y="4040886"/>
                  <a:pt x="17078960" y="3879342"/>
                </a:cubicBezTo>
                <a:lnTo>
                  <a:pt x="17083786" y="3887470"/>
                </a:lnTo>
                <a:lnTo>
                  <a:pt x="17078960" y="3879342"/>
                </a:lnTo>
                <a:cubicBezTo>
                  <a:pt x="17435830" y="3666744"/>
                  <a:pt x="17746219" y="3392932"/>
                  <a:pt x="18060669" y="3115564"/>
                </a:cubicBezTo>
                <a:cubicBezTo>
                  <a:pt x="18141822" y="3043936"/>
                  <a:pt x="18223230" y="2972181"/>
                  <a:pt x="18305780" y="2901061"/>
                </a:cubicBezTo>
                <a:cubicBezTo>
                  <a:pt x="18405602" y="2815209"/>
                  <a:pt x="18507202" y="2729230"/>
                  <a:pt x="18611215" y="2644648"/>
                </a:cubicBezTo>
                <a:lnTo>
                  <a:pt x="18617184" y="2652014"/>
                </a:lnTo>
                <a:lnTo>
                  <a:pt x="18611215" y="2644648"/>
                </a:lnTo>
                <a:cubicBezTo>
                  <a:pt x="20096099" y="1431671"/>
                  <a:pt x="22067646" y="435737"/>
                  <a:pt x="24416004" y="0"/>
                </a:cubicBezTo>
                <a:lnTo>
                  <a:pt x="24419433" y="18669"/>
                </a:lnTo>
                <a:cubicBezTo>
                  <a:pt x="22074378" y="453771"/>
                  <a:pt x="20105751" y="1448308"/>
                  <a:pt x="18623280" y="2659380"/>
                </a:cubicBezTo>
                <a:cubicBezTo>
                  <a:pt x="18519393" y="2743835"/>
                  <a:pt x="18418047" y="2829687"/>
                  <a:pt x="18318226" y="2915412"/>
                </a:cubicBezTo>
                <a:lnTo>
                  <a:pt x="18312003" y="2908173"/>
                </a:lnTo>
                <a:lnTo>
                  <a:pt x="18318226" y="2915412"/>
                </a:lnTo>
                <a:cubicBezTo>
                  <a:pt x="18235803" y="2986405"/>
                  <a:pt x="18154395" y="3058160"/>
                  <a:pt x="18073242" y="3129788"/>
                </a:cubicBezTo>
                <a:cubicBezTo>
                  <a:pt x="17759044" y="3406902"/>
                  <a:pt x="17447387" y="3681984"/>
                  <a:pt x="17088612" y="3895598"/>
                </a:cubicBezTo>
                <a:cubicBezTo>
                  <a:pt x="16815815" y="4058158"/>
                  <a:pt x="16515207" y="4184269"/>
                  <a:pt x="16173704" y="4249293"/>
                </a:cubicBezTo>
                <a:lnTo>
                  <a:pt x="16171926" y="4239895"/>
                </a:lnTo>
                <a:lnTo>
                  <a:pt x="16173704" y="4249293"/>
                </a:lnTo>
                <a:cubicBezTo>
                  <a:pt x="15799054" y="4320540"/>
                  <a:pt x="15393924" y="4295521"/>
                  <a:pt x="15041244" y="4187698"/>
                </a:cubicBezTo>
                <a:cubicBezTo>
                  <a:pt x="14563725" y="4041521"/>
                  <a:pt x="14183614" y="3755517"/>
                  <a:pt x="13815694" y="3384169"/>
                </a:cubicBezTo>
                <a:cubicBezTo>
                  <a:pt x="13775690" y="3343656"/>
                  <a:pt x="13736065" y="3302762"/>
                  <a:pt x="13695934" y="3261360"/>
                </a:cubicBezTo>
                <a:cubicBezTo>
                  <a:pt x="13695426" y="3260852"/>
                  <a:pt x="13694917" y="3260344"/>
                  <a:pt x="13694410" y="3259836"/>
                </a:cubicBezTo>
                <a:cubicBezTo>
                  <a:pt x="13693902" y="3259328"/>
                  <a:pt x="13693393" y="3258820"/>
                  <a:pt x="13692886" y="3258312"/>
                </a:cubicBezTo>
                <a:cubicBezTo>
                  <a:pt x="13424027" y="2979801"/>
                  <a:pt x="13152501" y="2715641"/>
                  <a:pt x="12858877" y="2493899"/>
                </a:cubicBezTo>
                <a:cubicBezTo>
                  <a:pt x="12526137" y="2242566"/>
                  <a:pt x="12153900" y="2026412"/>
                  <a:pt x="11709400" y="1939417"/>
                </a:cubicBezTo>
                <a:lnTo>
                  <a:pt x="11711178" y="1930019"/>
                </a:lnTo>
                <a:lnTo>
                  <a:pt x="11709400" y="1939417"/>
                </a:lnTo>
                <a:cubicBezTo>
                  <a:pt x="11249787" y="1849501"/>
                  <a:pt x="10680192" y="1908683"/>
                  <a:pt x="10257790" y="2156841"/>
                </a:cubicBezTo>
                <a:lnTo>
                  <a:pt x="10252964" y="2148586"/>
                </a:lnTo>
                <a:lnTo>
                  <a:pt x="10257790" y="2156841"/>
                </a:lnTo>
                <a:cubicBezTo>
                  <a:pt x="10198989" y="2191512"/>
                  <a:pt x="10145903" y="2229485"/>
                  <a:pt x="10096754" y="2269871"/>
                </a:cubicBezTo>
                <a:cubicBezTo>
                  <a:pt x="9985629" y="2361057"/>
                  <a:pt x="9894951" y="2463673"/>
                  <a:pt x="9804907" y="2565781"/>
                </a:cubicBezTo>
                <a:cubicBezTo>
                  <a:pt x="9717151" y="2665095"/>
                  <a:pt x="9630029" y="2763901"/>
                  <a:pt x="9525634" y="2849626"/>
                </a:cubicBezTo>
                <a:lnTo>
                  <a:pt x="9519539" y="2842260"/>
                </a:lnTo>
                <a:lnTo>
                  <a:pt x="9525634" y="2849626"/>
                </a:lnTo>
                <a:cubicBezTo>
                  <a:pt x="9182481" y="3131185"/>
                  <a:pt x="8587740" y="3216529"/>
                  <a:pt x="8280400" y="3055620"/>
                </a:cubicBezTo>
                <a:lnTo>
                  <a:pt x="8284844" y="3047238"/>
                </a:lnTo>
                <a:lnTo>
                  <a:pt x="8280400" y="3055620"/>
                </a:lnTo>
                <a:cubicBezTo>
                  <a:pt x="8208009" y="3017774"/>
                  <a:pt x="8153145" y="2972054"/>
                  <a:pt x="8102092" y="2919730"/>
                </a:cubicBezTo>
                <a:cubicBezTo>
                  <a:pt x="8087487" y="2904617"/>
                  <a:pt x="8073643" y="2888869"/>
                  <a:pt x="8060308" y="2872613"/>
                </a:cubicBezTo>
                <a:cubicBezTo>
                  <a:pt x="8015096" y="2816987"/>
                  <a:pt x="7976489" y="2754376"/>
                  <a:pt x="7935214" y="2687193"/>
                </a:cubicBezTo>
                <a:cubicBezTo>
                  <a:pt x="7886318" y="2607945"/>
                  <a:pt x="7833359" y="2522093"/>
                  <a:pt x="7760462" y="2432177"/>
                </a:cubicBezTo>
                <a:lnTo>
                  <a:pt x="7767828" y="2426208"/>
                </a:lnTo>
                <a:lnTo>
                  <a:pt x="7760462" y="2432177"/>
                </a:lnTo>
                <a:cubicBezTo>
                  <a:pt x="7526146" y="2143887"/>
                  <a:pt x="7074789" y="1908683"/>
                  <a:pt x="6703821" y="1801368"/>
                </a:cubicBezTo>
                <a:cubicBezTo>
                  <a:pt x="6635369" y="1781556"/>
                  <a:pt x="6569456" y="1764792"/>
                  <a:pt x="6505575" y="1750822"/>
                </a:cubicBezTo>
                <a:cubicBezTo>
                  <a:pt x="6262370" y="1697736"/>
                  <a:pt x="6029578" y="1675511"/>
                  <a:pt x="5785484" y="1654683"/>
                </a:cubicBezTo>
                <a:cubicBezTo>
                  <a:pt x="5765419" y="1653032"/>
                  <a:pt x="5745353" y="1651254"/>
                  <a:pt x="5725287" y="1649603"/>
                </a:cubicBezTo>
                <a:cubicBezTo>
                  <a:pt x="5704966" y="1647825"/>
                  <a:pt x="5684520" y="1646174"/>
                  <a:pt x="5663946" y="1644396"/>
                </a:cubicBezTo>
                <a:cubicBezTo>
                  <a:pt x="5621909" y="1640840"/>
                  <a:pt x="5578983" y="1637157"/>
                  <a:pt x="5535168" y="1633601"/>
                </a:cubicBezTo>
                <a:cubicBezTo>
                  <a:pt x="5203063" y="1605915"/>
                  <a:pt x="4821174" y="1574165"/>
                  <a:pt x="4398390" y="1493393"/>
                </a:cubicBezTo>
                <a:lnTo>
                  <a:pt x="4400169" y="1483995"/>
                </a:lnTo>
                <a:lnTo>
                  <a:pt x="4398390" y="1493393"/>
                </a:lnTo>
                <a:cubicBezTo>
                  <a:pt x="4002404" y="1417828"/>
                  <a:pt x="3576320" y="1483233"/>
                  <a:pt x="3272916" y="1585214"/>
                </a:cubicBezTo>
                <a:cubicBezTo>
                  <a:pt x="3153663" y="1625346"/>
                  <a:pt x="3047238" y="1674241"/>
                  <a:pt x="2940812" y="1723009"/>
                </a:cubicBezTo>
                <a:cubicBezTo>
                  <a:pt x="2789554" y="1792478"/>
                  <a:pt x="2638806" y="1861693"/>
                  <a:pt x="2453385" y="1904111"/>
                </a:cubicBezTo>
                <a:cubicBezTo>
                  <a:pt x="2066416" y="1992503"/>
                  <a:pt x="1545335" y="1970659"/>
                  <a:pt x="1089660" y="1785366"/>
                </a:cubicBezTo>
                <a:cubicBezTo>
                  <a:pt x="594233" y="1583563"/>
                  <a:pt x="186944" y="1225804"/>
                  <a:pt x="0" y="875919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"/>
          <p:cNvSpPr/>
          <p:nvPr/>
        </p:nvSpPr>
        <p:spPr>
          <a:xfrm>
            <a:off x="-23762" y="6365202"/>
            <a:ext cx="18309526" cy="3041714"/>
          </a:xfrm>
          <a:custGeom>
            <a:rect b="b" l="l" r="r" t="t"/>
            <a:pathLst>
              <a:path extrusionOk="0" h="4055618" w="24412702">
                <a:moveTo>
                  <a:pt x="16764" y="497840"/>
                </a:moveTo>
                <a:cubicBezTo>
                  <a:pt x="198882" y="833247"/>
                  <a:pt x="591566" y="1185545"/>
                  <a:pt x="1072261" y="1392047"/>
                </a:cubicBezTo>
                <a:cubicBezTo>
                  <a:pt x="1509649" y="1580007"/>
                  <a:pt x="2011553" y="1614424"/>
                  <a:pt x="2386584" y="1545971"/>
                </a:cubicBezTo>
                <a:lnTo>
                  <a:pt x="2388235" y="1555369"/>
                </a:lnTo>
                <a:lnTo>
                  <a:pt x="2386584" y="1545971"/>
                </a:lnTo>
                <a:cubicBezTo>
                  <a:pt x="2566416" y="1513205"/>
                  <a:pt x="2714117" y="1454531"/>
                  <a:pt x="2863723" y="1395095"/>
                </a:cubicBezTo>
                <a:cubicBezTo>
                  <a:pt x="2968625" y="1353439"/>
                  <a:pt x="3074543" y="1311402"/>
                  <a:pt x="3192653" y="1277874"/>
                </a:cubicBezTo>
                <a:lnTo>
                  <a:pt x="3195193" y="1287018"/>
                </a:lnTo>
                <a:lnTo>
                  <a:pt x="3192653" y="1277874"/>
                </a:lnTo>
                <a:cubicBezTo>
                  <a:pt x="3497199" y="1191641"/>
                  <a:pt x="3917315" y="1140968"/>
                  <a:pt x="4307840" y="1215263"/>
                </a:cubicBezTo>
                <a:lnTo>
                  <a:pt x="4306062" y="1224661"/>
                </a:lnTo>
                <a:lnTo>
                  <a:pt x="4307840" y="1215263"/>
                </a:lnTo>
                <a:cubicBezTo>
                  <a:pt x="4778502" y="1304925"/>
                  <a:pt x="5205095" y="1322705"/>
                  <a:pt x="5571236" y="1337945"/>
                </a:cubicBezTo>
                <a:cubicBezTo>
                  <a:pt x="5584698" y="1338453"/>
                  <a:pt x="5598033" y="1339088"/>
                  <a:pt x="5611241" y="1339596"/>
                </a:cubicBezTo>
                <a:lnTo>
                  <a:pt x="5610860" y="1349121"/>
                </a:lnTo>
                <a:lnTo>
                  <a:pt x="5611241" y="1339596"/>
                </a:lnTo>
                <a:cubicBezTo>
                  <a:pt x="5644896" y="1340993"/>
                  <a:pt x="5678424" y="1342263"/>
                  <a:pt x="5711698" y="1343660"/>
                </a:cubicBezTo>
                <a:cubicBezTo>
                  <a:pt x="5744591" y="1344930"/>
                  <a:pt x="5777357" y="1346200"/>
                  <a:pt x="5809869" y="1347597"/>
                </a:cubicBezTo>
                <a:cubicBezTo>
                  <a:pt x="6038850" y="1357122"/>
                  <a:pt x="6261608" y="1369822"/>
                  <a:pt x="6494018" y="1410462"/>
                </a:cubicBezTo>
                <a:cubicBezTo>
                  <a:pt x="6561455" y="1422273"/>
                  <a:pt x="6631051" y="1437005"/>
                  <a:pt x="6703060" y="1455293"/>
                </a:cubicBezTo>
                <a:lnTo>
                  <a:pt x="6700774" y="1464564"/>
                </a:lnTo>
                <a:lnTo>
                  <a:pt x="6703060" y="1455293"/>
                </a:lnTo>
                <a:cubicBezTo>
                  <a:pt x="7093712" y="1553337"/>
                  <a:pt x="7568692" y="1790319"/>
                  <a:pt x="7804658" y="2094738"/>
                </a:cubicBezTo>
                <a:cubicBezTo>
                  <a:pt x="7883779" y="2196846"/>
                  <a:pt x="7936484" y="2295017"/>
                  <a:pt x="7984617" y="2384298"/>
                </a:cubicBezTo>
                <a:cubicBezTo>
                  <a:pt x="8025384" y="2460117"/>
                  <a:pt x="8062722" y="2529332"/>
                  <a:pt x="8109839" y="2590292"/>
                </a:cubicBezTo>
                <a:cubicBezTo>
                  <a:pt x="8114792" y="2596769"/>
                  <a:pt x="8119999" y="2603119"/>
                  <a:pt x="8125206" y="2609342"/>
                </a:cubicBezTo>
                <a:cubicBezTo>
                  <a:pt x="8172196" y="2665476"/>
                  <a:pt x="8223123" y="2714498"/>
                  <a:pt x="8292973" y="2756408"/>
                </a:cubicBezTo>
                <a:cubicBezTo>
                  <a:pt x="8590661" y="2934843"/>
                  <a:pt x="9202928" y="2866517"/>
                  <a:pt x="9560687" y="2588387"/>
                </a:cubicBezTo>
                <a:lnTo>
                  <a:pt x="9566529" y="2595880"/>
                </a:lnTo>
                <a:lnTo>
                  <a:pt x="9560687" y="2588387"/>
                </a:lnTo>
                <a:cubicBezTo>
                  <a:pt x="9667748" y="2505202"/>
                  <a:pt x="9757664" y="2407920"/>
                  <a:pt x="9849485" y="2308606"/>
                </a:cubicBezTo>
                <a:cubicBezTo>
                  <a:pt x="9943719" y="2206625"/>
                  <a:pt x="10039985" y="2102485"/>
                  <a:pt x="10158095" y="2010664"/>
                </a:cubicBezTo>
                <a:cubicBezTo>
                  <a:pt x="10202672" y="1975993"/>
                  <a:pt x="10250297" y="1943100"/>
                  <a:pt x="10302240" y="1912747"/>
                </a:cubicBezTo>
                <a:cubicBezTo>
                  <a:pt x="10726801" y="1665097"/>
                  <a:pt x="11289919" y="1597279"/>
                  <a:pt x="11750421" y="1675384"/>
                </a:cubicBezTo>
                <a:cubicBezTo>
                  <a:pt x="12194794" y="1750695"/>
                  <a:pt x="12573635" y="1954276"/>
                  <a:pt x="12911455" y="2194814"/>
                </a:cubicBezTo>
                <a:cubicBezTo>
                  <a:pt x="13210413" y="2407920"/>
                  <a:pt x="13485876" y="2665603"/>
                  <a:pt x="13750418" y="2942717"/>
                </a:cubicBezTo>
                <a:lnTo>
                  <a:pt x="13743559" y="2949321"/>
                </a:lnTo>
                <a:lnTo>
                  <a:pt x="13750418" y="2942717"/>
                </a:lnTo>
                <a:cubicBezTo>
                  <a:pt x="13766038" y="2959100"/>
                  <a:pt x="13781659" y="2975356"/>
                  <a:pt x="13797026" y="2991485"/>
                </a:cubicBezTo>
                <a:cubicBezTo>
                  <a:pt x="13812392" y="3007487"/>
                  <a:pt x="13827633" y="3023489"/>
                  <a:pt x="13842745" y="3039364"/>
                </a:cubicBezTo>
                <a:cubicBezTo>
                  <a:pt x="13851890" y="3048889"/>
                  <a:pt x="13860907" y="3058287"/>
                  <a:pt x="13870051" y="3067812"/>
                </a:cubicBezTo>
                <a:lnTo>
                  <a:pt x="13863192" y="3074416"/>
                </a:lnTo>
                <a:lnTo>
                  <a:pt x="13870051" y="3067812"/>
                </a:lnTo>
                <a:cubicBezTo>
                  <a:pt x="14226286" y="3436747"/>
                  <a:pt x="14577187" y="3727450"/>
                  <a:pt x="15031467" y="3884295"/>
                </a:cubicBezTo>
                <a:lnTo>
                  <a:pt x="15028417" y="3893312"/>
                </a:lnTo>
                <a:lnTo>
                  <a:pt x="15031467" y="3884295"/>
                </a:lnTo>
                <a:cubicBezTo>
                  <a:pt x="15367635" y="4000373"/>
                  <a:pt x="15759938" y="4036187"/>
                  <a:pt x="16127730" y="3978529"/>
                </a:cubicBezTo>
                <a:lnTo>
                  <a:pt x="16129254" y="3987927"/>
                </a:lnTo>
                <a:lnTo>
                  <a:pt x="16127730" y="3978529"/>
                </a:lnTo>
                <a:cubicBezTo>
                  <a:pt x="16462502" y="3925951"/>
                  <a:pt x="16761967" y="3813175"/>
                  <a:pt x="17036034" y="3663696"/>
                </a:cubicBezTo>
                <a:cubicBezTo>
                  <a:pt x="17403317" y="3463417"/>
                  <a:pt x="17725770" y="3199765"/>
                  <a:pt x="18053050" y="2932176"/>
                </a:cubicBezTo>
                <a:cubicBezTo>
                  <a:pt x="18130774" y="2868549"/>
                  <a:pt x="18208879" y="2804795"/>
                  <a:pt x="18287872" y="2741549"/>
                </a:cubicBezTo>
                <a:cubicBezTo>
                  <a:pt x="18389727" y="2660015"/>
                  <a:pt x="18493486" y="2578227"/>
                  <a:pt x="18599150" y="2497709"/>
                </a:cubicBezTo>
                <a:lnTo>
                  <a:pt x="18604865" y="2505329"/>
                </a:lnTo>
                <a:lnTo>
                  <a:pt x="18599150" y="2497709"/>
                </a:lnTo>
                <a:cubicBezTo>
                  <a:pt x="20110831" y="1344422"/>
                  <a:pt x="22082506" y="403733"/>
                  <a:pt x="24409400" y="0"/>
                </a:cubicBezTo>
                <a:lnTo>
                  <a:pt x="24412702" y="18796"/>
                </a:lnTo>
                <a:cubicBezTo>
                  <a:pt x="22088983" y="422021"/>
                  <a:pt x="20119975" y="1361313"/>
                  <a:pt x="18610961" y="2512949"/>
                </a:cubicBezTo>
                <a:cubicBezTo>
                  <a:pt x="18505424" y="2593467"/>
                  <a:pt x="18401791" y="2675001"/>
                  <a:pt x="18300065" y="2756535"/>
                </a:cubicBezTo>
                <a:lnTo>
                  <a:pt x="18294095" y="2749042"/>
                </a:lnTo>
                <a:lnTo>
                  <a:pt x="18300065" y="2756535"/>
                </a:lnTo>
                <a:cubicBezTo>
                  <a:pt x="18221197" y="2819654"/>
                  <a:pt x="18143219" y="2883408"/>
                  <a:pt x="18065368" y="2947035"/>
                </a:cubicBezTo>
                <a:cubicBezTo>
                  <a:pt x="17738343" y="3214497"/>
                  <a:pt x="17414493" y="3479419"/>
                  <a:pt x="17045432" y="3680587"/>
                </a:cubicBezTo>
                <a:lnTo>
                  <a:pt x="17040860" y="3672205"/>
                </a:lnTo>
                <a:lnTo>
                  <a:pt x="17045432" y="3680587"/>
                </a:lnTo>
                <a:cubicBezTo>
                  <a:pt x="16769715" y="3830955"/>
                  <a:pt x="16468218" y="3944620"/>
                  <a:pt x="16131032" y="3997452"/>
                </a:cubicBezTo>
                <a:cubicBezTo>
                  <a:pt x="15760193" y="4055618"/>
                  <a:pt x="15364714" y="4019423"/>
                  <a:pt x="15025496" y="3902456"/>
                </a:cubicBezTo>
                <a:cubicBezTo>
                  <a:pt x="14566900" y="3744087"/>
                  <a:pt x="14213586" y="3450971"/>
                  <a:pt x="13856589" y="3081147"/>
                </a:cubicBezTo>
                <a:cubicBezTo>
                  <a:pt x="13847444" y="3071749"/>
                  <a:pt x="13838428" y="3062224"/>
                  <a:pt x="13829284" y="3052699"/>
                </a:cubicBezTo>
                <a:cubicBezTo>
                  <a:pt x="13814043" y="3036824"/>
                  <a:pt x="13798804" y="3020822"/>
                  <a:pt x="13783437" y="3004693"/>
                </a:cubicBezTo>
                <a:cubicBezTo>
                  <a:pt x="13767942" y="2988437"/>
                  <a:pt x="13752449" y="2972181"/>
                  <a:pt x="13736828" y="2955925"/>
                </a:cubicBezTo>
                <a:cubicBezTo>
                  <a:pt x="13472794" y="2679319"/>
                  <a:pt x="13198220" y="2422525"/>
                  <a:pt x="12900660" y="2210435"/>
                </a:cubicBezTo>
                <a:lnTo>
                  <a:pt x="12906248" y="2202688"/>
                </a:lnTo>
                <a:lnTo>
                  <a:pt x="12900660" y="2210435"/>
                </a:lnTo>
                <a:cubicBezTo>
                  <a:pt x="12564237" y="1970786"/>
                  <a:pt x="12188063" y="1768983"/>
                  <a:pt x="11747500" y="1694307"/>
                </a:cubicBezTo>
                <a:lnTo>
                  <a:pt x="11749151" y="1684909"/>
                </a:lnTo>
                <a:lnTo>
                  <a:pt x="11747500" y="1694307"/>
                </a:lnTo>
                <a:cubicBezTo>
                  <a:pt x="11290554" y="1616837"/>
                  <a:pt x="10732134" y="1684401"/>
                  <a:pt x="10312019" y="1929384"/>
                </a:cubicBezTo>
                <a:lnTo>
                  <a:pt x="10307193" y="1921129"/>
                </a:lnTo>
                <a:lnTo>
                  <a:pt x="10312019" y="1929384"/>
                </a:lnTo>
                <a:cubicBezTo>
                  <a:pt x="10260965" y="1959356"/>
                  <a:pt x="10213975" y="1991741"/>
                  <a:pt x="10170033" y="2025904"/>
                </a:cubicBezTo>
                <a:cubicBezTo>
                  <a:pt x="10053320" y="2116582"/>
                  <a:pt x="9958196" y="2219579"/>
                  <a:pt x="9863709" y="2321687"/>
                </a:cubicBezTo>
                <a:cubicBezTo>
                  <a:pt x="9772015" y="2420874"/>
                  <a:pt x="9681083" y="2519299"/>
                  <a:pt x="9572625" y="2603627"/>
                </a:cubicBezTo>
                <a:cubicBezTo>
                  <a:pt x="9210294" y="2885313"/>
                  <a:pt x="8589391" y="2956306"/>
                  <a:pt x="8283447" y="2772918"/>
                </a:cubicBezTo>
                <a:lnTo>
                  <a:pt x="8288401" y="2764790"/>
                </a:lnTo>
                <a:lnTo>
                  <a:pt x="8283447" y="2772918"/>
                </a:lnTo>
                <a:cubicBezTo>
                  <a:pt x="8211312" y="2729738"/>
                  <a:pt x="8158733" y="2679065"/>
                  <a:pt x="8110855" y="2621788"/>
                </a:cubicBezTo>
                <a:lnTo>
                  <a:pt x="8118221" y="2615692"/>
                </a:lnTo>
                <a:lnTo>
                  <a:pt x="8110855" y="2621788"/>
                </a:lnTo>
                <a:cubicBezTo>
                  <a:pt x="8105394" y="2615311"/>
                  <a:pt x="8100187" y="2608834"/>
                  <a:pt x="8095107" y="2602103"/>
                </a:cubicBezTo>
                <a:cubicBezTo>
                  <a:pt x="8046846" y="2539746"/>
                  <a:pt x="8008874" y="2469134"/>
                  <a:pt x="7968107" y="2393569"/>
                </a:cubicBezTo>
                <a:cubicBezTo>
                  <a:pt x="7919974" y="2304161"/>
                  <a:pt x="7867904" y="2207260"/>
                  <a:pt x="7789799" y="2106549"/>
                </a:cubicBezTo>
                <a:lnTo>
                  <a:pt x="7797292" y="2100707"/>
                </a:lnTo>
                <a:lnTo>
                  <a:pt x="7789799" y="2106549"/>
                </a:lnTo>
                <a:cubicBezTo>
                  <a:pt x="7557516" y="1806829"/>
                  <a:pt x="7087234" y="1571371"/>
                  <a:pt x="6698615" y="1473835"/>
                </a:cubicBezTo>
                <a:cubicBezTo>
                  <a:pt x="6627114" y="1455801"/>
                  <a:pt x="6557899" y="1441069"/>
                  <a:pt x="6490970" y="1429385"/>
                </a:cubicBezTo>
                <a:lnTo>
                  <a:pt x="6492621" y="1419987"/>
                </a:lnTo>
                <a:lnTo>
                  <a:pt x="6490970" y="1429385"/>
                </a:lnTo>
                <a:cubicBezTo>
                  <a:pt x="6259703" y="1388999"/>
                  <a:pt x="6038215" y="1376299"/>
                  <a:pt x="5809234" y="1366774"/>
                </a:cubicBezTo>
                <a:cubicBezTo>
                  <a:pt x="5776722" y="1365377"/>
                  <a:pt x="5743956" y="1364107"/>
                  <a:pt x="5711063" y="1362837"/>
                </a:cubicBezTo>
                <a:cubicBezTo>
                  <a:pt x="5677789" y="1361567"/>
                  <a:pt x="5644261" y="1360170"/>
                  <a:pt x="5610606" y="1358773"/>
                </a:cubicBezTo>
                <a:cubicBezTo>
                  <a:pt x="5597398" y="1358265"/>
                  <a:pt x="5583936" y="1357630"/>
                  <a:pt x="5570601" y="1357122"/>
                </a:cubicBezTo>
                <a:cubicBezTo>
                  <a:pt x="5204460" y="1341882"/>
                  <a:pt x="4776597" y="1324102"/>
                  <a:pt x="4304411" y="1234186"/>
                </a:cubicBezTo>
                <a:cubicBezTo>
                  <a:pt x="3917442" y="1160526"/>
                  <a:pt x="3500501" y="1210691"/>
                  <a:pt x="3197987" y="1296416"/>
                </a:cubicBezTo>
                <a:cubicBezTo>
                  <a:pt x="3080893" y="1329563"/>
                  <a:pt x="2975864" y="1371219"/>
                  <a:pt x="2870835" y="1413002"/>
                </a:cubicBezTo>
                <a:cubicBezTo>
                  <a:pt x="2721229" y="1472311"/>
                  <a:pt x="2572004" y="1531620"/>
                  <a:pt x="2390013" y="1564894"/>
                </a:cubicBezTo>
                <a:cubicBezTo>
                  <a:pt x="2011553" y="1633855"/>
                  <a:pt x="1505712" y="1599184"/>
                  <a:pt x="1064768" y="1409700"/>
                </a:cubicBezTo>
                <a:lnTo>
                  <a:pt x="1068578" y="1400937"/>
                </a:lnTo>
                <a:lnTo>
                  <a:pt x="1064768" y="1409700"/>
                </a:lnTo>
                <a:cubicBezTo>
                  <a:pt x="580898" y="1201801"/>
                  <a:pt x="184531" y="846836"/>
                  <a:pt x="0" y="5069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"/>
          <p:cNvSpPr/>
          <p:nvPr/>
        </p:nvSpPr>
        <p:spPr>
          <a:xfrm>
            <a:off x="-19210" y="6507908"/>
            <a:ext cx="18304765" cy="2842640"/>
          </a:xfrm>
          <a:custGeom>
            <a:rect b="b" l="l" r="r" t="t"/>
            <a:pathLst>
              <a:path extrusionOk="0" h="3790188" w="24406352">
                <a:moveTo>
                  <a:pt x="16764" y="128270"/>
                </a:moveTo>
                <a:cubicBezTo>
                  <a:pt x="196342" y="453771"/>
                  <a:pt x="578485" y="803275"/>
                  <a:pt x="1047623" y="1016254"/>
                </a:cubicBezTo>
                <a:cubicBezTo>
                  <a:pt x="1470406" y="1208151"/>
                  <a:pt x="1957324" y="1255522"/>
                  <a:pt x="2324100" y="1206373"/>
                </a:cubicBezTo>
                <a:lnTo>
                  <a:pt x="2325370" y="1215771"/>
                </a:lnTo>
                <a:lnTo>
                  <a:pt x="2324100" y="1206373"/>
                </a:lnTo>
                <a:cubicBezTo>
                  <a:pt x="2501011" y="1182624"/>
                  <a:pt x="2647569" y="1133856"/>
                  <a:pt x="2796032" y="1084326"/>
                </a:cubicBezTo>
                <a:cubicBezTo>
                  <a:pt x="2899283" y="1049909"/>
                  <a:pt x="3003423" y="1015238"/>
                  <a:pt x="3118866" y="988695"/>
                </a:cubicBezTo>
                <a:lnTo>
                  <a:pt x="3121025" y="997966"/>
                </a:lnTo>
                <a:lnTo>
                  <a:pt x="3118866" y="988695"/>
                </a:lnTo>
                <a:cubicBezTo>
                  <a:pt x="3422777" y="918972"/>
                  <a:pt x="3832987" y="883793"/>
                  <a:pt x="4213987" y="956056"/>
                </a:cubicBezTo>
                <a:lnTo>
                  <a:pt x="4212209" y="965454"/>
                </a:lnTo>
                <a:lnTo>
                  <a:pt x="4213987" y="956056"/>
                </a:lnTo>
                <a:cubicBezTo>
                  <a:pt x="4712716" y="1050671"/>
                  <a:pt x="5168646" y="1060069"/>
                  <a:pt x="5557139" y="1053846"/>
                </a:cubicBezTo>
                <a:lnTo>
                  <a:pt x="5557266" y="1063371"/>
                </a:lnTo>
                <a:lnTo>
                  <a:pt x="5557139" y="1053846"/>
                </a:lnTo>
                <a:cubicBezTo>
                  <a:pt x="5870321" y="1048766"/>
                  <a:pt x="6165596" y="1046226"/>
                  <a:pt x="6478905" y="1088644"/>
                </a:cubicBezTo>
                <a:cubicBezTo>
                  <a:pt x="6549517" y="1098296"/>
                  <a:pt x="6622415" y="1110996"/>
                  <a:pt x="6697599" y="1127379"/>
                </a:cubicBezTo>
                <a:lnTo>
                  <a:pt x="6695567" y="1136650"/>
                </a:lnTo>
                <a:lnTo>
                  <a:pt x="6697599" y="1127379"/>
                </a:lnTo>
                <a:cubicBezTo>
                  <a:pt x="7105777" y="1215771"/>
                  <a:pt x="7600315" y="1452753"/>
                  <a:pt x="7834503" y="1769364"/>
                </a:cubicBezTo>
                <a:cubicBezTo>
                  <a:pt x="7917815" y="1882013"/>
                  <a:pt x="7968488" y="1990979"/>
                  <a:pt x="8014716" y="2090293"/>
                </a:cubicBezTo>
                <a:cubicBezTo>
                  <a:pt x="8052689" y="2171827"/>
                  <a:pt x="8087487" y="2246503"/>
                  <a:pt x="8134858" y="2312416"/>
                </a:cubicBezTo>
                <a:cubicBezTo>
                  <a:pt x="8178546" y="2373376"/>
                  <a:pt x="8227568" y="2427351"/>
                  <a:pt x="8296783" y="2474341"/>
                </a:cubicBezTo>
                <a:lnTo>
                  <a:pt x="8291449" y="2482215"/>
                </a:lnTo>
                <a:lnTo>
                  <a:pt x="8296783" y="2474341"/>
                </a:lnTo>
                <a:cubicBezTo>
                  <a:pt x="8592820" y="2674366"/>
                  <a:pt x="9230487" y="2620391"/>
                  <a:pt x="9607931" y="2342134"/>
                </a:cubicBezTo>
                <a:cubicBezTo>
                  <a:pt x="9719183" y="2260219"/>
                  <a:pt x="9812909" y="2163445"/>
                  <a:pt x="9908667" y="2064385"/>
                </a:cubicBezTo>
                <a:cubicBezTo>
                  <a:pt x="10007346" y="1962404"/>
                  <a:pt x="10108184" y="1858264"/>
                  <a:pt x="10231882" y="1767078"/>
                </a:cubicBezTo>
                <a:cubicBezTo>
                  <a:pt x="10270871" y="1738376"/>
                  <a:pt x="10312146" y="1710944"/>
                  <a:pt x="10356469" y="1685163"/>
                </a:cubicBezTo>
                <a:cubicBezTo>
                  <a:pt x="10778236" y="1440942"/>
                  <a:pt x="11330051" y="1364361"/>
                  <a:pt x="11787759" y="1429893"/>
                </a:cubicBezTo>
                <a:lnTo>
                  <a:pt x="11786362" y="1439291"/>
                </a:lnTo>
                <a:lnTo>
                  <a:pt x="11787759" y="1429893"/>
                </a:lnTo>
                <a:cubicBezTo>
                  <a:pt x="12227687" y="1492885"/>
                  <a:pt x="12610719" y="1681734"/>
                  <a:pt x="12952349" y="1910969"/>
                </a:cubicBezTo>
                <a:cubicBezTo>
                  <a:pt x="13255497" y="2114423"/>
                  <a:pt x="13534136" y="2364740"/>
                  <a:pt x="13793978" y="2640330"/>
                </a:cubicBezTo>
                <a:lnTo>
                  <a:pt x="13786994" y="2646807"/>
                </a:lnTo>
                <a:lnTo>
                  <a:pt x="13793851" y="2640203"/>
                </a:lnTo>
                <a:cubicBezTo>
                  <a:pt x="13828394" y="2676779"/>
                  <a:pt x="13862177" y="2712974"/>
                  <a:pt x="13895832" y="2748788"/>
                </a:cubicBezTo>
                <a:cubicBezTo>
                  <a:pt x="13900785" y="2754122"/>
                  <a:pt x="13905738" y="2759456"/>
                  <a:pt x="13910819" y="2764790"/>
                </a:cubicBezTo>
                <a:lnTo>
                  <a:pt x="13903833" y="2771267"/>
                </a:lnTo>
                <a:lnTo>
                  <a:pt x="13910819" y="2764790"/>
                </a:lnTo>
                <a:cubicBezTo>
                  <a:pt x="14256512" y="3132582"/>
                  <a:pt x="14580617" y="3430143"/>
                  <a:pt x="15016353" y="3599053"/>
                </a:cubicBezTo>
                <a:cubicBezTo>
                  <a:pt x="15338806" y="3724021"/>
                  <a:pt x="15721838" y="3771011"/>
                  <a:pt x="16085567" y="3726434"/>
                </a:cubicBezTo>
                <a:lnTo>
                  <a:pt x="16086709" y="3735832"/>
                </a:lnTo>
                <a:lnTo>
                  <a:pt x="16085567" y="3726434"/>
                </a:lnTo>
                <a:cubicBezTo>
                  <a:pt x="16416401" y="3685794"/>
                  <a:pt x="16716756" y="3585337"/>
                  <a:pt x="16993744" y="3448050"/>
                </a:cubicBezTo>
                <a:lnTo>
                  <a:pt x="16997934" y="3456559"/>
                </a:lnTo>
                <a:lnTo>
                  <a:pt x="16993744" y="3448050"/>
                </a:lnTo>
                <a:cubicBezTo>
                  <a:pt x="17372457" y="3260217"/>
                  <a:pt x="17708246" y="3006344"/>
                  <a:pt x="18049495" y="2748153"/>
                </a:cubicBezTo>
                <a:cubicBezTo>
                  <a:pt x="18122772" y="2692781"/>
                  <a:pt x="18196306" y="2637155"/>
                  <a:pt x="18270601" y="2581910"/>
                </a:cubicBezTo>
                <a:lnTo>
                  <a:pt x="18276317" y="2589530"/>
                </a:lnTo>
                <a:lnTo>
                  <a:pt x="18270601" y="2581910"/>
                </a:lnTo>
                <a:cubicBezTo>
                  <a:pt x="18374614" y="2504567"/>
                  <a:pt x="18480278" y="2426970"/>
                  <a:pt x="18587974" y="2350643"/>
                </a:cubicBezTo>
                <a:lnTo>
                  <a:pt x="18593435" y="2358390"/>
                </a:lnTo>
                <a:lnTo>
                  <a:pt x="18587974" y="2350643"/>
                </a:lnTo>
                <a:cubicBezTo>
                  <a:pt x="20125818" y="1257173"/>
                  <a:pt x="22097872" y="371856"/>
                  <a:pt x="24403304" y="0"/>
                </a:cubicBezTo>
                <a:lnTo>
                  <a:pt x="24406352" y="18796"/>
                </a:lnTo>
                <a:cubicBezTo>
                  <a:pt x="22103970" y="390144"/>
                  <a:pt x="20134580" y="1274318"/>
                  <a:pt x="18598895" y="2366264"/>
                </a:cubicBezTo>
                <a:cubicBezTo>
                  <a:pt x="18491454" y="2442591"/>
                  <a:pt x="18385790" y="2520061"/>
                  <a:pt x="18281904" y="2597277"/>
                </a:cubicBezTo>
                <a:cubicBezTo>
                  <a:pt x="18207736" y="2652395"/>
                  <a:pt x="18134203" y="2708021"/>
                  <a:pt x="18060924" y="2763393"/>
                </a:cubicBezTo>
                <a:cubicBezTo>
                  <a:pt x="17719802" y="3021330"/>
                  <a:pt x="17382743" y="3276346"/>
                  <a:pt x="17002125" y="3465068"/>
                </a:cubicBezTo>
                <a:cubicBezTo>
                  <a:pt x="16723614" y="3603117"/>
                  <a:pt x="16421100" y="3704336"/>
                  <a:pt x="16087852" y="3745230"/>
                </a:cubicBezTo>
                <a:cubicBezTo>
                  <a:pt x="15721203" y="3790188"/>
                  <a:pt x="15334995" y="3742944"/>
                  <a:pt x="15009494" y="3616706"/>
                </a:cubicBezTo>
                <a:lnTo>
                  <a:pt x="15012924" y="3607816"/>
                </a:lnTo>
                <a:lnTo>
                  <a:pt x="15009494" y="3616706"/>
                </a:lnTo>
                <a:cubicBezTo>
                  <a:pt x="14569568" y="3446272"/>
                  <a:pt x="14242922" y="3145917"/>
                  <a:pt x="13896975" y="2777744"/>
                </a:cubicBezTo>
                <a:cubicBezTo>
                  <a:pt x="13892021" y="2772410"/>
                  <a:pt x="13887068" y="2767076"/>
                  <a:pt x="13881989" y="2761742"/>
                </a:cubicBezTo>
                <a:cubicBezTo>
                  <a:pt x="13848461" y="2725801"/>
                  <a:pt x="13814552" y="2689606"/>
                  <a:pt x="13780135" y="2653157"/>
                </a:cubicBezTo>
                <a:cubicBezTo>
                  <a:pt x="13520928" y="2378202"/>
                  <a:pt x="13243433" y="2129028"/>
                  <a:pt x="12941681" y="1926590"/>
                </a:cubicBezTo>
                <a:lnTo>
                  <a:pt x="12947015" y="1918716"/>
                </a:lnTo>
                <a:lnTo>
                  <a:pt x="12941681" y="1926590"/>
                </a:lnTo>
                <a:cubicBezTo>
                  <a:pt x="12601448" y="1698371"/>
                  <a:pt x="12221083" y="1511046"/>
                  <a:pt x="11784965" y="1448562"/>
                </a:cubicBezTo>
                <a:cubicBezTo>
                  <a:pt x="11330813" y="1383538"/>
                  <a:pt x="10783443" y="1459738"/>
                  <a:pt x="10365994" y="1701419"/>
                </a:cubicBezTo>
                <a:lnTo>
                  <a:pt x="10361168" y="1693164"/>
                </a:lnTo>
                <a:lnTo>
                  <a:pt x="10365994" y="1701419"/>
                </a:lnTo>
                <a:cubicBezTo>
                  <a:pt x="10322433" y="1726692"/>
                  <a:pt x="10281666" y="1753870"/>
                  <a:pt x="10243184" y="1782191"/>
                </a:cubicBezTo>
                <a:cubicBezTo>
                  <a:pt x="10120884" y="1872234"/>
                  <a:pt x="10021189" y="1975358"/>
                  <a:pt x="9922256" y="2077466"/>
                </a:cubicBezTo>
                <a:cubicBezTo>
                  <a:pt x="9826625" y="2176272"/>
                  <a:pt x="9731883" y="2274189"/>
                  <a:pt x="9619107" y="2357247"/>
                </a:cubicBezTo>
                <a:lnTo>
                  <a:pt x="9613519" y="2349627"/>
                </a:lnTo>
                <a:lnTo>
                  <a:pt x="9619234" y="2357247"/>
                </a:lnTo>
                <a:cubicBezTo>
                  <a:pt x="9237345" y="2638806"/>
                  <a:pt x="8590660" y="2695702"/>
                  <a:pt x="8286115" y="2489835"/>
                </a:cubicBezTo>
                <a:cubicBezTo>
                  <a:pt x="8214614" y="2441321"/>
                  <a:pt x="8164068" y="2385568"/>
                  <a:pt x="8119364" y="2323338"/>
                </a:cubicBezTo>
                <a:lnTo>
                  <a:pt x="8127110" y="2317750"/>
                </a:lnTo>
                <a:lnTo>
                  <a:pt x="8119364" y="2323338"/>
                </a:lnTo>
                <a:cubicBezTo>
                  <a:pt x="8070850" y="2255774"/>
                  <a:pt x="8035290" y="2179320"/>
                  <a:pt x="7997444" y="2098040"/>
                </a:cubicBezTo>
                <a:cubicBezTo>
                  <a:pt x="7951216" y="1998726"/>
                  <a:pt x="7901178" y="1891284"/>
                  <a:pt x="7819135" y="1780413"/>
                </a:cubicBezTo>
                <a:lnTo>
                  <a:pt x="7826756" y="1774698"/>
                </a:lnTo>
                <a:lnTo>
                  <a:pt x="7819135" y="1780413"/>
                </a:lnTo>
                <a:cubicBezTo>
                  <a:pt x="7588884" y="1469009"/>
                  <a:pt x="7099554" y="1233551"/>
                  <a:pt x="6693534" y="1145667"/>
                </a:cubicBezTo>
                <a:cubicBezTo>
                  <a:pt x="6618859" y="1129411"/>
                  <a:pt x="6546469" y="1116838"/>
                  <a:pt x="6476238" y="1107186"/>
                </a:cubicBezTo>
                <a:lnTo>
                  <a:pt x="6477508" y="1097788"/>
                </a:lnTo>
                <a:lnTo>
                  <a:pt x="6476238" y="1107186"/>
                </a:lnTo>
                <a:cubicBezTo>
                  <a:pt x="6164580" y="1064895"/>
                  <a:pt x="5870575" y="1067562"/>
                  <a:pt x="5557393" y="1072515"/>
                </a:cubicBezTo>
                <a:cubicBezTo>
                  <a:pt x="5168392" y="1078738"/>
                  <a:pt x="4711065" y="1069340"/>
                  <a:pt x="4210431" y="974344"/>
                </a:cubicBezTo>
                <a:cubicBezTo>
                  <a:pt x="3832606" y="902589"/>
                  <a:pt x="3425190" y="937514"/>
                  <a:pt x="3123057" y="1006856"/>
                </a:cubicBezTo>
                <a:cubicBezTo>
                  <a:pt x="3008630" y="1033145"/>
                  <a:pt x="2905379" y="1067562"/>
                  <a:pt x="2802001" y="1101979"/>
                </a:cubicBezTo>
                <a:cubicBezTo>
                  <a:pt x="2653665" y="1151382"/>
                  <a:pt x="2505456" y="1200785"/>
                  <a:pt x="2326513" y="1224788"/>
                </a:cubicBezTo>
                <a:cubicBezTo>
                  <a:pt x="1956435" y="1274445"/>
                  <a:pt x="1465961" y="1226693"/>
                  <a:pt x="1039622" y="1033145"/>
                </a:cubicBezTo>
                <a:lnTo>
                  <a:pt x="1043559" y="1024509"/>
                </a:lnTo>
                <a:lnTo>
                  <a:pt x="1039622" y="1033145"/>
                </a:lnTo>
                <a:cubicBezTo>
                  <a:pt x="567563" y="819277"/>
                  <a:pt x="181991" y="467233"/>
                  <a:pt x="0" y="137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"/>
          <p:cNvSpPr/>
          <p:nvPr/>
        </p:nvSpPr>
        <p:spPr>
          <a:xfrm>
            <a:off x="-14561" y="6469409"/>
            <a:ext cx="18299906" cy="2824829"/>
          </a:xfrm>
          <a:custGeom>
            <a:rect b="b" l="l" r="r" t="t"/>
            <a:pathLst>
              <a:path extrusionOk="0" h="3766439" w="24399875">
                <a:moveTo>
                  <a:pt x="16510" y="0"/>
                </a:moveTo>
                <a:cubicBezTo>
                  <a:pt x="193802" y="315976"/>
                  <a:pt x="565150" y="662305"/>
                  <a:pt x="1022731" y="882015"/>
                </a:cubicBezTo>
                <a:lnTo>
                  <a:pt x="1018667" y="890651"/>
                </a:lnTo>
                <a:lnTo>
                  <a:pt x="1022731" y="882015"/>
                </a:lnTo>
                <a:cubicBezTo>
                  <a:pt x="1431290" y="1077849"/>
                  <a:pt x="1902841" y="1138174"/>
                  <a:pt x="2261616" y="1108202"/>
                </a:cubicBezTo>
                <a:lnTo>
                  <a:pt x="2262378" y="1117727"/>
                </a:lnTo>
                <a:lnTo>
                  <a:pt x="2261616" y="1108202"/>
                </a:lnTo>
                <a:cubicBezTo>
                  <a:pt x="2435987" y="1093597"/>
                  <a:pt x="2581910" y="1054481"/>
                  <a:pt x="2729484" y="1014984"/>
                </a:cubicBezTo>
                <a:cubicBezTo>
                  <a:pt x="2830703" y="987806"/>
                  <a:pt x="2932811" y="960501"/>
                  <a:pt x="3044825" y="940943"/>
                </a:cubicBezTo>
                <a:lnTo>
                  <a:pt x="3046476" y="950341"/>
                </a:lnTo>
                <a:lnTo>
                  <a:pt x="3044825" y="940943"/>
                </a:lnTo>
                <a:cubicBezTo>
                  <a:pt x="3348228" y="887984"/>
                  <a:pt x="3748405" y="867791"/>
                  <a:pt x="4119753" y="938149"/>
                </a:cubicBezTo>
                <a:cubicBezTo>
                  <a:pt x="4629150" y="1034542"/>
                  <a:pt x="5100193" y="1024255"/>
                  <a:pt x="5502910" y="1009396"/>
                </a:cubicBezTo>
                <a:cubicBezTo>
                  <a:pt x="5555615" y="1007491"/>
                  <a:pt x="5607812" y="1005205"/>
                  <a:pt x="5659755" y="1003046"/>
                </a:cubicBezTo>
                <a:cubicBezTo>
                  <a:pt x="5711063" y="1000887"/>
                  <a:pt x="5762117" y="998728"/>
                  <a:pt x="5813044" y="996823"/>
                </a:cubicBezTo>
                <a:cubicBezTo>
                  <a:pt x="6028182" y="988949"/>
                  <a:pt x="6241161" y="985901"/>
                  <a:pt x="6463030" y="1008126"/>
                </a:cubicBezTo>
                <a:cubicBezTo>
                  <a:pt x="6536944" y="1015492"/>
                  <a:pt x="6613017" y="1026160"/>
                  <a:pt x="6691503" y="1040765"/>
                </a:cubicBezTo>
                <a:lnTo>
                  <a:pt x="6689725" y="1050163"/>
                </a:lnTo>
                <a:lnTo>
                  <a:pt x="6691503" y="1040765"/>
                </a:lnTo>
                <a:cubicBezTo>
                  <a:pt x="7117207" y="1119378"/>
                  <a:pt x="7631557" y="1356487"/>
                  <a:pt x="7863840" y="1685290"/>
                </a:cubicBezTo>
                <a:lnTo>
                  <a:pt x="7856093" y="1690751"/>
                </a:lnTo>
                <a:lnTo>
                  <a:pt x="7863840" y="1685290"/>
                </a:lnTo>
                <a:cubicBezTo>
                  <a:pt x="7950327" y="1807464"/>
                  <a:pt x="7997698" y="1926590"/>
                  <a:pt x="8041005" y="2035302"/>
                </a:cubicBezTo>
                <a:cubicBezTo>
                  <a:pt x="8073009" y="2115693"/>
                  <a:pt x="8102727" y="2189988"/>
                  <a:pt x="8144129" y="2256790"/>
                </a:cubicBezTo>
                <a:cubicBezTo>
                  <a:pt x="8184896" y="2322576"/>
                  <a:pt x="8231632" y="2381504"/>
                  <a:pt x="8300339" y="2433447"/>
                </a:cubicBezTo>
                <a:lnTo>
                  <a:pt x="8294624" y="2441067"/>
                </a:lnTo>
                <a:lnTo>
                  <a:pt x="8300339" y="2433447"/>
                </a:lnTo>
                <a:cubicBezTo>
                  <a:pt x="8594979" y="2655316"/>
                  <a:pt x="9257538" y="2615057"/>
                  <a:pt x="9654667" y="2337181"/>
                </a:cubicBezTo>
                <a:lnTo>
                  <a:pt x="9660128" y="2344928"/>
                </a:lnTo>
                <a:lnTo>
                  <a:pt x="9654667" y="2337181"/>
                </a:lnTo>
                <a:cubicBezTo>
                  <a:pt x="9769856" y="2256536"/>
                  <a:pt x="9867519" y="2160397"/>
                  <a:pt x="9967341" y="2061845"/>
                </a:cubicBezTo>
                <a:cubicBezTo>
                  <a:pt x="10070592" y="1960118"/>
                  <a:pt x="10176256" y="1855851"/>
                  <a:pt x="10305542" y="1765427"/>
                </a:cubicBezTo>
                <a:cubicBezTo>
                  <a:pt x="10338689" y="1742186"/>
                  <a:pt x="10373487" y="1719961"/>
                  <a:pt x="10410063" y="1698752"/>
                </a:cubicBezTo>
                <a:cubicBezTo>
                  <a:pt x="10829290" y="1457960"/>
                  <a:pt x="11369421" y="1372870"/>
                  <a:pt x="11824462" y="1425702"/>
                </a:cubicBezTo>
                <a:lnTo>
                  <a:pt x="11823319" y="1435100"/>
                </a:lnTo>
                <a:lnTo>
                  <a:pt x="11824462" y="1425702"/>
                </a:lnTo>
                <a:cubicBezTo>
                  <a:pt x="12260072" y="1476375"/>
                  <a:pt x="12647422" y="1650492"/>
                  <a:pt x="12992735" y="1868297"/>
                </a:cubicBezTo>
                <a:cubicBezTo>
                  <a:pt x="13299948" y="2062099"/>
                  <a:pt x="13581761" y="2305050"/>
                  <a:pt x="13837158" y="2579116"/>
                </a:cubicBezTo>
                <a:lnTo>
                  <a:pt x="13830173" y="2585593"/>
                </a:lnTo>
                <a:lnTo>
                  <a:pt x="13837158" y="2579116"/>
                </a:lnTo>
                <a:cubicBezTo>
                  <a:pt x="13871702" y="2615946"/>
                  <a:pt x="13905230" y="2652776"/>
                  <a:pt x="13938504" y="2689098"/>
                </a:cubicBezTo>
                <a:cubicBezTo>
                  <a:pt x="13942822" y="2693797"/>
                  <a:pt x="13947013" y="2698369"/>
                  <a:pt x="13951331" y="2703068"/>
                </a:cubicBezTo>
                <a:lnTo>
                  <a:pt x="13944345" y="2709545"/>
                </a:lnTo>
                <a:lnTo>
                  <a:pt x="13951331" y="2703068"/>
                </a:lnTo>
                <a:cubicBezTo>
                  <a:pt x="14286611" y="3069717"/>
                  <a:pt x="14583792" y="3374136"/>
                  <a:pt x="15000859" y="3555111"/>
                </a:cubicBezTo>
                <a:cubicBezTo>
                  <a:pt x="15309723" y="3689096"/>
                  <a:pt x="15683103" y="3747262"/>
                  <a:pt x="16043020" y="3715512"/>
                </a:cubicBezTo>
                <a:cubicBezTo>
                  <a:pt x="16369666" y="3686810"/>
                  <a:pt x="16671163" y="3598799"/>
                  <a:pt x="16950818" y="3473577"/>
                </a:cubicBezTo>
                <a:cubicBezTo>
                  <a:pt x="17341216" y="3298825"/>
                  <a:pt x="17690593" y="3055112"/>
                  <a:pt x="18046445" y="2806827"/>
                </a:cubicBezTo>
                <a:cubicBezTo>
                  <a:pt x="18114899" y="2759075"/>
                  <a:pt x="18183606" y="2711069"/>
                  <a:pt x="18252820" y="2663444"/>
                </a:cubicBezTo>
                <a:cubicBezTo>
                  <a:pt x="18359119" y="2590419"/>
                  <a:pt x="18466690" y="2517013"/>
                  <a:pt x="18576291" y="2444877"/>
                </a:cubicBezTo>
                <a:lnTo>
                  <a:pt x="18581497" y="2452878"/>
                </a:lnTo>
                <a:lnTo>
                  <a:pt x="18576291" y="2444877"/>
                </a:lnTo>
                <a:cubicBezTo>
                  <a:pt x="20140676" y="1410970"/>
                  <a:pt x="22113241" y="581025"/>
                  <a:pt x="24397081" y="240919"/>
                </a:cubicBezTo>
                <a:lnTo>
                  <a:pt x="24399875" y="259715"/>
                </a:lnTo>
                <a:cubicBezTo>
                  <a:pt x="22118828" y="599440"/>
                  <a:pt x="20148931" y="1428242"/>
                  <a:pt x="18586831" y="2460752"/>
                </a:cubicBezTo>
                <a:cubicBezTo>
                  <a:pt x="18477484" y="2532888"/>
                  <a:pt x="18369914" y="2606167"/>
                  <a:pt x="18263742" y="2679192"/>
                </a:cubicBezTo>
                <a:lnTo>
                  <a:pt x="18258409" y="2671318"/>
                </a:lnTo>
                <a:lnTo>
                  <a:pt x="18263742" y="2679192"/>
                </a:lnTo>
                <a:cubicBezTo>
                  <a:pt x="18194528" y="2726817"/>
                  <a:pt x="18125948" y="2774696"/>
                  <a:pt x="18057367" y="2822448"/>
                </a:cubicBezTo>
                <a:cubicBezTo>
                  <a:pt x="17701894" y="3070479"/>
                  <a:pt x="17350993" y="3315335"/>
                  <a:pt x="16958690" y="3490976"/>
                </a:cubicBezTo>
                <a:lnTo>
                  <a:pt x="16954754" y="3482340"/>
                </a:lnTo>
                <a:lnTo>
                  <a:pt x="16958690" y="3490976"/>
                </a:lnTo>
                <a:cubicBezTo>
                  <a:pt x="16677513" y="3616960"/>
                  <a:pt x="16373856" y="3705606"/>
                  <a:pt x="16044799" y="3734435"/>
                </a:cubicBezTo>
                <a:lnTo>
                  <a:pt x="16043910" y="3724910"/>
                </a:lnTo>
                <a:lnTo>
                  <a:pt x="16044799" y="3734435"/>
                </a:lnTo>
                <a:cubicBezTo>
                  <a:pt x="15681960" y="3766439"/>
                  <a:pt x="15305278" y="3707892"/>
                  <a:pt x="14993365" y="3572510"/>
                </a:cubicBezTo>
                <a:lnTo>
                  <a:pt x="14997176" y="3563747"/>
                </a:lnTo>
                <a:lnTo>
                  <a:pt x="14993365" y="3572510"/>
                </a:lnTo>
                <a:cubicBezTo>
                  <a:pt x="14572234" y="3389884"/>
                  <a:pt x="14272640" y="3082417"/>
                  <a:pt x="13937361" y="2715895"/>
                </a:cubicBezTo>
                <a:cubicBezTo>
                  <a:pt x="13933169" y="2711196"/>
                  <a:pt x="13928852" y="2706624"/>
                  <a:pt x="13924534" y="2701925"/>
                </a:cubicBezTo>
                <a:cubicBezTo>
                  <a:pt x="13891260" y="2665603"/>
                  <a:pt x="13857732" y="2628900"/>
                  <a:pt x="13823314" y="2592070"/>
                </a:cubicBezTo>
                <a:cubicBezTo>
                  <a:pt x="13568807" y="2319020"/>
                  <a:pt x="13288263" y="2077212"/>
                  <a:pt x="12982702" y="1884426"/>
                </a:cubicBezTo>
                <a:lnTo>
                  <a:pt x="12987781" y="1876425"/>
                </a:lnTo>
                <a:lnTo>
                  <a:pt x="12982702" y="1884426"/>
                </a:lnTo>
                <a:cubicBezTo>
                  <a:pt x="12638913" y="1667510"/>
                  <a:pt x="12254230" y="1494790"/>
                  <a:pt x="11822430" y="1444625"/>
                </a:cubicBezTo>
                <a:cubicBezTo>
                  <a:pt x="11370691" y="1392047"/>
                  <a:pt x="10834878" y="1476756"/>
                  <a:pt x="10419715" y="1715262"/>
                </a:cubicBezTo>
                <a:lnTo>
                  <a:pt x="10415016" y="1707007"/>
                </a:lnTo>
                <a:lnTo>
                  <a:pt x="10419715" y="1715262"/>
                </a:lnTo>
                <a:cubicBezTo>
                  <a:pt x="10383520" y="1736090"/>
                  <a:pt x="10349357" y="1758188"/>
                  <a:pt x="10316591" y="1781048"/>
                </a:cubicBezTo>
                <a:cubicBezTo>
                  <a:pt x="10188829" y="1870456"/>
                  <a:pt x="10084308" y="1973580"/>
                  <a:pt x="9980930" y="2075434"/>
                </a:cubicBezTo>
                <a:cubicBezTo>
                  <a:pt x="9881235" y="2173732"/>
                  <a:pt x="9782556" y="2271141"/>
                  <a:pt x="9665716" y="2352802"/>
                </a:cubicBezTo>
                <a:cubicBezTo>
                  <a:pt x="9264142" y="2633853"/>
                  <a:pt x="8592312" y="2677033"/>
                  <a:pt x="8289036" y="2448687"/>
                </a:cubicBezTo>
                <a:cubicBezTo>
                  <a:pt x="8217789" y="2394966"/>
                  <a:pt x="8169656" y="2334006"/>
                  <a:pt x="8128127" y="2266950"/>
                </a:cubicBezTo>
                <a:lnTo>
                  <a:pt x="8136255" y="2261870"/>
                </a:lnTo>
                <a:lnTo>
                  <a:pt x="8128127" y="2266950"/>
                </a:lnTo>
                <a:cubicBezTo>
                  <a:pt x="8085709" y="2198497"/>
                  <a:pt x="8055356" y="2122551"/>
                  <a:pt x="8023479" y="2042541"/>
                </a:cubicBezTo>
                <a:cubicBezTo>
                  <a:pt x="7980045" y="1933702"/>
                  <a:pt x="7933436" y="1816735"/>
                  <a:pt x="7848473" y="1696466"/>
                </a:cubicBezTo>
                <a:cubicBezTo>
                  <a:pt x="7620254" y="1373378"/>
                  <a:pt x="7111619" y="1137793"/>
                  <a:pt x="6688201" y="1059688"/>
                </a:cubicBezTo>
                <a:cubicBezTo>
                  <a:pt x="6610350" y="1045210"/>
                  <a:pt x="6534658" y="1034542"/>
                  <a:pt x="6461379" y="1027303"/>
                </a:cubicBezTo>
                <a:lnTo>
                  <a:pt x="6462268" y="1017778"/>
                </a:lnTo>
                <a:lnTo>
                  <a:pt x="6461379" y="1027303"/>
                </a:lnTo>
                <a:cubicBezTo>
                  <a:pt x="6240780" y="1005332"/>
                  <a:pt x="6028944" y="1008253"/>
                  <a:pt x="5814060" y="1016127"/>
                </a:cubicBezTo>
                <a:cubicBezTo>
                  <a:pt x="5763260" y="1018032"/>
                  <a:pt x="5712206" y="1020191"/>
                  <a:pt x="5660898" y="1022350"/>
                </a:cubicBezTo>
                <a:cubicBezTo>
                  <a:pt x="5608955" y="1024509"/>
                  <a:pt x="5556631" y="1026795"/>
                  <a:pt x="5503926" y="1028700"/>
                </a:cubicBezTo>
                <a:lnTo>
                  <a:pt x="5503545" y="1019175"/>
                </a:lnTo>
                <a:lnTo>
                  <a:pt x="5503926" y="1028700"/>
                </a:lnTo>
                <a:cubicBezTo>
                  <a:pt x="5101082" y="1043559"/>
                  <a:pt x="4628134" y="1053973"/>
                  <a:pt x="4116578" y="957072"/>
                </a:cubicBezTo>
                <a:lnTo>
                  <a:pt x="4118356" y="947674"/>
                </a:lnTo>
                <a:lnTo>
                  <a:pt x="4116578" y="957072"/>
                </a:lnTo>
                <a:cubicBezTo>
                  <a:pt x="3748024" y="887349"/>
                  <a:pt x="3350260" y="907288"/>
                  <a:pt x="3048508" y="959993"/>
                </a:cubicBezTo>
                <a:cubicBezTo>
                  <a:pt x="2937383" y="979424"/>
                  <a:pt x="2836164" y="1006475"/>
                  <a:pt x="2734818" y="1033653"/>
                </a:cubicBezTo>
                <a:cubicBezTo>
                  <a:pt x="2587244" y="1073150"/>
                  <a:pt x="2439797" y="1112774"/>
                  <a:pt x="2263521" y="1127506"/>
                </a:cubicBezTo>
                <a:cubicBezTo>
                  <a:pt x="1901825" y="1157732"/>
                  <a:pt x="1426718" y="1097026"/>
                  <a:pt x="1014857" y="899414"/>
                </a:cubicBezTo>
                <a:cubicBezTo>
                  <a:pt x="553974" y="678053"/>
                  <a:pt x="179451" y="329184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"/>
          <p:cNvSpPr/>
          <p:nvPr/>
        </p:nvSpPr>
        <p:spPr>
          <a:xfrm>
            <a:off x="-9866" y="6334912"/>
            <a:ext cx="18294762" cy="2902743"/>
          </a:xfrm>
          <a:custGeom>
            <a:rect b="b" l="l" r="r" t="t"/>
            <a:pathLst>
              <a:path extrusionOk="0" h="3870325" w="24393016">
                <a:moveTo>
                  <a:pt x="16510" y="0"/>
                </a:moveTo>
                <a:cubicBezTo>
                  <a:pt x="191135" y="306070"/>
                  <a:pt x="551942" y="649478"/>
                  <a:pt x="998093" y="875792"/>
                </a:cubicBezTo>
                <a:lnTo>
                  <a:pt x="993775" y="884301"/>
                </a:lnTo>
                <a:lnTo>
                  <a:pt x="998093" y="875792"/>
                </a:lnTo>
                <a:cubicBezTo>
                  <a:pt x="1392174" y="1075563"/>
                  <a:pt x="1848739" y="1149096"/>
                  <a:pt x="2199132" y="1138174"/>
                </a:cubicBezTo>
                <a:cubicBezTo>
                  <a:pt x="2371471" y="1132840"/>
                  <a:pt x="2517267" y="1103503"/>
                  <a:pt x="2664460" y="1073912"/>
                </a:cubicBezTo>
                <a:cubicBezTo>
                  <a:pt x="2763266" y="1054100"/>
                  <a:pt x="2862707" y="1034034"/>
                  <a:pt x="2970911" y="1021207"/>
                </a:cubicBezTo>
                <a:lnTo>
                  <a:pt x="2972054" y="1030605"/>
                </a:lnTo>
                <a:lnTo>
                  <a:pt x="2970911" y="1021207"/>
                </a:lnTo>
                <a:cubicBezTo>
                  <a:pt x="3274187" y="985266"/>
                  <a:pt x="3663950" y="980059"/>
                  <a:pt x="4025773" y="1048258"/>
                </a:cubicBezTo>
                <a:cubicBezTo>
                  <a:pt x="4545838" y="1146429"/>
                  <a:pt x="5032121" y="1123061"/>
                  <a:pt x="5448808" y="1093089"/>
                </a:cubicBezTo>
                <a:lnTo>
                  <a:pt x="5449443" y="1102614"/>
                </a:lnTo>
                <a:lnTo>
                  <a:pt x="5448808" y="1093089"/>
                </a:lnTo>
                <a:cubicBezTo>
                  <a:pt x="5507736" y="1088771"/>
                  <a:pt x="5566156" y="1084199"/>
                  <a:pt x="5624322" y="1079627"/>
                </a:cubicBezTo>
                <a:cubicBezTo>
                  <a:pt x="5681853" y="1075055"/>
                  <a:pt x="5739003" y="1070610"/>
                  <a:pt x="5796026" y="1066419"/>
                </a:cubicBezTo>
                <a:cubicBezTo>
                  <a:pt x="6011037" y="1050925"/>
                  <a:pt x="6224778" y="1040892"/>
                  <a:pt x="6447663" y="1055751"/>
                </a:cubicBezTo>
                <a:cubicBezTo>
                  <a:pt x="6524752" y="1060958"/>
                  <a:pt x="6604000" y="1069594"/>
                  <a:pt x="6685661" y="1082294"/>
                </a:cubicBezTo>
                <a:lnTo>
                  <a:pt x="6684137" y="1091692"/>
                </a:lnTo>
                <a:lnTo>
                  <a:pt x="6685534" y="1082294"/>
                </a:lnTo>
                <a:cubicBezTo>
                  <a:pt x="7128891" y="1151001"/>
                  <a:pt x="7662672" y="1388364"/>
                  <a:pt x="7893177" y="1729232"/>
                </a:cubicBezTo>
                <a:cubicBezTo>
                  <a:pt x="7981950" y="1860550"/>
                  <a:pt x="8025257" y="1989201"/>
                  <a:pt x="8065008" y="2107184"/>
                </a:cubicBezTo>
                <a:cubicBezTo>
                  <a:pt x="8091805" y="2186813"/>
                  <a:pt x="8116951" y="2261235"/>
                  <a:pt x="8153146" y="2329180"/>
                </a:cubicBezTo>
                <a:cubicBezTo>
                  <a:pt x="8190738" y="2399792"/>
                  <a:pt x="8235315" y="2463673"/>
                  <a:pt x="8303768" y="2520442"/>
                </a:cubicBezTo>
                <a:lnTo>
                  <a:pt x="8297672" y="2527808"/>
                </a:lnTo>
                <a:lnTo>
                  <a:pt x="8303768" y="2520442"/>
                </a:lnTo>
                <a:cubicBezTo>
                  <a:pt x="8596757" y="2764028"/>
                  <a:pt x="9284081" y="2737358"/>
                  <a:pt x="9701530" y="2460117"/>
                </a:cubicBezTo>
                <a:cubicBezTo>
                  <a:pt x="9820910" y="2380869"/>
                  <a:pt x="9922637" y="2285238"/>
                  <a:pt x="10026904" y="2187194"/>
                </a:cubicBezTo>
                <a:cubicBezTo>
                  <a:pt x="10134981" y="2085594"/>
                  <a:pt x="10245598" y="1981581"/>
                  <a:pt x="10380726" y="1891792"/>
                </a:cubicBezTo>
                <a:cubicBezTo>
                  <a:pt x="10407396" y="1874012"/>
                  <a:pt x="10435082" y="1856867"/>
                  <a:pt x="10463911" y="1840357"/>
                </a:cubicBezTo>
                <a:cubicBezTo>
                  <a:pt x="10880344" y="1602867"/>
                  <a:pt x="11408918" y="1509268"/>
                  <a:pt x="11861546" y="1549527"/>
                </a:cubicBezTo>
                <a:cubicBezTo>
                  <a:pt x="12292711" y="1587881"/>
                  <a:pt x="12684252" y="1747266"/>
                  <a:pt x="13033375" y="1953641"/>
                </a:cubicBezTo>
                <a:lnTo>
                  <a:pt x="13028549" y="1961896"/>
                </a:lnTo>
                <a:lnTo>
                  <a:pt x="13033375" y="1953641"/>
                </a:lnTo>
                <a:cubicBezTo>
                  <a:pt x="13344779" y="2137664"/>
                  <a:pt x="13629766" y="2373503"/>
                  <a:pt x="13880466" y="2645918"/>
                </a:cubicBezTo>
                <a:lnTo>
                  <a:pt x="13873480" y="2652395"/>
                </a:lnTo>
                <a:lnTo>
                  <a:pt x="13880466" y="2645918"/>
                </a:lnTo>
                <a:cubicBezTo>
                  <a:pt x="13918691" y="2687193"/>
                  <a:pt x="13955522" y="2728468"/>
                  <a:pt x="13991591" y="2769362"/>
                </a:cubicBezTo>
                <a:lnTo>
                  <a:pt x="13984478" y="2775712"/>
                </a:lnTo>
                <a:lnTo>
                  <a:pt x="13991591" y="2769362"/>
                </a:lnTo>
                <a:cubicBezTo>
                  <a:pt x="14000226" y="2779141"/>
                  <a:pt x="14008862" y="2788793"/>
                  <a:pt x="14017498" y="2798572"/>
                </a:cubicBezTo>
                <a:cubicBezTo>
                  <a:pt x="14026134" y="2808351"/>
                  <a:pt x="14034515" y="2817749"/>
                  <a:pt x="14043025" y="2827274"/>
                </a:cubicBezTo>
                <a:cubicBezTo>
                  <a:pt x="14345540" y="3167761"/>
                  <a:pt x="14608048" y="3456559"/>
                  <a:pt x="14985238" y="3639185"/>
                </a:cubicBezTo>
                <a:lnTo>
                  <a:pt x="14981047" y="3647821"/>
                </a:lnTo>
                <a:lnTo>
                  <a:pt x="14985238" y="3639185"/>
                </a:lnTo>
                <a:cubicBezTo>
                  <a:pt x="15280386" y="3782060"/>
                  <a:pt x="15644494" y="3851402"/>
                  <a:pt x="16000476" y="3832733"/>
                </a:cubicBezTo>
                <a:cubicBezTo>
                  <a:pt x="16322929" y="3815969"/>
                  <a:pt x="16625697" y="3740277"/>
                  <a:pt x="16907890" y="3627247"/>
                </a:cubicBezTo>
                <a:lnTo>
                  <a:pt x="16911447" y="3636137"/>
                </a:lnTo>
                <a:lnTo>
                  <a:pt x="16907890" y="3627247"/>
                </a:lnTo>
                <a:cubicBezTo>
                  <a:pt x="17311497" y="3465576"/>
                  <a:pt x="17675987" y="3231515"/>
                  <a:pt x="18047715" y="2992882"/>
                </a:cubicBezTo>
                <a:cubicBezTo>
                  <a:pt x="18109818" y="2953004"/>
                  <a:pt x="18172176" y="2912999"/>
                  <a:pt x="18234915" y="2873121"/>
                </a:cubicBezTo>
                <a:lnTo>
                  <a:pt x="18239993" y="2881122"/>
                </a:lnTo>
                <a:lnTo>
                  <a:pt x="18234915" y="2873121"/>
                </a:lnTo>
                <a:cubicBezTo>
                  <a:pt x="18343244" y="2804287"/>
                  <a:pt x="18452973" y="2735072"/>
                  <a:pt x="18564352" y="2667000"/>
                </a:cubicBezTo>
                <a:lnTo>
                  <a:pt x="18569305" y="2675128"/>
                </a:lnTo>
                <a:lnTo>
                  <a:pt x="18564352" y="2667000"/>
                </a:lnTo>
                <a:cubicBezTo>
                  <a:pt x="20155154" y="1692783"/>
                  <a:pt x="22128099" y="918083"/>
                  <a:pt x="24390477" y="609981"/>
                </a:cubicBezTo>
                <a:lnTo>
                  <a:pt x="24393016" y="628904"/>
                </a:lnTo>
                <a:cubicBezTo>
                  <a:pt x="22133433" y="936625"/>
                  <a:pt x="20163028" y="1710436"/>
                  <a:pt x="18574258" y="2683256"/>
                </a:cubicBezTo>
                <a:cubicBezTo>
                  <a:pt x="18463006" y="2751201"/>
                  <a:pt x="18353405" y="2820289"/>
                  <a:pt x="18245074" y="2889123"/>
                </a:cubicBezTo>
                <a:cubicBezTo>
                  <a:pt x="18182336" y="2928874"/>
                  <a:pt x="18120106" y="2968879"/>
                  <a:pt x="18058003" y="3008757"/>
                </a:cubicBezTo>
                <a:cubicBezTo>
                  <a:pt x="17686528" y="3247263"/>
                  <a:pt x="17320513" y="3482340"/>
                  <a:pt x="16915003" y="3644773"/>
                </a:cubicBezTo>
                <a:cubicBezTo>
                  <a:pt x="16631158" y="3758438"/>
                  <a:pt x="16326358" y="3834638"/>
                  <a:pt x="16001491" y="3851529"/>
                </a:cubicBezTo>
                <a:lnTo>
                  <a:pt x="16000984" y="3842004"/>
                </a:lnTo>
                <a:lnTo>
                  <a:pt x="16001491" y="3851529"/>
                </a:lnTo>
                <a:cubicBezTo>
                  <a:pt x="15642589" y="3870325"/>
                  <a:pt x="15275179" y="3800475"/>
                  <a:pt x="14976983" y="3656076"/>
                </a:cubicBezTo>
                <a:cubicBezTo>
                  <a:pt x="14595856" y="3471545"/>
                  <a:pt x="14330934" y="3179826"/>
                  <a:pt x="14028801" y="2839720"/>
                </a:cubicBezTo>
                <a:cubicBezTo>
                  <a:pt x="14020291" y="2830195"/>
                  <a:pt x="14011783" y="2820670"/>
                  <a:pt x="14003274" y="2811018"/>
                </a:cubicBezTo>
                <a:cubicBezTo>
                  <a:pt x="13994764" y="2801366"/>
                  <a:pt x="13986002" y="2791587"/>
                  <a:pt x="13977365" y="2781808"/>
                </a:cubicBezTo>
                <a:cubicBezTo>
                  <a:pt x="13941298" y="2740914"/>
                  <a:pt x="13904594" y="2699766"/>
                  <a:pt x="13866494" y="2658745"/>
                </a:cubicBezTo>
                <a:cubicBezTo>
                  <a:pt x="13616813" y="2387600"/>
                  <a:pt x="13333349" y="2152904"/>
                  <a:pt x="13023723" y="1970024"/>
                </a:cubicBezTo>
                <a:cubicBezTo>
                  <a:pt x="12676251" y="1764538"/>
                  <a:pt x="12287377" y="1606423"/>
                  <a:pt x="11859894" y="1568450"/>
                </a:cubicBezTo>
                <a:lnTo>
                  <a:pt x="11860783" y="1558925"/>
                </a:lnTo>
                <a:lnTo>
                  <a:pt x="11859894" y="1568450"/>
                </a:lnTo>
                <a:cubicBezTo>
                  <a:pt x="11410695" y="1528572"/>
                  <a:pt x="10885931" y="1621663"/>
                  <a:pt x="10473308" y="1856867"/>
                </a:cubicBezTo>
                <a:lnTo>
                  <a:pt x="10468610" y="1848612"/>
                </a:lnTo>
                <a:lnTo>
                  <a:pt x="10473308" y="1856867"/>
                </a:lnTo>
                <a:cubicBezTo>
                  <a:pt x="10444861" y="1873123"/>
                  <a:pt x="10417555" y="1890141"/>
                  <a:pt x="10391140" y="1907667"/>
                </a:cubicBezTo>
                <a:cubicBezTo>
                  <a:pt x="10257536" y="1996313"/>
                  <a:pt x="10148062" y="2099310"/>
                  <a:pt x="10039857" y="2201037"/>
                </a:cubicBezTo>
                <a:cubicBezTo>
                  <a:pt x="9935718" y="2298827"/>
                  <a:pt x="9832975" y="2395601"/>
                  <a:pt x="9711943" y="2475992"/>
                </a:cubicBezTo>
                <a:lnTo>
                  <a:pt x="9706737" y="2468118"/>
                </a:lnTo>
                <a:lnTo>
                  <a:pt x="9711943" y="2475992"/>
                </a:lnTo>
                <a:cubicBezTo>
                  <a:pt x="9290177" y="2756154"/>
                  <a:pt x="8592947" y="2785872"/>
                  <a:pt x="8291449" y="2535174"/>
                </a:cubicBezTo>
                <a:cubicBezTo>
                  <a:pt x="8220582" y="2476246"/>
                  <a:pt x="8174608" y="2410206"/>
                  <a:pt x="8136255" y="2338197"/>
                </a:cubicBezTo>
                <a:lnTo>
                  <a:pt x="8144637" y="2333752"/>
                </a:lnTo>
                <a:lnTo>
                  <a:pt x="8136255" y="2338197"/>
                </a:lnTo>
                <a:cubicBezTo>
                  <a:pt x="8099170" y="2268601"/>
                  <a:pt x="8073517" y="2192655"/>
                  <a:pt x="8046847" y="2113280"/>
                </a:cubicBezTo>
                <a:cubicBezTo>
                  <a:pt x="8007095" y="1995297"/>
                  <a:pt x="7964424" y="1868805"/>
                  <a:pt x="7877302" y="1739900"/>
                </a:cubicBezTo>
                <a:lnTo>
                  <a:pt x="7885176" y="1734566"/>
                </a:lnTo>
                <a:lnTo>
                  <a:pt x="7877302" y="1739900"/>
                </a:lnTo>
                <a:cubicBezTo>
                  <a:pt x="7650988" y="1405382"/>
                  <a:pt x="7123556" y="1169543"/>
                  <a:pt x="6682486" y="1101090"/>
                </a:cubicBezTo>
                <a:cubicBezTo>
                  <a:pt x="6601332" y="1088517"/>
                  <a:pt x="6522719" y="1079881"/>
                  <a:pt x="6446139" y="1074674"/>
                </a:cubicBezTo>
                <a:lnTo>
                  <a:pt x="6446774" y="1065149"/>
                </a:lnTo>
                <a:lnTo>
                  <a:pt x="6446139" y="1074674"/>
                </a:lnTo>
                <a:cubicBezTo>
                  <a:pt x="6224651" y="1059942"/>
                  <a:pt x="6011926" y="1069848"/>
                  <a:pt x="5797169" y="1085342"/>
                </a:cubicBezTo>
                <a:cubicBezTo>
                  <a:pt x="5740146" y="1089406"/>
                  <a:pt x="5682996" y="1093978"/>
                  <a:pt x="5625592" y="1098550"/>
                </a:cubicBezTo>
                <a:cubicBezTo>
                  <a:pt x="5567426" y="1103122"/>
                  <a:pt x="5509006" y="1107694"/>
                  <a:pt x="5449951" y="1112012"/>
                </a:cubicBezTo>
                <a:cubicBezTo>
                  <a:pt x="5033010" y="1141984"/>
                  <a:pt x="4544568" y="1165606"/>
                  <a:pt x="4021963" y="1066927"/>
                </a:cubicBezTo>
                <a:lnTo>
                  <a:pt x="4023741" y="1057529"/>
                </a:lnTo>
                <a:lnTo>
                  <a:pt x="4021963" y="1066927"/>
                </a:lnTo>
                <a:cubicBezTo>
                  <a:pt x="3662552" y="999109"/>
                  <a:pt x="3274822" y="1004316"/>
                  <a:pt x="2972943" y="1040130"/>
                </a:cubicBezTo>
                <a:cubicBezTo>
                  <a:pt x="2865755" y="1052830"/>
                  <a:pt x="2766949" y="1072642"/>
                  <a:pt x="2668016" y="1092581"/>
                </a:cubicBezTo>
                <a:cubicBezTo>
                  <a:pt x="2520950" y="1122172"/>
                  <a:pt x="2373630" y="1151763"/>
                  <a:pt x="2199513" y="1157224"/>
                </a:cubicBezTo>
                <a:lnTo>
                  <a:pt x="2199259" y="1147699"/>
                </a:lnTo>
                <a:lnTo>
                  <a:pt x="2199513" y="1157224"/>
                </a:lnTo>
                <a:cubicBezTo>
                  <a:pt x="1846453" y="1168273"/>
                  <a:pt x="1386713" y="1094232"/>
                  <a:pt x="989330" y="892810"/>
                </a:cubicBezTo>
                <a:cubicBezTo>
                  <a:pt x="540639" y="664972"/>
                  <a:pt x="176784" y="319278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"/>
          <p:cNvSpPr/>
          <p:nvPr/>
        </p:nvSpPr>
        <p:spPr>
          <a:xfrm>
            <a:off x="-5311" y="6200321"/>
            <a:ext cx="18289810" cy="2980754"/>
          </a:xfrm>
          <a:custGeom>
            <a:rect b="b" l="l" r="r" t="t"/>
            <a:pathLst>
              <a:path extrusionOk="0" h="3974338" w="24386413">
                <a:moveTo>
                  <a:pt x="16510" y="0"/>
                </a:moveTo>
                <a:cubicBezTo>
                  <a:pt x="188722" y="296291"/>
                  <a:pt x="538988" y="636524"/>
                  <a:pt x="973709" y="869569"/>
                </a:cubicBezTo>
                <a:cubicBezTo>
                  <a:pt x="1353439" y="1073277"/>
                  <a:pt x="1794891" y="1160018"/>
                  <a:pt x="2136902" y="1168146"/>
                </a:cubicBezTo>
                <a:lnTo>
                  <a:pt x="2136648" y="1177671"/>
                </a:lnTo>
                <a:lnTo>
                  <a:pt x="2136902" y="1168146"/>
                </a:lnTo>
                <a:cubicBezTo>
                  <a:pt x="2271014" y="1171321"/>
                  <a:pt x="2390013" y="1151636"/>
                  <a:pt x="2506726" y="1132332"/>
                </a:cubicBezTo>
                <a:cubicBezTo>
                  <a:pt x="2617343" y="1114044"/>
                  <a:pt x="2726055" y="1095883"/>
                  <a:pt x="2842514" y="1098677"/>
                </a:cubicBezTo>
                <a:cubicBezTo>
                  <a:pt x="2860929" y="1099058"/>
                  <a:pt x="2879471" y="1100074"/>
                  <a:pt x="2898267" y="1101598"/>
                </a:cubicBezTo>
                <a:lnTo>
                  <a:pt x="2897505" y="1111123"/>
                </a:lnTo>
                <a:lnTo>
                  <a:pt x="2898267" y="1101598"/>
                </a:lnTo>
                <a:cubicBezTo>
                  <a:pt x="3010535" y="1110869"/>
                  <a:pt x="3133471" y="1111885"/>
                  <a:pt x="3262249" y="1113028"/>
                </a:cubicBezTo>
                <a:cubicBezTo>
                  <a:pt x="3402330" y="1114171"/>
                  <a:pt x="3549142" y="1115441"/>
                  <a:pt x="3695192" y="1127506"/>
                </a:cubicBezTo>
                <a:cubicBezTo>
                  <a:pt x="3774567" y="1134110"/>
                  <a:pt x="3853815" y="1143762"/>
                  <a:pt x="3931666" y="1158494"/>
                </a:cubicBezTo>
                <a:lnTo>
                  <a:pt x="3929888" y="1167892"/>
                </a:lnTo>
                <a:lnTo>
                  <a:pt x="3931666" y="1158494"/>
                </a:lnTo>
                <a:cubicBezTo>
                  <a:pt x="4462526" y="1258316"/>
                  <a:pt x="4963922" y="1221994"/>
                  <a:pt x="5394452" y="1176782"/>
                </a:cubicBezTo>
                <a:lnTo>
                  <a:pt x="5395468" y="1186307"/>
                </a:lnTo>
                <a:lnTo>
                  <a:pt x="5394452" y="1176782"/>
                </a:lnTo>
                <a:cubicBezTo>
                  <a:pt x="5458841" y="1170051"/>
                  <a:pt x="5522722" y="1162812"/>
                  <a:pt x="5586222" y="1155573"/>
                </a:cubicBezTo>
                <a:cubicBezTo>
                  <a:pt x="5649087" y="1148461"/>
                  <a:pt x="5711698" y="1141349"/>
                  <a:pt x="5774182" y="1134872"/>
                </a:cubicBezTo>
                <a:cubicBezTo>
                  <a:pt x="5990717" y="1112139"/>
                  <a:pt x="6206617" y="1095248"/>
                  <a:pt x="6431788" y="1103376"/>
                </a:cubicBezTo>
                <a:cubicBezTo>
                  <a:pt x="6512052" y="1106424"/>
                  <a:pt x="6594602" y="1112901"/>
                  <a:pt x="6679438" y="1123950"/>
                </a:cubicBezTo>
                <a:lnTo>
                  <a:pt x="6678168" y="1133348"/>
                </a:lnTo>
                <a:lnTo>
                  <a:pt x="6679438" y="1123950"/>
                </a:lnTo>
                <a:cubicBezTo>
                  <a:pt x="7140321" y="1183005"/>
                  <a:pt x="7693787" y="1420368"/>
                  <a:pt x="7922387" y="1773428"/>
                </a:cubicBezTo>
                <a:cubicBezTo>
                  <a:pt x="8012684" y="1913001"/>
                  <a:pt x="8051292" y="2050796"/>
                  <a:pt x="8086979" y="2177542"/>
                </a:cubicBezTo>
                <a:cubicBezTo>
                  <a:pt x="8109331" y="2257298"/>
                  <a:pt x="8130413" y="2332355"/>
                  <a:pt x="8162290" y="2401570"/>
                </a:cubicBezTo>
                <a:lnTo>
                  <a:pt x="8153654" y="2405507"/>
                </a:lnTo>
                <a:lnTo>
                  <a:pt x="8162290" y="2401570"/>
                </a:lnTo>
                <a:cubicBezTo>
                  <a:pt x="8196834" y="2476881"/>
                  <a:pt x="8239252" y="2545715"/>
                  <a:pt x="8307324" y="2607691"/>
                </a:cubicBezTo>
                <a:lnTo>
                  <a:pt x="8300847" y="2614676"/>
                </a:lnTo>
                <a:lnTo>
                  <a:pt x="8307197" y="2607691"/>
                </a:lnTo>
                <a:cubicBezTo>
                  <a:pt x="8598662" y="2873121"/>
                  <a:pt x="9310497" y="2859405"/>
                  <a:pt x="9748520" y="2583180"/>
                </a:cubicBezTo>
                <a:cubicBezTo>
                  <a:pt x="9872345" y="2505202"/>
                  <a:pt x="9978390" y="2410079"/>
                  <a:pt x="10087356" y="2312543"/>
                </a:cubicBezTo>
                <a:cubicBezTo>
                  <a:pt x="10200513" y="2211197"/>
                  <a:pt x="10316464" y="2107184"/>
                  <a:pt x="10457561" y="2018284"/>
                </a:cubicBezTo>
                <a:cubicBezTo>
                  <a:pt x="10477119" y="2005965"/>
                  <a:pt x="10497185" y="1993900"/>
                  <a:pt x="10517886" y="1982089"/>
                </a:cubicBezTo>
                <a:cubicBezTo>
                  <a:pt x="10931652" y="1748028"/>
                  <a:pt x="11448669" y="1646047"/>
                  <a:pt x="11898630" y="1673479"/>
                </a:cubicBezTo>
                <a:lnTo>
                  <a:pt x="11897995" y="1683004"/>
                </a:lnTo>
                <a:lnTo>
                  <a:pt x="11898630" y="1673479"/>
                </a:lnTo>
                <a:cubicBezTo>
                  <a:pt x="12325350" y="1699514"/>
                  <a:pt x="12721336" y="1844167"/>
                  <a:pt x="13074268" y="2039239"/>
                </a:cubicBezTo>
                <a:cubicBezTo>
                  <a:pt x="13389737" y="2213610"/>
                  <a:pt x="13678027" y="2441956"/>
                  <a:pt x="13924153" y="2712974"/>
                </a:cubicBezTo>
                <a:lnTo>
                  <a:pt x="13917042" y="2719324"/>
                </a:lnTo>
                <a:lnTo>
                  <a:pt x="13924026" y="2712847"/>
                </a:lnTo>
                <a:cubicBezTo>
                  <a:pt x="13961492" y="2753868"/>
                  <a:pt x="13997432" y="2795016"/>
                  <a:pt x="14032357" y="2835656"/>
                </a:cubicBezTo>
                <a:lnTo>
                  <a:pt x="14025117" y="2841879"/>
                </a:lnTo>
                <a:lnTo>
                  <a:pt x="14032357" y="2835656"/>
                </a:lnTo>
                <a:cubicBezTo>
                  <a:pt x="14069694" y="2878963"/>
                  <a:pt x="14106018" y="2921635"/>
                  <a:pt x="14141831" y="2963545"/>
                </a:cubicBezTo>
                <a:cubicBezTo>
                  <a:pt x="14176375" y="3004058"/>
                  <a:pt x="14210284" y="3043809"/>
                  <a:pt x="14243812" y="3082798"/>
                </a:cubicBezTo>
                <a:cubicBezTo>
                  <a:pt x="14468093" y="3342767"/>
                  <a:pt x="14679167" y="3566287"/>
                  <a:pt x="14970125" y="3723259"/>
                </a:cubicBezTo>
                <a:cubicBezTo>
                  <a:pt x="15251557" y="3875024"/>
                  <a:pt x="15606267" y="3955415"/>
                  <a:pt x="15958185" y="3949827"/>
                </a:cubicBezTo>
                <a:cubicBezTo>
                  <a:pt x="16276447" y="3944747"/>
                  <a:pt x="16580358" y="3881755"/>
                  <a:pt x="16865345" y="3780790"/>
                </a:cubicBezTo>
                <a:lnTo>
                  <a:pt x="16868520" y="3789807"/>
                </a:lnTo>
                <a:lnTo>
                  <a:pt x="16865345" y="3780790"/>
                </a:lnTo>
                <a:cubicBezTo>
                  <a:pt x="17282922" y="3632835"/>
                  <a:pt x="17663542" y="3408680"/>
                  <a:pt x="18052034" y="3179699"/>
                </a:cubicBezTo>
                <a:cubicBezTo>
                  <a:pt x="18106898" y="3147314"/>
                  <a:pt x="18161890" y="3114929"/>
                  <a:pt x="18217261" y="3082671"/>
                </a:cubicBezTo>
                <a:lnTo>
                  <a:pt x="18222087" y="3090926"/>
                </a:lnTo>
                <a:lnTo>
                  <a:pt x="18217261" y="3082671"/>
                </a:lnTo>
                <a:cubicBezTo>
                  <a:pt x="18327624" y="3018155"/>
                  <a:pt x="18439511" y="2953131"/>
                  <a:pt x="18552794" y="2889250"/>
                </a:cubicBezTo>
                <a:lnTo>
                  <a:pt x="18557493" y="2897505"/>
                </a:lnTo>
                <a:lnTo>
                  <a:pt x="18552794" y="2889250"/>
                </a:lnTo>
                <a:cubicBezTo>
                  <a:pt x="20170141" y="1974723"/>
                  <a:pt x="22143212" y="1255395"/>
                  <a:pt x="24384127" y="979170"/>
                </a:cubicBezTo>
                <a:lnTo>
                  <a:pt x="24386413" y="998093"/>
                </a:lnTo>
                <a:cubicBezTo>
                  <a:pt x="22148166" y="1274064"/>
                  <a:pt x="20177506" y="1992503"/>
                  <a:pt x="18562192" y="2905887"/>
                </a:cubicBezTo>
                <a:cubicBezTo>
                  <a:pt x="18449036" y="2969641"/>
                  <a:pt x="18337276" y="3034538"/>
                  <a:pt x="18226913" y="3099054"/>
                </a:cubicBezTo>
                <a:cubicBezTo>
                  <a:pt x="18171667" y="3131312"/>
                  <a:pt x="18116677" y="3163697"/>
                  <a:pt x="18061813" y="3196082"/>
                </a:cubicBezTo>
                <a:cubicBezTo>
                  <a:pt x="17673574" y="3424809"/>
                  <a:pt x="17291304" y="3649980"/>
                  <a:pt x="16871695" y="3798697"/>
                </a:cubicBezTo>
                <a:cubicBezTo>
                  <a:pt x="16584930" y="3900297"/>
                  <a:pt x="16279115" y="3963670"/>
                  <a:pt x="15958440" y="3968750"/>
                </a:cubicBezTo>
                <a:lnTo>
                  <a:pt x="15958312" y="3959225"/>
                </a:lnTo>
                <a:lnTo>
                  <a:pt x="15958440" y="3968750"/>
                </a:lnTo>
                <a:cubicBezTo>
                  <a:pt x="15603601" y="3974338"/>
                  <a:pt x="15245716" y="3893439"/>
                  <a:pt x="14960981" y="3739896"/>
                </a:cubicBezTo>
                <a:lnTo>
                  <a:pt x="14965553" y="3731514"/>
                </a:lnTo>
                <a:lnTo>
                  <a:pt x="14960981" y="3739896"/>
                </a:lnTo>
                <a:cubicBezTo>
                  <a:pt x="14666722" y="3581146"/>
                  <a:pt x="14453742" y="3355340"/>
                  <a:pt x="14229334" y="3095117"/>
                </a:cubicBezTo>
                <a:cubicBezTo>
                  <a:pt x="14195679" y="3056128"/>
                  <a:pt x="14161769" y="3016250"/>
                  <a:pt x="14127226" y="2975737"/>
                </a:cubicBezTo>
                <a:cubicBezTo>
                  <a:pt x="14091540" y="2933827"/>
                  <a:pt x="14055218" y="2891155"/>
                  <a:pt x="14017879" y="2847975"/>
                </a:cubicBezTo>
                <a:cubicBezTo>
                  <a:pt x="13982954" y="2807335"/>
                  <a:pt x="13947268" y="2766441"/>
                  <a:pt x="13909929" y="2725674"/>
                </a:cubicBezTo>
                <a:cubicBezTo>
                  <a:pt x="13665073" y="2456180"/>
                  <a:pt x="13378561" y="2229104"/>
                  <a:pt x="13064870" y="2055749"/>
                </a:cubicBezTo>
                <a:lnTo>
                  <a:pt x="13069442" y="2047367"/>
                </a:lnTo>
                <a:lnTo>
                  <a:pt x="13064870" y="2055749"/>
                </a:lnTo>
                <a:cubicBezTo>
                  <a:pt x="12713589" y="1861566"/>
                  <a:pt x="12320397" y="1718183"/>
                  <a:pt x="11897233" y="1692402"/>
                </a:cubicBezTo>
                <a:cubicBezTo>
                  <a:pt x="11450574" y="1665097"/>
                  <a:pt x="10937367" y="1766443"/>
                  <a:pt x="10527030" y="1998599"/>
                </a:cubicBezTo>
                <a:lnTo>
                  <a:pt x="10522331" y="1990344"/>
                </a:lnTo>
                <a:lnTo>
                  <a:pt x="10527030" y="1998599"/>
                </a:lnTo>
                <a:cubicBezTo>
                  <a:pt x="10506710" y="2010156"/>
                  <a:pt x="10486771" y="2022094"/>
                  <a:pt x="10467467" y="2034286"/>
                </a:cubicBezTo>
                <a:cubicBezTo>
                  <a:pt x="10328021" y="2122170"/>
                  <a:pt x="10213086" y="2225167"/>
                  <a:pt x="10099802" y="2326640"/>
                </a:cubicBezTo>
                <a:cubicBezTo>
                  <a:pt x="9991090" y="2424049"/>
                  <a:pt x="9883902" y="2520188"/>
                  <a:pt x="9758426" y="2599182"/>
                </a:cubicBezTo>
                <a:lnTo>
                  <a:pt x="9753346" y="2591181"/>
                </a:lnTo>
                <a:lnTo>
                  <a:pt x="9758426" y="2599182"/>
                </a:lnTo>
                <a:cubicBezTo>
                  <a:pt x="9316212" y="2878074"/>
                  <a:pt x="8594217" y="2894965"/>
                  <a:pt x="8294116" y="2621661"/>
                </a:cubicBezTo>
                <a:cubicBezTo>
                  <a:pt x="8223631" y="2557399"/>
                  <a:pt x="8179943" y="2486279"/>
                  <a:pt x="8144637" y="2409444"/>
                </a:cubicBezTo>
                <a:cubicBezTo>
                  <a:pt x="8112125" y="2338578"/>
                  <a:pt x="8090662" y="2261997"/>
                  <a:pt x="8068310" y="2182622"/>
                </a:cubicBezTo>
                <a:cubicBezTo>
                  <a:pt x="8032623" y="2055622"/>
                  <a:pt x="7994650" y="1920494"/>
                  <a:pt x="7906004" y="1783715"/>
                </a:cubicBezTo>
                <a:lnTo>
                  <a:pt x="7914005" y="1778508"/>
                </a:lnTo>
                <a:lnTo>
                  <a:pt x="7906004" y="1783715"/>
                </a:lnTo>
                <a:cubicBezTo>
                  <a:pt x="7681849" y="1437513"/>
                  <a:pt x="7135114" y="1201547"/>
                  <a:pt x="6676644" y="1142873"/>
                </a:cubicBezTo>
                <a:cubicBezTo>
                  <a:pt x="6592316" y="1131951"/>
                  <a:pt x="6510528" y="1125474"/>
                  <a:pt x="6430645" y="1122553"/>
                </a:cubicBezTo>
                <a:lnTo>
                  <a:pt x="6431026" y="1113028"/>
                </a:lnTo>
                <a:lnTo>
                  <a:pt x="6430645" y="1122553"/>
                </a:lnTo>
                <a:cubicBezTo>
                  <a:pt x="6206871" y="1114425"/>
                  <a:pt x="5991987" y="1131189"/>
                  <a:pt x="5775706" y="1153922"/>
                </a:cubicBezTo>
                <a:cubicBezTo>
                  <a:pt x="5713222" y="1160526"/>
                  <a:pt x="5650738" y="1167511"/>
                  <a:pt x="5587873" y="1174623"/>
                </a:cubicBezTo>
                <a:cubicBezTo>
                  <a:pt x="5524373" y="1181862"/>
                  <a:pt x="5460492" y="1188974"/>
                  <a:pt x="5395976" y="1195832"/>
                </a:cubicBezTo>
                <a:cubicBezTo>
                  <a:pt x="4965192" y="1241044"/>
                  <a:pt x="4461510" y="1277620"/>
                  <a:pt x="3927729" y="1177290"/>
                </a:cubicBezTo>
                <a:cubicBezTo>
                  <a:pt x="3850640" y="1162812"/>
                  <a:pt x="3772027" y="1153160"/>
                  <a:pt x="3693160" y="1146556"/>
                </a:cubicBezTo>
                <a:cubicBezTo>
                  <a:pt x="3547872" y="1134618"/>
                  <a:pt x="3401822" y="1133348"/>
                  <a:pt x="3261614" y="1132078"/>
                </a:cubicBezTo>
                <a:cubicBezTo>
                  <a:pt x="3133090" y="1130935"/>
                  <a:pt x="3009265" y="1129919"/>
                  <a:pt x="2896235" y="1120648"/>
                </a:cubicBezTo>
                <a:cubicBezTo>
                  <a:pt x="2877820" y="1119124"/>
                  <a:pt x="2859532" y="1118235"/>
                  <a:pt x="2841498" y="1117727"/>
                </a:cubicBezTo>
                <a:cubicBezTo>
                  <a:pt x="2727071" y="1114933"/>
                  <a:pt x="2620010" y="1132713"/>
                  <a:pt x="2509266" y="1151128"/>
                </a:cubicBezTo>
                <a:cubicBezTo>
                  <a:pt x="2392680" y="1170432"/>
                  <a:pt x="2272030" y="1190498"/>
                  <a:pt x="2135886" y="1187196"/>
                </a:cubicBezTo>
                <a:cubicBezTo>
                  <a:pt x="1791462" y="1178941"/>
                  <a:pt x="1346962" y="1091692"/>
                  <a:pt x="964184" y="886333"/>
                </a:cubicBezTo>
                <a:lnTo>
                  <a:pt x="968629" y="877951"/>
                </a:lnTo>
                <a:lnTo>
                  <a:pt x="964184" y="886333"/>
                </a:lnTo>
                <a:cubicBezTo>
                  <a:pt x="527431" y="651891"/>
                  <a:pt x="174244" y="309372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"/>
          <p:cNvSpPr/>
          <p:nvPr/>
        </p:nvSpPr>
        <p:spPr>
          <a:xfrm>
            <a:off x="-758" y="6065824"/>
            <a:ext cx="18284762" cy="3070003"/>
          </a:xfrm>
          <a:custGeom>
            <a:rect b="b" l="l" r="r" t="t"/>
            <a:pathLst>
              <a:path extrusionOk="0" h="4093337" w="24379682">
                <a:moveTo>
                  <a:pt x="16510" y="0"/>
                </a:moveTo>
                <a:cubicBezTo>
                  <a:pt x="186182" y="286512"/>
                  <a:pt x="526034" y="623316"/>
                  <a:pt x="948944" y="863346"/>
                </a:cubicBezTo>
                <a:cubicBezTo>
                  <a:pt x="1314323" y="1070737"/>
                  <a:pt x="1740789" y="1171067"/>
                  <a:pt x="2074418" y="1198372"/>
                </a:cubicBezTo>
                <a:cubicBezTo>
                  <a:pt x="2205482" y="1209167"/>
                  <a:pt x="2323846" y="1197991"/>
                  <a:pt x="2439543" y="1187069"/>
                </a:cubicBezTo>
                <a:cubicBezTo>
                  <a:pt x="2548509" y="1176782"/>
                  <a:pt x="2655316" y="1166749"/>
                  <a:pt x="2767076" y="1175893"/>
                </a:cubicBezTo>
                <a:cubicBezTo>
                  <a:pt x="2785999" y="1177417"/>
                  <a:pt x="2805176" y="1179576"/>
                  <a:pt x="2824353" y="1182370"/>
                </a:cubicBezTo>
                <a:cubicBezTo>
                  <a:pt x="2953893" y="1200912"/>
                  <a:pt x="3097784" y="1207516"/>
                  <a:pt x="3247644" y="1214374"/>
                </a:cubicBezTo>
                <a:cubicBezTo>
                  <a:pt x="3409061" y="1221867"/>
                  <a:pt x="3577336" y="1229487"/>
                  <a:pt x="3741039" y="1252982"/>
                </a:cubicBezTo>
                <a:cubicBezTo>
                  <a:pt x="3773424" y="1257554"/>
                  <a:pt x="3805555" y="1262888"/>
                  <a:pt x="3837432" y="1268857"/>
                </a:cubicBezTo>
                <a:cubicBezTo>
                  <a:pt x="4378960" y="1370203"/>
                  <a:pt x="4895723" y="1321054"/>
                  <a:pt x="5340096" y="1260729"/>
                </a:cubicBezTo>
                <a:lnTo>
                  <a:pt x="5341366" y="1270127"/>
                </a:lnTo>
                <a:lnTo>
                  <a:pt x="5340096" y="1260729"/>
                </a:lnTo>
                <a:cubicBezTo>
                  <a:pt x="5409946" y="1251204"/>
                  <a:pt x="5479288" y="1241171"/>
                  <a:pt x="5548249" y="1231265"/>
                </a:cubicBezTo>
                <a:cubicBezTo>
                  <a:pt x="5616702" y="1221359"/>
                  <a:pt x="5684774" y="1211453"/>
                  <a:pt x="5752846" y="1202309"/>
                </a:cubicBezTo>
                <a:cubicBezTo>
                  <a:pt x="5970651" y="1172718"/>
                  <a:pt x="6188710" y="1149477"/>
                  <a:pt x="6416040" y="1151382"/>
                </a:cubicBezTo>
                <a:cubicBezTo>
                  <a:pt x="6499606" y="1152144"/>
                  <a:pt x="6585331" y="1156716"/>
                  <a:pt x="6673215" y="1165860"/>
                </a:cubicBezTo>
                <a:lnTo>
                  <a:pt x="6672199" y="1175385"/>
                </a:lnTo>
                <a:lnTo>
                  <a:pt x="6673215" y="1165860"/>
                </a:lnTo>
                <a:cubicBezTo>
                  <a:pt x="7151497" y="1215136"/>
                  <a:pt x="7724902" y="1452499"/>
                  <a:pt x="7951597" y="1817751"/>
                </a:cubicBezTo>
                <a:lnTo>
                  <a:pt x="7943469" y="1822831"/>
                </a:lnTo>
                <a:lnTo>
                  <a:pt x="7951597" y="1817751"/>
                </a:lnTo>
                <a:cubicBezTo>
                  <a:pt x="8043164" y="1965325"/>
                  <a:pt x="8076692" y="2111883"/>
                  <a:pt x="8107680" y="2247646"/>
                </a:cubicBezTo>
                <a:cubicBezTo>
                  <a:pt x="8125968" y="2327656"/>
                  <a:pt x="8143367" y="2403602"/>
                  <a:pt x="8171053" y="2474468"/>
                </a:cubicBezTo>
                <a:cubicBezTo>
                  <a:pt x="8202422" y="2554605"/>
                  <a:pt x="8242554" y="2628392"/>
                  <a:pt x="8310245" y="2695321"/>
                </a:cubicBezTo>
                <a:cubicBezTo>
                  <a:pt x="8600186" y="2982468"/>
                  <a:pt x="9335897" y="2981325"/>
                  <a:pt x="9795129" y="2706751"/>
                </a:cubicBezTo>
                <a:cubicBezTo>
                  <a:pt x="9923653" y="2629916"/>
                  <a:pt x="10034397" y="2535428"/>
                  <a:pt x="10148189" y="2438273"/>
                </a:cubicBezTo>
                <a:cubicBezTo>
                  <a:pt x="10266680" y="2337054"/>
                  <a:pt x="10388346" y="2233168"/>
                  <a:pt x="10535793" y="2145030"/>
                </a:cubicBezTo>
                <a:cubicBezTo>
                  <a:pt x="10547477" y="2138045"/>
                  <a:pt x="10559415" y="2131187"/>
                  <a:pt x="10571480" y="2124329"/>
                </a:cubicBezTo>
                <a:cubicBezTo>
                  <a:pt x="10982452" y="1893697"/>
                  <a:pt x="11487912" y="1783334"/>
                  <a:pt x="11935333" y="1797812"/>
                </a:cubicBezTo>
                <a:cubicBezTo>
                  <a:pt x="12357481" y="1811655"/>
                  <a:pt x="12757785" y="1941322"/>
                  <a:pt x="13114655" y="2124964"/>
                </a:cubicBezTo>
                <a:cubicBezTo>
                  <a:pt x="13434315" y="2289683"/>
                  <a:pt x="13725779" y="2510790"/>
                  <a:pt x="13967333" y="2780157"/>
                </a:cubicBezTo>
                <a:lnTo>
                  <a:pt x="13960220" y="2786507"/>
                </a:lnTo>
                <a:lnTo>
                  <a:pt x="13967333" y="2780157"/>
                </a:lnTo>
                <a:cubicBezTo>
                  <a:pt x="14004036" y="2820924"/>
                  <a:pt x="14039088" y="2861818"/>
                  <a:pt x="14072869" y="2902458"/>
                </a:cubicBezTo>
                <a:lnTo>
                  <a:pt x="14065504" y="2908554"/>
                </a:lnTo>
                <a:lnTo>
                  <a:pt x="14072869" y="2902458"/>
                </a:lnTo>
                <a:cubicBezTo>
                  <a:pt x="14132052" y="2973197"/>
                  <a:pt x="14187932" y="3042666"/>
                  <a:pt x="14242288" y="3110103"/>
                </a:cubicBezTo>
                <a:cubicBezTo>
                  <a:pt x="14293723" y="3173984"/>
                  <a:pt x="14343761" y="3236087"/>
                  <a:pt x="14393926" y="3296031"/>
                </a:cubicBezTo>
                <a:cubicBezTo>
                  <a:pt x="14562201" y="3497199"/>
                  <a:pt x="14730730" y="3673348"/>
                  <a:pt x="14954504" y="3807841"/>
                </a:cubicBezTo>
                <a:lnTo>
                  <a:pt x="14949551" y="3815969"/>
                </a:lnTo>
                <a:lnTo>
                  <a:pt x="14954504" y="3807841"/>
                </a:lnTo>
                <a:cubicBezTo>
                  <a:pt x="15222219" y="3968623"/>
                  <a:pt x="15567406" y="4059936"/>
                  <a:pt x="15915641" y="4067429"/>
                </a:cubicBezTo>
                <a:cubicBezTo>
                  <a:pt x="16229838" y="4074287"/>
                  <a:pt x="16534766" y="4023741"/>
                  <a:pt x="16822419" y="3934841"/>
                </a:cubicBezTo>
                <a:cubicBezTo>
                  <a:pt x="17254219" y="3801491"/>
                  <a:pt x="17651222" y="3587750"/>
                  <a:pt x="18056987" y="3369310"/>
                </a:cubicBezTo>
                <a:cubicBezTo>
                  <a:pt x="18104358" y="3343783"/>
                  <a:pt x="18151856" y="3318256"/>
                  <a:pt x="18199481" y="3292729"/>
                </a:cubicBezTo>
                <a:lnTo>
                  <a:pt x="18203926" y="3301111"/>
                </a:lnTo>
                <a:lnTo>
                  <a:pt x="18199481" y="3292729"/>
                </a:lnTo>
                <a:cubicBezTo>
                  <a:pt x="18312130" y="3232404"/>
                  <a:pt x="18425794" y="3171571"/>
                  <a:pt x="18541111" y="3111881"/>
                </a:cubicBezTo>
                <a:lnTo>
                  <a:pt x="18545429" y="3120390"/>
                </a:lnTo>
                <a:lnTo>
                  <a:pt x="18540984" y="3111881"/>
                </a:lnTo>
                <a:cubicBezTo>
                  <a:pt x="20184619" y="2257044"/>
                  <a:pt x="22158198" y="1593088"/>
                  <a:pt x="24377650" y="1348740"/>
                </a:cubicBezTo>
                <a:lnTo>
                  <a:pt x="24379682" y="1367663"/>
                </a:lnTo>
                <a:cubicBezTo>
                  <a:pt x="22162769" y="1611757"/>
                  <a:pt x="20191476" y="2275078"/>
                  <a:pt x="18549747" y="3128772"/>
                </a:cubicBezTo>
                <a:cubicBezTo>
                  <a:pt x="18434685" y="3188335"/>
                  <a:pt x="18321019" y="3249168"/>
                  <a:pt x="18208370" y="3309493"/>
                </a:cubicBezTo>
                <a:cubicBezTo>
                  <a:pt x="18160745" y="3335020"/>
                  <a:pt x="18113248" y="3360547"/>
                  <a:pt x="18065877" y="3386074"/>
                </a:cubicBezTo>
                <a:cubicBezTo>
                  <a:pt x="17660367" y="3604387"/>
                  <a:pt x="17261713" y="3819144"/>
                  <a:pt x="16827881" y="3953002"/>
                </a:cubicBezTo>
                <a:lnTo>
                  <a:pt x="16825087" y="3943858"/>
                </a:lnTo>
                <a:lnTo>
                  <a:pt x="16827881" y="3953002"/>
                </a:lnTo>
                <a:cubicBezTo>
                  <a:pt x="16538448" y="4042410"/>
                  <a:pt x="16231490" y="4093337"/>
                  <a:pt x="15915005" y="4086352"/>
                </a:cubicBezTo>
                <a:lnTo>
                  <a:pt x="15915259" y="4076827"/>
                </a:lnTo>
                <a:lnTo>
                  <a:pt x="15915005" y="4086352"/>
                </a:lnTo>
                <a:cubicBezTo>
                  <a:pt x="15563977" y="4078732"/>
                  <a:pt x="15215490" y="3986784"/>
                  <a:pt x="14944470" y="3823970"/>
                </a:cubicBezTo>
                <a:cubicBezTo>
                  <a:pt x="14717903" y="3687953"/>
                  <a:pt x="14547723" y="3509772"/>
                  <a:pt x="14379068" y="3308096"/>
                </a:cubicBezTo>
                <a:cubicBezTo>
                  <a:pt x="14328775" y="3248025"/>
                  <a:pt x="14278737" y="3185795"/>
                  <a:pt x="14227175" y="3121914"/>
                </a:cubicBezTo>
                <a:cubicBezTo>
                  <a:pt x="14172820" y="3054477"/>
                  <a:pt x="14116940" y="2985135"/>
                  <a:pt x="14058011" y="2914523"/>
                </a:cubicBezTo>
                <a:cubicBezTo>
                  <a:pt x="14024356" y="2874010"/>
                  <a:pt x="13989431" y="2833370"/>
                  <a:pt x="13952982" y="2792857"/>
                </a:cubicBezTo>
                <a:cubicBezTo>
                  <a:pt x="13713079" y="2525268"/>
                  <a:pt x="13423520" y="2305558"/>
                  <a:pt x="13105766" y="2141855"/>
                </a:cubicBezTo>
                <a:lnTo>
                  <a:pt x="13110083" y="2133346"/>
                </a:lnTo>
                <a:lnTo>
                  <a:pt x="13105766" y="2141855"/>
                </a:lnTo>
                <a:cubicBezTo>
                  <a:pt x="12750800" y="1959102"/>
                  <a:pt x="12353163" y="1830578"/>
                  <a:pt x="11934571" y="1816862"/>
                </a:cubicBezTo>
                <a:lnTo>
                  <a:pt x="11934825" y="1807337"/>
                </a:lnTo>
                <a:lnTo>
                  <a:pt x="11934571" y="1816862"/>
                </a:lnTo>
                <a:cubicBezTo>
                  <a:pt x="11490325" y="1802384"/>
                  <a:pt x="10988421" y="1912112"/>
                  <a:pt x="10580624" y="2140839"/>
                </a:cubicBezTo>
                <a:lnTo>
                  <a:pt x="10575925" y="2132584"/>
                </a:lnTo>
                <a:lnTo>
                  <a:pt x="10580624" y="2140839"/>
                </a:lnTo>
                <a:cubicBezTo>
                  <a:pt x="10568686" y="2147570"/>
                  <a:pt x="10557002" y="2154428"/>
                  <a:pt x="10545445" y="2161286"/>
                </a:cubicBezTo>
                <a:cubicBezTo>
                  <a:pt x="10399522" y="2248535"/>
                  <a:pt x="10278999" y="2351405"/>
                  <a:pt x="10160381" y="2452624"/>
                </a:cubicBezTo>
                <a:cubicBezTo>
                  <a:pt x="10046843" y="2549652"/>
                  <a:pt x="9934829" y="2645283"/>
                  <a:pt x="9804781" y="2723007"/>
                </a:cubicBezTo>
                <a:lnTo>
                  <a:pt x="9799955" y="2714879"/>
                </a:lnTo>
                <a:lnTo>
                  <a:pt x="9804781" y="2723007"/>
                </a:lnTo>
                <a:cubicBezTo>
                  <a:pt x="9341612" y="2999994"/>
                  <a:pt x="8595360" y="3004439"/>
                  <a:pt x="8296783" y="2708783"/>
                </a:cubicBezTo>
                <a:lnTo>
                  <a:pt x="8303514" y="2702052"/>
                </a:lnTo>
                <a:lnTo>
                  <a:pt x="8296783" y="2708783"/>
                </a:lnTo>
                <a:cubicBezTo>
                  <a:pt x="8226679" y="2639441"/>
                  <a:pt x="8185277" y="2563114"/>
                  <a:pt x="8153273" y="2481326"/>
                </a:cubicBezTo>
                <a:lnTo>
                  <a:pt x="8162163" y="2477897"/>
                </a:lnTo>
                <a:lnTo>
                  <a:pt x="8153273" y="2481326"/>
                </a:lnTo>
                <a:cubicBezTo>
                  <a:pt x="8124952" y="2408936"/>
                  <a:pt x="8107299" y="2331593"/>
                  <a:pt x="8089011" y="2251837"/>
                </a:cubicBezTo>
                <a:cubicBezTo>
                  <a:pt x="8057896" y="2115947"/>
                  <a:pt x="8025003" y="1972310"/>
                  <a:pt x="7935341" y="1827784"/>
                </a:cubicBezTo>
                <a:cubicBezTo>
                  <a:pt x="7713218" y="1469898"/>
                  <a:pt x="7147179" y="1233805"/>
                  <a:pt x="6671183" y="1184783"/>
                </a:cubicBezTo>
                <a:cubicBezTo>
                  <a:pt x="6583807" y="1175766"/>
                  <a:pt x="6498717" y="1171194"/>
                  <a:pt x="6415786" y="1170432"/>
                </a:cubicBezTo>
                <a:lnTo>
                  <a:pt x="6415913" y="1160907"/>
                </a:lnTo>
                <a:lnTo>
                  <a:pt x="6415786" y="1170432"/>
                </a:lnTo>
                <a:cubicBezTo>
                  <a:pt x="6189726" y="1168527"/>
                  <a:pt x="5972810" y="1191641"/>
                  <a:pt x="5755259" y="1221105"/>
                </a:cubicBezTo>
                <a:cubicBezTo>
                  <a:pt x="5687187" y="1230376"/>
                  <a:pt x="5619242" y="1240155"/>
                  <a:pt x="5550789" y="1250061"/>
                </a:cubicBezTo>
                <a:cubicBezTo>
                  <a:pt x="5481828" y="1260094"/>
                  <a:pt x="5412359" y="1270127"/>
                  <a:pt x="5342382" y="1279652"/>
                </a:cubicBezTo>
                <a:cubicBezTo>
                  <a:pt x="4897501" y="1339977"/>
                  <a:pt x="4378325" y="1389634"/>
                  <a:pt x="3833622" y="1287653"/>
                </a:cubicBezTo>
                <a:lnTo>
                  <a:pt x="3835400" y="1278255"/>
                </a:lnTo>
                <a:lnTo>
                  <a:pt x="3833622" y="1287653"/>
                </a:lnTo>
                <a:cubicBezTo>
                  <a:pt x="3801999" y="1281684"/>
                  <a:pt x="3770122" y="1276477"/>
                  <a:pt x="3737991" y="1271905"/>
                </a:cubicBezTo>
                <a:cubicBezTo>
                  <a:pt x="3575431" y="1248664"/>
                  <a:pt x="3408045" y="1240917"/>
                  <a:pt x="3246501" y="1233551"/>
                </a:cubicBezTo>
                <a:cubicBezTo>
                  <a:pt x="3096895" y="1226693"/>
                  <a:pt x="2951988" y="1219962"/>
                  <a:pt x="2821432" y="1201293"/>
                </a:cubicBezTo>
                <a:lnTo>
                  <a:pt x="2822829" y="1191895"/>
                </a:lnTo>
                <a:lnTo>
                  <a:pt x="2821432" y="1201293"/>
                </a:lnTo>
                <a:cubicBezTo>
                  <a:pt x="2802509" y="1198626"/>
                  <a:pt x="2783840" y="1196467"/>
                  <a:pt x="2765171" y="1194943"/>
                </a:cubicBezTo>
                <a:cubicBezTo>
                  <a:pt x="2655443" y="1185926"/>
                  <a:pt x="2550287" y="1195832"/>
                  <a:pt x="2441067" y="1206119"/>
                </a:cubicBezTo>
                <a:cubicBezTo>
                  <a:pt x="2325497" y="1217041"/>
                  <a:pt x="2205482" y="1228344"/>
                  <a:pt x="2072640" y="1217422"/>
                </a:cubicBezTo>
                <a:lnTo>
                  <a:pt x="2073402" y="1207897"/>
                </a:lnTo>
                <a:lnTo>
                  <a:pt x="2072640" y="1217422"/>
                </a:lnTo>
                <a:cubicBezTo>
                  <a:pt x="1736979" y="1189990"/>
                  <a:pt x="1307719" y="1089152"/>
                  <a:pt x="939419" y="879983"/>
                </a:cubicBezTo>
                <a:lnTo>
                  <a:pt x="944118" y="871728"/>
                </a:lnTo>
                <a:lnTo>
                  <a:pt x="939419" y="879983"/>
                </a:lnTo>
                <a:cubicBezTo>
                  <a:pt x="514223" y="638556"/>
                  <a:pt x="171831" y="299593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3889" y="5931232"/>
            <a:ext cx="18280380" cy="3166586"/>
          </a:xfrm>
          <a:custGeom>
            <a:rect b="b" l="l" r="r" t="t"/>
            <a:pathLst>
              <a:path extrusionOk="0" h="4222115" w="24373841">
                <a:moveTo>
                  <a:pt x="16256" y="0"/>
                </a:moveTo>
                <a:cubicBezTo>
                  <a:pt x="183642" y="276733"/>
                  <a:pt x="513080" y="610362"/>
                  <a:pt x="924179" y="857250"/>
                </a:cubicBezTo>
                <a:cubicBezTo>
                  <a:pt x="1275461" y="1068324"/>
                  <a:pt x="1686560" y="1182243"/>
                  <a:pt x="2011807" y="1228471"/>
                </a:cubicBezTo>
                <a:lnTo>
                  <a:pt x="2010410" y="1237869"/>
                </a:lnTo>
                <a:lnTo>
                  <a:pt x="2011807" y="1228471"/>
                </a:lnTo>
                <a:cubicBezTo>
                  <a:pt x="2139950" y="1246632"/>
                  <a:pt x="2257552" y="1244346"/>
                  <a:pt x="2372360" y="1241933"/>
                </a:cubicBezTo>
                <a:cubicBezTo>
                  <a:pt x="2479802" y="1239774"/>
                  <a:pt x="2584831" y="1237615"/>
                  <a:pt x="2692400" y="1252855"/>
                </a:cubicBezTo>
                <a:cubicBezTo>
                  <a:pt x="2711704" y="1255649"/>
                  <a:pt x="2731008" y="1258951"/>
                  <a:pt x="2750439" y="1262888"/>
                </a:cubicBezTo>
                <a:lnTo>
                  <a:pt x="2748534" y="1272159"/>
                </a:lnTo>
                <a:lnTo>
                  <a:pt x="2750439" y="1262888"/>
                </a:lnTo>
                <a:cubicBezTo>
                  <a:pt x="2897632" y="1292860"/>
                  <a:pt x="3063240" y="1306322"/>
                  <a:pt x="3234436" y="1320165"/>
                </a:cubicBezTo>
                <a:cubicBezTo>
                  <a:pt x="3403346" y="1333881"/>
                  <a:pt x="3577590" y="1348105"/>
                  <a:pt x="3743452" y="1379093"/>
                </a:cubicBezTo>
                <a:lnTo>
                  <a:pt x="3741674" y="1388491"/>
                </a:lnTo>
                <a:lnTo>
                  <a:pt x="3743452" y="1379093"/>
                </a:lnTo>
                <a:cubicBezTo>
                  <a:pt x="4295902" y="1482217"/>
                  <a:pt x="4827651" y="1419987"/>
                  <a:pt x="5286121" y="1344295"/>
                </a:cubicBezTo>
                <a:cubicBezTo>
                  <a:pt x="5360289" y="1332103"/>
                  <a:pt x="5433822" y="1319276"/>
                  <a:pt x="5507101" y="1306449"/>
                </a:cubicBezTo>
                <a:cubicBezTo>
                  <a:pt x="5579872" y="1293749"/>
                  <a:pt x="5652262" y="1281049"/>
                  <a:pt x="5724779" y="1269111"/>
                </a:cubicBezTo>
                <a:cubicBezTo>
                  <a:pt x="5946394" y="1232662"/>
                  <a:pt x="6168771" y="1202817"/>
                  <a:pt x="6400673" y="1198753"/>
                </a:cubicBezTo>
                <a:cubicBezTo>
                  <a:pt x="6487414" y="1197356"/>
                  <a:pt x="6576187" y="1199769"/>
                  <a:pt x="6667627" y="1207135"/>
                </a:cubicBezTo>
                <a:lnTo>
                  <a:pt x="6666865" y="1216660"/>
                </a:lnTo>
                <a:lnTo>
                  <a:pt x="6667627" y="1207135"/>
                </a:lnTo>
                <a:cubicBezTo>
                  <a:pt x="7163435" y="1246759"/>
                  <a:pt x="7756525" y="1484122"/>
                  <a:pt x="7981188" y="1861312"/>
                </a:cubicBezTo>
                <a:cubicBezTo>
                  <a:pt x="8073390" y="2016252"/>
                  <a:pt x="8101457" y="2171319"/>
                  <a:pt x="8127619" y="2315464"/>
                </a:cubicBezTo>
                <a:cubicBezTo>
                  <a:pt x="8142351" y="2396363"/>
                  <a:pt x="8156321" y="2473579"/>
                  <a:pt x="8180451" y="2546350"/>
                </a:cubicBezTo>
                <a:cubicBezTo>
                  <a:pt x="8208645" y="2631186"/>
                  <a:pt x="8246745" y="2709926"/>
                  <a:pt x="8314055" y="2781935"/>
                </a:cubicBezTo>
                <a:cubicBezTo>
                  <a:pt x="8602472" y="3090926"/>
                  <a:pt x="9361932" y="3101975"/>
                  <a:pt x="9842500" y="2829306"/>
                </a:cubicBezTo>
                <a:lnTo>
                  <a:pt x="9847199" y="2837561"/>
                </a:lnTo>
                <a:lnTo>
                  <a:pt x="9842500" y="2829306"/>
                </a:lnTo>
                <a:cubicBezTo>
                  <a:pt x="9975850" y="2753614"/>
                  <a:pt x="10091547" y="2659507"/>
                  <a:pt x="10210546" y="2562860"/>
                </a:cubicBezTo>
                <a:cubicBezTo>
                  <a:pt x="10334625" y="2462022"/>
                  <a:pt x="10462133" y="2358390"/>
                  <a:pt x="10615803" y="2271014"/>
                </a:cubicBezTo>
                <a:cubicBezTo>
                  <a:pt x="10619105" y="2269109"/>
                  <a:pt x="10622407" y="2267331"/>
                  <a:pt x="10625709" y="2265426"/>
                </a:cubicBezTo>
                <a:cubicBezTo>
                  <a:pt x="11034014" y="2038223"/>
                  <a:pt x="11528171" y="1909572"/>
                  <a:pt x="11973052" y="1921256"/>
                </a:cubicBezTo>
                <a:lnTo>
                  <a:pt x="11972798" y="1930781"/>
                </a:lnTo>
                <a:lnTo>
                  <a:pt x="11973052" y="1921256"/>
                </a:lnTo>
                <a:cubicBezTo>
                  <a:pt x="12390374" y="1932178"/>
                  <a:pt x="12795123" y="2037588"/>
                  <a:pt x="13155803" y="2209927"/>
                </a:cubicBezTo>
                <a:cubicBezTo>
                  <a:pt x="13479780" y="2364867"/>
                  <a:pt x="13774292" y="2578608"/>
                  <a:pt x="14011148" y="2846578"/>
                </a:cubicBezTo>
                <a:lnTo>
                  <a:pt x="14004036" y="2852928"/>
                </a:lnTo>
                <a:lnTo>
                  <a:pt x="14011148" y="2846578"/>
                </a:lnTo>
                <a:cubicBezTo>
                  <a:pt x="14047090" y="2887091"/>
                  <a:pt x="14080998" y="2927604"/>
                  <a:pt x="14113765" y="2968244"/>
                </a:cubicBezTo>
                <a:lnTo>
                  <a:pt x="14106398" y="2974213"/>
                </a:lnTo>
                <a:lnTo>
                  <a:pt x="14113765" y="2968244"/>
                </a:lnTo>
                <a:cubicBezTo>
                  <a:pt x="14189710" y="3061970"/>
                  <a:pt x="14258798" y="3153918"/>
                  <a:pt x="14325346" y="3242564"/>
                </a:cubicBezTo>
                <a:cubicBezTo>
                  <a:pt x="14387576" y="3325368"/>
                  <a:pt x="14447647" y="3405251"/>
                  <a:pt x="14509116" y="3481197"/>
                </a:cubicBezTo>
                <a:cubicBezTo>
                  <a:pt x="14635861" y="3637661"/>
                  <a:pt x="14768830" y="3777488"/>
                  <a:pt x="14939390" y="3891534"/>
                </a:cubicBezTo>
                <a:lnTo>
                  <a:pt x="14934057" y="3899408"/>
                </a:lnTo>
                <a:lnTo>
                  <a:pt x="14939390" y="3891534"/>
                </a:lnTo>
                <a:cubicBezTo>
                  <a:pt x="15193517" y="4061206"/>
                  <a:pt x="15529306" y="4163568"/>
                  <a:pt x="15873603" y="4184269"/>
                </a:cubicBezTo>
                <a:cubicBezTo>
                  <a:pt x="16183610" y="4202938"/>
                  <a:pt x="16489680" y="4165092"/>
                  <a:pt x="16780256" y="4088257"/>
                </a:cubicBezTo>
                <a:lnTo>
                  <a:pt x="16782668" y="4097528"/>
                </a:lnTo>
                <a:lnTo>
                  <a:pt x="16780256" y="4088257"/>
                </a:lnTo>
                <a:cubicBezTo>
                  <a:pt x="17228058" y="3969766"/>
                  <a:pt x="17643602" y="3766185"/>
                  <a:pt x="18068416" y="3557905"/>
                </a:cubicBezTo>
                <a:cubicBezTo>
                  <a:pt x="18106264" y="3539363"/>
                  <a:pt x="18144236" y="3520694"/>
                  <a:pt x="18182336" y="3502152"/>
                </a:cubicBezTo>
                <a:cubicBezTo>
                  <a:pt x="18189702" y="3498596"/>
                  <a:pt x="18197067" y="3494913"/>
                  <a:pt x="18204434" y="3491357"/>
                </a:cubicBezTo>
                <a:cubicBezTo>
                  <a:pt x="18211800" y="3487801"/>
                  <a:pt x="18219165" y="3484118"/>
                  <a:pt x="18226659" y="3480562"/>
                </a:cubicBezTo>
                <a:cubicBezTo>
                  <a:pt x="18326863" y="3431667"/>
                  <a:pt x="18427954" y="3382391"/>
                  <a:pt x="18530063" y="3333877"/>
                </a:cubicBezTo>
                <a:lnTo>
                  <a:pt x="18534126" y="3342513"/>
                </a:lnTo>
                <a:lnTo>
                  <a:pt x="18530063" y="3333877"/>
                </a:lnTo>
                <a:cubicBezTo>
                  <a:pt x="20200238" y="2538730"/>
                  <a:pt x="22174200" y="1930019"/>
                  <a:pt x="24372063" y="1717548"/>
                </a:cubicBezTo>
                <a:lnTo>
                  <a:pt x="24373841" y="1736471"/>
                </a:lnTo>
                <a:cubicBezTo>
                  <a:pt x="22178390" y="1948688"/>
                  <a:pt x="20206588" y="2556764"/>
                  <a:pt x="18538191" y="3351022"/>
                </a:cubicBezTo>
                <a:cubicBezTo>
                  <a:pt x="18436209" y="3399409"/>
                  <a:pt x="18335243" y="3448685"/>
                  <a:pt x="18235040" y="3497580"/>
                </a:cubicBezTo>
                <a:cubicBezTo>
                  <a:pt x="18227675" y="3501136"/>
                  <a:pt x="18220309" y="3504819"/>
                  <a:pt x="18212815" y="3508375"/>
                </a:cubicBezTo>
                <a:cubicBezTo>
                  <a:pt x="18205323" y="3511931"/>
                  <a:pt x="18198084" y="3515614"/>
                  <a:pt x="18190717" y="3519170"/>
                </a:cubicBezTo>
                <a:lnTo>
                  <a:pt x="18186527" y="3510661"/>
                </a:lnTo>
                <a:lnTo>
                  <a:pt x="18190717" y="3519170"/>
                </a:lnTo>
                <a:cubicBezTo>
                  <a:pt x="18152617" y="3537712"/>
                  <a:pt x="18114645" y="3556381"/>
                  <a:pt x="18076799" y="3574923"/>
                </a:cubicBezTo>
                <a:cubicBezTo>
                  <a:pt x="17652239" y="3783076"/>
                  <a:pt x="17235042" y="3987546"/>
                  <a:pt x="16785082" y="4106672"/>
                </a:cubicBezTo>
                <a:cubicBezTo>
                  <a:pt x="16492855" y="4184015"/>
                  <a:pt x="16184626" y="4222115"/>
                  <a:pt x="15872460" y="4203319"/>
                </a:cubicBezTo>
                <a:lnTo>
                  <a:pt x="15873095" y="4193794"/>
                </a:lnTo>
                <a:lnTo>
                  <a:pt x="15872588" y="4203319"/>
                </a:lnTo>
                <a:cubicBezTo>
                  <a:pt x="15525623" y="4182491"/>
                  <a:pt x="15186406" y="4079367"/>
                  <a:pt x="14928977" y="3907409"/>
                </a:cubicBezTo>
                <a:cubicBezTo>
                  <a:pt x="14756130" y="3791839"/>
                  <a:pt x="14621763" y="3650488"/>
                  <a:pt x="14494383" y="3493262"/>
                </a:cubicBezTo>
                <a:cubicBezTo>
                  <a:pt x="14432534" y="3416935"/>
                  <a:pt x="14372336" y="3336798"/>
                  <a:pt x="14310106" y="3254121"/>
                </a:cubicBezTo>
                <a:cubicBezTo>
                  <a:pt x="14243431" y="3165475"/>
                  <a:pt x="14174597" y="3073781"/>
                  <a:pt x="14098905" y="2980309"/>
                </a:cubicBezTo>
                <a:cubicBezTo>
                  <a:pt x="14066392" y="2939923"/>
                  <a:pt x="14032611" y="2899537"/>
                  <a:pt x="13996924" y="2859405"/>
                </a:cubicBezTo>
                <a:cubicBezTo>
                  <a:pt x="13761847" y="2593594"/>
                  <a:pt x="13469365" y="2381250"/>
                  <a:pt x="13147548" y="2227326"/>
                </a:cubicBezTo>
                <a:lnTo>
                  <a:pt x="13151613" y="2218690"/>
                </a:lnTo>
                <a:lnTo>
                  <a:pt x="13147548" y="2227326"/>
                </a:lnTo>
                <a:cubicBezTo>
                  <a:pt x="12789154" y="2056003"/>
                  <a:pt x="12386945" y="1951355"/>
                  <a:pt x="11972544" y="1940433"/>
                </a:cubicBezTo>
                <a:cubicBezTo>
                  <a:pt x="11531346" y="1928876"/>
                  <a:pt x="11040618" y="2056511"/>
                  <a:pt x="10634980" y="2282190"/>
                </a:cubicBezTo>
                <a:lnTo>
                  <a:pt x="10630408" y="2273808"/>
                </a:lnTo>
                <a:lnTo>
                  <a:pt x="10635107" y="2282063"/>
                </a:lnTo>
                <a:cubicBezTo>
                  <a:pt x="10631805" y="2283841"/>
                  <a:pt x="10628503" y="2285746"/>
                  <a:pt x="10625328" y="2287524"/>
                </a:cubicBezTo>
                <a:cubicBezTo>
                  <a:pt x="10473309" y="2373884"/>
                  <a:pt x="10346944" y="2476627"/>
                  <a:pt x="10222611" y="2577592"/>
                </a:cubicBezTo>
                <a:cubicBezTo>
                  <a:pt x="10103866" y="2674112"/>
                  <a:pt x="9986899" y="2769235"/>
                  <a:pt x="9852025" y="2845816"/>
                </a:cubicBezTo>
                <a:cubicBezTo>
                  <a:pt x="9367647" y="3120771"/>
                  <a:pt x="8597265" y="3113024"/>
                  <a:pt x="8300339" y="2794889"/>
                </a:cubicBezTo>
                <a:lnTo>
                  <a:pt x="8307324" y="2788412"/>
                </a:lnTo>
                <a:lnTo>
                  <a:pt x="8300339" y="2794889"/>
                </a:lnTo>
                <a:cubicBezTo>
                  <a:pt x="8230616" y="2720213"/>
                  <a:pt x="8191373" y="2638806"/>
                  <a:pt x="8162671" y="2552319"/>
                </a:cubicBezTo>
                <a:lnTo>
                  <a:pt x="8171688" y="2549271"/>
                </a:lnTo>
                <a:lnTo>
                  <a:pt x="8162671" y="2552319"/>
                </a:lnTo>
                <a:cubicBezTo>
                  <a:pt x="8138033" y="2478151"/>
                  <a:pt x="8123682" y="2399538"/>
                  <a:pt x="8109077" y="2318893"/>
                </a:cubicBezTo>
                <a:cubicBezTo>
                  <a:pt x="8082915" y="2174494"/>
                  <a:pt x="8055229" y="2022602"/>
                  <a:pt x="7965059" y="1871091"/>
                </a:cubicBezTo>
                <a:lnTo>
                  <a:pt x="7973187" y="1866265"/>
                </a:lnTo>
                <a:lnTo>
                  <a:pt x="7965059" y="1871091"/>
                </a:lnTo>
                <a:cubicBezTo>
                  <a:pt x="7744841" y="1501902"/>
                  <a:pt x="7159498" y="1265682"/>
                  <a:pt x="6666103" y="1226312"/>
                </a:cubicBezTo>
                <a:cubicBezTo>
                  <a:pt x="6575425" y="1218946"/>
                  <a:pt x="6487287" y="1216533"/>
                  <a:pt x="6401054" y="1217930"/>
                </a:cubicBezTo>
                <a:lnTo>
                  <a:pt x="6400927" y="1208405"/>
                </a:lnTo>
                <a:lnTo>
                  <a:pt x="6401054" y="1217930"/>
                </a:lnTo>
                <a:cubicBezTo>
                  <a:pt x="6170549" y="1221867"/>
                  <a:pt x="5949188" y="1251585"/>
                  <a:pt x="5727954" y="1288034"/>
                </a:cubicBezTo>
                <a:cubicBezTo>
                  <a:pt x="5655564" y="1299972"/>
                  <a:pt x="5583174" y="1312545"/>
                  <a:pt x="5510403" y="1325245"/>
                </a:cubicBezTo>
                <a:cubicBezTo>
                  <a:pt x="5437124" y="1338072"/>
                  <a:pt x="5363464" y="1350899"/>
                  <a:pt x="5289169" y="1363091"/>
                </a:cubicBezTo>
                <a:lnTo>
                  <a:pt x="5287645" y="1353693"/>
                </a:lnTo>
                <a:lnTo>
                  <a:pt x="5289169" y="1363091"/>
                </a:lnTo>
                <a:cubicBezTo>
                  <a:pt x="4830191" y="1438783"/>
                  <a:pt x="4295775" y="1501521"/>
                  <a:pt x="3739896" y="1397762"/>
                </a:cubicBezTo>
                <a:cubicBezTo>
                  <a:pt x="3575177" y="1367028"/>
                  <a:pt x="3401949" y="1352931"/>
                  <a:pt x="3232912" y="1339088"/>
                </a:cubicBezTo>
                <a:cubicBezTo>
                  <a:pt x="3062097" y="1325245"/>
                  <a:pt x="2895219" y="1311656"/>
                  <a:pt x="2746629" y="1281430"/>
                </a:cubicBezTo>
                <a:cubicBezTo>
                  <a:pt x="2727579" y="1277493"/>
                  <a:pt x="2708656" y="1274318"/>
                  <a:pt x="2689733" y="1271651"/>
                </a:cubicBezTo>
                <a:cubicBezTo>
                  <a:pt x="2584069" y="1256665"/>
                  <a:pt x="2480564" y="1258697"/>
                  <a:pt x="2372868" y="1260983"/>
                </a:cubicBezTo>
                <a:cubicBezTo>
                  <a:pt x="2258314" y="1263269"/>
                  <a:pt x="2139188" y="1265809"/>
                  <a:pt x="2009267" y="1247267"/>
                </a:cubicBezTo>
                <a:cubicBezTo>
                  <a:pt x="1682242" y="1200785"/>
                  <a:pt x="1268476" y="1086231"/>
                  <a:pt x="914527" y="873506"/>
                </a:cubicBezTo>
                <a:lnTo>
                  <a:pt x="919480" y="865378"/>
                </a:lnTo>
                <a:lnTo>
                  <a:pt x="914527" y="873506"/>
                </a:lnTo>
                <a:cubicBezTo>
                  <a:pt x="501015" y="625348"/>
                  <a:pt x="169164" y="289687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"/>
          <p:cNvSpPr/>
          <p:nvPr/>
        </p:nvSpPr>
        <p:spPr>
          <a:xfrm>
            <a:off x="8585" y="5796736"/>
            <a:ext cx="18275237" cy="3263550"/>
          </a:xfrm>
          <a:custGeom>
            <a:rect b="b" l="l" r="r" t="t"/>
            <a:pathLst>
              <a:path extrusionOk="0" h="4351401" w="24366982">
                <a:moveTo>
                  <a:pt x="16256" y="0"/>
                </a:moveTo>
                <a:cubicBezTo>
                  <a:pt x="181229" y="266954"/>
                  <a:pt x="500507" y="597027"/>
                  <a:pt x="899541" y="851027"/>
                </a:cubicBezTo>
                <a:lnTo>
                  <a:pt x="894461" y="859028"/>
                </a:lnTo>
                <a:lnTo>
                  <a:pt x="899541" y="851027"/>
                </a:lnTo>
                <a:cubicBezTo>
                  <a:pt x="1236853" y="1065657"/>
                  <a:pt x="1632331" y="1193292"/>
                  <a:pt x="1949450" y="1258570"/>
                </a:cubicBezTo>
                <a:lnTo>
                  <a:pt x="1947545" y="1267841"/>
                </a:lnTo>
                <a:lnTo>
                  <a:pt x="1949450" y="1258570"/>
                </a:lnTo>
                <a:cubicBezTo>
                  <a:pt x="2123694" y="1294384"/>
                  <a:pt x="2277110" y="1307084"/>
                  <a:pt x="2431415" y="1319911"/>
                </a:cubicBezTo>
                <a:cubicBezTo>
                  <a:pt x="2511425" y="1326515"/>
                  <a:pt x="2591689" y="1333246"/>
                  <a:pt x="2675001" y="1343152"/>
                </a:cubicBezTo>
                <a:lnTo>
                  <a:pt x="2673858" y="1352550"/>
                </a:lnTo>
                <a:lnTo>
                  <a:pt x="2675001" y="1343152"/>
                </a:lnTo>
                <a:cubicBezTo>
                  <a:pt x="2978912" y="1379347"/>
                  <a:pt x="3325876" y="1429004"/>
                  <a:pt x="3649218" y="1489202"/>
                </a:cubicBezTo>
                <a:cubicBezTo>
                  <a:pt x="4212336" y="1593977"/>
                  <a:pt x="4759198" y="1518666"/>
                  <a:pt x="5231892" y="1427988"/>
                </a:cubicBezTo>
                <a:cubicBezTo>
                  <a:pt x="5309616" y="1413129"/>
                  <a:pt x="5386832" y="1397381"/>
                  <a:pt x="5463921" y="1381887"/>
                </a:cubicBezTo>
                <a:cubicBezTo>
                  <a:pt x="5540375" y="1366393"/>
                  <a:pt x="5616702" y="1350899"/>
                  <a:pt x="5693156" y="1336294"/>
                </a:cubicBezTo>
                <a:cubicBezTo>
                  <a:pt x="5919724" y="1292860"/>
                  <a:pt x="6147562" y="1256411"/>
                  <a:pt x="6385306" y="1246505"/>
                </a:cubicBezTo>
                <a:cubicBezTo>
                  <a:pt x="6475095" y="1242949"/>
                  <a:pt x="6567297" y="1243330"/>
                  <a:pt x="6661912" y="1248791"/>
                </a:cubicBezTo>
                <a:lnTo>
                  <a:pt x="6661404" y="1258316"/>
                </a:lnTo>
                <a:lnTo>
                  <a:pt x="6661912" y="1248791"/>
                </a:lnTo>
                <a:cubicBezTo>
                  <a:pt x="7175373" y="1278509"/>
                  <a:pt x="7788021" y="1516126"/>
                  <a:pt x="8010652" y="1905508"/>
                </a:cubicBezTo>
                <a:lnTo>
                  <a:pt x="8002397" y="1910207"/>
                </a:lnTo>
                <a:lnTo>
                  <a:pt x="8010652" y="1905508"/>
                </a:lnTo>
                <a:cubicBezTo>
                  <a:pt x="8103235" y="2067433"/>
                  <a:pt x="8125587" y="2230628"/>
                  <a:pt x="8146669" y="2383155"/>
                </a:cubicBezTo>
                <a:cubicBezTo>
                  <a:pt x="8157972" y="2465324"/>
                  <a:pt x="8168767" y="2544064"/>
                  <a:pt x="8189722" y="2618740"/>
                </a:cubicBezTo>
                <a:lnTo>
                  <a:pt x="8180578" y="2621280"/>
                </a:lnTo>
                <a:lnTo>
                  <a:pt x="8189722" y="2618740"/>
                </a:lnTo>
                <a:cubicBezTo>
                  <a:pt x="8214868" y="2708402"/>
                  <a:pt x="8250809" y="2792095"/>
                  <a:pt x="8317738" y="2869184"/>
                </a:cubicBezTo>
                <a:cubicBezTo>
                  <a:pt x="8604504" y="3199892"/>
                  <a:pt x="9387459" y="3222879"/>
                  <a:pt x="9889744" y="2952496"/>
                </a:cubicBezTo>
                <a:cubicBezTo>
                  <a:pt x="10028555" y="2877820"/>
                  <a:pt x="10149840" y="2784094"/>
                  <a:pt x="10274554" y="2687574"/>
                </a:cubicBezTo>
                <a:cubicBezTo>
                  <a:pt x="10399522" y="2590927"/>
                  <a:pt x="10527919" y="2491613"/>
                  <a:pt x="10679938" y="2407412"/>
                </a:cubicBezTo>
                <a:cubicBezTo>
                  <a:pt x="11085576" y="2183384"/>
                  <a:pt x="11568049" y="2056511"/>
                  <a:pt x="12010009" y="2045462"/>
                </a:cubicBezTo>
                <a:cubicBezTo>
                  <a:pt x="12423394" y="2035175"/>
                  <a:pt x="12832461" y="2134743"/>
                  <a:pt x="13196570" y="2295779"/>
                </a:cubicBezTo>
                <a:lnTo>
                  <a:pt x="13192760" y="2304542"/>
                </a:lnTo>
                <a:lnTo>
                  <a:pt x="13196570" y="2295779"/>
                </a:lnTo>
                <a:cubicBezTo>
                  <a:pt x="13524739" y="2440813"/>
                  <a:pt x="13822426" y="2647442"/>
                  <a:pt x="14054709" y="2913888"/>
                </a:cubicBezTo>
                <a:lnTo>
                  <a:pt x="14047470" y="2920111"/>
                </a:lnTo>
                <a:lnTo>
                  <a:pt x="14054582" y="2913888"/>
                </a:lnTo>
                <a:cubicBezTo>
                  <a:pt x="14089889" y="2954147"/>
                  <a:pt x="14122781" y="2994533"/>
                  <a:pt x="14154277" y="3035046"/>
                </a:cubicBezTo>
                <a:lnTo>
                  <a:pt x="14146784" y="3040888"/>
                </a:lnTo>
                <a:lnTo>
                  <a:pt x="14154277" y="3035046"/>
                </a:lnTo>
                <a:cubicBezTo>
                  <a:pt x="14242416" y="3147568"/>
                  <a:pt x="14318996" y="3258312"/>
                  <a:pt x="14392529" y="3364484"/>
                </a:cubicBezTo>
                <a:cubicBezTo>
                  <a:pt x="14460601" y="3462909"/>
                  <a:pt x="14526006" y="3557270"/>
                  <a:pt x="14595602" y="3646170"/>
                </a:cubicBezTo>
                <a:cubicBezTo>
                  <a:pt x="14691488" y="3768725"/>
                  <a:pt x="14795118" y="3880231"/>
                  <a:pt x="14924151" y="3976116"/>
                </a:cubicBezTo>
                <a:cubicBezTo>
                  <a:pt x="15164435" y="4154805"/>
                  <a:pt x="15490825" y="4267962"/>
                  <a:pt x="15831185" y="4301871"/>
                </a:cubicBezTo>
                <a:lnTo>
                  <a:pt x="15830296" y="4311396"/>
                </a:lnTo>
                <a:lnTo>
                  <a:pt x="15831185" y="4301871"/>
                </a:lnTo>
                <a:cubicBezTo>
                  <a:pt x="16137255" y="4332351"/>
                  <a:pt x="16444467" y="4307078"/>
                  <a:pt x="16737457" y="4242308"/>
                </a:cubicBezTo>
                <a:cubicBezTo>
                  <a:pt x="17200626" y="4139946"/>
                  <a:pt x="17634331" y="3947414"/>
                  <a:pt x="18077689" y="3750691"/>
                </a:cubicBezTo>
                <a:cubicBezTo>
                  <a:pt x="18106643" y="3737864"/>
                  <a:pt x="18135600" y="3725037"/>
                  <a:pt x="18164556" y="3712210"/>
                </a:cubicBezTo>
                <a:lnTo>
                  <a:pt x="18168367" y="3720973"/>
                </a:lnTo>
                <a:lnTo>
                  <a:pt x="18164556" y="3712210"/>
                </a:lnTo>
                <a:cubicBezTo>
                  <a:pt x="18174463" y="3707765"/>
                  <a:pt x="18184495" y="3703320"/>
                  <a:pt x="18194401" y="3699002"/>
                </a:cubicBezTo>
                <a:cubicBezTo>
                  <a:pt x="18204307" y="3694684"/>
                  <a:pt x="18214341" y="3690112"/>
                  <a:pt x="18224373" y="3685667"/>
                </a:cubicBezTo>
                <a:cubicBezTo>
                  <a:pt x="18321528" y="3642487"/>
                  <a:pt x="18419572" y="3599180"/>
                  <a:pt x="18518251" y="3556635"/>
                </a:cubicBezTo>
                <a:lnTo>
                  <a:pt x="18522061" y="3565398"/>
                </a:lnTo>
                <a:lnTo>
                  <a:pt x="18518251" y="3556635"/>
                </a:lnTo>
                <a:cubicBezTo>
                  <a:pt x="20214718" y="2821178"/>
                  <a:pt x="22189186" y="2267839"/>
                  <a:pt x="24365458" y="2087118"/>
                </a:cubicBezTo>
                <a:lnTo>
                  <a:pt x="24366982" y="2106041"/>
                </a:lnTo>
                <a:cubicBezTo>
                  <a:pt x="22192868" y="2286635"/>
                  <a:pt x="20220432" y="2839339"/>
                  <a:pt x="18525743" y="3574034"/>
                </a:cubicBezTo>
                <a:cubicBezTo>
                  <a:pt x="18427066" y="3616579"/>
                  <a:pt x="18329275" y="3659886"/>
                  <a:pt x="18231992" y="3702939"/>
                </a:cubicBezTo>
                <a:cubicBezTo>
                  <a:pt x="18221960" y="3707384"/>
                  <a:pt x="18212054" y="3711829"/>
                  <a:pt x="18202021" y="3716274"/>
                </a:cubicBezTo>
                <a:cubicBezTo>
                  <a:pt x="18191989" y="3720719"/>
                  <a:pt x="18182082" y="3725164"/>
                  <a:pt x="18172176" y="3729482"/>
                </a:cubicBezTo>
                <a:cubicBezTo>
                  <a:pt x="18143220" y="3742309"/>
                  <a:pt x="18114265" y="3755136"/>
                  <a:pt x="18085308" y="3767963"/>
                </a:cubicBezTo>
                <a:cubicBezTo>
                  <a:pt x="17642205" y="3964686"/>
                  <a:pt x="17206849" y="4157980"/>
                  <a:pt x="16741393" y="4260850"/>
                </a:cubicBezTo>
                <a:lnTo>
                  <a:pt x="16739363" y="4251579"/>
                </a:lnTo>
                <a:lnTo>
                  <a:pt x="16741393" y="4260850"/>
                </a:lnTo>
                <a:cubicBezTo>
                  <a:pt x="16446627" y="4326001"/>
                  <a:pt x="16137382" y="4351401"/>
                  <a:pt x="15829153" y="4320794"/>
                </a:cubicBezTo>
                <a:cubicBezTo>
                  <a:pt x="15486126" y="4286631"/>
                  <a:pt x="15156180" y="4172585"/>
                  <a:pt x="14912593" y="3991356"/>
                </a:cubicBezTo>
                <a:lnTo>
                  <a:pt x="14918309" y="3983736"/>
                </a:lnTo>
                <a:lnTo>
                  <a:pt x="14912593" y="3991356"/>
                </a:lnTo>
                <a:cubicBezTo>
                  <a:pt x="14781784" y="3894201"/>
                  <a:pt x="14677009" y="3781171"/>
                  <a:pt x="14580490" y="3657854"/>
                </a:cubicBezTo>
                <a:cubicBezTo>
                  <a:pt x="14510513" y="3568446"/>
                  <a:pt x="14444853" y="3473577"/>
                  <a:pt x="14376781" y="3375279"/>
                </a:cubicBezTo>
                <a:cubicBezTo>
                  <a:pt x="14303248" y="3268980"/>
                  <a:pt x="14226921" y="3158744"/>
                  <a:pt x="14139165" y="3046730"/>
                </a:cubicBezTo>
                <a:cubicBezTo>
                  <a:pt x="14107795" y="3006471"/>
                  <a:pt x="14075029" y="2966339"/>
                  <a:pt x="14040104" y="2926461"/>
                </a:cubicBezTo>
                <a:cubicBezTo>
                  <a:pt x="13809853" y="2662428"/>
                  <a:pt x="13514578" y="2457450"/>
                  <a:pt x="13188568" y="2313305"/>
                </a:cubicBezTo>
                <a:cubicBezTo>
                  <a:pt x="12826492" y="2153158"/>
                  <a:pt x="12420219" y="2054479"/>
                  <a:pt x="12010136" y="2064639"/>
                </a:cubicBezTo>
                <a:lnTo>
                  <a:pt x="12009882" y="2055114"/>
                </a:lnTo>
                <a:lnTo>
                  <a:pt x="12010136" y="2064639"/>
                </a:lnTo>
                <a:cubicBezTo>
                  <a:pt x="11571097" y="2075688"/>
                  <a:pt x="11091672" y="2201799"/>
                  <a:pt x="10688828" y="2424303"/>
                </a:cubicBezTo>
                <a:lnTo>
                  <a:pt x="10684256" y="2415921"/>
                </a:lnTo>
                <a:lnTo>
                  <a:pt x="10688828" y="2424303"/>
                </a:lnTo>
                <a:cubicBezTo>
                  <a:pt x="10538333" y="2507742"/>
                  <a:pt x="10410952" y="2606167"/>
                  <a:pt x="10285857" y="2702941"/>
                </a:cubicBezTo>
                <a:cubicBezTo>
                  <a:pt x="10161270" y="2799207"/>
                  <a:pt x="10038842" y="2893949"/>
                  <a:pt x="9898380" y="2969514"/>
                </a:cubicBezTo>
                <a:lnTo>
                  <a:pt x="9893808" y="2961132"/>
                </a:lnTo>
                <a:lnTo>
                  <a:pt x="9898380" y="2969514"/>
                </a:lnTo>
                <a:cubicBezTo>
                  <a:pt x="9392539" y="3241802"/>
                  <a:pt x="8598154" y="3222498"/>
                  <a:pt x="8303006" y="2882011"/>
                </a:cubicBezTo>
                <a:lnTo>
                  <a:pt x="8310245" y="2875788"/>
                </a:lnTo>
                <a:lnTo>
                  <a:pt x="8303006" y="2882011"/>
                </a:lnTo>
                <a:cubicBezTo>
                  <a:pt x="8233664" y="2802128"/>
                  <a:pt x="8196707" y="2715514"/>
                  <a:pt x="8171053" y="2624201"/>
                </a:cubicBezTo>
                <a:cubicBezTo>
                  <a:pt x="8149717" y="2548001"/>
                  <a:pt x="8138668" y="2467864"/>
                  <a:pt x="8127492" y="2386076"/>
                </a:cubicBezTo>
                <a:cubicBezTo>
                  <a:pt x="8106410" y="2233168"/>
                  <a:pt x="8084439" y="2073529"/>
                  <a:pt x="7993888" y="1915287"/>
                </a:cubicBezTo>
                <a:cubicBezTo>
                  <a:pt x="7776083" y="1534287"/>
                  <a:pt x="7171563" y="1297813"/>
                  <a:pt x="6660515" y="1268095"/>
                </a:cubicBezTo>
                <a:cubicBezTo>
                  <a:pt x="6566535" y="1262634"/>
                  <a:pt x="6475095" y="1262253"/>
                  <a:pt x="6385814" y="1265809"/>
                </a:cubicBezTo>
                <a:lnTo>
                  <a:pt x="6385433" y="1256284"/>
                </a:lnTo>
                <a:lnTo>
                  <a:pt x="6385814" y="1265809"/>
                </a:lnTo>
                <a:cubicBezTo>
                  <a:pt x="6149467" y="1275588"/>
                  <a:pt x="5922772" y="1311910"/>
                  <a:pt x="5696458" y="1355217"/>
                </a:cubicBezTo>
                <a:cubicBezTo>
                  <a:pt x="5620131" y="1369822"/>
                  <a:pt x="5543931" y="1385316"/>
                  <a:pt x="5467477" y="1400810"/>
                </a:cubicBezTo>
                <a:cubicBezTo>
                  <a:pt x="5390515" y="1416431"/>
                  <a:pt x="5313172" y="1432052"/>
                  <a:pt x="5235321" y="1447038"/>
                </a:cubicBezTo>
                <a:lnTo>
                  <a:pt x="5233543" y="1437640"/>
                </a:lnTo>
                <a:lnTo>
                  <a:pt x="5235321" y="1447038"/>
                </a:lnTo>
                <a:cubicBezTo>
                  <a:pt x="4762119" y="1537843"/>
                  <a:pt x="4212336" y="1613789"/>
                  <a:pt x="3645662" y="1508252"/>
                </a:cubicBezTo>
                <a:lnTo>
                  <a:pt x="3647440" y="1498854"/>
                </a:lnTo>
                <a:lnTo>
                  <a:pt x="3645662" y="1508252"/>
                </a:lnTo>
                <a:cubicBezTo>
                  <a:pt x="3322828" y="1448181"/>
                  <a:pt x="2976245" y="1398524"/>
                  <a:pt x="2672715" y="1362456"/>
                </a:cubicBezTo>
                <a:cubicBezTo>
                  <a:pt x="2589784" y="1352550"/>
                  <a:pt x="2509901" y="1345946"/>
                  <a:pt x="2429764" y="1339342"/>
                </a:cubicBezTo>
                <a:cubicBezTo>
                  <a:pt x="2275586" y="1326515"/>
                  <a:pt x="2121027" y="1313688"/>
                  <a:pt x="1945513" y="1277620"/>
                </a:cubicBezTo>
                <a:cubicBezTo>
                  <a:pt x="1627124" y="1211707"/>
                  <a:pt x="1229233" y="1083437"/>
                  <a:pt x="889381" y="867156"/>
                </a:cubicBezTo>
                <a:cubicBezTo>
                  <a:pt x="488188" y="611759"/>
                  <a:pt x="166751" y="279654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"/>
          <p:cNvSpPr/>
          <p:nvPr/>
        </p:nvSpPr>
        <p:spPr>
          <a:xfrm>
            <a:off x="13233" y="5662036"/>
            <a:ext cx="18270284" cy="3360325"/>
          </a:xfrm>
          <a:custGeom>
            <a:rect b="b" l="l" r="r" t="t"/>
            <a:pathLst>
              <a:path extrusionOk="0" h="4480433" w="24360378">
                <a:moveTo>
                  <a:pt x="16002" y="0"/>
                </a:moveTo>
                <a:cubicBezTo>
                  <a:pt x="178562" y="257302"/>
                  <a:pt x="487680" y="583946"/>
                  <a:pt x="874903" y="845058"/>
                </a:cubicBezTo>
                <a:cubicBezTo>
                  <a:pt x="1198372" y="1063244"/>
                  <a:pt x="1578356" y="1204849"/>
                  <a:pt x="1887093" y="1288796"/>
                </a:cubicBezTo>
                <a:cubicBezTo>
                  <a:pt x="2066544" y="1337691"/>
                  <a:pt x="2226056" y="1362837"/>
                  <a:pt x="2386457" y="1388110"/>
                </a:cubicBezTo>
                <a:cubicBezTo>
                  <a:pt x="2457196" y="1399286"/>
                  <a:pt x="2528189" y="1410462"/>
                  <a:pt x="2601087" y="1423670"/>
                </a:cubicBezTo>
                <a:cubicBezTo>
                  <a:pt x="2904617" y="1479169"/>
                  <a:pt x="3241421" y="1541272"/>
                  <a:pt x="3554984" y="1599438"/>
                </a:cubicBezTo>
                <a:lnTo>
                  <a:pt x="3553206" y="1608836"/>
                </a:lnTo>
                <a:lnTo>
                  <a:pt x="3554984" y="1599438"/>
                </a:lnTo>
                <a:cubicBezTo>
                  <a:pt x="4129024" y="1705864"/>
                  <a:pt x="4690872" y="1617726"/>
                  <a:pt x="5177663" y="1511808"/>
                </a:cubicBezTo>
                <a:cubicBezTo>
                  <a:pt x="5259070" y="1494155"/>
                  <a:pt x="5339715" y="1475613"/>
                  <a:pt x="5420360" y="1457198"/>
                </a:cubicBezTo>
                <a:cubicBezTo>
                  <a:pt x="5500497" y="1438910"/>
                  <a:pt x="5580507" y="1420622"/>
                  <a:pt x="5660644" y="1403223"/>
                </a:cubicBezTo>
                <a:cubicBezTo>
                  <a:pt x="5892419" y="1352931"/>
                  <a:pt x="6125845" y="1309751"/>
                  <a:pt x="6369685" y="1294257"/>
                </a:cubicBezTo>
                <a:cubicBezTo>
                  <a:pt x="6462776" y="1288288"/>
                  <a:pt x="6558153" y="1286764"/>
                  <a:pt x="6655816" y="1290447"/>
                </a:cubicBezTo>
                <a:lnTo>
                  <a:pt x="6655435" y="1299972"/>
                </a:lnTo>
                <a:lnTo>
                  <a:pt x="6655816" y="1290447"/>
                </a:lnTo>
                <a:cubicBezTo>
                  <a:pt x="7186676" y="1310386"/>
                  <a:pt x="7819136" y="1548003"/>
                  <a:pt x="8039989" y="1949577"/>
                </a:cubicBezTo>
                <a:lnTo>
                  <a:pt x="8031607" y="1954149"/>
                </a:lnTo>
                <a:lnTo>
                  <a:pt x="8039989" y="1949577"/>
                </a:lnTo>
                <a:cubicBezTo>
                  <a:pt x="8132699" y="2118106"/>
                  <a:pt x="8149209" y="2289048"/>
                  <a:pt x="8164703" y="2449830"/>
                </a:cubicBezTo>
                <a:cubicBezTo>
                  <a:pt x="8172831" y="2533523"/>
                  <a:pt x="8180578" y="2614168"/>
                  <a:pt x="8198612" y="2691130"/>
                </a:cubicBezTo>
                <a:cubicBezTo>
                  <a:pt x="8220583" y="2785618"/>
                  <a:pt x="8254492" y="2874264"/>
                  <a:pt x="8321040" y="2956306"/>
                </a:cubicBezTo>
                <a:cubicBezTo>
                  <a:pt x="8606409" y="3308731"/>
                  <a:pt x="9412478" y="3343021"/>
                  <a:pt x="9936607" y="3075559"/>
                </a:cubicBezTo>
                <a:lnTo>
                  <a:pt x="9940925" y="3084068"/>
                </a:lnTo>
                <a:lnTo>
                  <a:pt x="9936607" y="3075559"/>
                </a:lnTo>
                <a:cubicBezTo>
                  <a:pt x="10081514" y="3001518"/>
                  <a:pt x="10209149" y="2907792"/>
                  <a:pt x="10340467" y="2811272"/>
                </a:cubicBezTo>
                <a:cubicBezTo>
                  <a:pt x="10463022" y="2721229"/>
                  <a:pt x="10588625" y="2628773"/>
                  <a:pt x="10733786" y="2548890"/>
                </a:cubicBezTo>
                <a:cubicBezTo>
                  <a:pt x="11136757" y="2328291"/>
                  <a:pt x="11607546" y="2193163"/>
                  <a:pt x="12047093" y="2169160"/>
                </a:cubicBezTo>
                <a:cubicBezTo>
                  <a:pt x="12456033" y="2146935"/>
                  <a:pt x="12869418" y="2231136"/>
                  <a:pt x="13237338" y="2380996"/>
                </a:cubicBezTo>
                <a:lnTo>
                  <a:pt x="13233781" y="2389759"/>
                </a:lnTo>
                <a:lnTo>
                  <a:pt x="13237338" y="2380996"/>
                </a:lnTo>
                <a:cubicBezTo>
                  <a:pt x="13569696" y="2516251"/>
                  <a:pt x="13870432" y="2715514"/>
                  <a:pt x="14098143" y="2980563"/>
                </a:cubicBezTo>
                <a:lnTo>
                  <a:pt x="14090904" y="2986786"/>
                </a:lnTo>
                <a:lnTo>
                  <a:pt x="14098143" y="2980563"/>
                </a:lnTo>
                <a:cubicBezTo>
                  <a:pt x="14132688" y="3020568"/>
                  <a:pt x="14164690" y="3060700"/>
                  <a:pt x="14195044" y="3101086"/>
                </a:cubicBezTo>
                <a:lnTo>
                  <a:pt x="14187424" y="3106801"/>
                </a:lnTo>
                <a:lnTo>
                  <a:pt x="14195044" y="3101086"/>
                </a:lnTo>
                <a:cubicBezTo>
                  <a:pt x="14292072" y="3229483"/>
                  <a:pt x="14372082" y="3356483"/>
                  <a:pt x="14448537" y="3478022"/>
                </a:cubicBezTo>
                <a:cubicBezTo>
                  <a:pt x="14519148" y="3590290"/>
                  <a:pt x="14586838" y="3697732"/>
                  <a:pt x="14662531" y="3797808"/>
                </a:cubicBezTo>
                <a:cubicBezTo>
                  <a:pt x="14734414" y="3892931"/>
                  <a:pt x="14813534" y="3981196"/>
                  <a:pt x="14909039" y="4060190"/>
                </a:cubicBezTo>
                <a:cubicBezTo>
                  <a:pt x="15135606" y="4247769"/>
                  <a:pt x="15452725" y="4371975"/>
                  <a:pt x="15789148" y="4418965"/>
                </a:cubicBezTo>
                <a:cubicBezTo>
                  <a:pt x="16091027" y="4461129"/>
                  <a:pt x="16399383" y="4448683"/>
                  <a:pt x="16695038" y="4395851"/>
                </a:cubicBezTo>
                <a:cubicBezTo>
                  <a:pt x="17175480" y="4310126"/>
                  <a:pt x="17629251" y="4128770"/>
                  <a:pt x="18092928" y="3943223"/>
                </a:cubicBezTo>
                <a:cubicBezTo>
                  <a:pt x="18110963" y="3935984"/>
                  <a:pt x="18128996" y="3928745"/>
                  <a:pt x="18147030" y="3921633"/>
                </a:cubicBezTo>
                <a:cubicBezTo>
                  <a:pt x="18178272" y="3909187"/>
                  <a:pt x="18209388" y="3896741"/>
                  <a:pt x="18240756" y="3884168"/>
                </a:cubicBezTo>
                <a:cubicBezTo>
                  <a:pt x="18272125" y="3871595"/>
                  <a:pt x="18303494" y="3859022"/>
                  <a:pt x="18334989" y="3846449"/>
                </a:cubicBezTo>
                <a:cubicBezTo>
                  <a:pt x="18392014" y="3823716"/>
                  <a:pt x="18449164" y="3800983"/>
                  <a:pt x="18506566" y="3778504"/>
                </a:cubicBezTo>
                <a:lnTo>
                  <a:pt x="18509996" y="3787394"/>
                </a:lnTo>
                <a:lnTo>
                  <a:pt x="18506566" y="3778504"/>
                </a:lnTo>
                <a:cubicBezTo>
                  <a:pt x="20229576" y="3102737"/>
                  <a:pt x="22204299" y="2604770"/>
                  <a:pt x="24359108" y="2455926"/>
                </a:cubicBezTo>
                <a:lnTo>
                  <a:pt x="24360378" y="2474976"/>
                </a:lnTo>
                <a:cubicBezTo>
                  <a:pt x="22207601" y="2623693"/>
                  <a:pt x="20234783" y="3121279"/>
                  <a:pt x="18513425" y="3796284"/>
                </a:cubicBezTo>
                <a:cubicBezTo>
                  <a:pt x="18456021" y="3818763"/>
                  <a:pt x="18398871" y="3841496"/>
                  <a:pt x="18341848" y="3864229"/>
                </a:cubicBezTo>
                <a:cubicBezTo>
                  <a:pt x="18310352" y="3876802"/>
                  <a:pt x="18278982" y="3889375"/>
                  <a:pt x="18247613" y="3901948"/>
                </a:cubicBezTo>
                <a:cubicBezTo>
                  <a:pt x="18216245" y="3914521"/>
                  <a:pt x="18185130" y="3926967"/>
                  <a:pt x="18153887" y="3939413"/>
                </a:cubicBezTo>
                <a:lnTo>
                  <a:pt x="18150332" y="3930523"/>
                </a:lnTo>
                <a:lnTo>
                  <a:pt x="18153887" y="3939413"/>
                </a:lnTo>
                <a:cubicBezTo>
                  <a:pt x="18135854" y="3946652"/>
                  <a:pt x="18117820" y="3953891"/>
                  <a:pt x="18099785" y="3961003"/>
                </a:cubicBezTo>
                <a:cubicBezTo>
                  <a:pt x="17636362" y="4146296"/>
                  <a:pt x="17180813" y="4328541"/>
                  <a:pt x="16698086" y="4414647"/>
                </a:cubicBezTo>
                <a:lnTo>
                  <a:pt x="16696435" y="4405249"/>
                </a:lnTo>
                <a:lnTo>
                  <a:pt x="16698086" y="4414647"/>
                </a:lnTo>
                <a:cubicBezTo>
                  <a:pt x="16400653" y="4467860"/>
                  <a:pt x="16090264" y="4480433"/>
                  <a:pt x="15786227" y="4437888"/>
                </a:cubicBezTo>
                <a:lnTo>
                  <a:pt x="15787497" y="4428490"/>
                </a:lnTo>
                <a:lnTo>
                  <a:pt x="15786227" y="4437888"/>
                </a:lnTo>
                <a:cubicBezTo>
                  <a:pt x="15447263" y="4390644"/>
                  <a:pt x="15126588" y="4265295"/>
                  <a:pt x="14896591" y="4074922"/>
                </a:cubicBezTo>
                <a:lnTo>
                  <a:pt x="14902687" y="4067556"/>
                </a:lnTo>
                <a:lnTo>
                  <a:pt x="14896591" y="4074922"/>
                </a:lnTo>
                <a:cubicBezTo>
                  <a:pt x="14799690" y="3994658"/>
                  <a:pt x="14719681" y="3905250"/>
                  <a:pt x="14647036" y="3809365"/>
                </a:cubicBezTo>
                <a:cubicBezTo>
                  <a:pt x="14570836" y="3708527"/>
                  <a:pt x="14502764" y="3600323"/>
                  <a:pt x="14432153" y="3488309"/>
                </a:cubicBezTo>
                <a:cubicBezTo>
                  <a:pt x="14355572" y="3366643"/>
                  <a:pt x="14276070" y="3240405"/>
                  <a:pt x="14179550" y="3112770"/>
                </a:cubicBezTo>
                <a:cubicBezTo>
                  <a:pt x="14149324" y="3072765"/>
                  <a:pt x="14117574" y="3032887"/>
                  <a:pt x="14083410" y="2993263"/>
                </a:cubicBezTo>
                <a:cubicBezTo>
                  <a:pt x="13858112" y="2731008"/>
                  <a:pt x="13560044" y="2533396"/>
                  <a:pt x="13229971" y="2399030"/>
                </a:cubicBezTo>
                <a:cubicBezTo>
                  <a:pt x="12864338" y="2250059"/>
                  <a:pt x="12453747" y="2166493"/>
                  <a:pt x="12047982" y="2188591"/>
                </a:cubicBezTo>
                <a:lnTo>
                  <a:pt x="12047474" y="2179066"/>
                </a:lnTo>
                <a:lnTo>
                  <a:pt x="12047982" y="2188591"/>
                </a:lnTo>
                <a:cubicBezTo>
                  <a:pt x="11611356" y="2212467"/>
                  <a:pt x="11143487" y="2346706"/>
                  <a:pt x="10742802" y="2565908"/>
                </a:cubicBezTo>
                <a:lnTo>
                  <a:pt x="10738231" y="2557526"/>
                </a:lnTo>
                <a:lnTo>
                  <a:pt x="10742802" y="2565908"/>
                </a:lnTo>
                <a:cubicBezTo>
                  <a:pt x="10598912" y="2645029"/>
                  <a:pt x="10474198" y="2736723"/>
                  <a:pt x="10351643" y="2826893"/>
                </a:cubicBezTo>
                <a:cubicBezTo>
                  <a:pt x="10220578" y="2923286"/>
                  <a:pt x="10091801" y="3018028"/>
                  <a:pt x="9945243" y="3092831"/>
                </a:cubicBezTo>
                <a:cubicBezTo>
                  <a:pt x="9417685" y="3362071"/>
                  <a:pt x="8599804" y="3331464"/>
                  <a:pt x="8306181" y="2968625"/>
                </a:cubicBezTo>
                <a:lnTo>
                  <a:pt x="8313547" y="2962656"/>
                </a:lnTo>
                <a:lnTo>
                  <a:pt x="8306181" y="2968625"/>
                </a:lnTo>
                <a:cubicBezTo>
                  <a:pt x="8237220" y="2883535"/>
                  <a:pt x="8202422" y="2791968"/>
                  <a:pt x="8180070" y="2695702"/>
                </a:cubicBezTo>
                <a:lnTo>
                  <a:pt x="8189340" y="2693543"/>
                </a:lnTo>
                <a:lnTo>
                  <a:pt x="8180070" y="2695702"/>
                </a:lnTo>
                <a:cubicBezTo>
                  <a:pt x="8161782" y="2617343"/>
                  <a:pt x="8153908" y="2535301"/>
                  <a:pt x="8145779" y="2451862"/>
                </a:cubicBezTo>
                <a:cubicBezTo>
                  <a:pt x="8130159" y="2290699"/>
                  <a:pt x="8113902" y="2123567"/>
                  <a:pt x="8023351" y="1958975"/>
                </a:cubicBezTo>
                <a:cubicBezTo>
                  <a:pt x="7807451" y="1566291"/>
                  <a:pt x="7183627" y="1329563"/>
                  <a:pt x="6655181" y="1309624"/>
                </a:cubicBezTo>
                <a:cubicBezTo>
                  <a:pt x="6558152" y="1305941"/>
                  <a:pt x="6463538" y="1307465"/>
                  <a:pt x="6370954" y="1313307"/>
                </a:cubicBezTo>
                <a:lnTo>
                  <a:pt x="6370320" y="1303782"/>
                </a:lnTo>
                <a:lnTo>
                  <a:pt x="6370954" y="1313307"/>
                </a:lnTo>
                <a:cubicBezTo>
                  <a:pt x="6128512" y="1328801"/>
                  <a:pt x="5896228" y="1371600"/>
                  <a:pt x="5664708" y="1421892"/>
                </a:cubicBezTo>
                <a:cubicBezTo>
                  <a:pt x="5584697" y="1439291"/>
                  <a:pt x="5504815" y="1457579"/>
                  <a:pt x="5424551" y="1475867"/>
                </a:cubicBezTo>
                <a:cubicBezTo>
                  <a:pt x="5343906" y="1494282"/>
                  <a:pt x="5263134" y="1512824"/>
                  <a:pt x="5181600" y="1530477"/>
                </a:cubicBezTo>
                <a:lnTo>
                  <a:pt x="5179568" y="1521206"/>
                </a:lnTo>
                <a:lnTo>
                  <a:pt x="5181600" y="1530477"/>
                </a:lnTo>
                <a:cubicBezTo>
                  <a:pt x="4694301" y="1636522"/>
                  <a:pt x="4129278" y="1725295"/>
                  <a:pt x="3551428" y="1618234"/>
                </a:cubicBezTo>
                <a:cubicBezTo>
                  <a:pt x="3237865" y="1560068"/>
                  <a:pt x="2901061" y="1497965"/>
                  <a:pt x="2597531" y="1442466"/>
                </a:cubicBezTo>
                <a:lnTo>
                  <a:pt x="2599182" y="1433068"/>
                </a:lnTo>
                <a:lnTo>
                  <a:pt x="2597531" y="1442466"/>
                </a:lnTo>
                <a:cubicBezTo>
                  <a:pt x="2525014" y="1429258"/>
                  <a:pt x="2454148" y="1418082"/>
                  <a:pt x="2383409" y="1406906"/>
                </a:cubicBezTo>
                <a:cubicBezTo>
                  <a:pt x="2223008" y="1381633"/>
                  <a:pt x="2062607" y="1356360"/>
                  <a:pt x="1882013" y="1307084"/>
                </a:cubicBezTo>
                <a:lnTo>
                  <a:pt x="1884553" y="1297940"/>
                </a:lnTo>
                <a:lnTo>
                  <a:pt x="1882013" y="1307084"/>
                </a:lnTo>
                <a:cubicBezTo>
                  <a:pt x="1572260" y="1222756"/>
                  <a:pt x="1189990" y="1080389"/>
                  <a:pt x="864235" y="860679"/>
                </a:cubicBezTo>
                <a:lnTo>
                  <a:pt x="869569" y="852805"/>
                </a:lnTo>
                <a:lnTo>
                  <a:pt x="864235" y="860679"/>
                </a:lnTo>
                <a:cubicBezTo>
                  <a:pt x="475234" y="598424"/>
                  <a:pt x="164084" y="270002"/>
                  <a:pt x="0" y="1016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"/>
          <p:cNvSpPr/>
          <p:nvPr/>
        </p:nvSpPr>
        <p:spPr>
          <a:xfrm>
            <a:off x="17787" y="5527443"/>
            <a:ext cx="18265331" cy="3457194"/>
          </a:xfrm>
          <a:custGeom>
            <a:rect b="b" l="l" r="r" t="t"/>
            <a:pathLst>
              <a:path extrusionOk="0" h="4609592" w="24353774">
                <a:moveTo>
                  <a:pt x="16002" y="0"/>
                </a:moveTo>
                <a:cubicBezTo>
                  <a:pt x="176149" y="247523"/>
                  <a:pt x="475361" y="570484"/>
                  <a:pt x="850392" y="838962"/>
                </a:cubicBezTo>
                <a:lnTo>
                  <a:pt x="844804" y="846709"/>
                </a:lnTo>
                <a:lnTo>
                  <a:pt x="850392" y="838962"/>
                </a:lnTo>
                <a:cubicBezTo>
                  <a:pt x="1160145" y="1060577"/>
                  <a:pt x="1524381" y="1216279"/>
                  <a:pt x="1824736" y="1319022"/>
                </a:cubicBezTo>
                <a:lnTo>
                  <a:pt x="1821688" y="1328039"/>
                </a:lnTo>
                <a:lnTo>
                  <a:pt x="1824736" y="1319022"/>
                </a:lnTo>
                <a:cubicBezTo>
                  <a:pt x="2012950" y="1383411"/>
                  <a:pt x="2181606" y="1422781"/>
                  <a:pt x="2351278" y="1462405"/>
                </a:cubicBezTo>
                <a:cubicBezTo>
                  <a:pt x="2409571" y="1475994"/>
                  <a:pt x="2467864" y="1489583"/>
                  <a:pt x="2527173" y="1504315"/>
                </a:cubicBezTo>
                <a:lnTo>
                  <a:pt x="2524887" y="1513586"/>
                </a:lnTo>
                <a:lnTo>
                  <a:pt x="2527173" y="1504315"/>
                </a:lnTo>
                <a:cubicBezTo>
                  <a:pt x="2830068" y="1579245"/>
                  <a:pt x="3156966" y="1653413"/>
                  <a:pt x="3461004" y="1709801"/>
                </a:cubicBezTo>
                <a:lnTo>
                  <a:pt x="3459226" y="1719199"/>
                </a:lnTo>
                <a:lnTo>
                  <a:pt x="3461004" y="1709801"/>
                </a:lnTo>
                <a:cubicBezTo>
                  <a:pt x="4045712" y="1817878"/>
                  <a:pt x="4622673" y="1716786"/>
                  <a:pt x="5123688" y="1595628"/>
                </a:cubicBezTo>
                <a:cubicBezTo>
                  <a:pt x="5208143" y="1575308"/>
                  <a:pt x="5291963" y="1553972"/>
                  <a:pt x="5375656" y="1532763"/>
                </a:cubicBezTo>
                <a:cubicBezTo>
                  <a:pt x="5459095" y="1511681"/>
                  <a:pt x="5542280" y="1490599"/>
                  <a:pt x="5625846" y="1470406"/>
                </a:cubicBezTo>
                <a:cubicBezTo>
                  <a:pt x="5863717" y="1413002"/>
                  <a:pt x="6103620" y="1363218"/>
                  <a:pt x="6354318" y="1342009"/>
                </a:cubicBezTo>
                <a:cubicBezTo>
                  <a:pt x="6450584" y="1333881"/>
                  <a:pt x="6549009" y="1330325"/>
                  <a:pt x="6650101" y="1332230"/>
                </a:cubicBezTo>
                <a:cubicBezTo>
                  <a:pt x="7198360" y="1342517"/>
                  <a:pt x="7850632" y="1580134"/>
                  <a:pt x="8069453" y="1993646"/>
                </a:cubicBezTo>
                <a:cubicBezTo>
                  <a:pt x="8161909" y="2168652"/>
                  <a:pt x="8172450" y="2347214"/>
                  <a:pt x="8182610" y="2515997"/>
                </a:cubicBezTo>
                <a:cubicBezTo>
                  <a:pt x="8187690" y="2601468"/>
                  <a:pt x="8192643" y="2684272"/>
                  <a:pt x="8207756" y="2763520"/>
                </a:cubicBezTo>
                <a:cubicBezTo>
                  <a:pt x="8226552" y="2862707"/>
                  <a:pt x="8258429" y="2956433"/>
                  <a:pt x="8324342" y="3043682"/>
                </a:cubicBezTo>
                <a:lnTo>
                  <a:pt x="8316722" y="3049397"/>
                </a:lnTo>
                <a:lnTo>
                  <a:pt x="8324342" y="3043682"/>
                </a:lnTo>
                <a:cubicBezTo>
                  <a:pt x="8608060" y="3417951"/>
                  <a:pt x="9437243" y="3463036"/>
                  <a:pt x="9983597" y="3198876"/>
                </a:cubicBezTo>
                <a:cubicBezTo>
                  <a:pt x="10135362" y="3125470"/>
                  <a:pt x="10269855" y="3031617"/>
                  <a:pt x="10408158" y="2934970"/>
                </a:cubicBezTo>
                <a:cubicBezTo>
                  <a:pt x="10527538" y="2851531"/>
                  <a:pt x="10649712" y="2766187"/>
                  <a:pt x="10787761" y="2691003"/>
                </a:cubicBezTo>
                <a:cubicBezTo>
                  <a:pt x="11188192" y="2473833"/>
                  <a:pt x="11647170" y="2330577"/>
                  <a:pt x="12084177" y="2293620"/>
                </a:cubicBezTo>
                <a:lnTo>
                  <a:pt x="12084939" y="2303145"/>
                </a:lnTo>
                <a:lnTo>
                  <a:pt x="12084177" y="2293620"/>
                </a:lnTo>
                <a:cubicBezTo>
                  <a:pt x="12488672" y="2259330"/>
                  <a:pt x="12906502" y="2328418"/>
                  <a:pt x="13277977" y="2466848"/>
                </a:cubicBezTo>
                <a:cubicBezTo>
                  <a:pt x="13614527" y="2592324"/>
                  <a:pt x="13918439" y="2784475"/>
                  <a:pt x="14141450" y="3047746"/>
                </a:cubicBezTo>
                <a:lnTo>
                  <a:pt x="14134212" y="3053842"/>
                </a:lnTo>
                <a:lnTo>
                  <a:pt x="14141450" y="3047619"/>
                </a:lnTo>
                <a:cubicBezTo>
                  <a:pt x="14175232" y="3087243"/>
                  <a:pt x="14206347" y="3127375"/>
                  <a:pt x="14235430" y="3167634"/>
                </a:cubicBezTo>
                <a:lnTo>
                  <a:pt x="14227683" y="3173222"/>
                </a:lnTo>
                <a:lnTo>
                  <a:pt x="14235430" y="3167634"/>
                </a:lnTo>
                <a:cubicBezTo>
                  <a:pt x="14338427" y="3308985"/>
                  <a:pt x="14418056" y="3449955"/>
                  <a:pt x="14494256" y="3584829"/>
                </a:cubicBezTo>
                <a:cubicBezTo>
                  <a:pt x="14564613" y="3709543"/>
                  <a:pt x="14632051" y="3828796"/>
                  <a:pt x="14712441" y="3939032"/>
                </a:cubicBezTo>
                <a:cubicBezTo>
                  <a:pt x="14765528" y="4011930"/>
                  <a:pt x="14824329" y="4080764"/>
                  <a:pt x="14893289" y="4144518"/>
                </a:cubicBezTo>
                <a:lnTo>
                  <a:pt x="14886814" y="4151503"/>
                </a:lnTo>
                <a:lnTo>
                  <a:pt x="14893289" y="4144518"/>
                </a:lnTo>
                <a:cubicBezTo>
                  <a:pt x="15106141" y="4340987"/>
                  <a:pt x="15413737" y="4476115"/>
                  <a:pt x="15746349" y="4536186"/>
                </a:cubicBezTo>
                <a:cubicBezTo>
                  <a:pt x="16044038" y="4590034"/>
                  <a:pt x="16353537" y="4590415"/>
                  <a:pt x="16652114" y="4549521"/>
                </a:cubicBezTo>
                <a:cubicBezTo>
                  <a:pt x="17150334" y="4481322"/>
                  <a:pt x="17625440" y="4311396"/>
                  <a:pt x="18110708" y="4137914"/>
                </a:cubicBezTo>
                <a:cubicBezTo>
                  <a:pt x="18116931" y="4135755"/>
                  <a:pt x="18123154" y="4133469"/>
                  <a:pt x="18129377" y="4131310"/>
                </a:cubicBezTo>
                <a:lnTo>
                  <a:pt x="18132552" y="4140327"/>
                </a:lnTo>
                <a:lnTo>
                  <a:pt x="18129377" y="4131310"/>
                </a:lnTo>
                <a:cubicBezTo>
                  <a:pt x="18161636" y="4119753"/>
                  <a:pt x="18193893" y="4108196"/>
                  <a:pt x="18226278" y="4096512"/>
                </a:cubicBezTo>
                <a:cubicBezTo>
                  <a:pt x="18258664" y="4084828"/>
                  <a:pt x="18291175" y="4073271"/>
                  <a:pt x="18323813" y="4061587"/>
                </a:cubicBezTo>
                <a:cubicBezTo>
                  <a:pt x="18380711" y="4041267"/>
                  <a:pt x="18437733" y="4020947"/>
                  <a:pt x="18495011" y="4000881"/>
                </a:cubicBezTo>
                <a:lnTo>
                  <a:pt x="18498186" y="4009898"/>
                </a:lnTo>
                <a:lnTo>
                  <a:pt x="18495011" y="4000881"/>
                </a:lnTo>
                <a:cubicBezTo>
                  <a:pt x="20244561" y="3384804"/>
                  <a:pt x="22219538" y="2942209"/>
                  <a:pt x="24352758" y="2825115"/>
                </a:cubicBezTo>
                <a:lnTo>
                  <a:pt x="24353774" y="2844165"/>
                </a:lnTo>
                <a:cubicBezTo>
                  <a:pt x="22222586" y="2961132"/>
                  <a:pt x="20249389" y="3403346"/>
                  <a:pt x="18501359" y="4018915"/>
                </a:cubicBezTo>
                <a:cubicBezTo>
                  <a:pt x="18444209" y="4038981"/>
                  <a:pt x="18387186" y="4059174"/>
                  <a:pt x="18330290" y="4079621"/>
                </a:cubicBezTo>
                <a:cubicBezTo>
                  <a:pt x="18297779" y="4091305"/>
                  <a:pt x="18265266" y="4102862"/>
                  <a:pt x="18232882" y="4114546"/>
                </a:cubicBezTo>
                <a:cubicBezTo>
                  <a:pt x="18200497" y="4126230"/>
                  <a:pt x="18168238" y="4137787"/>
                  <a:pt x="18135981" y="4149344"/>
                </a:cubicBezTo>
                <a:cubicBezTo>
                  <a:pt x="18129758" y="4151503"/>
                  <a:pt x="18123534" y="4153789"/>
                  <a:pt x="18117311" y="4155948"/>
                </a:cubicBezTo>
                <a:cubicBezTo>
                  <a:pt x="17632426" y="4329303"/>
                  <a:pt x="17155413" y="4499864"/>
                  <a:pt x="16654780" y="4568444"/>
                </a:cubicBezTo>
                <a:lnTo>
                  <a:pt x="16653509" y="4559046"/>
                </a:lnTo>
                <a:lnTo>
                  <a:pt x="16654780" y="4568444"/>
                </a:lnTo>
                <a:cubicBezTo>
                  <a:pt x="16354552" y="4609592"/>
                  <a:pt x="16043021" y="4609211"/>
                  <a:pt x="15743047" y="4554982"/>
                </a:cubicBezTo>
                <a:lnTo>
                  <a:pt x="15744698" y="4545584"/>
                </a:lnTo>
                <a:lnTo>
                  <a:pt x="15743047" y="4554982"/>
                </a:lnTo>
                <a:cubicBezTo>
                  <a:pt x="15407894" y="4494403"/>
                  <a:pt x="15096616" y="4358132"/>
                  <a:pt x="14880462" y="4158488"/>
                </a:cubicBezTo>
                <a:cubicBezTo>
                  <a:pt x="14810359" y="4093845"/>
                  <a:pt x="14750796" y="4023995"/>
                  <a:pt x="14697075" y="3950208"/>
                </a:cubicBezTo>
                <a:cubicBezTo>
                  <a:pt x="14615922" y="3838829"/>
                  <a:pt x="14547977" y="3718560"/>
                  <a:pt x="14477746" y="3594100"/>
                </a:cubicBezTo>
                <a:cubicBezTo>
                  <a:pt x="14401546" y="3459099"/>
                  <a:pt x="14322425" y="3319018"/>
                  <a:pt x="14220189" y="3178683"/>
                </a:cubicBezTo>
                <a:cubicBezTo>
                  <a:pt x="14191234" y="3138805"/>
                  <a:pt x="14160500" y="3099054"/>
                  <a:pt x="14127099" y="3059811"/>
                </a:cubicBezTo>
                <a:cubicBezTo>
                  <a:pt x="13906627" y="2799461"/>
                  <a:pt x="13605636" y="2608961"/>
                  <a:pt x="13271500" y="2484374"/>
                </a:cubicBezTo>
                <a:lnTo>
                  <a:pt x="13274802" y="2475484"/>
                </a:lnTo>
                <a:lnTo>
                  <a:pt x="13271500" y="2484374"/>
                </a:lnTo>
                <a:cubicBezTo>
                  <a:pt x="12902311" y="2346833"/>
                  <a:pt x="12487275" y="2278253"/>
                  <a:pt x="12085954" y="2312289"/>
                </a:cubicBezTo>
                <a:cubicBezTo>
                  <a:pt x="11651741" y="2348992"/>
                  <a:pt x="11195303" y="2491359"/>
                  <a:pt x="10797032" y="2707386"/>
                </a:cubicBezTo>
                <a:lnTo>
                  <a:pt x="10792460" y="2699004"/>
                </a:lnTo>
                <a:lnTo>
                  <a:pt x="10797032" y="2707386"/>
                </a:lnTo>
                <a:cubicBezTo>
                  <a:pt x="10660126" y="2781935"/>
                  <a:pt x="10538714" y="2866771"/>
                  <a:pt x="10419207" y="2950210"/>
                </a:cubicBezTo>
                <a:cubicBezTo>
                  <a:pt x="10281031" y="3046730"/>
                  <a:pt x="10145395" y="3141599"/>
                  <a:pt x="9991978" y="3215767"/>
                </a:cubicBezTo>
                <a:lnTo>
                  <a:pt x="9987788" y="3207131"/>
                </a:lnTo>
                <a:lnTo>
                  <a:pt x="9991978" y="3215767"/>
                </a:lnTo>
                <a:cubicBezTo>
                  <a:pt x="9442577" y="3481451"/>
                  <a:pt x="8601201" y="3440049"/>
                  <a:pt x="8309228" y="3054985"/>
                </a:cubicBezTo>
                <a:cubicBezTo>
                  <a:pt x="8240902" y="2964561"/>
                  <a:pt x="8208264" y="2867787"/>
                  <a:pt x="8189087" y="2766822"/>
                </a:cubicBezTo>
                <a:lnTo>
                  <a:pt x="8198485" y="2765044"/>
                </a:lnTo>
                <a:lnTo>
                  <a:pt x="8189087" y="2766822"/>
                </a:lnTo>
                <a:cubicBezTo>
                  <a:pt x="8173720" y="2686050"/>
                  <a:pt x="8168766" y="2601976"/>
                  <a:pt x="8163687" y="2516759"/>
                </a:cubicBezTo>
                <a:cubicBezTo>
                  <a:pt x="8153526" y="2347468"/>
                  <a:pt x="8142986" y="2172970"/>
                  <a:pt x="8052689" y="2002155"/>
                </a:cubicBezTo>
                <a:lnTo>
                  <a:pt x="8061071" y="1997710"/>
                </a:lnTo>
                <a:lnTo>
                  <a:pt x="8052689" y="2002155"/>
                </a:lnTo>
                <a:cubicBezTo>
                  <a:pt x="7838948" y="1597914"/>
                  <a:pt x="7195820" y="1361059"/>
                  <a:pt x="6649847" y="1350899"/>
                </a:cubicBezTo>
                <a:lnTo>
                  <a:pt x="6649974" y="1341374"/>
                </a:lnTo>
                <a:lnTo>
                  <a:pt x="6649847" y="1350899"/>
                </a:lnTo>
                <a:cubicBezTo>
                  <a:pt x="6549389" y="1348994"/>
                  <a:pt x="6451727" y="1352677"/>
                  <a:pt x="6355969" y="1360678"/>
                </a:cubicBezTo>
                <a:lnTo>
                  <a:pt x="6355207" y="1351153"/>
                </a:lnTo>
                <a:lnTo>
                  <a:pt x="6355969" y="1360678"/>
                </a:lnTo>
                <a:cubicBezTo>
                  <a:pt x="6106795" y="1381760"/>
                  <a:pt x="5867908" y="1431290"/>
                  <a:pt x="5630418" y="1488694"/>
                </a:cubicBezTo>
                <a:cubicBezTo>
                  <a:pt x="5547106" y="1508760"/>
                  <a:pt x="5463921" y="1529842"/>
                  <a:pt x="5380482" y="1551051"/>
                </a:cubicBezTo>
                <a:cubicBezTo>
                  <a:pt x="5296789" y="1572260"/>
                  <a:pt x="5212842" y="1593469"/>
                  <a:pt x="5128260" y="1613916"/>
                </a:cubicBezTo>
                <a:lnTo>
                  <a:pt x="5125973" y="1604645"/>
                </a:lnTo>
                <a:lnTo>
                  <a:pt x="5128260" y="1613916"/>
                </a:lnTo>
                <a:cubicBezTo>
                  <a:pt x="4626737" y="1735074"/>
                  <a:pt x="4046473" y="1837055"/>
                  <a:pt x="3457702" y="1728216"/>
                </a:cubicBezTo>
                <a:cubicBezTo>
                  <a:pt x="3153156" y="1671828"/>
                  <a:pt x="2825877" y="1597533"/>
                  <a:pt x="2522855" y="1522603"/>
                </a:cubicBezTo>
                <a:cubicBezTo>
                  <a:pt x="2463673" y="1507998"/>
                  <a:pt x="2405507" y="1494409"/>
                  <a:pt x="2347214" y="1480820"/>
                </a:cubicBezTo>
                <a:cubicBezTo>
                  <a:pt x="2177542" y="1441196"/>
                  <a:pt x="2007997" y="1401572"/>
                  <a:pt x="1818767" y="1336929"/>
                </a:cubicBezTo>
                <a:cubicBezTo>
                  <a:pt x="1517396" y="1233805"/>
                  <a:pt x="1151255" y="1077468"/>
                  <a:pt x="839470" y="854329"/>
                </a:cubicBezTo>
                <a:cubicBezTo>
                  <a:pt x="462661" y="584708"/>
                  <a:pt x="161544" y="260096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"/>
          <p:cNvSpPr/>
          <p:nvPr/>
        </p:nvSpPr>
        <p:spPr>
          <a:xfrm>
            <a:off x="22434" y="5392947"/>
            <a:ext cx="18260283" cy="3563683"/>
          </a:xfrm>
          <a:custGeom>
            <a:rect b="b" l="l" r="r" t="t"/>
            <a:pathLst>
              <a:path extrusionOk="0" h="4751578" w="24347043">
                <a:moveTo>
                  <a:pt x="15748" y="0"/>
                </a:moveTo>
                <a:cubicBezTo>
                  <a:pt x="173609" y="237617"/>
                  <a:pt x="462915" y="557022"/>
                  <a:pt x="825627" y="832739"/>
                </a:cubicBezTo>
                <a:cubicBezTo>
                  <a:pt x="1121537" y="1057910"/>
                  <a:pt x="1469771" y="1227582"/>
                  <a:pt x="1762252" y="1349248"/>
                </a:cubicBezTo>
                <a:cubicBezTo>
                  <a:pt x="1966722" y="1434338"/>
                  <a:pt x="2151126" y="1491361"/>
                  <a:pt x="2337435" y="1548892"/>
                </a:cubicBezTo>
                <a:cubicBezTo>
                  <a:pt x="2375916" y="1560830"/>
                  <a:pt x="2414397" y="1572641"/>
                  <a:pt x="2453259" y="1584833"/>
                </a:cubicBezTo>
                <a:cubicBezTo>
                  <a:pt x="2754630" y="1679575"/>
                  <a:pt x="3072384" y="1765681"/>
                  <a:pt x="3366770" y="1819783"/>
                </a:cubicBezTo>
                <a:cubicBezTo>
                  <a:pt x="3962400" y="1929384"/>
                  <a:pt x="4554347" y="1815338"/>
                  <a:pt x="5069459" y="1679194"/>
                </a:cubicBezTo>
                <a:cubicBezTo>
                  <a:pt x="5156708" y="1656207"/>
                  <a:pt x="5243322" y="1632204"/>
                  <a:pt x="5330063" y="1608201"/>
                </a:cubicBezTo>
                <a:cubicBezTo>
                  <a:pt x="5416423" y="1584325"/>
                  <a:pt x="5502783" y="1560449"/>
                  <a:pt x="5589270" y="1537589"/>
                </a:cubicBezTo>
                <a:cubicBezTo>
                  <a:pt x="5833745" y="1473073"/>
                  <a:pt x="6080633" y="1416431"/>
                  <a:pt x="6338824" y="1389507"/>
                </a:cubicBezTo>
                <a:lnTo>
                  <a:pt x="6339840" y="1399032"/>
                </a:lnTo>
                <a:lnTo>
                  <a:pt x="6338824" y="1389507"/>
                </a:lnTo>
                <a:cubicBezTo>
                  <a:pt x="6438392" y="1379093"/>
                  <a:pt x="6539992" y="1373505"/>
                  <a:pt x="6644259" y="1373632"/>
                </a:cubicBezTo>
                <a:lnTo>
                  <a:pt x="6644259" y="1383157"/>
                </a:lnTo>
                <a:lnTo>
                  <a:pt x="6644259" y="1373632"/>
                </a:lnTo>
                <a:cubicBezTo>
                  <a:pt x="7209917" y="1374013"/>
                  <a:pt x="7882001" y="1611757"/>
                  <a:pt x="8098790" y="2037588"/>
                </a:cubicBezTo>
                <a:cubicBezTo>
                  <a:pt x="8190992" y="2218817"/>
                  <a:pt x="8195437" y="2404618"/>
                  <a:pt x="8199882" y="2581275"/>
                </a:cubicBezTo>
                <a:cubicBezTo>
                  <a:pt x="8202041" y="2668651"/>
                  <a:pt x="8204200" y="2753741"/>
                  <a:pt x="8216519" y="2835783"/>
                </a:cubicBezTo>
                <a:lnTo>
                  <a:pt x="8207121" y="2837180"/>
                </a:lnTo>
                <a:lnTo>
                  <a:pt x="8216519" y="2835783"/>
                </a:lnTo>
                <a:cubicBezTo>
                  <a:pt x="8232267" y="2939796"/>
                  <a:pt x="8261604" y="3038602"/>
                  <a:pt x="8327517" y="3130804"/>
                </a:cubicBezTo>
                <a:cubicBezTo>
                  <a:pt x="8608568" y="3527171"/>
                  <a:pt x="9461754" y="3582162"/>
                  <a:pt x="10030460" y="3321939"/>
                </a:cubicBezTo>
                <a:lnTo>
                  <a:pt x="10034397" y="3330575"/>
                </a:lnTo>
                <a:lnTo>
                  <a:pt x="10030460" y="3321939"/>
                </a:lnTo>
                <a:cubicBezTo>
                  <a:pt x="10190226" y="3248787"/>
                  <a:pt x="10332720" y="3154299"/>
                  <a:pt x="10479151" y="3057017"/>
                </a:cubicBezTo>
                <a:cubicBezTo>
                  <a:pt x="10594213" y="2980690"/>
                  <a:pt x="10711688" y="2902712"/>
                  <a:pt x="10841482" y="2832608"/>
                </a:cubicBezTo>
                <a:cubicBezTo>
                  <a:pt x="11239119" y="2618740"/>
                  <a:pt x="11686794" y="2467610"/>
                  <a:pt x="12121134" y="2417445"/>
                </a:cubicBezTo>
                <a:cubicBezTo>
                  <a:pt x="12521438" y="2371344"/>
                  <a:pt x="12943459" y="2424938"/>
                  <a:pt x="13318617" y="2552319"/>
                </a:cubicBezTo>
                <a:lnTo>
                  <a:pt x="13315569" y="2561336"/>
                </a:lnTo>
                <a:lnTo>
                  <a:pt x="13318617" y="2552319"/>
                </a:lnTo>
                <a:cubicBezTo>
                  <a:pt x="13659359" y="2668016"/>
                  <a:pt x="13966444" y="2852674"/>
                  <a:pt x="14184885" y="3114675"/>
                </a:cubicBezTo>
                <a:lnTo>
                  <a:pt x="14177518" y="3120771"/>
                </a:lnTo>
                <a:lnTo>
                  <a:pt x="14184757" y="3114675"/>
                </a:lnTo>
                <a:cubicBezTo>
                  <a:pt x="14217777" y="3154045"/>
                  <a:pt x="14247876" y="3193923"/>
                  <a:pt x="14275943" y="3234055"/>
                </a:cubicBezTo>
                <a:lnTo>
                  <a:pt x="14268196" y="3239516"/>
                </a:lnTo>
                <a:lnTo>
                  <a:pt x="14275943" y="3234055"/>
                </a:lnTo>
                <a:cubicBezTo>
                  <a:pt x="14382496" y="3385947"/>
                  <a:pt x="14458823" y="3539109"/>
                  <a:pt x="14531848" y="3685667"/>
                </a:cubicBezTo>
                <a:cubicBezTo>
                  <a:pt x="14599666" y="3821811"/>
                  <a:pt x="14664689" y="3952240"/>
                  <a:pt x="14748763" y="4072001"/>
                </a:cubicBezTo>
                <a:cubicBezTo>
                  <a:pt x="14787118" y="4126738"/>
                  <a:pt x="14829537" y="4179189"/>
                  <a:pt x="14877923" y="4228846"/>
                </a:cubicBezTo>
                <a:cubicBezTo>
                  <a:pt x="15076551" y="4434586"/>
                  <a:pt x="15375382" y="4580255"/>
                  <a:pt x="15703931" y="4653534"/>
                </a:cubicBezTo>
                <a:cubicBezTo>
                  <a:pt x="15997682" y="4719066"/>
                  <a:pt x="16308070" y="4732147"/>
                  <a:pt x="16609313" y="4703318"/>
                </a:cubicBezTo>
                <a:lnTo>
                  <a:pt x="16610203" y="4712843"/>
                </a:lnTo>
                <a:lnTo>
                  <a:pt x="16609313" y="4703318"/>
                </a:lnTo>
                <a:cubicBezTo>
                  <a:pt x="17116171" y="4654677"/>
                  <a:pt x="17603724" y="4501007"/>
                  <a:pt x="18101438" y="4344162"/>
                </a:cubicBezTo>
                <a:cubicBezTo>
                  <a:pt x="18104866" y="4343146"/>
                  <a:pt x="18108168" y="4342003"/>
                  <a:pt x="18111597" y="4340987"/>
                </a:cubicBezTo>
                <a:lnTo>
                  <a:pt x="18114518" y="4350131"/>
                </a:lnTo>
                <a:lnTo>
                  <a:pt x="18111597" y="4341114"/>
                </a:lnTo>
                <a:cubicBezTo>
                  <a:pt x="18124805" y="4336923"/>
                  <a:pt x="18138014" y="4332732"/>
                  <a:pt x="18151094" y="4328541"/>
                </a:cubicBezTo>
                <a:cubicBezTo>
                  <a:pt x="18164175" y="4324350"/>
                  <a:pt x="18177511" y="4320159"/>
                  <a:pt x="18190718" y="4315841"/>
                </a:cubicBezTo>
                <a:cubicBezTo>
                  <a:pt x="18287873" y="4284853"/>
                  <a:pt x="18385410" y="4253865"/>
                  <a:pt x="18483199" y="4223258"/>
                </a:cubicBezTo>
                <a:lnTo>
                  <a:pt x="18485993" y="4232402"/>
                </a:lnTo>
                <a:lnTo>
                  <a:pt x="18483199" y="4223258"/>
                </a:lnTo>
                <a:cubicBezTo>
                  <a:pt x="20259039" y="3666871"/>
                  <a:pt x="22234652" y="3279394"/>
                  <a:pt x="24346281" y="3194431"/>
                </a:cubicBezTo>
                <a:lnTo>
                  <a:pt x="24347043" y="3213481"/>
                </a:lnTo>
                <a:cubicBezTo>
                  <a:pt x="22237192" y="3298444"/>
                  <a:pt x="20263359" y="3685540"/>
                  <a:pt x="18488915" y="4241546"/>
                </a:cubicBezTo>
                <a:cubicBezTo>
                  <a:pt x="18391124" y="4272153"/>
                  <a:pt x="18293589" y="4303141"/>
                  <a:pt x="18196434" y="4334129"/>
                </a:cubicBezTo>
                <a:cubicBezTo>
                  <a:pt x="18183225" y="4338320"/>
                  <a:pt x="18170018" y="4342511"/>
                  <a:pt x="18156810" y="4346829"/>
                </a:cubicBezTo>
                <a:cubicBezTo>
                  <a:pt x="18143601" y="4351147"/>
                  <a:pt x="18130393" y="4355211"/>
                  <a:pt x="18117313" y="4359402"/>
                </a:cubicBezTo>
                <a:cubicBezTo>
                  <a:pt x="18113884" y="4360418"/>
                  <a:pt x="18110581" y="4361561"/>
                  <a:pt x="18107152" y="4362577"/>
                </a:cubicBezTo>
                <a:cubicBezTo>
                  <a:pt x="17609820" y="4519295"/>
                  <a:pt x="17120363" y="4673600"/>
                  <a:pt x="16611092" y="4722495"/>
                </a:cubicBezTo>
                <a:cubicBezTo>
                  <a:pt x="16308197" y="4751578"/>
                  <a:pt x="15995650" y="4738370"/>
                  <a:pt x="15699741" y="4672330"/>
                </a:cubicBezTo>
                <a:lnTo>
                  <a:pt x="15701772" y="4663059"/>
                </a:lnTo>
                <a:lnTo>
                  <a:pt x="15699741" y="4672330"/>
                </a:lnTo>
                <a:cubicBezTo>
                  <a:pt x="15368778" y="4598416"/>
                  <a:pt x="15066265" y="4451477"/>
                  <a:pt x="14864207" y="4242308"/>
                </a:cubicBezTo>
                <a:lnTo>
                  <a:pt x="14871066" y="4235704"/>
                </a:lnTo>
                <a:lnTo>
                  <a:pt x="14864207" y="4242308"/>
                </a:lnTo>
                <a:cubicBezTo>
                  <a:pt x="14815059" y="4191762"/>
                  <a:pt x="14772005" y="4138549"/>
                  <a:pt x="14733143" y="4083050"/>
                </a:cubicBezTo>
                <a:cubicBezTo>
                  <a:pt x="14648180" y="3961892"/>
                  <a:pt x="14582521" y="3830193"/>
                  <a:pt x="14514830" y="3694303"/>
                </a:cubicBezTo>
                <a:cubicBezTo>
                  <a:pt x="14441678" y="3547491"/>
                  <a:pt x="14365987" y="3395599"/>
                  <a:pt x="14260322" y="3245104"/>
                </a:cubicBezTo>
                <a:cubicBezTo>
                  <a:pt x="14232637" y="3205353"/>
                  <a:pt x="14202791" y="3165983"/>
                  <a:pt x="14170152" y="3127121"/>
                </a:cubicBezTo>
                <a:cubicBezTo>
                  <a:pt x="13954506" y="2868549"/>
                  <a:pt x="13650722" y="2685415"/>
                  <a:pt x="13312394" y="2570607"/>
                </a:cubicBezTo>
                <a:cubicBezTo>
                  <a:pt x="12939649" y="2444115"/>
                  <a:pt x="12520549" y="2390902"/>
                  <a:pt x="12123293" y="2436622"/>
                </a:cubicBezTo>
                <a:lnTo>
                  <a:pt x="12122150" y="2427097"/>
                </a:lnTo>
                <a:lnTo>
                  <a:pt x="12123293" y="2436622"/>
                </a:lnTo>
                <a:cubicBezTo>
                  <a:pt x="11691747" y="2486406"/>
                  <a:pt x="11246358" y="2636774"/>
                  <a:pt x="10850499" y="2849626"/>
                </a:cubicBezTo>
                <a:lnTo>
                  <a:pt x="10845927" y="2841244"/>
                </a:lnTo>
                <a:lnTo>
                  <a:pt x="10850499" y="2849626"/>
                </a:lnTo>
                <a:cubicBezTo>
                  <a:pt x="10721594" y="2919222"/>
                  <a:pt x="10604881" y="2996692"/>
                  <a:pt x="10489692" y="3073146"/>
                </a:cubicBezTo>
                <a:cubicBezTo>
                  <a:pt x="10343388" y="3170301"/>
                  <a:pt x="10199624" y="3265678"/>
                  <a:pt x="10038334" y="3339465"/>
                </a:cubicBezTo>
                <a:cubicBezTo>
                  <a:pt x="9466834" y="3600958"/>
                  <a:pt x="8601202" y="3549904"/>
                  <a:pt x="8312023" y="3141980"/>
                </a:cubicBezTo>
                <a:lnTo>
                  <a:pt x="8319771" y="3136519"/>
                </a:lnTo>
                <a:lnTo>
                  <a:pt x="8312023" y="3142107"/>
                </a:lnTo>
                <a:cubicBezTo>
                  <a:pt x="8243698" y="3046603"/>
                  <a:pt x="8213725" y="2944495"/>
                  <a:pt x="8197723" y="2838831"/>
                </a:cubicBezTo>
                <a:cubicBezTo>
                  <a:pt x="8185150" y="2755519"/>
                  <a:pt x="8182991" y="2669286"/>
                  <a:pt x="8180832" y="2582037"/>
                </a:cubicBezTo>
                <a:cubicBezTo>
                  <a:pt x="8176387" y="2404872"/>
                  <a:pt x="8171688" y="2223262"/>
                  <a:pt x="8081773" y="2046478"/>
                </a:cubicBezTo>
                <a:lnTo>
                  <a:pt x="8090281" y="2042160"/>
                </a:lnTo>
                <a:lnTo>
                  <a:pt x="8081773" y="2046478"/>
                </a:lnTo>
                <a:cubicBezTo>
                  <a:pt x="7870063" y="1630553"/>
                  <a:pt x="7207759" y="1393444"/>
                  <a:pt x="6644260" y="1392936"/>
                </a:cubicBezTo>
                <a:cubicBezTo>
                  <a:pt x="6540627" y="1392809"/>
                  <a:pt x="6439662" y="1398397"/>
                  <a:pt x="6340729" y="1408684"/>
                </a:cubicBezTo>
                <a:cubicBezTo>
                  <a:pt x="6084062" y="1435354"/>
                  <a:pt x="5838190" y="1491742"/>
                  <a:pt x="5594096" y="1556258"/>
                </a:cubicBezTo>
                <a:cubicBezTo>
                  <a:pt x="5507609" y="1579118"/>
                  <a:pt x="5421503" y="1602867"/>
                  <a:pt x="5335016" y="1626743"/>
                </a:cubicBezTo>
                <a:cubicBezTo>
                  <a:pt x="5248402" y="1650746"/>
                  <a:pt x="5161534" y="1674749"/>
                  <a:pt x="5074285" y="1697736"/>
                </a:cubicBezTo>
                <a:lnTo>
                  <a:pt x="5071872" y="1688465"/>
                </a:lnTo>
                <a:lnTo>
                  <a:pt x="5074285" y="1697736"/>
                </a:lnTo>
                <a:cubicBezTo>
                  <a:pt x="4558538" y="1834134"/>
                  <a:pt x="3963289" y="1949069"/>
                  <a:pt x="3363341" y="1838579"/>
                </a:cubicBezTo>
                <a:lnTo>
                  <a:pt x="3365119" y="1829181"/>
                </a:lnTo>
                <a:lnTo>
                  <a:pt x="3363341" y="1838579"/>
                </a:lnTo>
                <a:cubicBezTo>
                  <a:pt x="3068066" y="1784350"/>
                  <a:pt x="2749423" y="1697863"/>
                  <a:pt x="2447544" y="1603121"/>
                </a:cubicBezTo>
                <a:lnTo>
                  <a:pt x="2450338" y="1593977"/>
                </a:lnTo>
                <a:lnTo>
                  <a:pt x="2447544" y="1603121"/>
                </a:lnTo>
                <a:cubicBezTo>
                  <a:pt x="2408809" y="1590929"/>
                  <a:pt x="2370328" y="1578991"/>
                  <a:pt x="2331847" y="1567180"/>
                </a:cubicBezTo>
                <a:cubicBezTo>
                  <a:pt x="2145665" y="1509649"/>
                  <a:pt x="1960372" y="1452372"/>
                  <a:pt x="1755013" y="1366901"/>
                </a:cubicBezTo>
                <a:lnTo>
                  <a:pt x="1758696" y="1358138"/>
                </a:lnTo>
                <a:lnTo>
                  <a:pt x="1755013" y="1366901"/>
                </a:lnTo>
                <a:cubicBezTo>
                  <a:pt x="1461897" y="1245108"/>
                  <a:pt x="1112012" y="1074547"/>
                  <a:pt x="814197" y="847979"/>
                </a:cubicBezTo>
                <a:lnTo>
                  <a:pt x="819912" y="840359"/>
                </a:lnTo>
                <a:lnTo>
                  <a:pt x="814197" y="847979"/>
                </a:lnTo>
                <a:cubicBezTo>
                  <a:pt x="449834" y="571119"/>
                  <a:pt x="159004" y="250063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"/>
          <p:cNvSpPr/>
          <p:nvPr/>
        </p:nvSpPr>
        <p:spPr>
          <a:xfrm>
            <a:off x="27129" y="5258355"/>
            <a:ext cx="18255424" cy="3670363"/>
          </a:xfrm>
          <a:custGeom>
            <a:rect b="b" l="l" r="r" t="t"/>
            <a:pathLst>
              <a:path extrusionOk="0" h="4893818" w="24340566">
                <a:moveTo>
                  <a:pt x="15748" y="0"/>
                </a:moveTo>
                <a:cubicBezTo>
                  <a:pt x="171069" y="227965"/>
                  <a:pt x="450850" y="543560"/>
                  <a:pt x="800989" y="826770"/>
                </a:cubicBezTo>
                <a:cubicBezTo>
                  <a:pt x="1083437" y="1055243"/>
                  <a:pt x="1415415" y="1239266"/>
                  <a:pt x="1699768" y="1379728"/>
                </a:cubicBezTo>
                <a:lnTo>
                  <a:pt x="1695577" y="1388237"/>
                </a:lnTo>
                <a:lnTo>
                  <a:pt x="1699768" y="1379728"/>
                </a:lnTo>
                <a:cubicBezTo>
                  <a:pt x="1933067" y="1494917"/>
                  <a:pt x="2144141" y="1575816"/>
                  <a:pt x="2359406" y="1658239"/>
                </a:cubicBezTo>
                <a:cubicBezTo>
                  <a:pt x="2366010" y="1660779"/>
                  <a:pt x="2372614" y="1663319"/>
                  <a:pt x="2379345" y="1665859"/>
                </a:cubicBezTo>
                <a:cubicBezTo>
                  <a:pt x="2678938" y="1780667"/>
                  <a:pt x="2987929" y="1878330"/>
                  <a:pt x="3272663" y="1930400"/>
                </a:cubicBezTo>
                <a:cubicBezTo>
                  <a:pt x="3879215" y="2041652"/>
                  <a:pt x="4486021" y="1914652"/>
                  <a:pt x="5015357" y="1763395"/>
                </a:cubicBezTo>
                <a:lnTo>
                  <a:pt x="5018024" y="1772539"/>
                </a:lnTo>
                <a:lnTo>
                  <a:pt x="5015357" y="1763395"/>
                </a:lnTo>
                <a:cubicBezTo>
                  <a:pt x="5104638" y="1737868"/>
                  <a:pt x="5193411" y="1711325"/>
                  <a:pt x="5282184" y="1684909"/>
                </a:cubicBezTo>
                <a:cubicBezTo>
                  <a:pt x="5370703" y="1658493"/>
                  <a:pt x="5459349" y="1632077"/>
                  <a:pt x="5548122" y="1606677"/>
                </a:cubicBezTo>
                <a:cubicBezTo>
                  <a:pt x="5800598" y="1534541"/>
                  <a:pt x="6055995" y="1470533"/>
                  <a:pt x="6323076" y="1437767"/>
                </a:cubicBezTo>
                <a:cubicBezTo>
                  <a:pt x="6425819" y="1425194"/>
                  <a:pt x="6530721" y="1417447"/>
                  <a:pt x="6638036" y="1415796"/>
                </a:cubicBezTo>
                <a:lnTo>
                  <a:pt x="6638163" y="1425321"/>
                </a:lnTo>
                <a:lnTo>
                  <a:pt x="6638036" y="1415796"/>
                </a:lnTo>
                <a:cubicBezTo>
                  <a:pt x="7221347" y="1406525"/>
                  <a:pt x="7913243" y="1644269"/>
                  <a:pt x="8127873" y="2082165"/>
                </a:cubicBezTo>
                <a:lnTo>
                  <a:pt x="8119364" y="2086356"/>
                </a:lnTo>
                <a:lnTo>
                  <a:pt x="8127873" y="2082165"/>
                </a:lnTo>
                <a:cubicBezTo>
                  <a:pt x="8219567" y="2269363"/>
                  <a:pt x="8218170" y="2462403"/>
                  <a:pt x="8216773" y="2646934"/>
                </a:cubicBezTo>
                <a:cubicBezTo>
                  <a:pt x="8216138" y="2736596"/>
                  <a:pt x="8215503" y="2823972"/>
                  <a:pt x="8225282" y="2908681"/>
                </a:cubicBezTo>
                <a:lnTo>
                  <a:pt x="8215757" y="2909824"/>
                </a:lnTo>
                <a:lnTo>
                  <a:pt x="8225282" y="2908681"/>
                </a:lnTo>
                <a:cubicBezTo>
                  <a:pt x="8237855" y="3017520"/>
                  <a:pt x="8265033" y="3121406"/>
                  <a:pt x="8330692" y="3218561"/>
                </a:cubicBezTo>
                <a:cubicBezTo>
                  <a:pt x="8610346" y="3636772"/>
                  <a:pt x="9486265" y="3701415"/>
                  <a:pt x="10077196" y="3445637"/>
                </a:cubicBezTo>
                <a:lnTo>
                  <a:pt x="10081006" y="3454400"/>
                </a:lnTo>
                <a:lnTo>
                  <a:pt x="10077196" y="3445637"/>
                </a:lnTo>
                <a:cubicBezTo>
                  <a:pt x="10246741" y="3372231"/>
                  <a:pt x="10399014" y="3276346"/>
                  <a:pt x="10555478" y="3177667"/>
                </a:cubicBezTo>
                <a:cubicBezTo>
                  <a:pt x="10664444" y="3108960"/>
                  <a:pt x="10775442" y="3038983"/>
                  <a:pt x="10895330" y="2974848"/>
                </a:cubicBezTo>
                <a:cubicBezTo>
                  <a:pt x="11290300" y="2764409"/>
                  <a:pt x="11726545" y="2605151"/>
                  <a:pt x="12157964" y="2542032"/>
                </a:cubicBezTo>
                <a:lnTo>
                  <a:pt x="12159361" y="2551430"/>
                </a:lnTo>
                <a:lnTo>
                  <a:pt x="12157964" y="2542032"/>
                </a:lnTo>
                <a:cubicBezTo>
                  <a:pt x="12553823" y="2483993"/>
                  <a:pt x="12980289" y="2522347"/>
                  <a:pt x="13359003" y="2638425"/>
                </a:cubicBezTo>
                <a:lnTo>
                  <a:pt x="13356210" y="2647569"/>
                </a:lnTo>
                <a:lnTo>
                  <a:pt x="13359003" y="2638425"/>
                </a:lnTo>
                <a:cubicBezTo>
                  <a:pt x="13703936" y="2744089"/>
                  <a:pt x="14014323" y="2921762"/>
                  <a:pt x="14228063" y="3182112"/>
                </a:cubicBezTo>
                <a:lnTo>
                  <a:pt x="14220698" y="3188208"/>
                </a:lnTo>
                <a:lnTo>
                  <a:pt x="14228063" y="3182112"/>
                </a:lnTo>
                <a:cubicBezTo>
                  <a:pt x="14260322" y="3221228"/>
                  <a:pt x="14289532" y="3260979"/>
                  <a:pt x="14316456" y="3300984"/>
                </a:cubicBezTo>
                <a:lnTo>
                  <a:pt x="14308582" y="3306318"/>
                </a:lnTo>
                <a:lnTo>
                  <a:pt x="14316456" y="3300984"/>
                </a:lnTo>
                <a:cubicBezTo>
                  <a:pt x="14424786" y="3461639"/>
                  <a:pt x="14495653" y="3625342"/>
                  <a:pt x="14563725" y="3782695"/>
                </a:cubicBezTo>
                <a:cubicBezTo>
                  <a:pt x="14627352" y="3929888"/>
                  <a:pt x="14688566" y="4071112"/>
                  <a:pt x="14775814" y="4200398"/>
                </a:cubicBezTo>
                <a:cubicBezTo>
                  <a:pt x="14802104" y="4239387"/>
                  <a:pt x="14830679" y="4277233"/>
                  <a:pt x="14862429" y="4313809"/>
                </a:cubicBezTo>
                <a:cubicBezTo>
                  <a:pt x="15047468" y="4528439"/>
                  <a:pt x="15336901" y="4684776"/>
                  <a:pt x="15661512" y="4771517"/>
                </a:cubicBezTo>
                <a:cubicBezTo>
                  <a:pt x="15951073" y="4848860"/>
                  <a:pt x="16262731" y="4874768"/>
                  <a:pt x="16566642" y="4857750"/>
                </a:cubicBezTo>
                <a:lnTo>
                  <a:pt x="16567150" y="4867275"/>
                </a:lnTo>
                <a:lnTo>
                  <a:pt x="16566642" y="4857750"/>
                </a:lnTo>
                <a:cubicBezTo>
                  <a:pt x="17082388" y="4828921"/>
                  <a:pt x="17584038" y="4692269"/>
                  <a:pt x="18093944" y="4551426"/>
                </a:cubicBezTo>
                <a:lnTo>
                  <a:pt x="18096485" y="4560570"/>
                </a:lnTo>
                <a:lnTo>
                  <a:pt x="18093944" y="4551426"/>
                </a:lnTo>
                <a:cubicBezTo>
                  <a:pt x="18125060" y="4542790"/>
                  <a:pt x="18156301" y="4534027"/>
                  <a:pt x="18187543" y="4525264"/>
                </a:cubicBezTo>
                <a:cubicBezTo>
                  <a:pt x="18218786" y="4516501"/>
                  <a:pt x="18250154" y="4507738"/>
                  <a:pt x="18281523" y="4498975"/>
                </a:cubicBezTo>
                <a:cubicBezTo>
                  <a:pt x="18344769" y="4481322"/>
                  <a:pt x="18408142" y="4463669"/>
                  <a:pt x="18471642" y="4446270"/>
                </a:cubicBezTo>
                <a:lnTo>
                  <a:pt x="18474182" y="4455414"/>
                </a:lnTo>
                <a:lnTo>
                  <a:pt x="18471642" y="4446270"/>
                </a:lnTo>
                <a:cubicBezTo>
                  <a:pt x="20274026" y="3949573"/>
                  <a:pt x="22249892" y="3617468"/>
                  <a:pt x="24340057" y="3564128"/>
                </a:cubicBezTo>
                <a:lnTo>
                  <a:pt x="24340566" y="3583178"/>
                </a:lnTo>
                <a:cubicBezTo>
                  <a:pt x="22252178" y="3636391"/>
                  <a:pt x="20277835" y="3968369"/>
                  <a:pt x="18476722" y="4464685"/>
                </a:cubicBezTo>
                <a:cubicBezTo>
                  <a:pt x="18413222" y="4482084"/>
                  <a:pt x="18349849" y="4499737"/>
                  <a:pt x="18286603" y="4517390"/>
                </a:cubicBezTo>
                <a:cubicBezTo>
                  <a:pt x="18255233" y="4526153"/>
                  <a:pt x="18223864" y="4534916"/>
                  <a:pt x="18192623" y="4543679"/>
                </a:cubicBezTo>
                <a:cubicBezTo>
                  <a:pt x="18161381" y="4552442"/>
                  <a:pt x="18130138" y="4561078"/>
                  <a:pt x="18099024" y="4569841"/>
                </a:cubicBezTo>
                <a:cubicBezTo>
                  <a:pt x="17589373" y="4710684"/>
                  <a:pt x="17085945" y="4847844"/>
                  <a:pt x="16567784" y="4876800"/>
                </a:cubicBezTo>
                <a:cubicBezTo>
                  <a:pt x="16262096" y="4893818"/>
                  <a:pt x="15948406" y="4867910"/>
                  <a:pt x="15656686" y="4789932"/>
                </a:cubicBezTo>
                <a:lnTo>
                  <a:pt x="15659100" y="4780788"/>
                </a:lnTo>
                <a:lnTo>
                  <a:pt x="15656686" y="4789932"/>
                </a:lnTo>
                <a:cubicBezTo>
                  <a:pt x="15329788" y="4702556"/>
                  <a:pt x="15036419" y="4544695"/>
                  <a:pt x="14848078" y="4326255"/>
                </a:cubicBezTo>
                <a:lnTo>
                  <a:pt x="14855317" y="4320032"/>
                </a:lnTo>
                <a:lnTo>
                  <a:pt x="14848078" y="4326255"/>
                </a:lnTo>
                <a:cubicBezTo>
                  <a:pt x="14815820" y="4289044"/>
                  <a:pt x="14786736" y="4250563"/>
                  <a:pt x="14760067" y="4211066"/>
                </a:cubicBezTo>
                <a:cubicBezTo>
                  <a:pt x="14671802" y="4080002"/>
                  <a:pt x="14609953" y="3937127"/>
                  <a:pt x="14546326" y="3790188"/>
                </a:cubicBezTo>
                <a:cubicBezTo>
                  <a:pt x="14478127" y="3632708"/>
                  <a:pt x="14407896" y="3470529"/>
                  <a:pt x="14300834" y="3311525"/>
                </a:cubicBezTo>
                <a:cubicBezTo>
                  <a:pt x="14274292" y="3272028"/>
                  <a:pt x="14245335" y="3232785"/>
                  <a:pt x="14213585" y="3194177"/>
                </a:cubicBezTo>
                <a:cubicBezTo>
                  <a:pt x="14002766" y="2937637"/>
                  <a:pt x="13696187" y="2761615"/>
                  <a:pt x="13353669" y="2656713"/>
                </a:cubicBezTo>
                <a:cubicBezTo>
                  <a:pt x="12977368" y="2541397"/>
                  <a:pt x="12553823" y="2503424"/>
                  <a:pt x="12160885" y="2560955"/>
                </a:cubicBezTo>
                <a:cubicBezTo>
                  <a:pt x="11732133" y="2623693"/>
                  <a:pt x="11297920" y="2782189"/>
                  <a:pt x="10904474" y="2991739"/>
                </a:cubicBezTo>
                <a:lnTo>
                  <a:pt x="10900029" y="2983357"/>
                </a:lnTo>
                <a:lnTo>
                  <a:pt x="10904474" y="2991739"/>
                </a:lnTo>
                <a:cubicBezTo>
                  <a:pt x="10785221" y="3055620"/>
                  <a:pt x="10674858" y="3125216"/>
                  <a:pt x="10565764" y="3193923"/>
                </a:cubicBezTo>
                <a:cubicBezTo>
                  <a:pt x="10409555" y="3292475"/>
                  <a:pt x="10256139" y="3389122"/>
                  <a:pt x="10084943" y="3463290"/>
                </a:cubicBezTo>
                <a:cubicBezTo>
                  <a:pt x="9491345" y="3720211"/>
                  <a:pt x="8602599" y="3659505"/>
                  <a:pt x="8314944" y="3229356"/>
                </a:cubicBezTo>
                <a:lnTo>
                  <a:pt x="8322818" y="3224022"/>
                </a:lnTo>
                <a:lnTo>
                  <a:pt x="8314944" y="3229356"/>
                </a:lnTo>
                <a:cubicBezTo>
                  <a:pt x="8246999" y="3128645"/>
                  <a:pt x="8219186" y="3021584"/>
                  <a:pt x="8206359" y="2910967"/>
                </a:cubicBezTo>
                <a:cubicBezTo>
                  <a:pt x="8196452" y="2824988"/>
                  <a:pt x="8197088" y="2736342"/>
                  <a:pt x="8197723" y="2646934"/>
                </a:cubicBezTo>
                <a:cubicBezTo>
                  <a:pt x="8198993" y="2461895"/>
                  <a:pt x="8200263" y="2273300"/>
                  <a:pt x="8110727" y="2090801"/>
                </a:cubicBezTo>
                <a:cubicBezTo>
                  <a:pt x="7901177" y="1663319"/>
                  <a:pt x="7219569" y="1425956"/>
                  <a:pt x="6638289" y="1435100"/>
                </a:cubicBezTo>
                <a:cubicBezTo>
                  <a:pt x="6531610" y="1436624"/>
                  <a:pt x="6427470" y="1444371"/>
                  <a:pt x="6325362" y="1456944"/>
                </a:cubicBezTo>
                <a:lnTo>
                  <a:pt x="6324219" y="1447546"/>
                </a:lnTo>
                <a:lnTo>
                  <a:pt x="6325362" y="1456944"/>
                </a:lnTo>
                <a:cubicBezTo>
                  <a:pt x="6059678" y="1489456"/>
                  <a:pt x="5805424" y="1553210"/>
                  <a:pt x="5553329" y="1625219"/>
                </a:cubicBezTo>
                <a:cubicBezTo>
                  <a:pt x="5464556" y="1650619"/>
                  <a:pt x="5376164" y="1677035"/>
                  <a:pt x="5287518" y="1703451"/>
                </a:cubicBezTo>
                <a:cubicBezTo>
                  <a:pt x="5198745" y="1729994"/>
                  <a:pt x="5109845" y="1756537"/>
                  <a:pt x="5020437" y="1782064"/>
                </a:cubicBezTo>
                <a:cubicBezTo>
                  <a:pt x="4490466" y="1933575"/>
                  <a:pt x="3880104" y="2061591"/>
                  <a:pt x="3269107" y="1949450"/>
                </a:cubicBezTo>
                <a:lnTo>
                  <a:pt x="3270885" y="1940052"/>
                </a:lnTo>
                <a:lnTo>
                  <a:pt x="3269107" y="1949450"/>
                </a:lnTo>
                <a:cubicBezTo>
                  <a:pt x="2982849" y="1896999"/>
                  <a:pt x="2672588" y="1798955"/>
                  <a:pt x="2372360" y="1683893"/>
                </a:cubicBezTo>
                <a:lnTo>
                  <a:pt x="2375789" y="1675003"/>
                </a:lnTo>
                <a:lnTo>
                  <a:pt x="2372360" y="1683893"/>
                </a:lnTo>
                <a:cubicBezTo>
                  <a:pt x="2365756" y="1681353"/>
                  <a:pt x="2359152" y="1678813"/>
                  <a:pt x="2352421" y="1676273"/>
                </a:cubicBezTo>
                <a:cubicBezTo>
                  <a:pt x="2137156" y="1593850"/>
                  <a:pt x="1925447" y="1512697"/>
                  <a:pt x="1691259" y="1397000"/>
                </a:cubicBezTo>
                <a:cubicBezTo>
                  <a:pt x="1406525" y="1256030"/>
                  <a:pt x="1073023" y="1071372"/>
                  <a:pt x="789051" y="841502"/>
                </a:cubicBezTo>
                <a:lnTo>
                  <a:pt x="795020" y="834136"/>
                </a:lnTo>
                <a:lnTo>
                  <a:pt x="789051" y="841502"/>
                </a:lnTo>
                <a:cubicBezTo>
                  <a:pt x="437515" y="557276"/>
                  <a:pt x="156464" y="240411"/>
                  <a:pt x="0" y="1066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"/>
          <p:cNvSpPr/>
          <p:nvPr/>
        </p:nvSpPr>
        <p:spPr>
          <a:xfrm>
            <a:off x="31779" y="5123764"/>
            <a:ext cx="18250377" cy="3776281"/>
          </a:xfrm>
          <a:custGeom>
            <a:rect b="b" l="l" r="r" t="t"/>
            <a:pathLst>
              <a:path extrusionOk="0" h="5035042" w="24333836">
                <a:moveTo>
                  <a:pt x="15494" y="0"/>
                </a:moveTo>
                <a:cubicBezTo>
                  <a:pt x="168529" y="218313"/>
                  <a:pt x="438912" y="530098"/>
                  <a:pt x="776224" y="820674"/>
                </a:cubicBezTo>
                <a:cubicBezTo>
                  <a:pt x="1045337" y="1052576"/>
                  <a:pt x="1360932" y="1250823"/>
                  <a:pt x="1637157" y="1410081"/>
                </a:cubicBezTo>
                <a:lnTo>
                  <a:pt x="1632458" y="1418336"/>
                </a:lnTo>
                <a:lnTo>
                  <a:pt x="1637157" y="1410081"/>
                </a:lnTo>
                <a:cubicBezTo>
                  <a:pt x="1871472" y="1545082"/>
                  <a:pt x="2087372" y="1647825"/>
                  <a:pt x="2305050" y="1746504"/>
                </a:cubicBezTo>
                <a:cubicBezTo>
                  <a:pt x="2602357" y="1881505"/>
                  <a:pt x="2903347" y="1990471"/>
                  <a:pt x="3178302" y="2040509"/>
                </a:cubicBezTo>
                <a:cubicBezTo>
                  <a:pt x="3795522" y="2153158"/>
                  <a:pt x="4417441" y="2013458"/>
                  <a:pt x="4960874" y="1847088"/>
                </a:cubicBezTo>
                <a:cubicBezTo>
                  <a:pt x="5052568" y="1819021"/>
                  <a:pt x="5143881" y="1789811"/>
                  <a:pt x="5235194" y="1760728"/>
                </a:cubicBezTo>
                <a:cubicBezTo>
                  <a:pt x="5326507" y="1731645"/>
                  <a:pt x="5417693" y="1702435"/>
                  <a:pt x="5509260" y="1674495"/>
                </a:cubicBezTo>
                <a:cubicBezTo>
                  <a:pt x="5768975" y="1594993"/>
                  <a:pt x="6031992" y="1523873"/>
                  <a:pt x="6307328" y="1485392"/>
                </a:cubicBezTo>
                <a:cubicBezTo>
                  <a:pt x="6413246" y="1470660"/>
                  <a:pt x="6521196" y="1460881"/>
                  <a:pt x="6631940" y="1457325"/>
                </a:cubicBezTo>
                <a:lnTo>
                  <a:pt x="6632194" y="1466850"/>
                </a:lnTo>
                <a:lnTo>
                  <a:pt x="6631940" y="1457325"/>
                </a:lnTo>
                <a:cubicBezTo>
                  <a:pt x="7232650" y="1438275"/>
                  <a:pt x="7944231" y="1676019"/>
                  <a:pt x="8156829" y="2125980"/>
                </a:cubicBezTo>
                <a:lnTo>
                  <a:pt x="8148193" y="2130044"/>
                </a:lnTo>
                <a:lnTo>
                  <a:pt x="8156829" y="2125980"/>
                </a:lnTo>
                <a:cubicBezTo>
                  <a:pt x="8248015" y="2318893"/>
                  <a:pt x="8240395" y="2518918"/>
                  <a:pt x="8233283" y="2711069"/>
                </a:cubicBezTo>
                <a:cubicBezTo>
                  <a:pt x="8229854" y="2803017"/>
                  <a:pt x="8226552" y="2893187"/>
                  <a:pt x="8233791" y="2980563"/>
                </a:cubicBezTo>
                <a:lnTo>
                  <a:pt x="8224266" y="2981325"/>
                </a:lnTo>
                <a:lnTo>
                  <a:pt x="8233791" y="2980563"/>
                </a:lnTo>
                <a:cubicBezTo>
                  <a:pt x="8243189" y="3094101"/>
                  <a:pt x="8268335" y="3202940"/>
                  <a:pt x="8333613" y="3305302"/>
                </a:cubicBezTo>
                <a:cubicBezTo>
                  <a:pt x="8611743" y="3745357"/>
                  <a:pt x="9510141" y="3819271"/>
                  <a:pt x="10123805" y="3568319"/>
                </a:cubicBezTo>
                <a:cubicBezTo>
                  <a:pt x="10305034" y="3494278"/>
                  <a:pt x="10468483" y="3396361"/>
                  <a:pt x="10636504" y="3295777"/>
                </a:cubicBezTo>
                <a:cubicBezTo>
                  <a:pt x="10737596" y="3235198"/>
                  <a:pt x="10840212" y="3173730"/>
                  <a:pt x="10948924" y="3116199"/>
                </a:cubicBezTo>
                <a:cubicBezTo>
                  <a:pt x="11341100" y="2909189"/>
                  <a:pt x="11766042" y="2741930"/>
                  <a:pt x="12194667" y="2665603"/>
                </a:cubicBezTo>
                <a:lnTo>
                  <a:pt x="12196318" y="2675001"/>
                </a:lnTo>
                <a:lnTo>
                  <a:pt x="12194667" y="2665603"/>
                </a:lnTo>
                <a:cubicBezTo>
                  <a:pt x="12586335" y="2595753"/>
                  <a:pt x="13016865" y="2618613"/>
                  <a:pt x="13399516" y="2723515"/>
                </a:cubicBezTo>
                <a:lnTo>
                  <a:pt x="13396976" y="2732659"/>
                </a:lnTo>
                <a:lnTo>
                  <a:pt x="13399516" y="2723515"/>
                </a:lnTo>
                <a:cubicBezTo>
                  <a:pt x="13748639" y="2819273"/>
                  <a:pt x="14062202" y="2989834"/>
                  <a:pt x="14271371" y="3248533"/>
                </a:cubicBezTo>
                <a:lnTo>
                  <a:pt x="14264005" y="3254502"/>
                </a:lnTo>
                <a:lnTo>
                  <a:pt x="14271371" y="3248533"/>
                </a:lnTo>
                <a:cubicBezTo>
                  <a:pt x="14302867" y="3287395"/>
                  <a:pt x="14331187" y="3326892"/>
                  <a:pt x="14356842" y="3366770"/>
                </a:cubicBezTo>
                <a:lnTo>
                  <a:pt x="14348841" y="3371977"/>
                </a:lnTo>
                <a:lnTo>
                  <a:pt x="14356842" y="3366770"/>
                </a:lnTo>
                <a:cubicBezTo>
                  <a:pt x="14465300" y="3534537"/>
                  <a:pt x="14528927" y="3707638"/>
                  <a:pt x="14590395" y="3874516"/>
                </a:cubicBezTo>
                <a:cubicBezTo>
                  <a:pt x="14648435" y="4032250"/>
                  <a:pt x="14704441" y="4184269"/>
                  <a:pt x="14794230" y="4323207"/>
                </a:cubicBezTo>
                <a:cubicBezTo>
                  <a:pt x="14810612" y="4348480"/>
                  <a:pt x="14828011" y="4373245"/>
                  <a:pt x="14846809" y="4397629"/>
                </a:cubicBezTo>
                <a:cubicBezTo>
                  <a:pt x="15018259" y="4621149"/>
                  <a:pt x="15298420" y="4788408"/>
                  <a:pt x="15618968" y="4888230"/>
                </a:cubicBezTo>
                <a:lnTo>
                  <a:pt x="15616174" y="4897374"/>
                </a:lnTo>
                <a:lnTo>
                  <a:pt x="15618968" y="4888230"/>
                </a:lnTo>
                <a:cubicBezTo>
                  <a:pt x="15904591" y="4977257"/>
                  <a:pt x="16217137" y="5016119"/>
                  <a:pt x="16523716" y="5010912"/>
                </a:cubicBezTo>
                <a:cubicBezTo>
                  <a:pt x="17045051" y="5002276"/>
                  <a:pt x="17557242" y="4884420"/>
                  <a:pt x="18076164" y="4760595"/>
                </a:cubicBezTo>
                <a:lnTo>
                  <a:pt x="18078323" y="4769866"/>
                </a:lnTo>
                <a:lnTo>
                  <a:pt x="18076036" y="4760595"/>
                </a:lnTo>
                <a:cubicBezTo>
                  <a:pt x="18111470" y="4752086"/>
                  <a:pt x="18146903" y="4743450"/>
                  <a:pt x="18182462" y="4734814"/>
                </a:cubicBezTo>
                <a:cubicBezTo>
                  <a:pt x="18218023" y="4726178"/>
                  <a:pt x="18253711" y="4717542"/>
                  <a:pt x="18289270" y="4708906"/>
                </a:cubicBezTo>
                <a:cubicBezTo>
                  <a:pt x="18346039" y="4695190"/>
                  <a:pt x="18402936" y="4681474"/>
                  <a:pt x="18459832" y="4667885"/>
                </a:cubicBezTo>
                <a:lnTo>
                  <a:pt x="18461990" y="4677156"/>
                </a:lnTo>
                <a:lnTo>
                  <a:pt x="18459832" y="4667885"/>
                </a:lnTo>
                <a:cubicBezTo>
                  <a:pt x="20288759" y="4230878"/>
                  <a:pt x="22264751" y="3954018"/>
                  <a:pt x="24333582" y="3932555"/>
                </a:cubicBezTo>
                <a:lnTo>
                  <a:pt x="24333836" y="3951605"/>
                </a:lnTo>
                <a:cubicBezTo>
                  <a:pt x="22266529" y="3973068"/>
                  <a:pt x="20292061" y="4249674"/>
                  <a:pt x="18464403" y="4686427"/>
                </a:cubicBezTo>
                <a:cubicBezTo>
                  <a:pt x="18407508" y="4700016"/>
                  <a:pt x="18350737" y="4713605"/>
                  <a:pt x="18293969" y="4727321"/>
                </a:cubicBezTo>
                <a:cubicBezTo>
                  <a:pt x="18258283" y="4735957"/>
                  <a:pt x="18222722" y="4744593"/>
                  <a:pt x="18187161" y="4753229"/>
                </a:cubicBezTo>
                <a:cubicBezTo>
                  <a:pt x="18151602" y="4761865"/>
                  <a:pt x="18116169" y="4770501"/>
                  <a:pt x="18080735" y="4779010"/>
                </a:cubicBezTo>
                <a:cubicBezTo>
                  <a:pt x="17561941" y="4902835"/>
                  <a:pt x="17047845" y="5021199"/>
                  <a:pt x="16524224" y="5029835"/>
                </a:cubicBezTo>
                <a:lnTo>
                  <a:pt x="16524097" y="5020310"/>
                </a:lnTo>
                <a:lnTo>
                  <a:pt x="16524224" y="5029835"/>
                </a:lnTo>
                <a:cubicBezTo>
                  <a:pt x="16215868" y="5035042"/>
                  <a:pt x="15901161" y="4995926"/>
                  <a:pt x="15613508" y="4906264"/>
                </a:cubicBezTo>
                <a:cubicBezTo>
                  <a:pt x="15290546" y="4805680"/>
                  <a:pt x="15006447" y="4636643"/>
                  <a:pt x="14831949" y="4409059"/>
                </a:cubicBezTo>
                <a:lnTo>
                  <a:pt x="14839569" y="4403217"/>
                </a:lnTo>
                <a:lnTo>
                  <a:pt x="14832076" y="4409059"/>
                </a:lnTo>
                <a:cubicBezTo>
                  <a:pt x="14812899" y="4384294"/>
                  <a:pt x="14795246" y="4359021"/>
                  <a:pt x="14778610" y="4333367"/>
                </a:cubicBezTo>
                <a:cubicBezTo>
                  <a:pt x="14687423" y="4192524"/>
                  <a:pt x="14630782" y="4038346"/>
                  <a:pt x="14572869" y="3880993"/>
                </a:cubicBezTo>
                <a:cubicBezTo>
                  <a:pt x="14511401" y="3713861"/>
                  <a:pt x="14448283" y="3542665"/>
                  <a:pt x="14341221" y="3376930"/>
                </a:cubicBezTo>
                <a:cubicBezTo>
                  <a:pt x="14315948" y="3337560"/>
                  <a:pt x="14288136" y="3298698"/>
                  <a:pt x="14257020" y="3260344"/>
                </a:cubicBezTo>
                <a:cubicBezTo>
                  <a:pt x="14051153" y="3005709"/>
                  <a:pt x="13741654" y="2836672"/>
                  <a:pt x="13394944" y="2741676"/>
                </a:cubicBezTo>
                <a:cubicBezTo>
                  <a:pt x="13014961" y="2637409"/>
                  <a:pt x="12587224" y="2614803"/>
                  <a:pt x="12198477" y="2684145"/>
                </a:cubicBezTo>
                <a:cubicBezTo>
                  <a:pt x="11772265" y="2760091"/>
                  <a:pt x="11349228" y="2926461"/>
                  <a:pt x="10958322" y="3132836"/>
                </a:cubicBezTo>
                <a:lnTo>
                  <a:pt x="10953877" y="3124454"/>
                </a:lnTo>
                <a:lnTo>
                  <a:pt x="10958322" y="3132836"/>
                </a:lnTo>
                <a:cubicBezTo>
                  <a:pt x="10850118" y="3190113"/>
                  <a:pt x="10747883" y="3251327"/>
                  <a:pt x="10646664" y="3311906"/>
                </a:cubicBezTo>
                <a:cubicBezTo>
                  <a:pt x="10478897" y="3412363"/>
                  <a:pt x="10314178" y="3511042"/>
                  <a:pt x="10131425" y="3585718"/>
                </a:cubicBezTo>
                <a:lnTo>
                  <a:pt x="10127869" y="3576955"/>
                </a:lnTo>
                <a:lnTo>
                  <a:pt x="10131425" y="3585718"/>
                </a:lnTo>
                <a:cubicBezTo>
                  <a:pt x="9515475" y="3837559"/>
                  <a:pt x="8603869" y="3767709"/>
                  <a:pt x="8317865" y="3315208"/>
                </a:cubicBezTo>
                <a:lnTo>
                  <a:pt x="8325866" y="3310128"/>
                </a:lnTo>
                <a:lnTo>
                  <a:pt x="8317865" y="3315208"/>
                </a:lnTo>
                <a:cubicBezTo>
                  <a:pt x="8250301" y="3209290"/>
                  <a:pt x="8224647" y="3097149"/>
                  <a:pt x="8215122" y="2981706"/>
                </a:cubicBezTo>
                <a:cubicBezTo>
                  <a:pt x="8207756" y="2892933"/>
                  <a:pt x="8211185" y="2801747"/>
                  <a:pt x="8214614" y="2709926"/>
                </a:cubicBezTo>
                <a:cubicBezTo>
                  <a:pt x="8221726" y="2517140"/>
                  <a:pt x="8228838" y="2321814"/>
                  <a:pt x="8139938" y="2133727"/>
                </a:cubicBezTo>
                <a:cubicBezTo>
                  <a:pt x="7932420" y="1694561"/>
                  <a:pt x="7231507" y="1457071"/>
                  <a:pt x="6632829" y="1475994"/>
                </a:cubicBezTo>
                <a:cubicBezTo>
                  <a:pt x="6522847" y="1479423"/>
                  <a:pt x="6415532" y="1489202"/>
                  <a:pt x="6310249" y="1503807"/>
                </a:cubicBezTo>
                <a:lnTo>
                  <a:pt x="6308979" y="1494409"/>
                </a:lnTo>
                <a:lnTo>
                  <a:pt x="6310249" y="1503807"/>
                </a:lnTo>
                <a:cubicBezTo>
                  <a:pt x="6036437" y="1542034"/>
                  <a:pt x="5774436" y="1612773"/>
                  <a:pt x="5515102" y="1692275"/>
                </a:cubicBezTo>
                <a:cubicBezTo>
                  <a:pt x="5423662" y="1720342"/>
                  <a:pt x="5332476" y="1749425"/>
                  <a:pt x="5241290" y="1778508"/>
                </a:cubicBezTo>
                <a:cubicBezTo>
                  <a:pt x="5150104" y="1807591"/>
                  <a:pt x="5058537" y="1836801"/>
                  <a:pt x="4966716" y="1864995"/>
                </a:cubicBezTo>
                <a:lnTo>
                  <a:pt x="4963922" y="1855851"/>
                </a:lnTo>
                <a:lnTo>
                  <a:pt x="4966716" y="1864995"/>
                </a:lnTo>
                <a:cubicBezTo>
                  <a:pt x="4422648" y="2031619"/>
                  <a:pt x="3797046" y="2172462"/>
                  <a:pt x="3175127" y="2059051"/>
                </a:cubicBezTo>
                <a:lnTo>
                  <a:pt x="3176778" y="2049653"/>
                </a:lnTo>
                <a:lnTo>
                  <a:pt x="3175127" y="2059051"/>
                </a:lnTo>
                <a:cubicBezTo>
                  <a:pt x="2898013" y="2008632"/>
                  <a:pt x="2595372" y="1898904"/>
                  <a:pt x="2297430" y="1763649"/>
                </a:cubicBezTo>
                <a:lnTo>
                  <a:pt x="2301367" y="1755013"/>
                </a:lnTo>
                <a:lnTo>
                  <a:pt x="2297430" y="1763649"/>
                </a:lnTo>
                <a:cubicBezTo>
                  <a:pt x="2079498" y="1664843"/>
                  <a:pt x="1862963" y="1561846"/>
                  <a:pt x="1627886" y="1426337"/>
                </a:cubicBezTo>
                <a:cubicBezTo>
                  <a:pt x="1351153" y="1267206"/>
                  <a:pt x="1034288" y="1068197"/>
                  <a:pt x="763778" y="835152"/>
                </a:cubicBezTo>
                <a:lnTo>
                  <a:pt x="770001" y="827913"/>
                </a:lnTo>
                <a:lnTo>
                  <a:pt x="763778" y="835152"/>
                </a:lnTo>
                <a:cubicBezTo>
                  <a:pt x="425323" y="543560"/>
                  <a:pt x="153924" y="230505"/>
                  <a:pt x="0" y="1092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"/>
          <p:cNvSpPr/>
          <p:nvPr/>
        </p:nvSpPr>
        <p:spPr>
          <a:xfrm>
            <a:off x="36331" y="4989172"/>
            <a:ext cx="18246185" cy="3896963"/>
          </a:xfrm>
          <a:custGeom>
            <a:rect b="b" l="l" r="r" t="t"/>
            <a:pathLst>
              <a:path extrusionOk="0" h="5195951" w="24328247">
                <a:moveTo>
                  <a:pt x="15494" y="0"/>
                </a:moveTo>
                <a:cubicBezTo>
                  <a:pt x="166116" y="208661"/>
                  <a:pt x="427101" y="516509"/>
                  <a:pt x="751840" y="814832"/>
                </a:cubicBezTo>
                <a:cubicBezTo>
                  <a:pt x="1007745" y="1050036"/>
                  <a:pt x="1306703" y="1262507"/>
                  <a:pt x="1574927" y="1440688"/>
                </a:cubicBezTo>
                <a:lnTo>
                  <a:pt x="1569720" y="1448562"/>
                </a:lnTo>
                <a:lnTo>
                  <a:pt x="1574927" y="1440561"/>
                </a:lnTo>
                <a:cubicBezTo>
                  <a:pt x="1802765" y="1591691"/>
                  <a:pt x="2017522" y="1714754"/>
                  <a:pt x="2231263" y="1827403"/>
                </a:cubicBezTo>
                <a:lnTo>
                  <a:pt x="2226818" y="1835785"/>
                </a:lnTo>
                <a:lnTo>
                  <a:pt x="2231263" y="1827403"/>
                </a:lnTo>
                <a:cubicBezTo>
                  <a:pt x="2525649" y="1982470"/>
                  <a:pt x="2819146" y="2102866"/>
                  <a:pt x="3084322" y="2150999"/>
                </a:cubicBezTo>
                <a:cubicBezTo>
                  <a:pt x="3712464" y="2265172"/>
                  <a:pt x="4349369" y="2112645"/>
                  <a:pt x="4907026" y="1931035"/>
                </a:cubicBezTo>
                <a:lnTo>
                  <a:pt x="4909947" y="1940052"/>
                </a:lnTo>
                <a:lnTo>
                  <a:pt x="4907026" y="1931035"/>
                </a:lnTo>
                <a:cubicBezTo>
                  <a:pt x="5000752" y="1900555"/>
                  <a:pt x="5094097" y="1868932"/>
                  <a:pt x="5187569" y="1837182"/>
                </a:cubicBezTo>
                <a:cubicBezTo>
                  <a:pt x="5281041" y="1805432"/>
                  <a:pt x="5374513" y="1773809"/>
                  <a:pt x="5468493" y="1743329"/>
                </a:cubicBezTo>
                <a:cubicBezTo>
                  <a:pt x="5736336" y="1656080"/>
                  <a:pt x="6007862" y="1577594"/>
                  <a:pt x="6292342" y="1533271"/>
                </a:cubicBezTo>
                <a:lnTo>
                  <a:pt x="6293866" y="1542669"/>
                </a:lnTo>
                <a:lnTo>
                  <a:pt x="6292342" y="1533271"/>
                </a:lnTo>
                <a:cubicBezTo>
                  <a:pt x="6401308" y="1516253"/>
                  <a:pt x="6512687" y="1504315"/>
                  <a:pt x="6626733" y="1499235"/>
                </a:cubicBezTo>
                <a:lnTo>
                  <a:pt x="6627114" y="1508760"/>
                </a:lnTo>
                <a:lnTo>
                  <a:pt x="6626733" y="1499235"/>
                </a:lnTo>
                <a:cubicBezTo>
                  <a:pt x="7244842" y="1470406"/>
                  <a:pt x="7977378" y="1707896"/>
                  <a:pt x="8186801" y="2170303"/>
                </a:cubicBezTo>
                <a:lnTo>
                  <a:pt x="8178165" y="2174240"/>
                </a:lnTo>
                <a:lnTo>
                  <a:pt x="8186801" y="2170303"/>
                </a:lnTo>
                <a:cubicBezTo>
                  <a:pt x="8277352" y="2368042"/>
                  <a:pt x="8263763" y="2574163"/>
                  <a:pt x="8250682" y="2773299"/>
                </a:cubicBezTo>
                <a:cubicBezTo>
                  <a:pt x="8244459" y="2868549"/>
                  <a:pt x="8238363" y="2962021"/>
                  <a:pt x="8243443" y="3053207"/>
                </a:cubicBezTo>
                <a:cubicBezTo>
                  <a:pt x="8249412" y="3171571"/>
                  <a:pt x="8272780" y="3285363"/>
                  <a:pt x="8337550" y="3392932"/>
                </a:cubicBezTo>
                <a:cubicBezTo>
                  <a:pt x="8614283" y="3854704"/>
                  <a:pt x="9535033" y="3937254"/>
                  <a:pt x="10171430" y="3692017"/>
                </a:cubicBezTo>
                <a:cubicBezTo>
                  <a:pt x="10367899" y="3616325"/>
                  <a:pt x="10545953" y="3514852"/>
                  <a:pt x="10728579" y="3410839"/>
                </a:cubicBezTo>
                <a:cubicBezTo>
                  <a:pt x="10818241" y="3359658"/>
                  <a:pt x="10909046" y="3307969"/>
                  <a:pt x="11003534" y="3258566"/>
                </a:cubicBezTo>
                <a:cubicBezTo>
                  <a:pt x="11393043" y="3054985"/>
                  <a:pt x="11806682" y="2879852"/>
                  <a:pt x="12232513" y="2790317"/>
                </a:cubicBezTo>
                <a:lnTo>
                  <a:pt x="12234418" y="2799588"/>
                </a:lnTo>
                <a:lnTo>
                  <a:pt x="12232513" y="2790317"/>
                </a:lnTo>
                <a:cubicBezTo>
                  <a:pt x="12619990" y="2708783"/>
                  <a:pt x="13054710" y="2716022"/>
                  <a:pt x="13441045" y="2809621"/>
                </a:cubicBezTo>
                <a:cubicBezTo>
                  <a:pt x="13794360" y="2895346"/>
                  <a:pt x="14110970" y="3058795"/>
                  <a:pt x="14315694" y="3316097"/>
                </a:cubicBezTo>
                <a:lnTo>
                  <a:pt x="14308201" y="3322066"/>
                </a:lnTo>
                <a:lnTo>
                  <a:pt x="14315694" y="3316097"/>
                </a:lnTo>
                <a:cubicBezTo>
                  <a:pt x="14346428" y="3354705"/>
                  <a:pt x="14373859" y="3393948"/>
                  <a:pt x="14398371" y="3433826"/>
                </a:cubicBezTo>
                <a:lnTo>
                  <a:pt x="14390243" y="3438779"/>
                </a:lnTo>
                <a:lnTo>
                  <a:pt x="14398371" y="3433826"/>
                </a:lnTo>
                <a:cubicBezTo>
                  <a:pt x="14505685" y="3607435"/>
                  <a:pt x="14560804" y="3788664"/>
                  <a:pt x="14614271" y="3964432"/>
                </a:cubicBezTo>
                <a:cubicBezTo>
                  <a:pt x="14665452" y="4132453"/>
                  <a:pt x="14714983" y="4295267"/>
                  <a:pt x="14806803" y="4443730"/>
                </a:cubicBezTo>
                <a:cubicBezTo>
                  <a:pt x="14814932" y="4456811"/>
                  <a:pt x="14823312" y="4469765"/>
                  <a:pt x="14832076" y="4482592"/>
                </a:cubicBezTo>
                <a:cubicBezTo>
                  <a:pt x="14989684" y="4715002"/>
                  <a:pt x="15260701" y="4893056"/>
                  <a:pt x="15577184" y="5006213"/>
                </a:cubicBezTo>
                <a:lnTo>
                  <a:pt x="15574009" y="5015230"/>
                </a:lnTo>
                <a:lnTo>
                  <a:pt x="15577184" y="5006213"/>
                </a:lnTo>
                <a:cubicBezTo>
                  <a:pt x="15858744" y="5106797"/>
                  <a:pt x="16172308" y="5158613"/>
                  <a:pt x="16481807" y="5165344"/>
                </a:cubicBezTo>
                <a:cubicBezTo>
                  <a:pt x="17008602" y="5176901"/>
                  <a:pt x="17531460" y="5077841"/>
                  <a:pt x="18059273" y="4970907"/>
                </a:cubicBezTo>
                <a:lnTo>
                  <a:pt x="18061178" y="4980305"/>
                </a:lnTo>
                <a:lnTo>
                  <a:pt x="18059273" y="4971034"/>
                </a:lnTo>
                <a:cubicBezTo>
                  <a:pt x="18119725" y="4958715"/>
                  <a:pt x="18180177" y="4946269"/>
                  <a:pt x="18240757" y="4933696"/>
                </a:cubicBezTo>
                <a:cubicBezTo>
                  <a:pt x="18301334" y="4921123"/>
                  <a:pt x="18362041" y="4908677"/>
                  <a:pt x="18422747" y="4896231"/>
                </a:cubicBezTo>
                <a:cubicBezTo>
                  <a:pt x="18431509" y="4894453"/>
                  <a:pt x="18440400" y="4892675"/>
                  <a:pt x="18449162" y="4890897"/>
                </a:cubicBezTo>
                <a:cubicBezTo>
                  <a:pt x="20304379" y="4513580"/>
                  <a:pt x="22280880" y="4291965"/>
                  <a:pt x="24328247" y="4302506"/>
                </a:cubicBezTo>
                <a:lnTo>
                  <a:pt x="24328120" y="4321556"/>
                </a:lnTo>
                <a:cubicBezTo>
                  <a:pt x="22282277" y="4311015"/>
                  <a:pt x="20307046" y="4532503"/>
                  <a:pt x="18452973" y="4909566"/>
                </a:cubicBezTo>
                <a:lnTo>
                  <a:pt x="18451068" y="4900295"/>
                </a:lnTo>
                <a:lnTo>
                  <a:pt x="18452973" y="4909566"/>
                </a:lnTo>
                <a:cubicBezTo>
                  <a:pt x="18444211" y="4911344"/>
                  <a:pt x="18435320" y="4913122"/>
                  <a:pt x="18426558" y="4914900"/>
                </a:cubicBezTo>
                <a:cubicBezTo>
                  <a:pt x="18365851" y="4927346"/>
                  <a:pt x="18305272" y="4939792"/>
                  <a:pt x="18244566" y="4952238"/>
                </a:cubicBezTo>
                <a:cubicBezTo>
                  <a:pt x="18183861" y="4964684"/>
                  <a:pt x="18123536" y="4977130"/>
                  <a:pt x="18063084" y="4989576"/>
                </a:cubicBezTo>
                <a:cubicBezTo>
                  <a:pt x="17535398" y="5096383"/>
                  <a:pt x="17010635" y="5195951"/>
                  <a:pt x="16481425" y="5184394"/>
                </a:cubicBezTo>
                <a:lnTo>
                  <a:pt x="16481679" y="5174869"/>
                </a:lnTo>
                <a:lnTo>
                  <a:pt x="16481425" y="5184394"/>
                </a:lnTo>
                <a:cubicBezTo>
                  <a:pt x="16170148" y="5177663"/>
                  <a:pt x="15854553" y="5125466"/>
                  <a:pt x="15570836" y="5024120"/>
                </a:cubicBezTo>
                <a:cubicBezTo>
                  <a:pt x="15252066" y="4910201"/>
                  <a:pt x="14977111" y="4730242"/>
                  <a:pt x="14816455" y="4493260"/>
                </a:cubicBezTo>
                <a:lnTo>
                  <a:pt x="14824329" y="4487926"/>
                </a:lnTo>
                <a:lnTo>
                  <a:pt x="14816455" y="4493260"/>
                </a:lnTo>
                <a:cubicBezTo>
                  <a:pt x="14807566" y="4480179"/>
                  <a:pt x="14798929" y="4466971"/>
                  <a:pt x="14790674" y="4453636"/>
                </a:cubicBezTo>
                <a:cubicBezTo>
                  <a:pt x="14697329" y="4302633"/>
                  <a:pt x="14647165" y="4137533"/>
                  <a:pt x="14596111" y="3969893"/>
                </a:cubicBezTo>
                <a:cubicBezTo>
                  <a:pt x="14542516" y="3793871"/>
                  <a:pt x="14488034" y="3614928"/>
                  <a:pt x="14382116" y="3443732"/>
                </a:cubicBezTo>
                <a:cubicBezTo>
                  <a:pt x="14357986" y="3404489"/>
                  <a:pt x="14331189" y="3365881"/>
                  <a:pt x="14300836" y="3327908"/>
                </a:cubicBezTo>
                <a:cubicBezTo>
                  <a:pt x="14099541" y="3075051"/>
                  <a:pt x="13787374" y="2913253"/>
                  <a:pt x="13436600" y="2828163"/>
                </a:cubicBezTo>
                <a:lnTo>
                  <a:pt x="13438887" y="2818892"/>
                </a:lnTo>
                <a:lnTo>
                  <a:pt x="13436600" y="2828163"/>
                </a:lnTo>
                <a:cubicBezTo>
                  <a:pt x="13053061" y="2735199"/>
                  <a:pt x="12621134" y="2727960"/>
                  <a:pt x="12236577" y="2808986"/>
                </a:cubicBezTo>
                <a:cubicBezTo>
                  <a:pt x="11813159" y="2898013"/>
                  <a:pt x="11401172" y="3072384"/>
                  <a:pt x="11012551" y="3275457"/>
                </a:cubicBezTo>
                <a:lnTo>
                  <a:pt x="11008107" y="3267075"/>
                </a:lnTo>
                <a:lnTo>
                  <a:pt x="11012551" y="3275457"/>
                </a:lnTo>
                <a:cubicBezTo>
                  <a:pt x="10918445" y="3324733"/>
                  <a:pt x="10828021" y="3376295"/>
                  <a:pt x="10738232" y="3427476"/>
                </a:cubicBezTo>
                <a:cubicBezTo>
                  <a:pt x="10555859" y="3531362"/>
                  <a:pt x="10376535" y="3633597"/>
                  <a:pt x="10178542" y="3709924"/>
                </a:cubicBezTo>
                <a:lnTo>
                  <a:pt x="10175113" y="3701034"/>
                </a:lnTo>
                <a:lnTo>
                  <a:pt x="10178542" y="3709924"/>
                </a:lnTo>
                <a:cubicBezTo>
                  <a:pt x="9540113" y="3955923"/>
                  <a:pt x="8605901" y="3877437"/>
                  <a:pt x="8321422" y="3402838"/>
                </a:cubicBezTo>
                <a:lnTo>
                  <a:pt x="8329549" y="3397885"/>
                </a:lnTo>
                <a:lnTo>
                  <a:pt x="8321422" y="3402838"/>
                </a:lnTo>
                <a:cubicBezTo>
                  <a:pt x="8254492" y="3291713"/>
                  <a:pt x="8230744" y="3174492"/>
                  <a:pt x="8224648" y="3054350"/>
                </a:cubicBezTo>
                <a:lnTo>
                  <a:pt x="8234173" y="3053842"/>
                </a:lnTo>
                <a:lnTo>
                  <a:pt x="8224648" y="3054350"/>
                </a:lnTo>
                <a:cubicBezTo>
                  <a:pt x="8219567" y="2961894"/>
                  <a:pt x="8225663" y="2867152"/>
                  <a:pt x="8231886" y="2772156"/>
                </a:cubicBezTo>
                <a:cubicBezTo>
                  <a:pt x="8244967" y="2572385"/>
                  <a:pt x="8257922" y="2371090"/>
                  <a:pt x="8169657" y="2178431"/>
                </a:cubicBezTo>
                <a:cubicBezTo>
                  <a:pt x="7965440" y="1727327"/>
                  <a:pt x="7244080" y="1489837"/>
                  <a:pt x="6627876" y="1518539"/>
                </a:cubicBezTo>
                <a:cubicBezTo>
                  <a:pt x="6514592" y="1523746"/>
                  <a:pt x="6403976" y="1535430"/>
                  <a:pt x="6295644" y="1552448"/>
                </a:cubicBezTo>
                <a:cubicBezTo>
                  <a:pt x="6012688" y="1596517"/>
                  <a:pt x="5742305" y="1674622"/>
                  <a:pt x="5474716" y="1761744"/>
                </a:cubicBezTo>
                <a:cubicBezTo>
                  <a:pt x="5380863" y="1792351"/>
                  <a:pt x="5287519" y="1823974"/>
                  <a:pt x="5194046" y="1855597"/>
                </a:cubicBezTo>
                <a:cubicBezTo>
                  <a:pt x="5100575" y="1887220"/>
                  <a:pt x="5007229" y="1918843"/>
                  <a:pt x="4913376" y="1949450"/>
                </a:cubicBezTo>
                <a:cubicBezTo>
                  <a:pt x="4355084" y="2131187"/>
                  <a:pt x="3714496" y="2285111"/>
                  <a:pt x="3081401" y="2170049"/>
                </a:cubicBezTo>
                <a:lnTo>
                  <a:pt x="3083052" y="2160651"/>
                </a:lnTo>
                <a:lnTo>
                  <a:pt x="3081401" y="2170049"/>
                </a:lnTo>
                <a:cubicBezTo>
                  <a:pt x="2813431" y="2121408"/>
                  <a:pt x="2518029" y="2000123"/>
                  <a:pt x="2222881" y="1844548"/>
                </a:cubicBezTo>
                <a:cubicBezTo>
                  <a:pt x="2008632" y="1731645"/>
                  <a:pt x="1793494" y="1608328"/>
                  <a:pt x="1564894" y="1456690"/>
                </a:cubicBezTo>
                <a:cubicBezTo>
                  <a:pt x="1296289" y="1278382"/>
                  <a:pt x="996442" y="1065149"/>
                  <a:pt x="739394" y="829056"/>
                </a:cubicBezTo>
                <a:lnTo>
                  <a:pt x="745871" y="822071"/>
                </a:lnTo>
                <a:lnTo>
                  <a:pt x="739394" y="829056"/>
                </a:lnTo>
                <a:cubicBezTo>
                  <a:pt x="413258" y="529717"/>
                  <a:pt x="151384" y="220853"/>
                  <a:pt x="0" y="1117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"/>
          <p:cNvSpPr/>
          <p:nvPr/>
        </p:nvSpPr>
        <p:spPr>
          <a:xfrm>
            <a:off x="40981" y="4854473"/>
            <a:ext cx="18240946" cy="4027647"/>
          </a:xfrm>
          <a:custGeom>
            <a:rect b="b" l="l" r="r" t="t"/>
            <a:pathLst>
              <a:path extrusionOk="0" h="5370195" w="24321262">
                <a:moveTo>
                  <a:pt x="15240" y="0"/>
                </a:moveTo>
                <a:cubicBezTo>
                  <a:pt x="163576" y="198882"/>
                  <a:pt x="415544" y="502793"/>
                  <a:pt x="727075" y="808863"/>
                </a:cubicBezTo>
                <a:cubicBezTo>
                  <a:pt x="969899" y="1047369"/>
                  <a:pt x="1251712" y="1274318"/>
                  <a:pt x="1512316" y="1471041"/>
                </a:cubicBezTo>
                <a:cubicBezTo>
                  <a:pt x="1733677" y="1638300"/>
                  <a:pt x="1946910" y="1781810"/>
                  <a:pt x="2157095" y="1908175"/>
                </a:cubicBezTo>
                <a:lnTo>
                  <a:pt x="2152142" y="1916303"/>
                </a:lnTo>
                <a:lnTo>
                  <a:pt x="2157095" y="1908175"/>
                </a:lnTo>
                <a:cubicBezTo>
                  <a:pt x="2448052" y="2083181"/>
                  <a:pt x="2734691" y="2214626"/>
                  <a:pt x="2990088" y="2261362"/>
                </a:cubicBezTo>
                <a:lnTo>
                  <a:pt x="2988437" y="2270760"/>
                </a:lnTo>
                <a:lnTo>
                  <a:pt x="2990088" y="2261362"/>
                </a:lnTo>
                <a:cubicBezTo>
                  <a:pt x="3629533" y="2376170"/>
                  <a:pt x="4280408" y="2211070"/>
                  <a:pt x="4852797" y="2014982"/>
                </a:cubicBezTo>
                <a:lnTo>
                  <a:pt x="4855845" y="2023999"/>
                </a:lnTo>
                <a:lnTo>
                  <a:pt x="4852797" y="2014982"/>
                </a:lnTo>
                <a:cubicBezTo>
                  <a:pt x="4946142" y="1982724"/>
                  <a:pt x="5039233" y="1949450"/>
                  <a:pt x="5132451" y="1916176"/>
                </a:cubicBezTo>
                <a:cubicBezTo>
                  <a:pt x="5225669" y="1882902"/>
                  <a:pt x="5319141" y="1849374"/>
                  <a:pt x="5412994" y="1816989"/>
                </a:cubicBezTo>
                <a:cubicBezTo>
                  <a:pt x="5693410" y="1720215"/>
                  <a:pt x="5978144" y="1632331"/>
                  <a:pt x="6276594" y="1581277"/>
                </a:cubicBezTo>
                <a:lnTo>
                  <a:pt x="6278245" y="1590675"/>
                </a:lnTo>
                <a:lnTo>
                  <a:pt x="6276594" y="1581277"/>
                </a:lnTo>
                <a:cubicBezTo>
                  <a:pt x="6388862" y="1562100"/>
                  <a:pt x="6503416" y="1548257"/>
                  <a:pt x="6620383" y="1541145"/>
                </a:cubicBezTo>
                <a:lnTo>
                  <a:pt x="6621018" y="1550670"/>
                </a:lnTo>
                <a:lnTo>
                  <a:pt x="6620383" y="1541145"/>
                </a:lnTo>
                <a:cubicBezTo>
                  <a:pt x="7256018" y="1502664"/>
                  <a:pt x="8008239" y="1740154"/>
                  <a:pt x="8215503" y="2214626"/>
                </a:cubicBezTo>
                <a:lnTo>
                  <a:pt x="8206740" y="2218436"/>
                </a:lnTo>
                <a:lnTo>
                  <a:pt x="8215503" y="2214626"/>
                </a:lnTo>
                <a:cubicBezTo>
                  <a:pt x="8305292" y="2418080"/>
                  <a:pt x="8285734" y="2631059"/>
                  <a:pt x="8266938" y="2837815"/>
                </a:cubicBezTo>
                <a:cubicBezTo>
                  <a:pt x="8258048" y="2935478"/>
                  <a:pt x="8249285" y="3031744"/>
                  <a:pt x="8251825" y="3125724"/>
                </a:cubicBezTo>
                <a:cubicBezTo>
                  <a:pt x="8254619" y="3248787"/>
                  <a:pt x="8275955" y="3367659"/>
                  <a:pt x="8340344" y="3480308"/>
                </a:cubicBezTo>
                <a:cubicBezTo>
                  <a:pt x="8615680" y="3963924"/>
                  <a:pt x="9558782" y="4054602"/>
                  <a:pt x="10217912" y="3815461"/>
                </a:cubicBezTo>
                <a:cubicBezTo>
                  <a:pt x="10435590" y="3736594"/>
                  <a:pt x="10633202" y="3629025"/>
                  <a:pt x="10835640" y="3518916"/>
                </a:cubicBezTo>
                <a:cubicBezTo>
                  <a:pt x="10908538" y="3479292"/>
                  <a:pt x="10981944" y="3439414"/>
                  <a:pt x="11057001" y="3400425"/>
                </a:cubicBezTo>
                <a:cubicBezTo>
                  <a:pt x="11443716" y="3200146"/>
                  <a:pt x="11846306" y="3017266"/>
                  <a:pt x="12268962" y="2914396"/>
                </a:cubicBezTo>
                <a:cubicBezTo>
                  <a:pt x="12652375" y="2821051"/>
                  <a:pt x="13091159" y="2812796"/>
                  <a:pt x="13481050" y="2895346"/>
                </a:cubicBezTo>
                <a:cubicBezTo>
                  <a:pt x="13838556" y="2971038"/>
                  <a:pt x="14158341" y="3127502"/>
                  <a:pt x="14358493" y="3383153"/>
                </a:cubicBezTo>
                <a:lnTo>
                  <a:pt x="14351000" y="3388995"/>
                </a:lnTo>
                <a:lnTo>
                  <a:pt x="14358493" y="3383153"/>
                </a:lnTo>
                <a:cubicBezTo>
                  <a:pt x="14388592" y="3421507"/>
                  <a:pt x="14414755" y="3460623"/>
                  <a:pt x="14438249" y="3500247"/>
                </a:cubicBezTo>
                <a:cubicBezTo>
                  <a:pt x="14543406" y="3678428"/>
                  <a:pt x="14589125" y="3866896"/>
                  <a:pt x="14633575" y="4050792"/>
                </a:cubicBezTo>
                <a:cubicBezTo>
                  <a:pt x="14676756" y="4228973"/>
                  <a:pt x="14718919" y="4402582"/>
                  <a:pt x="14812391" y="4560951"/>
                </a:cubicBezTo>
                <a:cubicBezTo>
                  <a:pt x="14813533" y="4562983"/>
                  <a:pt x="14814805" y="4565015"/>
                  <a:pt x="14816074" y="4567047"/>
                </a:cubicBezTo>
                <a:cubicBezTo>
                  <a:pt x="14960092" y="4808220"/>
                  <a:pt x="15221839" y="4997069"/>
                  <a:pt x="15534258" y="5123561"/>
                </a:cubicBezTo>
                <a:cubicBezTo>
                  <a:pt x="15811882" y="5235956"/>
                  <a:pt x="16126332" y="5300472"/>
                  <a:pt x="16438499" y="5319268"/>
                </a:cubicBezTo>
                <a:lnTo>
                  <a:pt x="16437991" y="5328793"/>
                </a:lnTo>
                <a:lnTo>
                  <a:pt x="16438499" y="5319268"/>
                </a:lnTo>
                <a:cubicBezTo>
                  <a:pt x="16970755" y="5351018"/>
                  <a:pt x="17504157" y="5270754"/>
                  <a:pt x="18040984" y="5180838"/>
                </a:cubicBezTo>
                <a:lnTo>
                  <a:pt x="18042508" y="5190236"/>
                </a:lnTo>
                <a:lnTo>
                  <a:pt x="18040857" y="5180838"/>
                </a:lnTo>
                <a:cubicBezTo>
                  <a:pt x="18097500" y="5171186"/>
                  <a:pt x="18154142" y="5161534"/>
                  <a:pt x="18210910" y="5151882"/>
                </a:cubicBezTo>
                <a:cubicBezTo>
                  <a:pt x="18267681" y="5142230"/>
                  <a:pt x="18324449" y="5132451"/>
                  <a:pt x="18381218" y="5122799"/>
                </a:cubicBezTo>
                <a:cubicBezTo>
                  <a:pt x="18399759" y="5119624"/>
                  <a:pt x="18418302" y="5116576"/>
                  <a:pt x="18436844" y="5113401"/>
                </a:cubicBezTo>
                <a:lnTo>
                  <a:pt x="18438368" y="5122799"/>
                </a:lnTo>
                <a:lnTo>
                  <a:pt x="18436844" y="5113401"/>
                </a:lnTo>
                <a:cubicBezTo>
                  <a:pt x="20318603" y="4795647"/>
                  <a:pt x="22295357" y="4629404"/>
                  <a:pt x="24321262" y="4671822"/>
                </a:cubicBezTo>
                <a:lnTo>
                  <a:pt x="24320880" y="4690872"/>
                </a:lnTo>
                <a:cubicBezTo>
                  <a:pt x="22296374" y="4648581"/>
                  <a:pt x="20320762" y="4814697"/>
                  <a:pt x="18440019" y="5132197"/>
                </a:cubicBezTo>
                <a:cubicBezTo>
                  <a:pt x="18421477" y="5135372"/>
                  <a:pt x="18402934" y="5138420"/>
                  <a:pt x="18384393" y="5141595"/>
                </a:cubicBezTo>
                <a:cubicBezTo>
                  <a:pt x="18327624" y="5151247"/>
                  <a:pt x="18270856" y="5160899"/>
                  <a:pt x="18214085" y="5170678"/>
                </a:cubicBezTo>
                <a:cubicBezTo>
                  <a:pt x="18157317" y="5180457"/>
                  <a:pt x="18100675" y="5190109"/>
                  <a:pt x="18044032" y="5199634"/>
                </a:cubicBezTo>
                <a:cubicBezTo>
                  <a:pt x="17507330" y="5289550"/>
                  <a:pt x="16972026" y="5370195"/>
                  <a:pt x="16437355" y="5338318"/>
                </a:cubicBezTo>
                <a:cubicBezTo>
                  <a:pt x="16123412" y="5319522"/>
                  <a:pt x="15806928" y="5254498"/>
                  <a:pt x="15527147" y="5141341"/>
                </a:cubicBezTo>
                <a:lnTo>
                  <a:pt x="15530703" y="5132451"/>
                </a:lnTo>
                <a:lnTo>
                  <a:pt x="15527147" y="5141341"/>
                </a:lnTo>
                <a:cubicBezTo>
                  <a:pt x="15212441" y="5013960"/>
                  <a:pt x="14946631" y="4822952"/>
                  <a:pt x="14799691" y="4576953"/>
                </a:cubicBezTo>
                <a:lnTo>
                  <a:pt x="14807819" y="4572127"/>
                </a:lnTo>
                <a:lnTo>
                  <a:pt x="14799691" y="4577080"/>
                </a:lnTo>
                <a:cubicBezTo>
                  <a:pt x="14798421" y="4575048"/>
                  <a:pt x="14797151" y="4572889"/>
                  <a:pt x="14796007" y="4570857"/>
                </a:cubicBezTo>
                <a:cubicBezTo>
                  <a:pt x="14700757" y="4409567"/>
                  <a:pt x="14658085" y="4233164"/>
                  <a:pt x="14615032" y="4055491"/>
                </a:cubicBezTo>
                <a:cubicBezTo>
                  <a:pt x="14570455" y="3871341"/>
                  <a:pt x="14525371" y="3685540"/>
                  <a:pt x="14421739" y="3510153"/>
                </a:cubicBezTo>
                <a:lnTo>
                  <a:pt x="14429994" y="3505327"/>
                </a:lnTo>
                <a:lnTo>
                  <a:pt x="14421866" y="3510153"/>
                </a:lnTo>
                <a:cubicBezTo>
                  <a:pt x="14398752" y="3471164"/>
                  <a:pt x="14372971" y="3432683"/>
                  <a:pt x="14343506" y="3395091"/>
                </a:cubicBezTo>
                <a:cubicBezTo>
                  <a:pt x="14147165" y="3144139"/>
                  <a:pt x="13832078" y="2989326"/>
                  <a:pt x="13477113" y="2914142"/>
                </a:cubicBezTo>
                <a:lnTo>
                  <a:pt x="13479145" y="2904871"/>
                </a:lnTo>
                <a:lnTo>
                  <a:pt x="13477113" y="2914142"/>
                </a:lnTo>
                <a:cubicBezTo>
                  <a:pt x="13090017" y="2832227"/>
                  <a:pt x="12654153" y="2840355"/>
                  <a:pt x="12273407" y="2933065"/>
                </a:cubicBezTo>
                <a:lnTo>
                  <a:pt x="12271121" y="2923794"/>
                </a:lnTo>
                <a:lnTo>
                  <a:pt x="12273407" y="2933065"/>
                </a:lnTo>
                <a:cubicBezTo>
                  <a:pt x="11852910" y="3035554"/>
                  <a:pt x="11451971" y="3217418"/>
                  <a:pt x="11065764" y="3417570"/>
                </a:cubicBezTo>
                <a:lnTo>
                  <a:pt x="11061319" y="3409061"/>
                </a:lnTo>
                <a:lnTo>
                  <a:pt x="11065764" y="3417570"/>
                </a:lnTo>
                <a:cubicBezTo>
                  <a:pt x="10990834" y="3456432"/>
                  <a:pt x="10917555" y="3496310"/>
                  <a:pt x="10844657" y="3535934"/>
                </a:cubicBezTo>
                <a:cubicBezTo>
                  <a:pt x="10642473" y="3645916"/>
                  <a:pt x="10443591" y="3754120"/>
                  <a:pt x="10224389" y="3833622"/>
                </a:cubicBezTo>
                <a:lnTo>
                  <a:pt x="10221087" y="3824605"/>
                </a:lnTo>
                <a:lnTo>
                  <a:pt x="10224389" y="3833622"/>
                </a:lnTo>
                <a:cubicBezTo>
                  <a:pt x="9563608" y="4073525"/>
                  <a:pt x="8606536" y="3986784"/>
                  <a:pt x="8323707" y="3490087"/>
                </a:cubicBezTo>
                <a:lnTo>
                  <a:pt x="8331962" y="3485388"/>
                </a:lnTo>
                <a:lnTo>
                  <a:pt x="8323707" y="3490087"/>
                </a:lnTo>
                <a:cubicBezTo>
                  <a:pt x="8257159" y="3373755"/>
                  <a:pt x="8235569" y="3251454"/>
                  <a:pt x="8232775" y="3126486"/>
                </a:cubicBezTo>
                <a:lnTo>
                  <a:pt x="8242300" y="3126232"/>
                </a:lnTo>
                <a:lnTo>
                  <a:pt x="8232775" y="3126486"/>
                </a:lnTo>
                <a:cubicBezTo>
                  <a:pt x="8230235" y="3031109"/>
                  <a:pt x="8239125" y="2933827"/>
                  <a:pt x="8247888" y="2836291"/>
                </a:cubicBezTo>
                <a:cubicBezTo>
                  <a:pt x="8266811" y="2628773"/>
                  <a:pt x="8285480" y="2420747"/>
                  <a:pt x="8198104" y="2222627"/>
                </a:cubicBezTo>
                <a:cubicBezTo>
                  <a:pt x="7995920" y="1759966"/>
                  <a:pt x="7255510" y="1522095"/>
                  <a:pt x="6621653" y="1560576"/>
                </a:cubicBezTo>
                <a:cubicBezTo>
                  <a:pt x="6505321" y="1567561"/>
                  <a:pt x="6391529" y="1581404"/>
                  <a:pt x="6279896" y="1600454"/>
                </a:cubicBezTo>
                <a:cubicBezTo>
                  <a:pt x="5983097" y="1651254"/>
                  <a:pt x="5699506" y="1738757"/>
                  <a:pt x="5419344" y="1835404"/>
                </a:cubicBezTo>
                <a:cubicBezTo>
                  <a:pt x="5325618" y="1867789"/>
                  <a:pt x="5232273" y="1901190"/>
                  <a:pt x="5138928" y="1934464"/>
                </a:cubicBezTo>
                <a:cubicBezTo>
                  <a:pt x="5045710" y="1967738"/>
                  <a:pt x="4952619" y="2001139"/>
                  <a:pt x="4859147" y="2033397"/>
                </a:cubicBezTo>
                <a:cubicBezTo>
                  <a:pt x="4286123" y="2229739"/>
                  <a:pt x="3631311" y="2396236"/>
                  <a:pt x="2986913" y="2280539"/>
                </a:cubicBezTo>
                <a:cubicBezTo>
                  <a:pt x="2728214" y="2233295"/>
                  <a:pt x="2439289" y="2100580"/>
                  <a:pt x="2147443" y="1924939"/>
                </a:cubicBezTo>
                <a:cubicBezTo>
                  <a:pt x="1936750" y="1798193"/>
                  <a:pt x="1722882" y="1654302"/>
                  <a:pt x="1501013" y="1486662"/>
                </a:cubicBezTo>
                <a:lnTo>
                  <a:pt x="1506728" y="1479042"/>
                </a:lnTo>
                <a:lnTo>
                  <a:pt x="1501013" y="1486662"/>
                </a:lnTo>
                <a:cubicBezTo>
                  <a:pt x="1240028" y="1289304"/>
                  <a:pt x="957326" y="1061847"/>
                  <a:pt x="713740" y="822452"/>
                </a:cubicBezTo>
                <a:lnTo>
                  <a:pt x="720471" y="815721"/>
                </a:lnTo>
                <a:lnTo>
                  <a:pt x="713740" y="822579"/>
                </a:lnTo>
                <a:cubicBezTo>
                  <a:pt x="401447" y="515747"/>
                  <a:pt x="148844" y="210947"/>
                  <a:pt x="0" y="1143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"/>
          <p:cNvSpPr/>
          <p:nvPr/>
        </p:nvSpPr>
        <p:spPr>
          <a:xfrm>
            <a:off x="45771" y="4719880"/>
            <a:ext cx="18236184" cy="4158615"/>
          </a:xfrm>
          <a:custGeom>
            <a:rect b="b" l="l" r="r" t="t"/>
            <a:pathLst>
              <a:path extrusionOk="0" h="5544820" w="24314912">
                <a:moveTo>
                  <a:pt x="14986" y="0"/>
                </a:moveTo>
                <a:cubicBezTo>
                  <a:pt x="161036" y="189103"/>
                  <a:pt x="404368" y="489331"/>
                  <a:pt x="702310" y="802894"/>
                </a:cubicBezTo>
                <a:lnTo>
                  <a:pt x="695452" y="809498"/>
                </a:lnTo>
                <a:lnTo>
                  <a:pt x="702310" y="802894"/>
                </a:lnTo>
                <a:cubicBezTo>
                  <a:pt x="932180" y="1044702"/>
                  <a:pt x="1197102" y="1285875"/>
                  <a:pt x="1449578" y="1501521"/>
                </a:cubicBezTo>
                <a:lnTo>
                  <a:pt x="1443355" y="1508760"/>
                </a:lnTo>
                <a:lnTo>
                  <a:pt x="1449578" y="1501521"/>
                </a:lnTo>
                <a:cubicBezTo>
                  <a:pt x="1664462" y="1684909"/>
                  <a:pt x="1875790" y="1848485"/>
                  <a:pt x="2082800" y="1989074"/>
                </a:cubicBezTo>
                <a:lnTo>
                  <a:pt x="2077466" y="1996948"/>
                </a:lnTo>
                <a:lnTo>
                  <a:pt x="2082800" y="1989074"/>
                </a:lnTo>
                <a:cubicBezTo>
                  <a:pt x="2370201" y="2184146"/>
                  <a:pt x="2650109" y="2327148"/>
                  <a:pt x="2895854" y="2371598"/>
                </a:cubicBezTo>
                <a:lnTo>
                  <a:pt x="2894203" y="2380996"/>
                </a:lnTo>
                <a:lnTo>
                  <a:pt x="2895854" y="2371598"/>
                </a:lnTo>
                <a:cubicBezTo>
                  <a:pt x="3546094" y="2487930"/>
                  <a:pt x="4212209" y="2310130"/>
                  <a:pt x="4798695" y="2098802"/>
                </a:cubicBezTo>
                <a:lnTo>
                  <a:pt x="4801870" y="2107819"/>
                </a:lnTo>
                <a:lnTo>
                  <a:pt x="4798568" y="2098802"/>
                </a:lnTo>
                <a:cubicBezTo>
                  <a:pt x="4894961" y="2063877"/>
                  <a:pt x="4991227" y="2027809"/>
                  <a:pt x="5087493" y="1991741"/>
                </a:cubicBezTo>
                <a:cubicBezTo>
                  <a:pt x="5184013" y="1955546"/>
                  <a:pt x="5280660" y="1919224"/>
                  <a:pt x="5377815" y="1884045"/>
                </a:cubicBezTo>
                <a:cubicBezTo>
                  <a:pt x="5664454" y="1780286"/>
                  <a:pt x="5955665" y="1685671"/>
                  <a:pt x="6261100" y="1629029"/>
                </a:cubicBezTo>
                <a:cubicBezTo>
                  <a:pt x="6376543" y="1607693"/>
                  <a:pt x="6494145" y="1591564"/>
                  <a:pt x="6614668" y="1582801"/>
                </a:cubicBezTo>
                <a:lnTo>
                  <a:pt x="6615303" y="1592326"/>
                </a:lnTo>
                <a:lnTo>
                  <a:pt x="6614541" y="1582801"/>
                </a:lnTo>
                <a:cubicBezTo>
                  <a:pt x="7267575" y="1534541"/>
                  <a:pt x="8039354" y="1772285"/>
                  <a:pt x="8244967" y="2258568"/>
                </a:cubicBezTo>
                <a:lnTo>
                  <a:pt x="8236204" y="2262251"/>
                </a:lnTo>
                <a:lnTo>
                  <a:pt x="8244967" y="2258568"/>
                </a:lnTo>
                <a:cubicBezTo>
                  <a:pt x="8333867" y="2467610"/>
                  <a:pt x="8308340" y="2687320"/>
                  <a:pt x="8283575" y="2901442"/>
                </a:cubicBezTo>
                <a:cubicBezTo>
                  <a:pt x="8272018" y="3001645"/>
                  <a:pt x="8260588" y="3100578"/>
                  <a:pt x="8260715" y="3197606"/>
                </a:cubicBezTo>
                <a:cubicBezTo>
                  <a:pt x="8260588" y="3325368"/>
                  <a:pt x="8279511" y="3449447"/>
                  <a:pt x="8343646" y="3567049"/>
                </a:cubicBezTo>
                <a:cubicBezTo>
                  <a:pt x="8617585" y="4072509"/>
                  <a:pt x="9583039" y="4170807"/>
                  <a:pt x="10265029" y="3938270"/>
                </a:cubicBezTo>
                <a:cubicBezTo>
                  <a:pt x="10512552" y="3853942"/>
                  <a:pt x="10737469" y="3736467"/>
                  <a:pt x="10966958" y="3616579"/>
                </a:cubicBezTo>
                <a:cubicBezTo>
                  <a:pt x="11014710" y="3591687"/>
                  <a:pt x="11062589" y="3566668"/>
                  <a:pt x="11110976" y="3541776"/>
                </a:cubicBezTo>
                <a:cubicBezTo>
                  <a:pt x="11495024" y="3344799"/>
                  <a:pt x="11886311" y="3154299"/>
                  <a:pt x="12306046" y="3038094"/>
                </a:cubicBezTo>
                <a:lnTo>
                  <a:pt x="12308586" y="3047238"/>
                </a:lnTo>
                <a:lnTo>
                  <a:pt x="12306046" y="3038094"/>
                </a:lnTo>
                <a:cubicBezTo>
                  <a:pt x="12685522" y="2933065"/>
                  <a:pt x="13128244" y="2909062"/>
                  <a:pt x="13521817" y="2980563"/>
                </a:cubicBezTo>
                <a:lnTo>
                  <a:pt x="13520166" y="2989961"/>
                </a:lnTo>
                <a:lnTo>
                  <a:pt x="13521817" y="2980563"/>
                </a:lnTo>
                <a:cubicBezTo>
                  <a:pt x="13883513" y="3046349"/>
                  <a:pt x="14206601" y="3195447"/>
                  <a:pt x="14402055" y="3449828"/>
                </a:cubicBezTo>
                <a:lnTo>
                  <a:pt x="14394561" y="3455670"/>
                </a:lnTo>
                <a:lnTo>
                  <a:pt x="14402055" y="3449828"/>
                </a:lnTo>
                <a:cubicBezTo>
                  <a:pt x="14431391" y="3487928"/>
                  <a:pt x="14456664" y="3526790"/>
                  <a:pt x="14478889" y="3566541"/>
                </a:cubicBezTo>
                <a:lnTo>
                  <a:pt x="14470633" y="3571240"/>
                </a:lnTo>
                <a:lnTo>
                  <a:pt x="14478889" y="3566541"/>
                </a:lnTo>
                <a:cubicBezTo>
                  <a:pt x="14580997" y="3748278"/>
                  <a:pt x="14616304" y="3943096"/>
                  <a:pt x="14651101" y="4134358"/>
                </a:cubicBezTo>
                <a:cubicBezTo>
                  <a:pt x="14683740" y="4313555"/>
                  <a:pt x="14715744" y="4489323"/>
                  <a:pt x="14800581" y="4651375"/>
                </a:cubicBezTo>
                <a:cubicBezTo>
                  <a:pt x="14931136" y="4901438"/>
                  <a:pt x="15183993" y="5100701"/>
                  <a:pt x="15491968" y="5240782"/>
                </a:cubicBezTo>
                <a:lnTo>
                  <a:pt x="15488032" y="5249418"/>
                </a:lnTo>
                <a:lnTo>
                  <a:pt x="15491968" y="5240782"/>
                </a:lnTo>
                <a:cubicBezTo>
                  <a:pt x="15766033" y="5364480"/>
                  <a:pt x="16080867" y="5442839"/>
                  <a:pt x="16395828" y="5472938"/>
                </a:cubicBezTo>
                <a:cubicBezTo>
                  <a:pt x="16933418" y="5525643"/>
                  <a:pt x="17477867" y="5463159"/>
                  <a:pt x="18023458" y="5390388"/>
                </a:cubicBezTo>
                <a:lnTo>
                  <a:pt x="18024730" y="5399786"/>
                </a:lnTo>
                <a:lnTo>
                  <a:pt x="18023458" y="5390388"/>
                </a:lnTo>
                <a:cubicBezTo>
                  <a:pt x="18098135" y="5380355"/>
                  <a:pt x="18172938" y="5370068"/>
                  <a:pt x="18247614" y="5359781"/>
                </a:cubicBezTo>
                <a:cubicBezTo>
                  <a:pt x="18306923" y="5351653"/>
                  <a:pt x="18366233" y="5343525"/>
                  <a:pt x="18425414" y="5335524"/>
                </a:cubicBezTo>
                <a:cubicBezTo>
                  <a:pt x="20333462" y="5077460"/>
                  <a:pt x="22310853" y="4966589"/>
                  <a:pt x="24314912" y="5040757"/>
                </a:cubicBezTo>
                <a:lnTo>
                  <a:pt x="24314150" y="5059807"/>
                </a:lnTo>
                <a:cubicBezTo>
                  <a:pt x="22311232" y="4985639"/>
                  <a:pt x="20334986" y="5096510"/>
                  <a:pt x="18427828" y="5354447"/>
                </a:cubicBezTo>
                <a:lnTo>
                  <a:pt x="18426558" y="5345049"/>
                </a:lnTo>
                <a:lnTo>
                  <a:pt x="18427828" y="5354447"/>
                </a:lnTo>
                <a:cubicBezTo>
                  <a:pt x="18368645" y="5362448"/>
                  <a:pt x="18309336" y="5370576"/>
                  <a:pt x="18250028" y="5378704"/>
                </a:cubicBezTo>
                <a:cubicBezTo>
                  <a:pt x="18175224" y="5388991"/>
                  <a:pt x="18100548" y="5399278"/>
                  <a:pt x="18025745" y="5409311"/>
                </a:cubicBezTo>
                <a:cubicBezTo>
                  <a:pt x="17480154" y="5482082"/>
                  <a:pt x="16933799" y="5544820"/>
                  <a:pt x="16393795" y="5491861"/>
                </a:cubicBezTo>
                <a:lnTo>
                  <a:pt x="16394683" y="5482336"/>
                </a:lnTo>
                <a:lnTo>
                  <a:pt x="16393795" y="5491861"/>
                </a:lnTo>
                <a:cubicBezTo>
                  <a:pt x="16077058" y="5461635"/>
                  <a:pt x="15760065" y="5382768"/>
                  <a:pt x="15483967" y="5258181"/>
                </a:cubicBezTo>
                <a:cubicBezTo>
                  <a:pt x="15173832" y="5117084"/>
                  <a:pt x="14916785" y="4915408"/>
                  <a:pt x="14783562" y="4660138"/>
                </a:cubicBezTo>
                <a:lnTo>
                  <a:pt x="14791944" y="4655693"/>
                </a:lnTo>
                <a:lnTo>
                  <a:pt x="14783562" y="4660138"/>
                </a:lnTo>
                <a:cubicBezTo>
                  <a:pt x="14697203" y="4495165"/>
                  <a:pt x="14664690" y="4316349"/>
                  <a:pt x="14632306" y="4137660"/>
                </a:cubicBezTo>
                <a:cubicBezTo>
                  <a:pt x="14597508" y="3946017"/>
                  <a:pt x="14562456" y="3754247"/>
                  <a:pt x="14462253" y="3575812"/>
                </a:cubicBezTo>
                <a:cubicBezTo>
                  <a:pt x="14440407" y="3536823"/>
                  <a:pt x="14415643" y="3498850"/>
                  <a:pt x="14386941" y="3461385"/>
                </a:cubicBezTo>
                <a:cubicBezTo>
                  <a:pt x="14195425" y="3212211"/>
                  <a:pt x="13877544" y="3064637"/>
                  <a:pt x="13518388" y="2999232"/>
                </a:cubicBezTo>
                <a:cubicBezTo>
                  <a:pt x="13127736" y="2928239"/>
                  <a:pt x="12687935" y="2951988"/>
                  <a:pt x="12311126" y="3056382"/>
                </a:cubicBezTo>
                <a:cubicBezTo>
                  <a:pt x="11893423" y="3172079"/>
                  <a:pt x="11503533" y="3361817"/>
                  <a:pt x="11119612" y="3558667"/>
                </a:cubicBezTo>
                <a:lnTo>
                  <a:pt x="11115294" y="3550158"/>
                </a:lnTo>
                <a:lnTo>
                  <a:pt x="11119612" y="3558667"/>
                </a:lnTo>
                <a:cubicBezTo>
                  <a:pt x="11071352" y="3583432"/>
                  <a:pt x="11023473" y="3608451"/>
                  <a:pt x="10975721" y="3633343"/>
                </a:cubicBezTo>
                <a:cubicBezTo>
                  <a:pt x="10746486" y="3753104"/>
                  <a:pt x="10520172" y="3871214"/>
                  <a:pt x="10271125" y="3956177"/>
                </a:cubicBezTo>
                <a:lnTo>
                  <a:pt x="10268077" y="3947160"/>
                </a:lnTo>
                <a:lnTo>
                  <a:pt x="10271125" y="3956177"/>
                </a:lnTo>
                <a:cubicBezTo>
                  <a:pt x="9587865" y="4189222"/>
                  <a:pt x="8608060" y="4094988"/>
                  <a:pt x="8326882" y="3576066"/>
                </a:cubicBezTo>
                <a:lnTo>
                  <a:pt x="8335264" y="3571494"/>
                </a:lnTo>
                <a:lnTo>
                  <a:pt x="8326882" y="3576066"/>
                </a:lnTo>
                <a:cubicBezTo>
                  <a:pt x="8260842" y="3454654"/>
                  <a:pt x="8241538" y="3327146"/>
                  <a:pt x="8241665" y="3197479"/>
                </a:cubicBezTo>
                <a:lnTo>
                  <a:pt x="8251190" y="3197479"/>
                </a:lnTo>
                <a:lnTo>
                  <a:pt x="8241665" y="3197479"/>
                </a:lnTo>
                <a:cubicBezTo>
                  <a:pt x="8241665" y="3099181"/>
                  <a:pt x="8253095" y="2999105"/>
                  <a:pt x="8264652" y="2899156"/>
                </a:cubicBezTo>
                <a:cubicBezTo>
                  <a:pt x="8289417" y="2684145"/>
                  <a:pt x="8313928" y="2469515"/>
                  <a:pt x="8227441" y="2265807"/>
                </a:cubicBezTo>
                <a:cubicBezTo>
                  <a:pt x="8027035" y="1791589"/>
                  <a:pt x="7267448" y="1553464"/>
                  <a:pt x="6616065" y="1601724"/>
                </a:cubicBezTo>
                <a:cubicBezTo>
                  <a:pt x="6496304" y="1610487"/>
                  <a:pt x="6379464" y="1626362"/>
                  <a:pt x="6264656" y="1647698"/>
                </a:cubicBezTo>
                <a:lnTo>
                  <a:pt x="6262878" y="1638300"/>
                </a:lnTo>
                <a:lnTo>
                  <a:pt x="6264656" y="1647698"/>
                </a:lnTo>
                <a:cubicBezTo>
                  <a:pt x="5960872" y="1704086"/>
                  <a:pt x="5670677" y="1798320"/>
                  <a:pt x="5384419" y="1901952"/>
                </a:cubicBezTo>
                <a:cubicBezTo>
                  <a:pt x="5287391" y="1937131"/>
                  <a:pt x="5190871" y="1973326"/>
                  <a:pt x="5094351" y="2009521"/>
                </a:cubicBezTo>
                <a:cubicBezTo>
                  <a:pt x="4998085" y="2045589"/>
                  <a:pt x="4901819" y="2081784"/>
                  <a:pt x="4805172" y="2116709"/>
                </a:cubicBezTo>
                <a:cubicBezTo>
                  <a:pt x="4218051" y="2328291"/>
                  <a:pt x="3547872" y="2507615"/>
                  <a:pt x="2892552" y="2390394"/>
                </a:cubicBezTo>
                <a:cubicBezTo>
                  <a:pt x="2642870" y="2345182"/>
                  <a:pt x="2360295" y="2200402"/>
                  <a:pt x="2072132" y="2004949"/>
                </a:cubicBezTo>
                <a:cubicBezTo>
                  <a:pt x="1864487" y="1863979"/>
                  <a:pt x="1652651" y="1699895"/>
                  <a:pt x="1437259" y="1516126"/>
                </a:cubicBezTo>
                <a:cubicBezTo>
                  <a:pt x="1184402" y="1300226"/>
                  <a:pt x="918972" y="1058545"/>
                  <a:pt x="688467" y="816102"/>
                </a:cubicBezTo>
                <a:cubicBezTo>
                  <a:pt x="390017" y="501777"/>
                  <a:pt x="146177" y="201041"/>
                  <a:pt x="0" y="116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"/>
          <p:cNvSpPr/>
          <p:nvPr/>
        </p:nvSpPr>
        <p:spPr>
          <a:xfrm>
            <a:off x="50323" y="4585288"/>
            <a:ext cx="18231707" cy="4289203"/>
          </a:xfrm>
          <a:custGeom>
            <a:rect b="b" l="l" r="r" t="t"/>
            <a:pathLst>
              <a:path extrusionOk="0" h="5718937" w="24308943">
                <a:moveTo>
                  <a:pt x="14986" y="0"/>
                </a:moveTo>
                <a:cubicBezTo>
                  <a:pt x="24638" y="12065"/>
                  <a:pt x="34671" y="24638"/>
                  <a:pt x="45212" y="37846"/>
                </a:cubicBezTo>
                <a:cubicBezTo>
                  <a:pt x="56515" y="52070"/>
                  <a:pt x="68326" y="66802"/>
                  <a:pt x="80645" y="82169"/>
                </a:cubicBezTo>
                <a:cubicBezTo>
                  <a:pt x="225298" y="263017"/>
                  <a:pt x="433197" y="520700"/>
                  <a:pt x="677672" y="796925"/>
                </a:cubicBezTo>
                <a:lnTo>
                  <a:pt x="670560" y="803275"/>
                </a:lnTo>
                <a:lnTo>
                  <a:pt x="677672" y="796925"/>
                </a:lnTo>
                <a:cubicBezTo>
                  <a:pt x="894842" y="1042162"/>
                  <a:pt x="1141730" y="1297813"/>
                  <a:pt x="1387221" y="1532128"/>
                </a:cubicBezTo>
                <a:cubicBezTo>
                  <a:pt x="1595120" y="1731772"/>
                  <a:pt x="1804924" y="1915287"/>
                  <a:pt x="2008886" y="2069973"/>
                </a:cubicBezTo>
                <a:lnTo>
                  <a:pt x="2003171" y="2077593"/>
                </a:lnTo>
                <a:lnTo>
                  <a:pt x="2008886" y="2069973"/>
                </a:lnTo>
                <a:cubicBezTo>
                  <a:pt x="2292350" y="2284857"/>
                  <a:pt x="2565781" y="2439543"/>
                  <a:pt x="2801747" y="2481961"/>
                </a:cubicBezTo>
                <a:lnTo>
                  <a:pt x="2800096" y="2491359"/>
                </a:lnTo>
                <a:lnTo>
                  <a:pt x="2801747" y="2481961"/>
                </a:lnTo>
                <a:cubicBezTo>
                  <a:pt x="3462909" y="2600071"/>
                  <a:pt x="4143883" y="2409444"/>
                  <a:pt x="4744720" y="2182622"/>
                </a:cubicBezTo>
                <a:lnTo>
                  <a:pt x="4748022" y="2191512"/>
                </a:lnTo>
                <a:lnTo>
                  <a:pt x="4744593" y="2182622"/>
                </a:lnTo>
                <a:cubicBezTo>
                  <a:pt x="4843780" y="2145030"/>
                  <a:pt x="4942713" y="2106295"/>
                  <a:pt x="5041900" y="2067433"/>
                </a:cubicBezTo>
                <a:cubicBezTo>
                  <a:pt x="5141341" y="2028444"/>
                  <a:pt x="5240909" y="1989455"/>
                  <a:pt x="5341112" y="1951609"/>
                </a:cubicBezTo>
                <a:cubicBezTo>
                  <a:pt x="5634355" y="1840611"/>
                  <a:pt x="5932678" y="1739138"/>
                  <a:pt x="6245606" y="1676781"/>
                </a:cubicBezTo>
                <a:lnTo>
                  <a:pt x="6247511" y="1686179"/>
                </a:lnTo>
                <a:lnTo>
                  <a:pt x="6245606" y="1676781"/>
                </a:lnTo>
                <a:cubicBezTo>
                  <a:pt x="6364351" y="1653159"/>
                  <a:pt x="6485128" y="1635125"/>
                  <a:pt x="6608826" y="1624457"/>
                </a:cubicBezTo>
                <a:lnTo>
                  <a:pt x="6609588" y="1633982"/>
                </a:lnTo>
                <a:lnTo>
                  <a:pt x="6608826" y="1624457"/>
                </a:lnTo>
                <a:cubicBezTo>
                  <a:pt x="7279259" y="1566545"/>
                  <a:pt x="8070596" y="1804162"/>
                  <a:pt x="8274304" y="2302637"/>
                </a:cubicBezTo>
                <a:lnTo>
                  <a:pt x="8265541" y="2306193"/>
                </a:lnTo>
                <a:lnTo>
                  <a:pt x="8274304" y="2302637"/>
                </a:lnTo>
                <a:cubicBezTo>
                  <a:pt x="8362188" y="2517013"/>
                  <a:pt x="8330819" y="2743073"/>
                  <a:pt x="8300212" y="2964561"/>
                </a:cubicBezTo>
                <a:cubicBezTo>
                  <a:pt x="8285988" y="3067558"/>
                  <a:pt x="8272018" y="3169666"/>
                  <a:pt x="8269605" y="3269869"/>
                </a:cubicBezTo>
                <a:cubicBezTo>
                  <a:pt x="8266430" y="3402584"/>
                  <a:pt x="8283194" y="3531489"/>
                  <a:pt x="8346948" y="3654425"/>
                </a:cubicBezTo>
                <a:cubicBezTo>
                  <a:pt x="8619363" y="4181602"/>
                  <a:pt x="9607296" y="4287266"/>
                  <a:pt x="10312019" y="4061714"/>
                </a:cubicBezTo>
                <a:cubicBezTo>
                  <a:pt x="10605897" y="3967734"/>
                  <a:pt x="10872089" y="3832606"/>
                  <a:pt x="11142345" y="3695446"/>
                </a:cubicBezTo>
                <a:cubicBezTo>
                  <a:pt x="11149965" y="3691636"/>
                  <a:pt x="11157458" y="3687699"/>
                  <a:pt x="11165078" y="3683889"/>
                </a:cubicBezTo>
                <a:lnTo>
                  <a:pt x="11169396" y="3692398"/>
                </a:lnTo>
                <a:lnTo>
                  <a:pt x="11165078" y="3683889"/>
                </a:lnTo>
                <a:cubicBezTo>
                  <a:pt x="11186668" y="3672967"/>
                  <a:pt x="11208385" y="3661918"/>
                  <a:pt x="11229975" y="3650869"/>
                </a:cubicBezTo>
                <a:cubicBezTo>
                  <a:pt x="11251565" y="3639820"/>
                  <a:pt x="11273282" y="3628898"/>
                  <a:pt x="11294872" y="3617849"/>
                </a:cubicBezTo>
                <a:cubicBezTo>
                  <a:pt x="11633073" y="3446145"/>
                  <a:pt x="11973941" y="3277108"/>
                  <a:pt x="12343384" y="3162300"/>
                </a:cubicBezTo>
                <a:lnTo>
                  <a:pt x="12346178" y="3171444"/>
                </a:lnTo>
                <a:lnTo>
                  <a:pt x="12343384" y="3162300"/>
                </a:lnTo>
                <a:cubicBezTo>
                  <a:pt x="12718796" y="3045460"/>
                  <a:pt x="13165456" y="3005455"/>
                  <a:pt x="13562711" y="3066288"/>
                </a:cubicBezTo>
                <a:lnTo>
                  <a:pt x="13561314" y="3075686"/>
                </a:lnTo>
                <a:lnTo>
                  <a:pt x="13562711" y="3066288"/>
                </a:lnTo>
                <a:cubicBezTo>
                  <a:pt x="13928598" y="3121660"/>
                  <a:pt x="14254861" y="3264027"/>
                  <a:pt x="14445742" y="3516884"/>
                </a:cubicBezTo>
                <a:cubicBezTo>
                  <a:pt x="14474317" y="3554730"/>
                  <a:pt x="14498701" y="3593465"/>
                  <a:pt x="14519782" y="3632962"/>
                </a:cubicBezTo>
                <a:cubicBezTo>
                  <a:pt x="14618207" y="3817493"/>
                  <a:pt x="14642719" y="4017772"/>
                  <a:pt x="14667104" y="4215765"/>
                </a:cubicBezTo>
                <a:cubicBezTo>
                  <a:pt x="14689074" y="4394454"/>
                  <a:pt x="14710918" y="4571238"/>
                  <a:pt x="14785467" y="4735830"/>
                </a:cubicBezTo>
                <a:cubicBezTo>
                  <a:pt x="14902433" y="4994783"/>
                  <a:pt x="15145893" y="5205095"/>
                  <a:pt x="15449805" y="5358257"/>
                </a:cubicBezTo>
                <a:lnTo>
                  <a:pt x="15445486" y="5366766"/>
                </a:lnTo>
                <a:lnTo>
                  <a:pt x="15449805" y="5358257"/>
                </a:lnTo>
                <a:cubicBezTo>
                  <a:pt x="15719680" y="5493639"/>
                  <a:pt x="16035401" y="5584698"/>
                  <a:pt x="16353408" y="5626862"/>
                </a:cubicBezTo>
                <a:cubicBezTo>
                  <a:pt x="16896333" y="5699633"/>
                  <a:pt x="17451579" y="5656072"/>
                  <a:pt x="18006060" y="5600319"/>
                </a:cubicBezTo>
                <a:lnTo>
                  <a:pt x="18007076" y="5609844"/>
                </a:lnTo>
                <a:lnTo>
                  <a:pt x="18006060" y="5600319"/>
                </a:lnTo>
                <a:cubicBezTo>
                  <a:pt x="18076037" y="5593207"/>
                  <a:pt x="18145887" y="5585968"/>
                  <a:pt x="18215864" y="5578602"/>
                </a:cubicBezTo>
                <a:cubicBezTo>
                  <a:pt x="18282032" y="5571744"/>
                  <a:pt x="18348071" y="5564759"/>
                  <a:pt x="18414111" y="5558028"/>
                </a:cubicBezTo>
                <a:lnTo>
                  <a:pt x="18415128" y="5567553"/>
                </a:lnTo>
                <a:lnTo>
                  <a:pt x="18414111" y="5558028"/>
                </a:lnTo>
                <a:cubicBezTo>
                  <a:pt x="20348703" y="5359654"/>
                  <a:pt x="22326346" y="5303901"/>
                  <a:pt x="24308943" y="5409946"/>
                </a:cubicBezTo>
                <a:lnTo>
                  <a:pt x="24307928" y="5428996"/>
                </a:lnTo>
                <a:cubicBezTo>
                  <a:pt x="22326346" y="5322951"/>
                  <a:pt x="20349591" y="5378704"/>
                  <a:pt x="18416016" y="5577078"/>
                </a:cubicBezTo>
                <a:cubicBezTo>
                  <a:pt x="18349976" y="5583809"/>
                  <a:pt x="18283936" y="5590667"/>
                  <a:pt x="18217769" y="5597652"/>
                </a:cubicBezTo>
                <a:cubicBezTo>
                  <a:pt x="18147919" y="5604891"/>
                  <a:pt x="18077942" y="5612257"/>
                  <a:pt x="18007965" y="5619369"/>
                </a:cubicBezTo>
                <a:cubicBezTo>
                  <a:pt x="17453484" y="5675122"/>
                  <a:pt x="16896208" y="5718937"/>
                  <a:pt x="16350869" y="5645785"/>
                </a:cubicBezTo>
                <a:lnTo>
                  <a:pt x="16352139" y="5636387"/>
                </a:lnTo>
                <a:lnTo>
                  <a:pt x="16350869" y="5645785"/>
                </a:lnTo>
                <a:cubicBezTo>
                  <a:pt x="16031084" y="5603494"/>
                  <a:pt x="15713203" y="5511927"/>
                  <a:pt x="15441168" y="5375402"/>
                </a:cubicBezTo>
                <a:cubicBezTo>
                  <a:pt x="15134971" y="5221097"/>
                  <a:pt x="14887448" y="5008245"/>
                  <a:pt x="14768068" y="4743831"/>
                </a:cubicBezTo>
                <a:lnTo>
                  <a:pt x="14776705" y="4739894"/>
                </a:lnTo>
                <a:lnTo>
                  <a:pt x="14768068" y="4743831"/>
                </a:lnTo>
                <a:cubicBezTo>
                  <a:pt x="14692249" y="4576191"/>
                  <a:pt x="14670151" y="4396486"/>
                  <a:pt x="14648181" y="4218305"/>
                </a:cubicBezTo>
                <a:cubicBezTo>
                  <a:pt x="14623669" y="4019804"/>
                  <a:pt x="14599412" y="3822954"/>
                  <a:pt x="14502892" y="3642106"/>
                </a:cubicBezTo>
                <a:lnTo>
                  <a:pt x="14511274" y="3637661"/>
                </a:lnTo>
                <a:lnTo>
                  <a:pt x="14502892" y="3642106"/>
                </a:lnTo>
                <a:cubicBezTo>
                  <a:pt x="14482191" y="3603498"/>
                  <a:pt x="14458442" y="3565525"/>
                  <a:pt x="14430503" y="3528568"/>
                </a:cubicBezTo>
                <a:lnTo>
                  <a:pt x="14438122" y="3522853"/>
                </a:lnTo>
                <a:lnTo>
                  <a:pt x="14430503" y="3528568"/>
                </a:lnTo>
                <a:cubicBezTo>
                  <a:pt x="14243812" y="3281299"/>
                  <a:pt x="13923264" y="3140329"/>
                  <a:pt x="13559790" y="3085338"/>
                </a:cubicBezTo>
                <a:cubicBezTo>
                  <a:pt x="13165583" y="3024886"/>
                  <a:pt x="12721718" y="3064637"/>
                  <a:pt x="12348972" y="3180715"/>
                </a:cubicBezTo>
                <a:cubicBezTo>
                  <a:pt x="11981307" y="3295015"/>
                  <a:pt x="11641709" y="3463290"/>
                  <a:pt x="11303508" y="3634994"/>
                </a:cubicBezTo>
                <a:cubicBezTo>
                  <a:pt x="11281919" y="3645916"/>
                  <a:pt x="11260201" y="3656965"/>
                  <a:pt x="11238611" y="3668014"/>
                </a:cubicBezTo>
                <a:cubicBezTo>
                  <a:pt x="11217021" y="3679063"/>
                  <a:pt x="11195305" y="3689985"/>
                  <a:pt x="11173715" y="3701034"/>
                </a:cubicBezTo>
                <a:cubicBezTo>
                  <a:pt x="11166094" y="3704844"/>
                  <a:pt x="11158601" y="3708781"/>
                  <a:pt x="11150981" y="3712591"/>
                </a:cubicBezTo>
                <a:cubicBezTo>
                  <a:pt x="10880980" y="3849624"/>
                  <a:pt x="10613391" y="3985514"/>
                  <a:pt x="10317861" y="4080002"/>
                </a:cubicBezTo>
                <a:lnTo>
                  <a:pt x="10314941" y="4070985"/>
                </a:lnTo>
                <a:lnTo>
                  <a:pt x="10317861" y="4080002"/>
                </a:lnTo>
                <a:cubicBezTo>
                  <a:pt x="9612249" y="4305935"/>
                  <a:pt x="8609711" y="4204335"/>
                  <a:pt x="8330057" y="3663315"/>
                </a:cubicBezTo>
                <a:lnTo>
                  <a:pt x="8338567" y="3658997"/>
                </a:lnTo>
                <a:lnTo>
                  <a:pt x="8330057" y="3663315"/>
                </a:lnTo>
                <a:cubicBezTo>
                  <a:pt x="8264398" y="3536569"/>
                  <a:pt x="8247380" y="3404108"/>
                  <a:pt x="8250682" y="3269488"/>
                </a:cubicBezTo>
                <a:lnTo>
                  <a:pt x="8260207" y="3269742"/>
                </a:lnTo>
                <a:lnTo>
                  <a:pt x="8250682" y="3269488"/>
                </a:lnTo>
                <a:cubicBezTo>
                  <a:pt x="8253095" y="3168015"/>
                  <a:pt x="8267319" y="3064764"/>
                  <a:pt x="8281417" y="2962021"/>
                </a:cubicBezTo>
                <a:cubicBezTo>
                  <a:pt x="8312023" y="2739644"/>
                  <a:pt x="8342249" y="2518664"/>
                  <a:pt x="8256651" y="2309876"/>
                </a:cubicBezTo>
                <a:cubicBezTo>
                  <a:pt x="8058150" y="1823974"/>
                  <a:pt x="7279386" y="1585722"/>
                  <a:pt x="6610478" y="1643507"/>
                </a:cubicBezTo>
                <a:cubicBezTo>
                  <a:pt x="6487541" y="1654175"/>
                  <a:pt x="6367399" y="1671955"/>
                  <a:pt x="6249416" y="1695450"/>
                </a:cubicBezTo>
                <a:cubicBezTo>
                  <a:pt x="5938012" y="1757426"/>
                  <a:pt x="5640832" y="1858518"/>
                  <a:pt x="5347971" y="1969389"/>
                </a:cubicBezTo>
                <a:cubicBezTo>
                  <a:pt x="5247894" y="2007235"/>
                  <a:pt x="5148453" y="2046224"/>
                  <a:pt x="5049012" y="2085213"/>
                </a:cubicBezTo>
                <a:cubicBezTo>
                  <a:pt x="4949825" y="2124075"/>
                  <a:pt x="4850765" y="2162810"/>
                  <a:pt x="4751578" y="2200402"/>
                </a:cubicBezTo>
                <a:cubicBezTo>
                  <a:pt x="4150234" y="2427351"/>
                  <a:pt x="3465068" y="2619629"/>
                  <a:pt x="2798572" y="2500630"/>
                </a:cubicBezTo>
                <a:cubicBezTo>
                  <a:pt x="2558034" y="2457323"/>
                  <a:pt x="2281682" y="2300351"/>
                  <a:pt x="1997583" y="2084959"/>
                </a:cubicBezTo>
                <a:cubicBezTo>
                  <a:pt x="1792859" y="1929638"/>
                  <a:pt x="1582547" y="1745615"/>
                  <a:pt x="1374267" y="1545717"/>
                </a:cubicBezTo>
                <a:lnTo>
                  <a:pt x="1380871" y="1538859"/>
                </a:lnTo>
                <a:lnTo>
                  <a:pt x="1374267" y="1545717"/>
                </a:lnTo>
                <a:cubicBezTo>
                  <a:pt x="1128141" y="1311148"/>
                  <a:pt x="880999" y="1055243"/>
                  <a:pt x="663448" y="809498"/>
                </a:cubicBezTo>
                <a:cubicBezTo>
                  <a:pt x="418592" y="532892"/>
                  <a:pt x="210566" y="274955"/>
                  <a:pt x="65659" y="93980"/>
                </a:cubicBezTo>
                <a:cubicBezTo>
                  <a:pt x="53340" y="78613"/>
                  <a:pt x="41529" y="63881"/>
                  <a:pt x="30226" y="49657"/>
                </a:cubicBezTo>
                <a:cubicBezTo>
                  <a:pt x="19812" y="36576"/>
                  <a:pt x="9779" y="24003"/>
                  <a:pt x="0" y="1193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"/>
          <p:cNvSpPr/>
          <p:nvPr/>
        </p:nvSpPr>
        <p:spPr>
          <a:xfrm>
            <a:off x="54972" y="4450696"/>
            <a:ext cx="18226945" cy="4429221"/>
          </a:xfrm>
          <a:custGeom>
            <a:rect b="b" l="l" r="r" t="t"/>
            <a:pathLst>
              <a:path extrusionOk="0" h="5905627" w="24302593">
                <a:moveTo>
                  <a:pt x="14732" y="0"/>
                </a:moveTo>
                <a:cubicBezTo>
                  <a:pt x="79502" y="77851"/>
                  <a:pt x="162306" y="181610"/>
                  <a:pt x="259080" y="302768"/>
                </a:cubicBezTo>
                <a:cubicBezTo>
                  <a:pt x="395224" y="473329"/>
                  <a:pt x="558927" y="678561"/>
                  <a:pt x="739394" y="895350"/>
                </a:cubicBezTo>
                <a:cubicBezTo>
                  <a:pt x="1351153" y="1630426"/>
                  <a:pt x="2149983" y="2492756"/>
                  <a:pt x="2707640" y="2592197"/>
                </a:cubicBezTo>
                <a:cubicBezTo>
                  <a:pt x="3379470" y="2711958"/>
                  <a:pt x="4075684" y="2508631"/>
                  <a:pt x="4690618" y="2266442"/>
                </a:cubicBezTo>
                <a:cubicBezTo>
                  <a:pt x="4792726" y="2226183"/>
                  <a:pt x="4894707" y="2184654"/>
                  <a:pt x="4996815" y="2143125"/>
                </a:cubicBezTo>
                <a:cubicBezTo>
                  <a:pt x="5099304" y="2101342"/>
                  <a:pt x="5202047" y="2059432"/>
                  <a:pt x="5305425" y="2018792"/>
                </a:cubicBezTo>
                <a:cubicBezTo>
                  <a:pt x="5719191" y="1855851"/>
                  <a:pt x="6143117" y="1711452"/>
                  <a:pt x="6602984" y="1666113"/>
                </a:cubicBezTo>
                <a:cubicBezTo>
                  <a:pt x="7290816" y="1598295"/>
                  <a:pt x="8101711" y="1836166"/>
                  <a:pt x="8303514" y="2346579"/>
                </a:cubicBezTo>
                <a:lnTo>
                  <a:pt x="8294624" y="2350135"/>
                </a:lnTo>
                <a:lnTo>
                  <a:pt x="8303514" y="2346579"/>
                </a:lnTo>
                <a:cubicBezTo>
                  <a:pt x="8390509" y="2566416"/>
                  <a:pt x="8353171" y="2799207"/>
                  <a:pt x="8316722" y="3028061"/>
                </a:cubicBezTo>
                <a:cubicBezTo>
                  <a:pt x="8280273" y="3256661"/>
                  <a:pt x="8244713" y="3481451"/>
                  <a:pt x="8328025" y="3691763"/>
                </a:cubicBezTo>
                <a:cubicBezTo>
                  <a:pt x="8334629" y="3708400"/>
                  <a:pt x="8341868" y="3724910"/>
                  <a:pt x="8349996" y="3741420"/>
                </a:cubicBezTo>
                <a:cubicBezTo>
                  <a:pt x="8621141" y="4290441"/>
                  <a:pt x="9631680" y="4402582"/>
                  <a:pt x="10358882" y="4184777"/>
                </a:cubicBezTo>
                <a:lnTo>
                  <a:pt x="10361676" y="4193921"/>
                </a:lnTo>
                <a:lnTo>
                  <a:pt x="10358882" y="4184777"/>
                </a:lnTo>
                <a:cubicBezTo>
                  <a:pt x="10745724" y="4068953"/>
                  <a:pt x="11091418" y="3891661"/>
                  <a:pt x="11438382" y="3713607"/>
                </a:cubicBezTo>
                <a:cubicBezTo>
                  <a:pt x="11742166" y="3557778"/>
                  <a:pt x="12046966" y="3401441"/>
                  <a:pt x="12380215" y="3286379"/>
                </a:cubicBezTo>
                <a:lnTo>
                  <a:pt x="12383263" y="3295396"/>
                </a:lnTo>
                <a:lnTo>
                  <a:pt x="12380215" y="3286379"/>
                </a:lnTo>
                <a:cubicBezTo>
                  <a:pt x="13092811" y="3040126"/>
                  <a:pt x="14101572" y="3060827"/>
                  <a:pt x="14489049" y="3583813"/>
                </a:cubicBezTo>
                <a:cubicBezTo>
                  <a:pt x="14648561" y="3799205"/>
                  <a:pt x="14664817" y="4047744"/>
                  <a:pt x="14681201" y="4295013"/>
                </a:cubicBezTo>
                <a:cubicBezTo>
                  <a:pt x="14693138" y="4474083"/>
                  <a:pt x="14704949" y="4652518"/>
                  <a:pt x="14769719" y="4820158"/>
                </a:cubicBezTo>
                <a:cubicBezTo>
                  <a:pt x="14964918" y="5326126"/>
                  <a:pt x="15626969" y="5665216"/>
                  <a:pt x="16310484" y="5780532"/>
                </a:cubicBezTo>
                <a:cubicBezTo>
                  <a:pt x="16937990" y="5886450"/>
                  <a:pt x="17588611" y="5839206"/>
                  <a:pt x="18232120" y="5792470"/>
                </a:cubicBezTo>
                <a:cubicBezTo>
                  <a:pt x="18288889" y="5788406"/>
                  <a:pt x="18345659" y="5784215"/>
                  <a:pt x="18402301" y="5780278"/>
                </a:cubicBezTo>
                <a:cubicBezTo>
                  <a:pt x="20363434" y="5641594"/>
                  <a:pt x="22341460" y="5641086"/>
                  <a:pt x="24302593" y="5779008"/>
                </a:cubicBezTo>
                <a:lnTo>
                  <a:pt x="24301196" y="5798058"/>
                </a:lnTo>
                <a:cubicBezTo>
                  <a:pt x="22340952" y="5660263"/>
                  <a:pt x="20363815" y="5660644"/>
                  <a:pt x="18403570" y="5799328"/>
                </a:cubicBezTo>
                <a:lnTo>
                  <a:pt x="18402935" y="5789803"/>
                </a:lnTo>
                <a:lnTo>
                  <a:pt x="18403570" y="5799328"/>
                </a:lnTo>
                <a:cubicBezTo>
                  <a:pt x="18346929" y="5803392"/>
                  <a:pt x="18290159" y="5807456"/>
                  <a:pt x="18233390" y="5811520"/>
                </a:cubicBezTo>
                <a:cubicBezTo>
                  <a:pt x="17590389" y="5858256"/>
                  <a:pt x="16937356" y="5905627"/>
                  <a:pt x="16307182" y="5799328"/>
                </a:cubicBezTo>
                <a:lnTo>
                  <a:pt x="16308706" y="5789930"/>
                </a:lnTo>
                <a:lnTo>
                  <a:pt x="16307182" y="5799328"/>
                </a:lnTo>
                <a:cubicBezTo>
                  <a:pt x="15622016" y="5683631"/>
                  <a:pt x="14950821" y="5342890"/>
                  <a:pt x="14751812" y="4827016"/>
                </a:cubicBezTo>
                <a:lnTo>
                  <a:pt x="14760703" y="4823587"/>
                </a:lnTo>
                <a:lnTo>
                  <a:pt x="14751812" y="4827016"/>
                </a:lnTo>
                <a:cubicBezTo>
                  <a:pt x="14685899" y="4656201"/>
                  <a:pt x="14673961" y="4474845"/>
                  <a:pt x="14662023" y="4296283"/>
                </a:cubicBezTo>
                <a:cubicBezTo>
                  <a:pt x="14645513" y="4048252"/>
                  <a:pt x="14629258" y="3805428"/>
                  <a:pt x="14473556" y="3595243"/>
                </a:cubicBezTo>
                <a:lnTo>
                  <a:pt x="14481176" y="3589528"/>
                </a:lnTo>
                <a:lnTo>
                  <a:pt x="14473556" y="3595243"/>
                </a:lnTo>
                <a:cubicBezTo>
                  <a:pt x="14094207" y="3083179"/>
                  <a:pt x="13097637" y="3058668"/>
                  <a:pt x="12386310" y="3304413"/>
                </a:cubicBezTo>
                <a:cubicBezTo>
                  <a:pt x="12054586" y="3419094"/>
                  <a:pt x="11750929" y="3574796"/>
                  <a:pt x="11446891" y="3730625"/>
                </a:cubicBezTo>
                <a:cubicBezTo>
                  <a:pt x="11100181" y="3908425"/>
                  <a:pt x="10752836" y="4086606"/>
                  <a:pt x="10364089" y="4203065"/>
                </a:cubicBezTo>
                <a:cubicBezTo>
                  <a:pt x="9636252" y="4421124"/>
                  <a:pt x="8610727" y="4313174"/>
                  <a:pt x="8332724" y="3749929"/>
                </a:cubicBezTo>
                <a:lnTo>
                  <a:pt x="8341233" y="3745738"/>
                </a:lnTo>
                <a:lnTo>
                  <a:pt x="8332724" y="3749929"/>
                </a:lnTo>
                <a:cubicBezTo>
                  <a:pt x="8324342" y="3733038"/>
                  <a:pt x="8316849" y="3716020"/>
                  <a:pt x="8310118" y="3698875"/>
                </a:cubicBezTo>
                <a:cubicBezTo>
                  <a:pt x="8224647" y="3482848"/>
                  <a:pt x="8261477" y="3252724"/>
                  <a:pt x="8297799" y="3025140"/>
                </a:cubicBezTo>
                <a:cubicBezTo>
                  <a:pt x="8334375" y="2795270"/>
                  <a:pt x="8370443" y="2567813"/>
                  <a:pt x="8285607" y="2353564"/>
                </a:cubicBezTo>
                <a:cubicBezTo>
                  <a:pt x="8089011" y="1856105"/>
                  <a:pt x="7291070" y="1617345"/>
                  <a:pt x="6604635" y="1685036"/>
                </a:cubicBezTo>
                <a:lnTo>
                  <a:pt x="6603746" y="1675511"/>
                </a:lnTo>
                <a:lnTo>
                  <a:pt x="6604635" y="1685036"/>
                </a:lnTo>
                <a:cubicBezTo>
                  <a:pt x="6147562" y="1730121"/>
                  <a:pt x="5725541" y="1873758"/>
                  <a:pt x="5312283" y="2036445"/>
                </a:cubicBezTo>
                <a:cubicBezTo>
                  <a:pt x="5209032" y="2077085"/>
                  <a:pt x="5106416" y="2118995"/>
                  <a:pt x="5003800" y="2160778"/>
                </a:cubicBezTo>
                <a:cubicBezTo>
                  <a:pt x="4901692" y="2202434"/>
                  <a:pt x="4799584" y="2243963"/>
                  <a:pt x="4697349" y="2284222"/>
                </a:cubicBezTo>
                <a:lnTo>
                  <a:pt x="4693920" y="2275332"/>
                </a:lnTo>
                <a:lnTo>
                  <a:pt x="4697349" y="2284222"/>
                </a:lnTo>
                <a:cubicBezTo>
                  <a:pt x="4081907" y="2526665"/>
                  <a:pt x="3381375" y="2731770"/>
                  <a:pt x="2703957" y="2610993"/>
                </a:cubicBezTo>
                <a:lnTo>
                  <a:pt x="2705608" y="2601595"/>
                </a:lnTo>
                <a:lnTo>
                  <a:pt x="2703957" y="2610993"/>
                </a:lnTo>
                <a:cubicBezTo>
                  <a:pt x="2137791" y="2510028"/>
                  <a:pt x="1334135" y="1640205"/>
                  <a:pt x="724408" y="907669"/>
                </a:cubicBezTo>
                <a:cubicBezTo>
                  <a:pt x="544195" y="690626"/>
                  <a:pt x="380238" y="485267"/>
                  <a:pt x="244094" y="314706"/>
                </a:cubicBezTo>
                <a:cubicBezTo>
                  <a:pt x="147320" y="193421"/>
                  <a:pt x="64770" y="89916"/>
                  <a:pt x="0" y="1219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6"/>
          <p:cNvSpPr/>
          <p:nvPr/>
        </p:nvSpPr>
        <p:spPr>
          <a:xfrm>
            <a:off x="1028700" y="1028700"/>
            <a:ext cx="16230581" cy="8244538"/>
          </a:xfrm>
          <a:custGeom>
            <a:rect b="b" l="l" r="r" t="t"/>
            <a:pathLst>
              <a:path extrusionOk="0" h="10992718" w="21640775">
                <a:moveTo>
                  <a:pt x="0" y="388968"/>
                </a:moveTo>
                <a:cubicBezTo>
                  <a:pt x="0" y="174118"/>
                  <a:pt x="161114" y="0"/>
                  <a:pt x="359918" y="0"/>
                </a:cubicBezTo>
                <a:lnTo>
                  <a:pt x="21280856" y="0"/>
                </a:lnTo>
                <a:cubicBezTo>
                  <a:pt x="21479661" y="0"/>
                  <a:pt x="21640775" y="174118"/>
                  <a:pt x="21640775" y="388968"/>
                </a:cubicBezTo>
                <a:lnTo>
                  <a:pt x="21640775" y="10603750"/>
                </a:lnTo>
                <a:cubicBezTo>
                  <a:pt x="21640775" y="10818600"/>
                  <a:pt x="21479661" y="10992718"/>
                  <a:pt x="21280856" y="10992718"/>
                </a:cubicBezTo>
                <a:lnTo>
                  <a:pt x="359918" y="10992718"/>
                </a:lnTo>
                <a:cubicBezTo>
                  <a:pt x="161114" y="10992718"/>
                  <a:pt x="0" y="10818599"/>
                  <a:pt x="0" y="1060375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"/>
          <p:cNvSpPr/>
          <p:nvPr/>
        </p:nvSpPr>
        <p:spPr>
          <a:xfrm>
            <a:off x="141498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466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"/>
          <p:cNvSpPr/>
          <p:nvPr/>
        </p:nvSpPr>
        <p:spPr>
          <a:xfrm>
            <a:off x="178074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FB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"/>
          <p:cNvSpPr/>
          <p:nvPr/>
        </p:nvSpPr>
        <p:spPr>
          <a:xfrm>
            <a:off x="214650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1CC5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"/>
          <p:cNvSpPr/>
          <p:nvPr/>
        </p:nvSpPr>
        <p:spPr>
          <a:xfrm>
            <a:off x="9884863" y="2283708"/>
            <a:ext cx="6597528" cy="6454635"/>
          </a:xfrm>
          <a:custGeom>
            <a:rect b="b" l="l" r="r" t="t"/>
            <a:pathLst>
              <a:path extrusionOk="0" h="6454635" w="6597528">
                <a:moveTo>
                  <a:pt x="0" y="0"/>
                </a:moveTo>
                <a:lnTo>
                  <a:pt x="6597529" y="0"/>
                </a:lnTo>
                <a:lnTo>
                  <a:pt x="6597529" y="6454635"/>
                </a:lnTo>
                <a:lnTo>
                  <a:pt x="0" y="6454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45" l="0" r="0" t="-3044"/>
            </a:stretch>
          </a:blipFill>
          <a:ln>
            <a:noFill/>
          </a:ln>
        </p:spPr>
      </p:sp>
      <p:sp>
        <p:nvSpPr>
          <p:cNvPr id="410" name="Google Shape;410;p6"/>
          <p:cNvSpPr txBox="1"/>
          <p:nvPr/>
        </p:nvSpPr>
        <p:spPr>
          <a:xfrm>
            <a:off x="1891442" y="1986100"/>
            <a:ext cx="9913072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132" u="none" cap="none" strike="noStrike">
                <a:solidFill>
                  <a:srgbClr val="B9D4B4"/>
                </a:solidFill>
                <a:latin typeface="Roboto"/>
                <a:ea typeface="Roboto"/>
                <a:cs typeface="Roboto"/>
                <a:sym typeface="Roboto"/>
              </a:rPr>
              <a:t>CHỨC NĂNG</a:t>
            </a:r>
            <a:endParaRPr/>
          </a:p>
        </p:txBody>
      </p:sp>
      <p:sp>
        <p:nvSpPr>
          <p:cNvPr id="411" name="Google Shape;411;p6"/>
          <p:cNvSpPr txBox="1"/>
          <p:nvPr/>
        </p:nvSpPr>
        <p:spPr>
          <a:xfrm>
            <a:off x="2002141" y="3190619"/>
            <a:ext cx="6705225" cy="3174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9983" lvl="1" marL="619965" marR="0" rtl="0" algn="l">
              <a:lnSpc>
                <a:spcPct val="14799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71"/>
              <a:buFont typeface="Arial"/>
              <a:buChar char="•"/>
            </a:pPr>
            <a:r>
              <a:rPr b="0" i="0" lang="en-US" sz="2871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Bắt tất cả gói tin</a:t>
            </a:r>
            <a:endParaRPr/>
          </a:p>
          <a:p>
            <a:pPr indent="-309983" lvl="1" marL="619965" marR="0" rtl="0" algn="l">
              <a:lnSpc>
                <a:spcPct val="14799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71"/>
              <a:buFont typeface="Arial"/>
              <a:buChar char="•"/>
            </a:pPr>
            <a:r>
              <a:rPr b="0" i="0" lang="en-US" sz="2871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Phát hiện mạng </a:t>
            </a:r>
            <a:endParaRPr/>
          </a:p>
          <a:p>
            <a:pPr indent="-309983" lvl="1" marL="619965" marR="0" rtl="0" algn="l">
              <a:lnSpc>
                <a:spcPct val="14799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71"/>
              <a:buFont typeface="Arial"/>
              <a:buChar char="•"/>
            </a:pPr>
            <a:r>
              <a:rPr b="0" i="0" lang="en-US" sz="2871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Phát hiện điểm cuối</a:t>
            </a:r>
            <a:endParaRPr/>
          </a:p>
          <a:p>
            <a:pPr indent="-309983" lvl="1" marL="619965" marR="0" rtl="0" algn="l">
              <a:lnSpc>
                <a:spcPct val="14799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71"/>
              <a:buFont typeface="Arial"/>
              <a:buChar char="•"/>
            </a:pPr>
            <a:r>
              <a:rPr b="0" i="0" lang="en-US" sz="2871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Các công cụ phân tích (OSSEC, Wazuh,NetworkMiner) </a:t>
            </a:r>
            <a:endParaRPr/>
          </a:p>
          <a:p>
            <a:pPr indent="0" lvl="0" marL="0" marR="0" rtl="0" algn="l">
              <a:lnSpc>
                <a:spcPct val="14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71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242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"/>
          <p:cNvSpPr/>
          <p:nvPr/>
        </p:nvSpPr>
        <p:spPr>
          <a:xfrm rot="5400000">
            <a:off x="-694415" y="9178846"/>
            <a:ext cx="1697451" cy="172498"/>
          </a:xfrm>
          <a:custGeom>
            <a:rect b="b" l="l" r="r" t="t"/>
            <a:pathLst>
              <a:path extrusionOk="0" h="229997" w="2263267">
                <a:moveTo>
                  <a:pt x="1617091" y="192151"/>
                </a:moveTo>
                <a:cubicBezTo>
                  <a:pt x="1621536" y="192024"/>
                  <a:pt x="1625981" y="193929"/>
                  <a:pt x="1629029" y="197358"/>
                </a:cubicBezTo>
                <a:cubicBezTo>
                  <a:pt x="1632077" y="200787"/>
                  <a:pt x="1633982" y="205232"/>
                  <a:pt x="1633982" y="210058"/>
                </a:cubicBezTo>
                <a:cubicBezTo>
                  <a:pt x="1633982" y="214884"/>
                  <a:pt x="1632204" y="219583"/>
                  <a:pt x="1629029" y="223012"/>
                </a:cubicBezTo>
                <a:cubicBezTo>
                  <a:pt x="1625854" y="226441"/>
                  <a:pt x="1621536" y="228346"/>
                  <a:pt x="1617091" y="228219"/>
                </a:cubicBezTo>
                <a:cubicBezTo>
                  <a:pt x="1612646" y="228346"/>
                  <a:pt x="1608201" y="226441"/>
                  <a:pt x="1605153" y="223012"/>
                </a:cubicBezTo>
                <a:cubicBezTo>
                  <a:pt x="1602105" y="219583"/>
                  <a:pt x="1600200" y="214884"/>
                  <a:pt x="1600200" y="210058"/>
                </a:cubicBezTo>
                <a:cubicBezTo>
                  <a:pt x="1600073" y="205232"/>
                  <a:pt x="1601851" y="200660"/>
                  <a:pt x="1605153" y="197358"/>
                </a:cubicBezTo>
                <a:cubicBezTo>
                  <a:pt x="1608455" y="194056"/>
                  <a:pt x="1612646" y="192024"/>
                  <a:pt x="1617091" y="192151"/>
                </a:cubicBezTo>
                <a:close/>
                <a:moveTo>
                  <a:pt x="1926336" y="81280"/>
                </a:moveTo>
                <a:cubicBezTo>
                  <a:pt x="1910715" y="81153"/>
                  <a:pt x="1895729" y="88011"/>
                  <a:pt x="1885061" y="100203"/>
                </a:cubicBezTo>
                <a:cubicBezTo>
                  <a:pt x="1873758" y="112141"/>
                  <a:pt x="1867408" y="128524"/>
                  <a:pt x="1867662" y="145542"/>
                </a:cubicBezTo>
                <a:cubicBezTo>
                  <a:pt x="1867662" y="156845"/>
                  <a:pt x="1870329" y="167894"/>
                  <a:pt x="1875663" y="177673"/>
                </a:cubicBezTo>
                <a:cubicBezTo>
                  <a:pt x="1880616" y="187325"/>
                  <a:pt x="1887982" y="195453"/>
                  <a:pt x="1896999" y="200787"/>
                </a:cubicBezTo>
                <a:cubicBezTo>
                  <a:pt x="1906016" y="206121"/>
                  <a:pt x="1916049" y="208788"/>
                  <a:pt x="1926336" y="208788"/>
                </a:cubicBezTo>
                <a:cubicBezTo>
                  <a:pt x="1936623" y="208788"/>
                  <a:pt x="1946656" y="206121"/>
                  <a:pt x="1955673" y="200787"/>
                </a:cubicBezTo>
                <a:cubicBezTo>
                  <a:pt x="1964563" y="195199"/>
                  <a:pt x="1971929" y="187198"/>
                  <a:pt x="1977009" y="177673"/>
                </a:cubicBezTo>
                <a:cubicBezTo>
                  <a:pt x="1982216" y="167894"/>
                  <a:pt x="1984883" y="156718"/>
                  <a:pt x="1984756" y="145542"/>
                </a:cubicBezTo>
                <a:cubicBezTo>
                  <a:pt x="1985010" y="128524"/>
                  <a:pt x="1978787" y="112141"/>
                  <a:pt x="1967357" y="100203"/>
                </a:cubicBezTo>
                <a:cubicBezTo>
                  <a:pt x="1956816" y="87884"/>
                  <a:pt x="1941957" y="81026"/>
                  <a:pt x="1926336" y="81280"/>
                </a:cubicBezTo>
                <a:close/>
                <a:moveTo>
                  <a:pt x="307086" y="81026"/>
                </a:moveTo>
                <a:cubicBezTo>
                  <a:pt x="296672" y="80899"/>
                  <a:pt x="286512" y="83820"/>
                  <a:pt x="277622" y="89535"/>
                </a:cubicBezTo>
                <a:cubicBezTo>
                  <a:pt x="268605" y="95123"/>
                  <a:pt x="261112" y="103251"/>
                  <a:pt x="256032" y="112903"/>
                </a:cubicBezTo>
                <a:cubicBezTo>
                  <a:pt x="250698" y="122682"/>
                  <a:pt x="247904" y="133731"/>
                  <a:pt x="247777" y="145034"/>
                </a:cubicBezTo>
                <a:cubicBezTo>
                  <a:pt x="247904" y="156337"/>
                  <a:pt x="250698" y="167386"/>
                  <a:pt x="256032" y="177165"/>
                </a:cubicBezTo>
                <a:cubicBezTo>
                  <a:pt x="261112" y="186944"/>
                  <a:pt x="268732" y="195199"/>
                  <a:pt x="277876" y="200787"/>
                </a:cubicBezTo>
                <a:cubicBezTo>
                  <a:pt x="286766" y="206502"/>
                  <a:pt x="296799" y="209550"/>
                  <a:pt x="307213" y="209550"/>
                </a:cubicBezTo>
                <a:cubicBezTo>
                  <a:pt x="317627" y="209550"/>
                  <a:pt x="327914" y="206502"/>
                  <a:pt x="336931" y="201041"/>
                </a:cubicBezTo>
                <a:cubicBezTo>
                  <a:pt x="345948" y="195580"/>
                  <a:pt x="353568" y="187706"/>
                  <a:pt x="358775" y="178181"/>
                </a:cubicBezTo>
                <a:cubicBezTo>
                  <a:pt x="363982" y="168275"/>
                  <a:pt x="366649" y="156972"/>
                  <a:pt x="366522" y="145542"/>
                </a:cubicBezTo>
                <a:cubicBezTo>
                  <a:pt x="366903" y="128397"/>
                  <a:pt x="360680" y="111760"/>
                  <a:pt x="349377" y="99441"/>
                </a:cubicBezTo>
                <a:cubicBezTo>
                  <a:pt x="338582" y="87630"/>
                  <a:pt x="323723" y="81026"/>
                  <a:pt x="308102" y="81026"/>
                </a:cubicBezTo>
                <a:close/>
                <a:moveTo>
                  <a:pt x="499110" y="80772"/>
                </a:moveTo>
                <a:cubicBezTo>
                  <a:pt x="485140" y="80518"/>
                  <a:pt x="471678" y="85979"/>
                  <a:pt x="461391" y="96012"/>
                </a:cubicBezTo>
                <a:cubicBezTo>
                  <a:pt x="452755" y="105029"/>
                  <a:pt x="446659" y="116332"/>
                  <a:pt x="443865" y="128905"/>
                </a:cubicBezTo>
                <a:lnTo>
                  <a:pt x="555371" y="128905"/>
                </a:lnTo>
                <a:cubicBezTo>
                  <a:pt x="553466" y="119380"/>
                  <a:pt x="549656" y="110490"/>
                  <a:pt x="544068" y="102743"/>
                </a:cubicBezTo>
                <a:cubicBezTo>
                  <a:pt x="538861" y="95885"/>
                  <a:pt x="532257" y="90424"/>
                  <a:pt x="524637" y="86741"/>
                </a:cubicBezTo>
                <a:cubicBezTo>
                  <a:pt x="516636" y="82804"/>
                  <a:pt x="507873" y="80772"/>
                  <a:pt x="499110" y="80772"/>
                </a:cubicBezTo>
                <a:close/>
                <a:moveTo>
                  <a:pt x="1476883" y="80264"/>
                </a:moveTo>
                <a:cubicBezTo>
                  <a:pt x="1466469" y="80137"/>
                  <a:pt x="1456309" y="83058"/>
                  <a:pt x="1447419" y="88773"/>
                </a:cubicBezTo>
                <a:cubicBezTo>
                  <a:pt x="1438402" y="94361"/>
                  <a:pt x="1430909" y="102489"/>
                  <a:pt x="1425829" y="112141"/>
                </a:cubicBezTo>
                <a:cubicBezTo>
                  <a:pt x="1420495" y="121920"/>
                  <a:pt x="1417701" y="132969"/>
                  <a:pt x="1417574" y="144272"/>
                </a:cubicBezTo>
                <a:cubicBezTo>
                  <a:pt x="1417701" y="155575"/>
                  <a:pt x="1420495" y="166624"/>
                  <a:pt x="1425829" y="176403"/>
                </a:cubicBezTo>
                <a:cubicBezTo>
                  <a:pt x="1430909" y="186182"/>
                  <a:pt x="1438529" y="194437"/>
                  <a:pt x="1447673" y="200025"/>
                </a:cubicBezTo>
                <a:cubicBezTo>
                  <a:pt x="1456563" y="205740"/>
                  <a:pt x="1466596" y="208788"/>
                  <a:pt x="1477010" y="208788"/>
                </a:cubicBezTo>
                <a:cubicBezTo>
                  <a:pt x="1487424" y="208788"/>
                  <a:pt x="1497711" y="205740"/>
                  <a:pt x="1506728" y="200279"/>
                </a:cubicBezTo>
                <a:cubicBezTo>
                  <a:pt x="1515745" y="194818"/>
                  <a:pt x="1523365" y="186944"/>
                  <a:pt x="1528572" y="177419"/>
                </a:cubicBezTo>
                <a:cubicBezTo>
                  <a:pt x="1533779" y="167513"/>
                  <a:pt x="1536446" y="156210"/>
                  <a:pt x="1536319" y="144780"/>
                </a:cubicBezTo>
                <a:cubicBezTo>
                  <a:pt x="1536700" y="127635"/>
                  <a:pt x="1530477" y="110998"/>
                  <a:pt x="1519174" y="98679"/>
                </a:cubicBezTo>
                <a:cubicBezTo>
                  <a:pt x="1507998" y="86868"/>
                  <a:pt x="1492758" y="80518"/>
                  <a:pt x="1477010" y="81026"/>
                </a:cubicBezTo>
                <a:close/>
                <a:moveTo>
                  <a:pt x="1058291" y="81026"/>
                </a:moveTo>
                <a:cubicBezTo>
                  <a:pt x="1047877" y="80899"/>
                  <a:pt x="1037590" y="83820"/>
                  <a:pt x="1028573" y="89535"/>
                </a:cubicBezTo>
                <a:cubicBezTo>
                  <a:pt x="1019556" y="95250"/>
                  <a:pt x="1012063" y="103251"/>
                  <a:pt x="1006983" y="112903"/>
                </a:cubicBezTo>
                <a:cubicBezTo>
                  <a:pt x="1001776" y="122682"/>
                  <a:pt x="998982" y="133731"/>
                  <a:pt x="998982" y="145034"/>
                </a:cubicBezTo>
                <a:cubicBezTo>
                  <a:pt x="998982" y="156337"/>
                  <a:pt x="1001649" y="167386"/>
                  <a:pt x="1006983" y="177165"/>
                </a:cubicBezTo>
                <a:cubicBezTo>
                  <a:pt x="1012317" y="186944"/>
                  <a:pt x="1019683" y="195199"/>
                  <a:pt x="1028827" y="200787"/>
                </a:cubicBezTo>
                <a:cubicBezTo>
                  <a:pt x="1037717" y="206502"/>
                  <a:pt x="1047750" y="209550"/>
                  <a:pt x="1058164" y="209550"/>
                </a:cubicBezTo>
                <a:cubicBezTo>
                  <a:pt x="1068705" y="209423"/>
                  <a:pt x="1078992" y="206502"/>
                  <a:pt x="1088136" y="201041"/>
                </a:cubicBezTo>
                <a:cubicBezTo>
                  <a:pt x="1097280" y="195580"/>
                  <a:pt x="1104646" y="187706"/>
                  <a:pt x="1109726" y="178181"/>
                </a:cubicBezTo>
                <a:cubicBezTo>
                  <a:pt x="1114933" y="168275"/>
                  <a:pt x="1117600" y="156972"/>
                  <a:pt x="1117473" y="145542"/>
                </a:cubicBezTo>
                <a:cubicBezTo>
                  <a:pt x="1117854" y="128397"/>
                  <a:pt x="1111631" y="111760"/>
                  <a:pt x="1100328" y="99441"/>
                </a:cubicBezTo>
                <a:cubicBezTo>
                  <a:pt x="1089025" y="87376"/>
                  <a:pt x="1073404" y="81026"/>
                  <a:pt x="1057402" y="81788"/>
                </a:cubicBezTo>
                <a:close/>
                <a:moveTo>
                  <a:pt x="176530" y="65405"/>
                </a:moveTo>
                <a:lnTo>
                  <a:pt x="196469" y="65405"/>
                </a:lnTo>
                <a:lnTo>
                  <a:pt x="196469" y="224282"/>
                </a:lnTo>
                <a:lnTo>
                  <a:pt x="177292" y="224282"/>
                </a:lnTo>
                <a:close/>
                <a:moveTo>
                  <a:pt x="1345311" y="223520"/>
                </a:moveTo>
                <a:lnTo>
                  <a:pt x="1364488" y="223520"/>
                </a:lnTo>
                <a:lnTo>
                  <a:pt x="1345311" y="223520"/>
                </a:lnTo>
                <a:close/>
                <a:moveTo>
                  <a:pt x="497840" y="61849"/>
                </a:moveTo>
                <a:cubicBezTo>
                  <a:pt x="521589" y="60960"/>
                  <a:pt x="544322" y="72390"/>
                  <a:pt x="558800" y="92456"/>
                </a:cubicBezTo>
                <a:cubicBezTo>
                  <a:pt x="569976" y="107950"/>
                  <a:pt x="575945" y="127127"/>
                  <a:pt x="575437" y="146812"/>
                </a:cubicBezTo>
                <a:lnTo>
                  <a:pt x="440817" y="146812"/>
                </a:lnTo>
                <a:cubicBezTo>
                  <a:pt x="440563" y="163703"/>
                  <a:pt x="446532" y="179959"/>
                  <a:pt x="457454" y="192151"/>
                </a:cubicBezTo>
                <a:cubicBezTo>
                  <a:pt x="467741" y="203962"/>
                  <a:pt x="482219" y="210439"/>
                  <a:pt x="497332" y="210058"/>
                </a:cubicBezTo>
                <a:cubicBezTo>
                  <a:pt x="504825" y="210058"/>
                  <a:pt x="512318" y="208534"/>
                  <a:pt x="519303" y="205867"/>
                </a:cubicBezTo>
                <a:cubicBezTo>
                  <a:pt x="526034" y="203200"/>
                  <a:pt x="532257" y="199390"/>
                  <a:pt x="537845" y="194691"/>
                </a:cubicBezTo>
                <a:cubicBezTo>
                  <a:pt x="544322" y="187833"/>
                  <a:pt x="549910" y="180086"/>
                  <a:pt x="554228" y="171577"/>
                </a:cubicBezTo>
                <a:lnTo>
                  <a:pt x="570357" y="180848"/>
                </a:lnTo>
                <a:cubicBezTo>
                  <a:pt x="565658" y="190881"/>
                  <a:pt x="559435" y="199898"/>
                  <a:pt x="551815" y="207518"/>
                </a:cubicBezTo>
                <a:cubicBezTo>
                  <a:pt x="544957" y="214249"/>
                  <a:pt x="537083" y="219583"/>
                  <a:pt x="528447" y="223266"/>
                </a:cubicBezTo>
                <a:cubicBezTo>
                  <a:pt x="518922" y="226949"/>
                  <a:pt x="509016" y="228727"/>
                  <a:pt x="498983" y="228473"/>
                </a:cubicBezTo>
                <a:cubicBezTo>
                  <a:pt x="477393" y="229997"/>
                  <a:pt x="456184" y="220853"/>
                  <a:pt x="441833" y="203581"/>
                </a:cubicBezTo>
                <a:cubicBezTo>
                  <a:pt x="428498" y="187833"/>
                  <a:pt x="421132" y="167259"/>
                  <a:pt x="421259" y="146050"/>
                </a:cubicBezTo>
                <a:cubicBezTo>
                  <a:pt x="421132" y="126492"/>
                  <a:pt x="427228" y="107569"/>
                  <a:pt x="438658" y="92202"/>
                </a:cubicBezTo>
                <a:cubicBezTo>
                  <a:pt x="452501" y="72390"/>
                  <a:pt x="474726" y="61087"/>
                  <a:pt x="497967" y="62103"/>
                </a:cubicBezTo>
                <a:close/>
                <a:moveTo>
                  <a:pt x="1926590" y="61595"/>
                </a:moveTo>
                <a:cubicBezTo>
                  <a:pt x="1948434" y="60960"/>
                  <a:pt x="1969262" y="70612"/>
                  <a:pt x="1983740" y="88011"/>
                </a:cubicBezTo>
                <a:cubicBezTo>
                  <a:pt x="1997329" y="103632"/>
                  <a:pt x="2004695" y="124206"/>
                  <a:pt x="2004314" y="145542"/>
                </a:cubicBezTo>
                <a:cubicBezTo>
                  <a:pt x="2004568" y="167132"/>
                  <a:pt x="1996694" y="188087"/>
                  <a:pt x="1982470" y="203581"/>
                </a:cubicBezTo>
                <a:cubicBezTo>
                  <a:pt x="1968119" y="220091"/>
                  <a:pt x="1947672" y="229235"/>
                  <a:pt x="1926463" y="228473"/>
                </a:cubicBezTo>
                <a:cubicBezTo>
                  <a:pt x="1905254" y="229235"/>
                  <a:pt x="1884680" y="220218"/>
                  <a:pt x="1870202" y="203581"/>
                </a:cubicBezTo>
                <a:cubicBezTo>
                  <a:pt x="1855978" y="188087"/>
                  <a:pt x="1848231" y="167132"/>
                  <a:pt x="1848358" y="145542"/>
                </a:cubicBezTo>
                <a:cubicBezTo>
                  <a:pt x="1848104" y="124333"/>
                  <a:pt x="1855470" y="103886"/>
                  <a:pt x="1868932" y="88265"/>
                </a:cubicBezTo>
                <a:cubicBezTo>
                  <a:pt x="1883410" y="70866"/>
                  <a:pt x="1904492" y="61087"/>
                  <a:pt x="1926336" y="61595"/>
                </a:cubicBezTo>
                <a:close/>
                <a:moveTo>
                  <a:pt x="1751076" y="61595"/>
                </a:moveTo>
                <a:cubicBezTo>
                  <a:pt x="1760728" y="61468"/>
                  <a:pt x="1770380" y="63119"/>
                  <a:pt x="1779651" y="66294"/>
                </a:cubicBezTo>
                <a:cubicBezTo>
                  <a:pt x="1788033" y="69088"/>
                  <a:pt x="1796034" y="73406"/>
                  <a:pt x="1803019" y="78994"/>
                </a:cubicBezTo>
                <a:cubicBezTo>
                  <a:pt x="1809369" y="84455"/>
                  <a:pt x="1814703" y="91059"/>
                  <a:pt x="1818767" y="98679"/>
                </a:cubicBezTo>
                <a:lnTo>
                  <a:pt x="1803527" y="108585"/>
                </a:lnTo>
                <a:cubicBezTo>
                  <a:pt x="1791081" y="90297"/>
                  <a:pt x="1770888" y="79883"/>
                  <a:pt x="1749679" y="80645"/>
                </a:cubicBezTo>
                <a:cubicBezTo>
                  <a:pt x="1732788" y="80137"/>
                  <a:pt x="1716405" y="86868"/>
                  <a:pt x="1704213" y="99314"/>
                </a:cubicBezTo>
                <a:cubicBezTo>
                  <a:pt x="1692529" y="111125"/>
                  <a:pt x="1685925" y="127508"/>
                  <a:pt x="1686179" y="144653"/>
                </a:cubicBezTo>
                <a:cubicBezTo>
                  <a:pt x="1686179" y="156083"/>
                  <a:pt x="1689100" y="167386"/>
                  <a:pt x="1694561" y="177292"/>
                </a:cubicBezTo>
                <a:cubicBezTo>
                  <a:pt x="1699895" y="187833"/>
                  <a:pt x="1708023" y="196469"/>
                  <a:pt x="1717929" y="202184"/>
                </a:cubicBezTo>
                <a:cubicBezTo>
                  <a:pt x="1727835" y="207899"/>
                  <a:pt x="1739011" y="210693"/>
                  <a:pt x="1750314" y="210693"/>
                </a:cubicBezTo>
                <a:cubicBezTo>
                  <a:pt x="1771396" y="211074"/>
                  <a:pt x="1791462" y="200660"/>
                  <a:pt x="1804162" y="182753"/>
                </a:cubicBezTo>
                <a:lnTo>
                  <a:pt x="1819402" y="193167"/>
                </a:lnTo>
                <a:cubicBezTo>
                  <a:pt x="1812163" y="204597"/>
                  <a:pt x="1802257" y="213868"/>
                  <a:pt x="1790573" y="219837"/>
                </a:cubicBezTo>
                <a:cubicBezTo>
                  <a:pt x="1777746" y="226314"/>
                  <a:pt x="1763522" y="229489"/>
                  <a:pt x="1749298" y="229362"/>
                </a:cubicBezTo>
                <a:cubicBezTo>
                  <a:pt x="1727454" y="229870"/>
                  <a:pt x="1706245" y="220853"/>
                  <a:pt x="1690751" y="204470"/>
                </a:cubicBezTo>
                <a:cubicBezTo>
                  <a:pt x="1675511" y="189484"/>
                  <a:pt x="1667002" y="168275"/>
                  <a:pt x="1667383" y="146177"/>
                </a:cubicBezTo>
                <a:cubicBezTo>
                  <a:pt x="1667383" y="131064"/>
                  <a:pt x="1671193" y="116332"/>
                  <a:pt x="1678432" y="103378"/>
                </a:cubicBezTo>
                <a:cubicBezTo>
                  <a:pt x="1685671" y="90424"/>
                  <a:pt x="1695958" y="79629"/>
                  <a:pt x="1708404" y="72517"/>
                </a:cubicBezTo>
                <a:cubicBezTo>
                  <a:pt x="1721485" y="65151"/>
                  <a:pt x="1736217" y="61341"/>
                  <a:pt x="1751076" y="61595"/>
                </a:cubicBezTo>
                <a:close/>
                <a:moveTo>
                  <a:pt x="645668" y="60960"/>
                </a:moveTo>
                <a:cubicBezTo>
                  <a:pt x="661289" y="62357"/>
                  <a:pt x="675894" y="70231"/>
                  <a:pt x="686181" y="82931"/>
                </a:cubicBezTo>
                <a:lnTo>
                  <a:pt x="673989" y="96393"/>
                </a:lnTo>
                <a:cubicBezTo>
                  <a:pt x="666242" y="87122"/>
                  <a:pt x="655447" y="81534"/>
                  <a:pt x="643763" y="80645"/>
                </a:cubicBezTo>
                <a:cubicBezTo>
                  <a:pt x="637794" y="80518"/>
                  <a:pt x="631952" y="82804"/>
                  <a:pt x="627634" y="87122"/>
                </a:cubicBezTo>
                <a:cubicBezTo>
                  <a:pt x="623443" y="90932"/>
                  <a:pt x="621157" y="96520"/>
                  <a:pt x="621030" y="102362"/>
                </a:cubicBezTo>
                <a:cubicBezTo>
                  <a:pt x="621284" y="107823"/>
                  <a:pt x="623062" y="113157"/>
                  <a:pt x="626364" y="117348"/>
                </a:cubicBezTo>
                <a:cubicBezTo>
                  <a:pt x="633222" y="124333"/>
                  <a:pt x="641096" y="129921"/>
                  <a:pt x="649732" y="133985"/>
                </a:cubicBezTo>
                <a:cubicBezTo>
                  <a:pt x="660781" y="139319"/>
                  <a:pt x="670814" y="147066"/>
                  <a:pt x="679069" y="156591"/>
                </a:cubicBezTo>
                <a:cubicBezTo>
                  <a:pt x="683895" y="163830"/>
                  <a:pt x="686562" y="172593"/>
                  <a:pt x="686562" y="181483"/>
                </a:cubicBezTo>
                <a:cubicBezTo>
                  <a:pt x="686689" y="193929"/>
                  <a:pt x="681990" y="205867"/>
                  <a:pt x="673735" y="214630"/>
                </a:cubicBezTo>
                <a:cubicBezTo>
                  <a:pt x="665099" y="223520"/>
                  <a:pt x="653415" y="228473"/>
                  <a:pt x="641350" y="228092"/>
                </a:cubicBezTo>
                <a:cubicBezTo>
                  <a:pt x="632714" y="228092"/>
                  <a:pt x="624332" y="226060"/>
                  <a:pt x="616458" y="222123"/>
                </a:cubicBezTo>
                <a:cubicBezTo>
                  <a:pt x="608838" y="218313"/>
                  <a:pt x="602234" y="212725"/>
                  <a:pt x="597027" y="205740"/>
                </a:cubicBezTo>
                <a:lnTo>
                  <a:pt x="609219" y="191008"/>
                </a:lnTo>
                <a:cubicBezTo>
                  <a:pt x="616585" y="201549"/>
                  <a:pt x="628015" y="208026"/>
                  <a:pt x="640334" y="208661"/>
                </a:cubicBezTo>
                <a:cubicBezTo>
                  <a:pt x="647573" y="208915"/>
                  <a:pt x="654685" y="206121"/>
                  <a:pt x="660019" y="200914"/>
                </a:cubicBezTo>
                <a:cubicBezTo>
                  <a:pt x="665099" y="196215"/>
                  <a:pt x="668147" y="189484"/>
                  <a:pt x="668274" y="182245"/>
                </a:cubicBezTo>
                <a:cubicBezTo>
                  <a:pt x="668274" y="176530"/>
                  <a:pt x="666369" y="170942"/>
                  <a:pt x="662940" y="166497"/>
                </a:cubicBezTo>
                <a:cubicBezTo>
                  <a:pt x="656082" y="159512"/>
                  <a:pt x="648081" y="153924"/>
                  <a:pt x="639572" y="149606"/>
                </a:cubicBezTo>
                <a:cubicBezTo>
                  <a:pt x="628904" y="144653"/>
                  <a:pt x="619506" y="137287"/>
                  <a:pt x="611886" y="127889"/>
                </a:cubicBezTo>
                <a:cubicBezTo>
                  <a:pt x="606933" y="120650"/>
                  <a:pt x="604393" y="111887"/>
                  <a:pt x="604647" y="102997"/>
                </a:cubicBezTo>
                <a:cubicBezTo>
                  <a:pt x="604393" y="91694"/>
                  <a:pt x="608584" y="80645"/>
                  <a:pt x="616331" y="72898"/>
                </a:cubicBezTo>
                <a:cubicBezTo>
                  <a:pt x="624205" y="64897"/>
                  <a:pt x="634746" y="60579"/>
                  <a:pt x="645668" y="60960"/>
                </a:cubicBezTo>
                <a:close/>
                <a:moveTo>
                  <a:pt x="48895" y="60960"/>
                </a:moveTo>
                <a:cubicBezTo>
                  <a:pt x="64516" y="62484"/>
                  <a:pt x="78867" y="70358"/>
                  <a:pt x="89154" y="82931"/>
                </a:cubicBezTo>
                <a:lnTo>
                  <a:pt x="76708" y="96266"/>
                </a:lnTo>
                <a:cubicBezTo>
                  <a:pt x="69088" y="87122"/>
                  <a:pt x="58293" y="81407"/>
                  <a:pt x="46736" y="80645"/>
                </a:cubicBezTo>
                <a:cubicBezTo>
                  <a:pt x="40767" y="80518"/>
                  <a:pt x="34925" y="82804"/>
                  <a:pt x="30607" y="87122"/>
                </a:cubicBezTo>
                <a:cubicBezTo>
                  <a:pt x="26416" y="90932"/>
                  <a:pt x="24130" y="96520"/>
                  <a:pt x="24003" y="102362"/>
                </a:cubicBezTo>
                <a:cubicBezTo>
                  <a:pt x="24257" y="107823"/>
                  <a:pt x="26035" y="113157"/>
                  <a:pt x="29337" y="117348"/>
                </a:cubicBezTo>
                <a:cubicBezTo>
                  <a:pt x="36195" y="124333"/>
                  <a:pt x="44069" y="129921"/>
                  <a:pt x="52705" y="133985"/>
                </a:cubicBezTo>
                <a:cubicBezTo>
                  <a:pt x="63754" y="139319"/>
                  <a:pt x="73660" y="147066"/>
                  <a:pt x="81788" y="156591"/>
                </a:cubicBezTo>
                <a:cubicBezTo>
                  <a:pt x="86868" y="163830"/>
                  <a:pt x="89535" y="172593"/>
                  <a:pt x="89535" y="181483"/>
                </a:cubicBezTo>
                <a:cubicBezTo>
                  <a:pt x="89662" y="193929"/>
                  <a:pt x="84963" y="205994"/>
                  <a:pt x="76454" y="214630"/>
                </a:cubicBezTo>
                <a:cubicBezTo>
                  <a:pt x="67945" y="223647"/>
                  <a:pt x="56388" y="228473"/>
                  <a:pt x="44323" y="228092"/>
                </a:cubicBezTo>
                <a:cubicBezTo>
                  <a:pt x="35687" y="228092"/>
                  <a:pt x="27178" y="226060"/>
                  <a:pt x="19431" y="222123"/>
                </a:cubicBezTo>
                <a:cubicBezTo>
                  <a:pt x="11811" y="218313"/>
                  <a:pt x="5207" y="212725"/>
                  <a:pt x="0" y="205740"/>
                </a:cubicBezTo>
                <a:lnTo>
                  <a:pt x="12192" y="191008"/>
                </a:lnTo>
                <a:cubicBezTo>
                  <a:pt x="19558" y="201549"/>
                  <a:pt x="30988" y="208026"/>
                  <a:pt x="43307" y="208661"/>
                </a:cubicBezTo>
                <a:cubicBezTo>
                  <a:pt x="50546" y="208915"/>
                  <a:pt x="57658" y="206121"/>
                  <a:pt x="62992" y="200914"/>
                </a:cubicBezTo>
                <a:cubicBezTo>
                  <a:pt x="68199" y="196215"/>
                  <a:pt x="71120" y="189484"/>
                  <a:pt x="71247" y="182245"/>
                </a:cubicBezTo>
                <a:cubicBezTo>
                  <a:pt x="71247" y="176530"/>
                  <a:pt x="69342" y="170942"/>
                  <a:pt x="65913" y="166497"/>
                </a:cubicBezTo>
                <a:cubicBezTo>
                  <a:pt x="59055" y="159512"/>
                  <a:pt x="51054" y="153797"/>
                  <a:pt x="42545" y="149606"/>
                </a:cubicBezTo>
                <a:cubicBezTo>
                  <a:pt x="32004" y="144526"/>
                  <a:pt x="22733" y="137160"/>
                  <a:pt x="15113" y="127889"/>
                </a:cubicBezTo>
                <a:cubicBezTo>
                  <a:pt x="10160" y="120650"/>
                  <a:pt x="7620" y="111887"/>
                  <a:pt x="7874" y="102997"/>
                </a:cubicBezTo>
                <a:cubicBezTo>
                  <a:pt x="7493" y="91567"/>
                  <a:pt x="11811" y="80645"/>
                  <a:pt x="19558" y="72898"/>
                </a:cubicBezTo>
                <a:cubicBezTo>
                  <a:pt x="27432" y="64897"/>
                  <a:pt x="37973" y="60579"/>
                  <a:pt x="48895" y="60960"/>
                </a:cubicBezTo>
                <a:close/>
                <a:moveTo>
                  <a:pt x="2110105" y="60706"/>
                </a:moveTo>
                <a:cubicBezTo>
                  <a:pt x="2117217" y="60706"/>
                  <a:pt x="2124202" y="62230"/>
                  <a:pt x="2130679" y="65151"/>
                </a:cubicBezTo>
                <a:cubicBezTo>
                  <a:pt x="2136775" y="67818"/>
                  <a:pt x="2142236" y="71882"/>
                  <a:pt x="2146554" y="77089"/>
                </a:cubicBezTo>
                <a:cubicBezTo>
                  <a:pt x="2151507" y="83439"/>
                  <a:pt x="2155190" y="90805"/>
                  <a:pt x="2157349" y="98806"/>
                </a:cubicBezTo>
                <a:cubicBezTo>
                  <a:pt x="2162683" y="87376"/>
                  <a:pt x="2170811" y="77597"/>
                  <a:pt x="2180717" y="70358"/>
                </a:cubicBezTo>
                <a:cubicBezTo>
                  <a:pt x="2189988" y="64008"/>
                  <a:pt x="2200656" y="60579"/>
                  <a:pt x="2211705" y="60706"/>
                </a:cubicBezTo>
                <a:cubicBezTo>
                  <a:pt x="2221357" y="60452"/>
                  <a:pt x="2231009" y="63373"/>
                  <a:pt x="2239137" y="68961"/>
                </a:cubicBezTo>
                <a:cubicBezTo>
                  <a:pt x="2247138" y="74549"/>
                  <a:pt x="2253234" y="82677"/>
                  <a:pt x="2256663" y="92075"/>
                </a:cubicBezTo>
                <a:cubicBezTo>
                  <a:pt x="2261235" y="106553"/>
                  <a:pt x="2263267" y="121666"/>
                  <a:pt x="2262505" y="136906"/>
                </a:cubicBezTo>
                <a:lnTo>
                  <a:pt x="2262505" y="223647"/>
                </a:lnTo>
                <a:lnTo>
                  <a:pt x="2242947" y="223647"/>
                </a:lnTo>
                <a:lnTo>
                  <a:pt x="2242947" y="136906"/>
                </a:lnTo>
                <a:cubicBezTo>
                  <a:pt x="2243582" y="125095"/>
                  <a:pt x="2242439" y="113157"/>
                  <a:pt x="2239391" y="101727"/>
                </a:cubicBezTo>
                <a:cubicBezTo>
                  <a:pt x="2237232" y="95377"/>
                  <a:pt x="2233168" y="89916"/>
                  <a:pt x="2227707" y="86233"/>
                </a:cubicBezTo>
                <a:cubicBezTo>
                  <a:pt x="2221865" y="82169"/>
                  <a:pt x="2215007" y="80137"/>
                  <a:pt x="2208022" y="80518"/>
                </a:cubicBezTo>
                <a:cubicBezTo>
                  <a:pt x="2198878" y="80391"/>
                  <a:pt x="2189861" y="83439"/>
                  <a:pt x="2182495" y="89281"/>
                </a:cubicBezTo>
                <a:cubicBezTo>
                  <a:pt x="2174748" y="94996"/>
                  <a:pt x="2168906" y="103124"/>
                  <a:pt x="2165604" y="112395"/>
                </a:cubicBezTo>
                <a:cubicBezTo>
                  <a:pt x="2161159" y="128524"/>
                  <a:pt x="2159381" y="145415"/>
                  <a:pt x="2160270" y="162179"/>
                </a:cubicBezTo>
                <a:lnTo>
                  <a:pt x="2160270" y="224409"/>
                </a:lnTo>
                <a:lnTo>
                  <a:pt x="2141347" y="224409"/>
                </a:lnTo>
                <a:lnTo>
                  <a:pt x="2141347" y="143129"/>
                </a:lnTo>
                <a:cubicBezTo>
                  <a:pt x="2141855" y="130048"/>
                  <a:pt x="2140839" y="116967"/>
                  <a:pt x="2138045" y="104267"/>
                </a:cubicBezTo>
                <a:cubicBezTo>
                  <a:pt x="2135886" y="97536"/>
                  <a:pt x="2131822" y="91694"/>
                  <a:pt x="2126361" y="87630"/>
                </a:cubicBezTo>
                <a:cubicBezTo>
                  <a:pt x="2120392" y="83566"/>
                  <a:pt x="2113534" y="81407"/>
                  <a:pt x="2106422" y="81661"/>
                </a:cubicBezTo>
                <a:cubicBezTo>
                  <a:pt x="2097405" y="81661"/>
                  <a:pt x="2088642" y="84582"/>
                  <a:pt x="2081403" y="90170"/>
                </a:cubicBezTo>
                <a:cubicBezTo>
                  <a:pt x="2073656" y="95885"/>
                  <a:pt x="2067687" y="103759"/>
                  <a:pt x="2064258" y="113030"/>
                </a:cubicBezTo>
                <a:cubicBezTo>
                  <a:pt x="2059940" y="127381"/>
                  <a:pt x="2058035" y="142367"/>
                  <a:pt x="2058670" y="157353"/>
                </a:cubicBezTo>
                <a:lnTo>
                  <a:pt x="2058670" y="224663"/>
                </a:lnTo>
                <a:lnTo>
                  <a:pt x="2039493" y="224663"/>
                </a:lnTo>
                <a:lnTo>
                  <a:pt x="2039747" y="64770"/>
                </a:lnTo>
                <a:lnTo>
                  <a:pt x="2058924" y="64770"/>
                </a:lnTo>
                <a:lnTo>
                  <a:pt x="2058924" y="92075"/>
                </a:lnTo>
                <a:cubicBezTo>
                  <a:pt x="2064385" y="83439"/>
                  <a:pt x="2071497" y="75819"/>
                  <a:pt x="2079498" y="69850"/>
                </a:cubicBezTo>
                <a:cubicBezTo>
                  <a:pt x="2088769" y="63881"/>
                  <a:pt x="2099310" y="60706"/>
                  <a:pt x="2110232" y="60579"/>
                </a:cubicBezTo>
                <a:close/>
                <a:moveTo>
                  <a:pt x="790829" y="60579"/>
                </a:moveTo>
                <a:cubicBezTo>
                  <a:pt x="797941" y="60579"/>
                  <a:pt x="804926" y="62103"/>
                  <a:pt x="811403" y="65024"/>
                </a:cubicBezTo>
                <a:cubicBezTo>
                  <a:pt x="817499" y="67691"/>
                  <a:pt x="822960" y="71755"/>
                  <a:pt x="827278" y="76962"/>
                </a:cubicBezTo>
                <a:cubicBezTo>
                  <a:pt x="832104" y="83439"/>
                  <a:pt x="835787" y="90805"/>
                  <a:pt x="838073" y="98679"/>
                </a:cubicBezTo>
                <a:cubicBezTo>
                  <a:pt x="843407" y="87249"/>
                  <a:pt x="851535" y="77470"/>
                  <a:pt x="861441" y="70231"/>
                </a:cubicBezTo>
                <a:cubicBezTo>
                  <a:pt x="870712" y="63881"/>
                  <a:pt x="881380" y="60452"/>
                  <a:pt x="892429" y="60579"/>
                </a:cubicBezTo>
                <a:cubicBezTo>
                  <a:pt x="902081" y="60452"/>
                  <a:pt x="911606" y="63246"/>
                  <a:pt x="919861" y="68834"/>
                </a:cubicBezTo>
                <a:cubicBezTo>
                  <a:pt x="927735" y="74549"/>
                  <a:pt x="933831" y="82677"/>
                  <a:pt x="937387" y="91948"/>
                </a:cubicBezTo>
                <a:cubicBezTo>
                  <a:pt x="941705" y="106426"/>
                  <a:pt x="943610" y="121539"/>
                  <a:pt x="942975" y="136779"/>
                </a:cubicBezTo>
                <a:lnTo>
                  <a:pt x="942975" y="223520"/>
                </a:lnTo>
                <a:lnTo>
                  <a:pt x="923544" y="223520"/>
                </a:lnTo>
                <a:lnTo>
                  <a:pt x="923544" y="136906"/>
                </a:lnTo>
                <a:cubicBezTo>
                  <a:pt x="924179" y="125095"/>
                  <a:pt x="923036" y="113157"/>
                  <a:pt x="919988" y="101727"/>
                </a:cubicBezTo>
                <a:cubicBezTo>
                  <a:pt x="917702" y="95377"/>
                  <a:pt x="913638" y="89916"/>
                  <a:pt x="908304" y="86233"/>
                </a:cubicBezTo>
                <a:cubicBezTo>
                  <a:pt x="902462" y="82296"/>
                  <a:pt x="895604" y="80264"/>
                  <a:pt x="888619" y="80518"/>
                </a:cubicBezTo>
                <a:cubicBezTo>
                  <a:pt x="879475" y="80391"/>
                  <a:pt x="870458" y="83439"/>
                  <a:pt x="863092" y="89281"/>
                </a:cubicBezTo>
                <a:cubicBezTo>
                  <a:pt x="855345" y="94996"/>
                  <a:pt x="849503" y="103124"/>
                  <a:pt x="846201" y="112395"/>
                </a:cubicBezTo>
                <a:cubicBezTo>
                  <a:pt x="841629" y="128524"/>
                  <a:pt x="839851" y="145415"/>
                  <a:pt x="840867" y="162179"/>
                </a:cubicBezTo>
                <a:lnTo>
                  <a:pt x="840867" y="224409"/>
                </a:lnTo>
                <a:lnTo>
                  <a:pt x="821690" y="224409"/>
                </a:lnTo>
                <a:lnTo>
                  <a:pt x="821690" y="143129"/>
                </a:lnTo>
                <a:cubicBezTo>
                  <a:pt x="822325" y="130048"/>
                  <a:pt x="821182" y="116967"/>
                  <a:pt x="818134" y="104267"/>
                </a:cubicBezTo>
                <a:cubicBezTo>
                  <a:pt x="816102" y="97409"/>
                  <a:pt x="811911" y="91567"/>
                  <a:pt x="806450" y="87630"/>
                </a:cubicBezTo>
                <a:cubicBezTo>
                  <a:pt x="800481" y="83566"/>
                  <a:pt x="793623" y="81407"/>
                  <a:pt x="786511" y="81661"/>
                </a:cubicBezTo>
                <a:cubicBezTo>
                  <a:pt x="777621" y="81661"/>
                  <a:pt x="768858" y="84582"/>
                  <a:pt x="761619" y="90170"/>
                </a:cubicBezTo>
                <a:cubicBezTo>
                  <a:pt x="753872" y="95885"/>
                  <a:pt x="747903" y="103759"/>
                  <a:pt x="744474" y="113030"/>
                </a:cubicBezTo>
                <a:cubicBezTo>
                  <a:pt x="740156" y="127381"/>
                  <a:pt x="738251" y="142367"/>
                  <a:pt x="738886" y="157353"/>
                </a:cubicBezTo>
                <a:lnTo>
                  <a:pt x="738886" y="224663"/>
                </a:lnTo>
                <a:lnTo>
                  <a:pt x="719709" y="224663"/>
                </a:lnTo>
                <a:lnTo>
                  <a:pt x="720217" y="64643"/>
                </a:lnTo>
                <a:lnTo>
                  <a:pt x="739394" y="64643"/>
                </a:lnTo>
                <a:lnTo>
                  <a:pt x="739394" y="92075"/>
                </a:lnTo>
                <a:cubicBezTo>
                  <a:pt x="744855" y="83439"/>
                  <a:pt x="751967" y="75819"/>
                  <a:pt x="759968" y="69850"/>
                </a:cubicBezTo>
                <a:cubicBezTo>
                  <a:pt x="769239" y="63754"/>
                  <a:pt x="779780" y="60579"/>
                  <a:pt x="790702" y="60579"/>
                </a:cubicBezTo>
                <a:close/>
                <a:moveTo>
                  <a:pt x="1251331" y="60071"/>
                </a:moveTo>
                <a:cubicBezTo>
                  <a:pt x="1261872" y="59817"/>
                  <a:pt x="1272286" y="62992"/>
                  <a:pt x="1281049" y="69088"/>
                </a:cubicBezTo>
                <a:cubicBezTo>
                  <a:pt x="1289685" y="75184"/>
                  <a:pt x="1296416" y="83820"/>
                  <a:pt x="1300226" y="93980"/>
                </a:cubicBezTo>
                <a:cubicBezTo>
                  <a:pt x="1304925" y="109347"/>
                  <a:pt x="1307084" y="125603"/>
                  <a:pt x="1306322" y="141859"/>
                </a:cubicBezTo>
                <a:lnTo>
                  <a:pt x="1306322" y="223520"/>
                </a:lnTo>
                <a:lnTo>
                  <a:pt x="1287145" y="223520"/>
                </a:lnTo>
                <a:lnTo>
                  <a:pt x="1287145" y="148844"/>
                </a:lnTo>
                <a:cubicBezTo>
                  <a:pt x="1287526" y="136652"/>
                  <a:pt x="1286891" y="124333"/>
                  <a:pt x="1284986" y="112268"/>
                </a:cubicBezTo>
                <a:cubicBezTo>
                  <a:pt x="1283589" y="102616"/>
                  <a:pt x="1279017" y="93726"/>
                  <a:pt x="1272159" y="87376"/>
                </a:cubicBezTo>
                <a:cubicBezTo>
                  <a:pt x="1265047" y="81788"/>
                  <a:pt x="1256411" y="78994"/>
                  <a:pt x="1247521" y="79375"/>
                </a:cubicBezTo>
                <a:cubicBezTo>
                  <a:pt x="1235964" y="79248"/>
                  <a:pt x="1224788" y="83693"/>
                  <a:pt x="1216152" y="91821"/>
                </a:cubicBezTo>
                <a:cubicBezTo>
                  <a:pt x="1207262" y="99441"/>
                  <a:pt x="1200912" y="110109"/>
                  <a:pt x="1198118" y="121920"/>
                </a:cubicBezTo>
                <a:cubicBezTo>
                  <a:pt x="1195832" y="136271"/>
                  <a:pt x="1194816" y="150749"/>
                  <a:pt x="1195324" y="165227"/>
                </a:cubicBezTo>
                <a:lnTo>
                  <a:pt x="1195324" y="223520"/>
                </a:lnTo>
                <a:lnTo>
                  <a:pt x="1176147" y="223520"/>
                </a:lnTo>
                <a:lnTo>
                  <a:pt x="1176147" y="64643"/>
                </a:lnTo>
                <a:lnTo>
                  <a:pt x="1195324" y="64643"/>
                </a:lnTo>
                <a:lnTo>
                  <a:pt x="1195324" y="93091"/>
                </a:lnTo>
                <a:cubicBezTo>
                  <a:pt x="1202055" y="82931"/>
                  <a:pt x="1210818" y="74422"/>
                  <a:pt x="1220851" y="68199"/>
                </a:cubicBezTo>
                <a:cubicBezTo>
                  <a:pt x="1230249" y="62865"/>
                  <a:pt x="1240663" y="60198"/>
                  <a:pt x="1251331" y="60198"/>
                </a:cubicBezTo>
                <a:close/>
                <a:moveTo>
                  <a:pt x="1474216" y="59690"/>
                </a:moveTo>
                <a:cubicBezTo>
                  <a:pt x="1485773" y="59563"/>
                  <a:pt x="1497203" y="62357"/>
                  <a:pt x="1507490" y="67945"/>
                </a:cubicBezTo>
                <a:cubicBezTo>
                  <a:pt x="1517904" y="74041"/>
                  <a:pt x="1526794" y="82550"/>
                  <a:pt x="1533525" y="92837"/>
                </a:cubicBezTo>
                <a:lnTo>
                  <a:pt x="1533525" y="64643"/>
                </a:lnTo>
                <a:lnTo>
                  <a:pt x="1552702" y="64643"/>
                </a:lnTo>
                <a:lnTo>
                  <a:pt x="1552702" y="223520"/>
                </a:lnTo>
                <a:lnTo>
                  <a:pt x="1533779" y="223520"/>
                </a:lnTo>
                <a:lnTo>
                  <a:pt x="1533779" y="196215"/>
                </a:lnTo>
                <a:cubicBezTo>
                  <a:pt x="1526540" y="205994"/>
                  <a:pt x="1517269" y="213995"/>
                  <a:pt x="1506855" y="219583"/>
                </a:cubicBezTo>
                <a:cubicBezTo>
                  <a:pt x="1496568" y="225044"/>
                  <a:pt x="1485265" y="227838"/>
                  <a:pt x="1473835" y="227584"/>
                </a:cubicBezTo>
                <a:cubicBezTo>
                  <a:pt x="1453261" y="227711"/>
                  <a:pt x="1433703" y="218694"/>
                  <a:pt x="1419733" y="202692"/>
                </a:cubicBezTo>
                <a:cubicBezTo>
                  <a:pt x="1404620" y="187071"/>
                  <a:pt x="1396111" y="165608"/>
                  <a:pt x="1396365" y="143129"/>
                </a:cubicBezTo>
                <a:cubicBezTo>
                  <a:pt x="1396238" y="121031"/>
                  <a:pt x="1404620" y="99822"/>
                  <a:pt x="1419733" y="84582"/>
                </a:cubicBezTo>
                <a:cubicBezTo>
                  <a:pt x="1433830" y="68453"/>
                  <a:pt x="1453642" y="59436"/>
                  <a:pt x="1474343" y="59690"/>
                </a:cubicBezTo>
                <a:close/>
                <a:moveTo>
                  <a:pt x="1055370" y="59690"/>
                </a:moveTo>
                <a:cubicBezTo>
                  <a:pt x="1066927" y="59563"/>
                  <a:pt x="1078357" y="62357"/>
                  <a:pt x="1088644" y="67945"/>
                </a:cubicBezTo>
                <a:cubicBezTo>
                  <a:pt x="1099058" y="74041"/>
                  <a:pt x="1107948" y="82550"/>
                  <a:pt x="1114679" y="92837"/>
                </a:cubicBezTo>
                <a:lnTo>
                  <a:pt x="1114679" y="64643"/>
                </a:lnTo>
                <a:lnTo>
                  <a:pt x="1133856" y="64643"/>
                </a:lnTo>
                <a:lnTo>
                  <a:pt x="1133856" y="223520"/>
                </a:lnTo>
                <a:lnTo>
                  <a:pt x="1114806" y="223520"/>
                </a:lnTo>
                <a:lnTo>
                  <a:pt x="1114806" y="196215"/>
                </a:lnTo>
                <a:cubicBezTo>
                  <a:pt x="1107567" y="205994"/>
                  <a:pt x="1098296" y="213995"/>
                  <a:pt x="1087882" y="219583"/>
                </a:cubicBezTo>
                <a:cubicBezTo>
                  <a:pt x="1077595" y="225044"/>
                  <a:pt x="1066292" y="227838"/>
                  <a:pt x="1054862" y="227584"/>
                </a:cubicBezTo>
                <a:cubicBezTo>
                  <a:pt x="1034288" y="227711"/>
                  <a:pt x="1014730" y="218694"/>
                  <a:pt x="1000760" y="202692"/>
                </a:cubicBezTo>
                <a:cubicBezTo>
                  <a:pt x="985647" y="187071"/>
                  <a:pt x="977138" y="165608"/>
                  <a:pt x="977392" y="143129"/>
                </a:cubicBezTo>
                <a:cubicBezTo>
                  <a:pt x="977265" y="121031"/>
                  <a:pt x="985774" y="99822"/>
                  <a:pt x="1000760" y="84582"/>
                </a:cubicBezTo>
                <a:cubicBezTo>
                  <a:pt x="1014857" y="68453"/>
                  <a:pt x="1034669" y="59436"/>
                  <a:pt x="1055370" y="59690"/>
                </a:cubicBezTo>
                <a:close/>
                <a:moveTo>
                  <a:pt x="120269" y="4064"/>
                </a:moveTo>
                <a:lnTo>
                  <a:pt x="139446" y="4064"/>
                </a:lnTo>
                <a:lnTo>
                  <a:pt x="139446" y="224282"/>
                </a:lnTo>
                <a:lnTo>
                  <a:pt x="120269" y="224282"/>
                </a:lnTo>
                <a:close/>
                <a:moveTo>
                  <a:pt x="364744" y="3175"/>
                </a:moveTo>
                <a:lnTo>
                  <a:pt x="383921" y="4191"/>
                </a:lnTo>
                <a:lnTo>
                  <a:pt x="383921" y="224282"/>
                </a:lnTo>
                <a:lnTo>
                  <a:pt x="364998" y="224282"/>
                </a:lnTo>
                <a:lnTo>
                  <a:pt x="364998" y="196850"/>
                </a:lnTo>
                <a:cubicBezTo>
                  <a:pt x="357759" y="206629"/>
                  <a:pt x="348488" y="214630"/>
                  <a:pt x="338074" y="220218"/>
                </a:cubicBezTo>
                <a:cubicBezTo>
                  <a:pt x="327787" y="225679"/>
                  <a:pt x="316484" y="228473"/>
                  <a:pt x="305054" y="228219"/>
                </a:cubicBezTo>
                <a:cubicBezTo>
                  <a:pt x="284480" y="228346"/>
                  <a:pt x="264922" y="219329"/>
                  <a:pt x="250952" y="203327"/>
                </a:cubicBezTo>
                <a:cubicBezTo>
                  <a:pt x="235839" y="187706"/>
                  <a:pt x="227330" y="166243"/>
                  <a:pt x="227584" y="143764"/>
                </a:cubicBezTo>
                <a:cubicBezTo>
                  <a:pt x="227457" y="121666"/>
                  <a:pt x="235966" y="100457"/>
                  <a:pt x="250952" y="85217"/>
                </a:cubicBezTo>
                <a:cubicBezTo>
                  <a:pt x="265049" y="69088"/>
                  <a:pt x="284861" y="60071"/>
                  <a:pt x="305562" y="60325"/>
                </a:cubicBezTo>
                <a:cubicBezTo>
                  <a:pt x="317119" y="60198"/>
                  <a:pt x="328549" y="62992"/>
                  <a:pt x="338836" y="68580"/>
                </a:cubicBezTo>
                <a:cubicBezTo>
                  <a:pt x="349250" y="74676"/>
                  <a:pt x="358140" y="83185"/>
                  <a:pt x="364871" y="93472"/>
                </a:cubicBezTo>
                <a:close/>
                <a:moveTo>
                  <a:pt x="1354201" y="127"/>
                </a:moveTo>
                <a:cubicBezTo>
                  <a:pt x="1358519" y="0"/>
                  <a:pt x="1362583" y="1778"/>
                  <a:pt x="1365504" y="5080"/>
                </a:cubicBezTo>
                <a:cubicBezTo>
                  <a:pt x="1368552" y="8255"/>
                  <a:pt x="1370203" y="12573"/>
                  <a:pt x="1370203" y="17018"/>
                </a:cubicBezTo>
                <a:cubicBezTo>
                  <a:pt x="1370203" y="21463"/>
                  <a:pt x="1368552" y="25654"/>
                  <a:pt x="1365504" y="28702"/>
                </a:cubicBezTo>
                <a:cubicBezTo>
                  <a:pt x="1362583" y="31877"/>
                  <a:pt x="1358519" y="33782"/>
                  <a:pt x="1354201" y="33655"/>
                </a:cubicBezTo>
                <a:cubicBezTo>
                  <a:pt x="1349883" y="33528"/>
                  <a:pt x="1346073" y="31877"/>
                  <a:pt x="1343152" y="28702"/>
                </a:cubicBezTo>
                <a:cubicBezTo>
                  <a:pt x="1340231" y="25527"/>
                  <a:pt x="1338453" y="21463"/>
                  <a:pt x="1338453" y="17018"/>
                </a:cubicBezTo>
                <a:cubicBezTo>
                  <a:pt x="1338453" y="12573"/>
                  <a:pt x="1340104" y="8255"/>
                  <a:pt x="1343152" y="5080"/>
                </a:cubicBezTo>
                <a:cubicBezTo>
                  <a:pt x="1345946" y="1778"/>
                  <a:pt x="1350010" y="0"/>
                  <a:pt x="1354201" y="127"/>
                </a:cubicBezTo>
                <a:close/>
                <a:moveTo>
                  <a:pt x="186182" y="127"/>
                </a:moveTo>
                <a:cubicBezTo>
                  <a:pt x="190500" y="0"/>
                  <a:pt x="194564" y="1778"/>
                  <a:pt x="197485" y="5080"/>
                </a:cubicBezTo>
                <a:cubicBezTo>
                  <a:pt x="200533" y="8255"/>
                  <a:pt x="202184" y="12573"/>
                  <a:pt x="202184" y="17018"/>
                </a:cubicBezTo>
                <a:cubicBezTo>
                  <a:pt x="202184" y="21463"/>
                  <a:pt x="200533" y="25654"/>
                  <a:pt x="197485" y="28702"/>
                </a:cubicBezTo>
                <a:cubicBezTo>
                  <a:pt x="194564" y="31877"/>
                  <a:pt x="190500" y="33782"/>
                  <a:pt x="186182" y="33655"/>
                </a:cubicBezTo>
                <a:cubicBezTo>
                  <a:pt x="181864" y="33528"/>
                  <a:pt x="178054" y="31877"/>
                  <a:pt x="175133" y="28702"/>
                </a:cubicBezTo>
                <a:cubicBezTo>
                  <a:pt x="172212" y="25527"/>
                  <a:pt x="170434" y="21463"/>
                  <a:pt x="170434" y="17018"/>
                </a:cubicBezTo>
                <a:cubicBezTo>
                  <a:pt x="170434" y="12573"/>
                  <a:pt x="172085" y="8255"/>
                  <a:pt x="175133" y="5080"/>
                </a:cubicBezTo>
                <a:cubicBezTo>
                  <a:pt x="177927" y="1778"/>
                  <a:pt x="181991" y="0"/>
                  <a:pt x="186182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7"/>
          <p:cNvSpPr/>
          <p:nvPr/>
        </p:nvSpPr>
        <p:spPr>
          <a:xfrm>
            <a:off x="-88264" y="4372884"/>
            <a:ext cx="18377535" cy="6068091"/>
          </a:xfrm>
          <a:custGeom>
            <a:rect b="b" l="l" r="r" t="t"/>
            <a:pathLst>
              <a:path extrusionOk="0" h="8090789" w="24503380">
                <a:moveTo>
                  <a:pt x="17272" y="5665851"/>
                </a:moveTo>
                <a:cubicBezTo>
                  <a:pt x="233426" y="6138418"/>
                  <a:pt x="776478" y="6524244"/>
                  <a:pt x="1417701" y="6647434"/>
                </a:cubicBezTo>
                <a:lnTo>
                  <a:pt x="1415923" y="6656832"/>
                </a:lnTo>
                <a:lnTo>
                  <a:pt x="1417701" y="6647434"/>
                </a:lnTo>
                <a:cubicBezTo>
                  <a:pt x="2058924" y="6770624"/>
                  <a:pt x="2776474" y="6633337"/>
                  <a:pt x="3263900" y="6294882"/>
                </a:cubicBezTo>
                <a:cubicBezTo>
                  <a:pt x="3506470" y="6126480"/>
                  <a:pt x="3688207" y="5917819"/>
                  <a:pt x="3871341" y="5707761"/>
                </a:cubicBezTo>
                <a:cubicBezTo>
                  <a:pt x="3985895" y="5576189"/>
                  <a:pt x="4101084" y="5444109"/>
                  <a:pt x="4231513" y="5321681"/>
                </a:cubicBezTo>
                <a:lnTo>
                  <a:pt x="4237990" y="5328666"/>
                </a:lnTo>
                <a:lnTo>
                  <a:pt x="4231513" y="5321681"/>
                </a:lnTo>
                <a:cubicBezTo>
                  <a:pt x="4570222" y="5003546"/>
                  <a:pt x="5101717" y="4735576"/>
                  <a:pt x="5625211" y="4840224"/>
                </a:cubicBezTo>
                <a:cubicBezTo>
                  <a:pt x="6212459" y="4957826"/>
                  <a:pt x="6473825" y="5457063"/>
                  <a:pt x="6698234" y="5884418"/>
                </a:cubicBezTo>
                <a:cubicBezTo>
                  <a:pt x="6703695" y="5894959"/>
                  <a:pt x="6709283" y="5905373"/>
                  <a:pt x="6714744" y="5915787"/>
                </a:cubicBezTo>
                <a:lnTo>
                  <a:pt x="6706362" y="5920232"/>
                </a:lnTo>
                <a:lnTo>
                  <a:pt x="6714744" y="5915787"/>
                </a:lnTo>
                <a:cubicBezTo>
                  <a:pt x="6943090" y="6349873"/>
                  <a:pt x="7387336" y="6832092"/>
                  <a:pt x="7991983" y="6767068"/>
                </a:cubicBezTo>
                <a:cubicBezTo>
                  <a:pt x="8450961" y="6717792"/>
                  <a:pt x="8740267" y="6367272"/>
                  <a:pt x="8902446" y="6034913"/>
                </a:cubicBezTo>
                <a:lnTo>
                  <a:pt x="8910955" y="6039104"/>
                </a:lnTo>
                <a:lnTo>
                  <a:pt x="8902446" y="6034913"/>
                </a:lnTo>
                <a:cubicBezTo>
                  <a:pt x="8929497" y="5979414"/>
                  <a:pt x="8955405" y="5922899"/>
                  <a:pt x="8981440" y="5866003"/>
                </a:cubicBezTo>
                <a:cubicBezTo>
                  <a:pt x="9007602" y="5808726"/>
                  <a:pt x="9034018" y="5750941"/>
                  <a:pt x="9061831" y="5693918"/>
                </a:cubicBezTo>
                <a:cubicBezTo>
                  <a:pt x="9172067" y="5467858"/>
                  <a:pt x="9305798" y="5250434"/>
                  <a:pt x="9546717" y="5096637"/>
                </a:cubicBezTo>
                <a:lnTo>
                  <a:pt x="9551797" y="5104638"/>
                </a:lnTo>
                <a:lnTo>
                  <a:pt x="9546717" y="5096637"/>
                </a:lnTo>
                <a:cubicBezTo>
                  <a:pt x="10008362" y="4801870"/>
                  <a:pt x="10728706" y="4857369"/>
                  <a:pt x="11229721" y="5108829"/>
                </a:cubicBezTo>
                <a:lnTo>
                  <a:pt x="11225403" y="5117338"/>
                </a:lnTo>
                <a:lnTo>
                  <a:pt x="11229721" y="5108829"/>
                </a:lnTo>
                <a:cubicBezTo>
                  <a:pt x="11731117" y="5360416"/>
                  <a:pt x="12057761" y="5765546"/>
                  <a:pt x="12339447" y="6166612"/>
                </a:cubicBezTo>
                <a:cubicBezTo>
                  <a:pt x="12375261" y="6217539"/>
                  <a:pt x="12410694" y="6268720"/>
                  <a:pt x="12446127" y="6320028"/>
                </a:cubicBezTo>
                <a:cubicBezTo>
                  <a:pt x="12481687" y="6371463"/>
                  <a:pt x="12517247" y="6422898"/>
                  <a:pt x="12553315" y="6474079"/>
                </a:cubicBezTo>
                <a:cubicBezTo>
                  <a:pt x="12764262" y="6774434"/>
                  <a:pt x="12988798" y="7067931"/>
                  <a:pt x="13301473" y="7307834"/>
                </a:cubicBezTo>
                <a:lnTo>
                  <a:pt x="13295630" y="7315327"/>
                </a:lnTo>
                <a:lnTo>
                  <a:pt x="13301473" y="7307834"/>
                </a:lnTo>
                <a:cubicBezTo>
                  <a:pt x="14178025" y="7980553"/>
                  <a:pt x="15720823" y="8070469"/>
                  <a:pt x="16722472" y="7506716"/>
                </a:cubicBezTo>
                <a:cubicBezTo>
                  <a:pt x="17569942" y="7029958"/>
                  <a:pt x="17937225" y="6243828"/>
                  <a:pt x="18298160" y="5470906"/>
                </a:cubicBezTo>
                <a:cubicBezTo>
                  <a:pt x="18376138" y="5303901"/>
                  <a:pt x="18453862" y="5137404"/>
                  <a:pt x="18536031" y="4975098"/>
                </a:cubicBezTo>
                <a:lnTo>
                  <a:pt x="18544540" y="4979416"/>
                </a:lnTo>
                <a:lnTo>
                  <a:pt x="18536031" y="4975098"/>
                </a:lnTo>
                <a:cubicBezTo>
                  <a:pt x="19632168" y="2808986"/>
                  <a:pt x="21686266" y="909320"/>
                  <a:pt x="24497538" y="0"/>
                </a:cubicBezTo>
                <a:lnTo>
                  <a:pt x="24503380" y="18161"/>
                </a:lnTo>
                <a:cubicBezTo>
                  <a:pt x="21696934" y="925957"/>
                  <a:pt x="19646774" y="2822067"/>
                  <a:pt x="18552923" y="4983734"/>
                </a:cubicBezTo>
                <a:cubicBezTo>
                  <a:pt x="18470880" y="5145786"/>
                  <a:pt x="18393283" y="5311902"/>
                  <a:pt x="18315305" y="5479034"/>
                </a:cubicBezTo>
                <a:cubicBezTo>
                  <a:pt x="17954626" y="6251321"/>
                  <a:pt x="17585182" y="7043293"/>
                  <a:pt x="16731615" y="7523480"/>
                </a:cubicBezTo>
                <a:lnTo>
                  <a:pt x="16726916" y="7515225"/>
                </a:lnTo>
                <a:lnTo>
                  <a:pt x="16731615" y="7523480"/>
                </a:lnTo>
                <a:cubicBezTo>
                  <a:pt x="15723616" y="8090789"/>
                  <a:pt x="14172565" y="8000619"/>
                  <a:pt x="13289661" y="7323074"/>
                </a:cubicBezTo>
                <a:cubicBezTo>
                  <a:pt x="12974701" y="7081266"/>
                  <a:pt x="12748641" y="6785737"/>
                  <a:pt x="12537567" y="6485128"/>
                </a:cubicBezTo>
                <a:cubicBezTo>
                  <a:pt x="12501499" y="6433820"/>
                  <a:pt x="12465939" y="6382258"/>
                  <a:pt x="12430379" y="6330950"/>
                </a:cubicBezTo>
                <a:cubicBezTo>
                  <a:pt x="12394819" y="6279642"/>
                  <a:pt x="12359513" y="6228461"/>
                  <a:pt x="12323826" y="6177661"/>
                </a:cubicBezTo>
                <a:lnTo>
                  <a:pt x="12331573" y="6172200"/>
                </a:lnTo>
                <a:lnTo>
                  <a:pt x="12323826" y="6177661"/>
                </a:lnTo>
                <a:cubicBezTo>
                  <a:pt x="12042521" y="5777103"/>
                  <a:pt x="11718036" y="5375275"/>
                  <a:pt x="11221085" y="5125847"/>
                </a:cubicBezTo>
                <a:cubicBezTo>
                  <a:pt x="10723880" y="4876292"/>
                  <a:pt x="10011029" y="4822698"/>
                  <a:pt x="9556877" y="5112639"/>
                </a:cubicBezTo>
                <a:cubicBezTo>
                  <a:pt x="9320403" y="5263515"/>
                  <a:pt x="9188704" y="5477129"/>
                  <a:pt x="9078849" y="5702173"/>
                </a:cubicBezTo>
                <a:cubicBezTo>
                  <a:pt x="9051163" y="5758942"/>
                  <a:pt x="9024874" y="5816473"/>
                  <a:pt x="8998585" y="5873750"/>
                </a:cubicBezTo>
                <a:cubicBezTo>
                  <a:pt x="8972550" y="5930646"/>
                  <a:pt x="8946642" y="5987415"/>
                  <a:pt x="8919464" y="6043168"/>
                </a:cubicBezTo>
                <a:cubicBezTo>
                  <a:pt x="8756142" y="6377940"/>
                  <a:pt x="8462518" y="6735572"/>
                  <a:pt x="7993888" y="6785991"/>
                </a:cubicBezTo>
                <a:lnTo>
                  <a:pt x="7992873" y="6776466"/>
                </a:lnTo>
                <a:lnTo>
                  <a:pt x="7993888" y="6785991"/>
                </a:lnTo>
                <a:cubicBezTo>
                  <a:pt x="7377049" y="6852285"/>
                  <a:pt x="6927088" y="6360541"/>
                  <a:pt x="6697853" y="5924677"/>
                </a:cubicBezTo>
                <a:cubicBezTo>
                  <a:pt x="6692392" y="5914263"/>
                  <a:pt x="6686931" y="5903849"/>
                  <a:pt x="6681343" y="5893308"/>
                </a:cubicBezTo>
                <a:cubicBezTo>
                  <a:pt x="6456299" y="5464429"/>
                  <a:pt x="6198616" y="4974463"/>
                  <a:pt x="5621528" y="4859020"/>
                </a:cubicBezTo>
                <a:lnTo>
                  <a:pt x="5623433" y="4849622"/>
                </a:lnTo>
                <a:lnTo>
                  <a:pt x="5621528" y="4859020"/>
                </a:lnTo>
                <a:cubicBezTo>
                  <a:pt x="5106543" y="4756023"/>
                  <a:pt x="4580890" y="5019802"/>
                  <a:pt x="4244594" y="5335651"/>
                </a:cubicBezTo>
                <a:cubicBezTo>
                  <a:pt x="4114927" y="5457444"/>
                  <a:pt x="4000373" y="5588762"/>
                  <a:pt x="3885692" y="5720461"/>
                </a:cubicBezTo>
                <a:cubicBezTo>
                  <a:pt x="3702812" y="5930392"/>
                  <a:pt x="3519551" y="6140831"/>
                  <a:pt x="3274822" y="6310757"/>
                </a:cubicBezTo>
                <a:lnTo>
                  <a:pt x="3269361" y="6302883"/>
                </a:lnTo>
                <a:lnTo>
                  <a:pt x="3274822" y="6310757"/>
                </a:lnTo>
                <a:cubicBezTo>
                  <a:pt x="2782697" y="6652387"/>
                  <a:pt x="2059813" y="6790309"/>
                  <a:pt x="1414145" y="6666356"/>
                </a:cubicBezTo>
                <a:cubicBezTo>
                  <a:pt x="768350" y="6542024"/>
                  <a:pt x="219329" y="6153277"/>
                  <a:pt x="0" y="567372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7"/>
          <p:cNvSpPr/>
          <p:nvPr/>
        </p:nvSpPr>
        <p:spPr>
          <a:xfrm>
            <a:off x="-83712" y="4514956"/>
            <a:ext cx="18372773" cy="5708524"/>
          </a:xfrm>
          <a:custGeom>
            <a:rect b="b" l="l" r="r" t="t"/>
            <a:pathLst>
              <a:path extrusionOk="0" h="7611364" w="24497030">
                <a:moveTo>
                  <a:pt x="17272" y="5297043"/>
                </a:moveTo>
                <a:cubicBezTo>
                  <a:pt x="231013" y="5759958"/>
                  <a:pt x="763397" y="6143625"/>
                  <a:pt x="1392936" y="6272276"/>
                </a:cubicBezTo>
                <a:lnTo>
                  <a:pt x="1391031" y="6281547"/>
                </a:lnTo>
                <a:lnTo>
                  <a:pt x="1392936" y="6272276"/>
                </a:lnTo>
                <a:cubicBezTo>
                  <a:pt x="2019808" y="6400419"/>
                  <a:pt x="2721737" y="6275451"/>
                  <a:pt x="3201162" y="5955919"/>
                </a:cubicBezTo>
                <a:cubicBezTo>
                  <a:pt x="3438906" y="5797931"/>
                  <a:pt x="3617976" y="5600700"/>
                  <a:pt x="3798316" y="5401945"/>
                </a:cubicBezTo>
                <a:cubicBezTo>
                  <a:pt x="3912362" y="5276215"/>
                  <a:pt x="4027043" y="5149850"/>
                  <a:pt x="4157091" y="5033137"/>
                </a:cubicBezTo>
                <a:lnTo>
                  <a:pt x="4163441" y="5040249"/>
                </a:lnTo>
                <a:lnTo>
                  <a:pt x="4157091" y="5033137"/>
                </a:lnTo>
                <a:cubicBezTo>
                  <a:pt x="4492625" y="4731893"/>
                  <a:pt x="5017008" y="4479036"/>
                  <a:pt x="5531104" y="4581652"/>
                </a:cubicBezTo>
                <a:lnTo>
                  <a:pt x="5529199" y="4591050"/>
                </a:lnTo>
                <a:lnTo>
                  <a:pt x="5531104" y="4581652"/>
                </a:lnTo>
                <a:cubicBezTo>
                  <a:pt x="5881370" y="4651248"/>
                  <a:pt x="6126988" y="4833747"/>
                  <a:pt x="6318758" y="5053838"/>
                </a:cubicBezTo>
                <a:lnTo>
                  <a:pt x="6311519" y="5060061"/>
                </a:lnTo>
                <a:lnTo>
                  <a:pt x="6318631" y="5053838"/>
                </a:lnTo>
                <a:cubicBezTo>
                  <a:pt x="6458077" y="5212588"/>
                  <a:pt x="6570726" y="5391023"/>
                  <a:pt x="6677787" y="5560568"/>
                </a:cubicBezTo>
                <a:cubicBezTo>
                  <a:pt x="6684899" y="5571744"/>
                  <a:pt x="6691884" y="5582920"/>
                  <a:pt x="6698996" y="5594096"/>
                </a:cubicBezTo>
                <a:lnTo>
                  <a:pt x="6690995" y="5599176"/>
                </a:lnTo>
                <a:lnTo>
                  <a:pt x="6698996" y="5594096"/>
                </a:lnTo>
                <a:cubicBezTo>
                  <a:pt x="6724650" y="5634609"/>
                  <a:pt x="6752336" y="5675630"/>
                  <a:pt x="6782181" y="5716905"/>
                </a:cubicBezTo>
                <a:cubicBezTo>
                  <a:pt x="6943725" y="5940552"/>
                  <a:pt x="7167245" y="6171692"/>
                  <a:pt x="7421118" y="6321171"/>
                </a:cubicBezTo>
                <a:lnTo>
                  <a:pt x="7416292" y="6329426"/>
                </a:lnTo>
                <a:lnTo>
                  <a:pt x="7421118" y="6321171"/>
                </a:lnTo>
                <a:cubicBezTo>
                  <a:pt x="7596124" y="6423279"/>
                  <a:pt x="7786243" y="6482969"/>
                  <a:pt x="8001381" y="6470396"/>
                </a:cubicBezTo>
                <a:cubicBezTo>
                  <a:pt x="8087233" y="6465570"/>
                  <a:pt x="8167624" y="6449695"/>
                  <a:pt x="8243697" y="6425057"/>
                </a:cubicBezTo>
                <a:cubicBezTo>
                  <a:pt x="8560689" y="6322695"/>
                  <a:pt x="8805291" y="6057138"/>
                  <a:pt x="8949436" y="5789168"/>
                </a:cubicBezTo>
                <a:cubicBezTo>
                  <a:pt x="8984488" y="5724017"/>
                  <a:pt x="9017254" y="5657215"/>
                  <a:pt x="9050274" y="5589905"/>
                </a:cubicBezTo>
                <a:cubicBezTo>
                  <a:pt x="9083421" y="5522214"/>
                  <a:pt x="9116949" y="5454015"/>
                  <a:pt x="9152890" y="5387213"/>
                </a:cubicBezTo>
                <a:cubicBezTo>
                  <a:pt x="9258427" y="5191379"/>
                  <a:pt x="9386824" y="5005578"/>
                  <a:pt x="9600565" y="4869815"/>
                </a:cubicBezTo>
                <a:cubicBezTo>
                  <a:pt x="10059670" y="4578477"/>
                  <a:pt x="10768584" y="4625340"/>
                  <a:pt x="11266678" y="4864100"/>
                </a:cubicBezTo>
                <a:cubicBezTo>
                  <a:pt x="11763883" y="5103495"/>
                  <a:pt x="12094464" y="5493639"/>
                  <a:pt x="12380087" y="5883402"/>
                </a:cubicBezTo>
                <a:lnTo>
                  <a:pt x="12372340" y="5888990"/>
                </a:lnTo>
                <a:lnTo>
                  <a:pt x="12379960" y="5883402"/>
                </a:lnTo>
                <a:cubicBezTo>
                  <a:pt x="12422632" y="5941441"/>
                  <a:pt x="12464796" y="5999988"/>
                  <a:pt x="12506960" y="6058535"/>
                </a:cubicBezTo>
                <a:cubicBezTo>
                  <a:pt x="12549378" y="6117336"/>
                  <a:pt x="12591796" y="6176264"/>
                  <a:pt x="12634849" y="6235065"/>
                </a:cubicBezTo>
                <a:cubicBezTo>
                  <a:pt x="12798679" y="6458077"/>
                  <a:pt x="12971526" y="6677152"/>
                  <a:pt x="13184632" y="6872351"/>
                </a:cubicBezTo>
                <a:lnTo>
                  <a:pt x="13178155" y="6879336"/>
                </a:lnTo>
                <a:lnTo>
                  <a:pt x="13184632" y="6872351"/>
                </a:lnTo>
                <a:cubicBezTo>
                  <a:pt x="13234798" y="6918198"/>
                  <a:pt x="13286867" y="6962648"/>
                  <a:pt x="13341731" y="7005574"/>
                </a:cubicBezTo>
                <a:lnTo>
                  <a:pt x="13335889" y="7013067"/>
                </a:lnTo>
                <a:lnTo>
                  <a:pt x="13341731" y="7005574"/>
                </a:lnTo>
                <a:cubicBezTo>
                  <a:pt x="13835634" y="7391400"/>
                  <a:pt x="14534388" y="7592695"/>
                  <a:pt x="15232253" y="7592060"/>
                </a:cubicBezTo>
                <a:cubicBezTo>
                  <a:pt x="15746223" y="7591806"/>
                  <a:pt x="16259176" y="7481062"/>
                  <a:pt x="16679673" y="7255256"/>
                </a:cubicBezTo>
                <a:lnTo>
                  <a:pt x="16684117" y="7263638"/>
                </a:lnTo>
                <a:lnTo>
                  <a:pt x="16679546" y="7255256"/>
                </a:lnTo>
                <a:cubicBezTo>
                  <a:pt x="17066260" y="7047103"/>
                  <a:pt x="17355948" y="6774053"/>
                  <a:pt x="17591913" y="6466332"/>
                </a:cubicBezTo>
                <a:cubicBezTo>
                  <a:pt x="17868774" y="6105906"/>
                  <a:pt x="18071847" y="5698617"/>
                  <a:pt x="18273396" y="5294249"/>
                </a:cubicBezTo>
                <a:cubicBezTo>
                  <a:pt x="18353659" y="5133213"/>
                  <a:pt x="18433669" y="4972812"/>
                  <a:pt x="18517998" y="4816094"/>
                </a:cubicBezTo>
                <a:lnTo>
                  <a:pt x="18526379" y="4820666"/>
                </a:lnTo>
                <a:lnTo>
                  <a:pt x="18517998" y="4816094"/>
                </a:lnTo>
                <a:cubicBezTo>
                  <a:pt x="18591657" y="4678934"/>
                  <a:pt x="18669381" y="4543044"/>
                  <a:pt x="18750788" y="4408170"/>
                </a:cubicBezTo>
                <a:cubicBezTo>
                  <a:pt x="19918173" y="2478024"/>
                  <a:pt x="21884894" y="818134"/>
                  <a:pt x="24491315" y="0"/>
                </a:cubicBezTo>
                <a:lnTo>
                  <a:pt x="24497030" y="18161"/>
                </a:lnTo>
                <a:cubicBezTo>
                  <a:pt x="21895054" y="834898"/>
                  <a:pt x="19932142" y="2491740"/>
                  <a:pt x="18767299" y="4417568"/>
                </a:cubicBezTo>
                <a:lnTo>
                  <a:pt x="18759171" y="4412615"/>
                </a:lnTo>
                <a:lnTo>
                  <a:pt x="18767299" y="4417568"/>
                </a:lnTo>
                <a:cubicBezTo>
                  <a:pt x="18686018" y="4552061"/>
                  <a:pt x="18608422" y="4687824"/>
                  <a:pt x="18534888" y="4824603"/>
                </a:cubicBezTo>
                <a:cubicBezTo>
                  <a:pt x="18450814" y="4980940"/>
                  <a:pt x="18370931" y="5141214"/>
                  <a:pt x="18290540" y="5302250"/>
                </a:cubicBezTo>
                <a:cubicBezTo>
                  <a:pt x="18089118" y="5706364"/>
                  <a:pt x="17885156" y="6115304"/>
                  <a:pt x="17607027" y="6477508"/>
                </a:cubicBezTo>
                <a:lnTo>
                  <a:pt x="17599533" y="6471666"/>
                </a:lnTo>
                <a:lnTo>
                  <a:pt x="17607153" y="6477508"/>
                </a:lnTo>
                <a:cubicBezTo>
                  <a:pt x="17369917" y="6786880"/>
                  <a:pt x="17078326" y="7061962"/>
                  <a:pt x="16688689" y="7271639"/>
                </a:cubicBezTo>
                <a:cubicBezTo>
                  <a:pt x="16264890" y="7499223"/>
                  <a:pt x="15748889" y="7610348"/>
                  <a:pt x="15232380" y="7610729"/>
                </a:cubicBezTo>
                <a:lnTo>
                  <a:pt x="15232380" y="7601204"/>
                </a:lnTo>
                <a:lnTo>
                  <a:pt x="15232380" y="7610729"/>
                </a:lnTo>
                <a:cubicBezTo>
                  <a:pt x="14531340" y="7611364"/>
                  <a:pt x="13828141" y="7409180"/>
                  <a:pt x="13330175" y="7020179"/>
                </a:cubicBezTo>
                <a:cubicBezTo>
                  <a:pt x="13274930" y="6976999"/>
                  <a:pt x="13222352" y="6932168"/>
                  <a:pt x="13171932" y="6886067"/>
                </a:cubicBezTo>
                <a:cubicBezTo>
                  <a:pt x="12957556" y="6689598"/>
                  <a:pt x="12783693" y="6469380"/>
                  <a:pt x="12619736" y="6245987"/>
                </a:cubicBezTo>
                <a:cubicBezTo>
                  <a:pt x="12576556" y="6187186"/>
                  <a:pt x="12534138" y="6128258"/>
                  <a:pt x="12491721" y="6069330"/>
                </a:cubicBezTo>
                <a:cubicBezTo>
                  <a:pt x="12449556" y="6010656"/>
                  <a:pt x="12407392" y="5952236"/>
                  <a:pt x="12364847" y="5894324"/>
                </a:cubicBezTo>
                <a:cubicBezTo>
                  <a:pt x="12079733" y="5505069"/>
                  <a:pt x="11751310" y="5118227"/>
                  <a:pt x="11258550" y="4880991"/>
                </a:cubicBezTo>
                <a:lnTo>
                  <a:pt x="11262741" y="4872355"/>
                </a:lnTo>
                <a:lnTo>
                  <a:pt x="11258677" y="4880991"/>
                </a:lnTo>
                <a:cubicBezTo>
                  <a:pt x="10764266" y="4644136"/>
                  <a:pt x="10062846" y="4598797"/>
                  <a:pt x="9610979" y="4885690"/>
                </a:cubicBezTo>
                <a:lnTo>
                  <a:pt x="9605899" y="4877689"/>
                </a:lnTo>
                <a:lnTo>
                  <a:pt x="9610979" y="4885690"/>
                </a:lnTo>
                <a:cubicBezTo>
                  <a:pt x="9401175" y="5018913"/>
                  <a:pt x="9274810" y="5201412"/>
                  <a:pt x="9169909" y="5396103"/>
                </a:cubicBezTo>
                <a:cubicBezTo>
                  <a:pt x="9134094" y="5462651"/>
                  <a:pt x="9100821" y="5530469"/>
                  <a:pt x="9067546" y="5598160"/>
                </a:cubicBezTo>
                <a:cubicBezTo>
                  <a:pt x="9034526" y="5665470"/>
                  <a:pt x="9001634" y="5732653"/>
                  <a:pt x="8966327" y="5798058"/>
                </a:cubicBezTo>
                <a:lnTo>
                  <a:pt x="8957946" y="5793486"/>
                </a:lnTo>
                <a:lnTo>
                  <a:pt x="8966327" y="5798058"/>
                </a:lnTo>
                <a:cubicBezTo>
                  <a:pt x="8820659" y="6068568"/>
                  <a:pt x="8572754" y="6338570"/>
                  <a:pt x="8249666" y="6442964"/>
                </a:cubicBezTo>
                <a:lnTo>
                  <a:pt x="8246746" y="6433947"/>
                </a:lnTo>
                <a:lnTo>
                  <a:pt x="8249666" y="6442964"/>
                </a:lnTo>
                <a:cubicBezTo>
                  <a:pt x="8172069" y="6468110"/>
                  <a:pt x="8090027" y="6484239"/>
                  <a:pt x="8002524" y="6489192"/>
                </a:cubicBezTo>
                <a:lnTo>
                  <a:pt x="8002016" y="6479667"/>
                </a:lnTo>
                <a:lnTo>
                  <a:pt x="8002524" y="6489192"/>
                </a:lnTo>
                <a:cubicBezTo>
                  <a:pt x="7782814" y="6502019"/>
                  <a:pt x="7589012" y="6440932"/>
                  <a:pt x="7411466" y="6337427"/>
                </a:cubicBezTo>
                <a:cubicBezTo>
                  <a:pt x="7154672" y="6186297"/>
                  <a:pt x="6929374" y="5953125"/>
                  <a:pt x="6766814" y="5727954"/>
                </a:cubicBezTo>
                <a:lnTo>
                  <a:pt x="6774561" y="5722366"/>
                </a:lnTo>
                <a:lnTo>
                  <a:pt x="6766814" y="5727954"/>
                </a:lnTo>
                <a:cubicBezTo>
                  <a:pt x="6736715" y="5686298"/>
                  <a:pt x="6708902" y="5644896"/>
                  <a:pt x="6682994" y="5604129"/>
                </a:cubicBezTo>
                <a:cubicBezTo>
                  <a:pt x="6676009" y="5592953"/>
                  <a:pt x="6668897" y="5581904"/>
                  <a:pt x="6661785" y="5570601"/>
                </a:cubicBezTo>
                <a:cubicBezTo>
                  <a:pt x="6554597" y="5400802"/>
                  <a:pt x="6442710" y="5223764"/>
                  <a:pt x="6304407" y="5066284"/>
                </a:cubicBezTo>
                <a:cubicBezTo>
                  <a:pt x="6114542" y="4848479"/>
                  <a:pt x="5872480" y="4668901"/>
                  <a:pt x="5527294" y="4600194"/>
                </a:cubicBezTo>
                <a:cubicBezTo>
                  <a:pt x="5021453" y="4499229"/>
                  <a:pt x="4502785" y="4748149"/>
                  <a:pt x="4169791" y="5047234"/>
                </a:cubicBezTo>
                <a:cubicBezTo>
                  <a:pt x="4040505" y="5163312"/>
                  <a:pt x="3926459" y="5288915"/>
                  <a:pt x="3812286" y="5414772"/>
                </a:cubicBezTo>
                <a:cubicBezTo>
                  <a:pt x="3632073" y="5613400"/>
                  <a:pt x="3451606" y="5812282"/>
                  <a:pt x="3211576" y="5971794"/>
                </a:cubicBezTo>
                <a:lnTo>
                  <a:pt x="3206242" y="5963920"/>
                </a:lnTo>
                <a:lnTo>
                  <a:pt x="3211576" y="5971794"/>
                </a:lnTo>
                <a:cubicBezTo>
                  <a:pt x="2727579" y="6294374"/>
                  <a:pt x="2020316" y="6419977"/>
                  <a:pt x="1388999" y="6290945"/>
                </a:cubicBezTo>
                <a:cubicBezTo>
                  <a:pt x="755142" y="6161278"/>
                  <a:pt x="216916" y="5774690"/>
                  <a:pt x="0" y="530504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"/>
          <p:cNvSpPr/>
          <p:nvPr/>
        </p:nvSpPr>
        <p:spPr>
          <a:xfrm>
            <a:off x="-79017" y="4657326"/>
            <a:ext cx="18367725" cy="5500687"/>
          </a:xfrm>
          <a:custGeom>
            <a:rect b="b" l="l" r="r" t="t"/>
            <a:pathLst>
              <a:path extrusionOk="0" h="7334250" w="24490300">
                <a:moveTo>
                  <a:pt x="17272" y="4927854"/>
                </a:moveTo>
                <a:cubicBezTo>
                  <a:pt x="228600" y="5380863"/>
                  <a:pt x="750316" y="5762498"/>
                  <a:pt x="1368425" y="5896864"/>
                </a:cubicBezTo>
                <a:cubicBezTo>
                  <a:pt x="1980692" y="6030087"/>
                  <a:pt x="2667254" y="5917057"/>
                  <a:pt x="3138551" y="5616829"/>
                </a:cubicBezTo>
                <a:cubicBezTo>
                  <a:pt x="3371469" y="5469128"/>
                  <a:pt x="3547618" y="5283327"/>
                  <a:pt x="3725291" y="5095875"/>
                </a:cubicBezTo>
                <a:cubicBezTo>
                  <a:pt x="3838829" y="4975987"/>
                  <a:pt x="3953129" y="4855464"/>
                  <a:pt x="4083050" y="4744339"/>
                </a:cubicBezTo>
                <a:lnTo>
                  <a:pt x="4089273" y="4751578"/>
                </a:lnTo>
                <a:lnTo>
                  <a:pt x="4083050" y="4744339"/>
                </a:lnTo>
                <a:cubicBezTo>
                  <a:pt x="4415409" y="4459986"/>
                  <a:pt x="4932680" y="4221988"/>
                  <a:pt x="5437124" y="4322826"/>
                </a:cubicBezTo>
                <a:lnTo>
                  <a:pt x="5435219" y="4332224"/>
                </a:lnTo>
                <a:lnTo>
                  <a:pt x="5437124" y="4322826"/>
                </a:lnTo>
                <a:cubicBezTo>
                  <a:pt x="5797804" y="4394073"/>
                  <a:pt x="6057519" y="4563872"/>
                  <a:pt x="6264402" y="4767961"/>
                </a:cubicBezTo>
                <a:lnTo>
                  <a:pt x="6257671" y="4774692"/>
                </a:lnTo>
                <a:lnTo>
                  <a:pt x="6264402" y="4767961"/>
                </a:lnTo>
                <a:cubicBezTo>
                  <a:pt x="6416929" y="4918456"/>
                  <a:pt x="6543802" y="5086731"/>
                  <a:pt x="6666484" y="5249418"/>
                </a:cubicBezTo>
                <a:cubicBezTo>
                  <a:pt x="6672199" y="5256911"/>
                  <a:pt x="6677787" y="5264404"/>
                  <a:pt x="6683375" y="5271897"/>
                </a:cubicBezTo>
                <a:cubicBezTo>
                  <a:pt x="6712077" y="5310251"/>
                  <a:pt x="6743065" y="5349240"/>
                  <a:pt x="6776212" y="5388737"/>
                </a:cubicBezTo>
                <a:cubicBezTo>
                  <a:pt x="6955282" y="5602859"/>
                  <a:pt x="7197598" y="5835269"/>
                  <a:pt x="7450709" y="5995797"/>
                </a:cubicBezTo>
                <a:cubicBezTo>
                  <a:pt x="7623556" y="6105652"/>
                  <a:pt x="7803388" y="6173597"/>
                  <a:pt x="8010906" y="6172835"/>
                </a:cubicBezTo>
                <a:cubicBezTo>
                  <a:pt x="8093710" y="6172581"/>
                  <a:pt x="8171815" y="6161659"/>
                  <a:pt x="8247634" y="6142355"/>
                </a:cubicBezTo>
                <a:lnTo>
                  <a:pt x="8250047" y="6151626"/>
                </a:lnTo>
                <a:lnTo>
                  <a:pt x="8247634" y="6142355"/>
                </a:lnTo>
                <a:cubicBezTo>
                  <a:pt x="8562721" y="6061202"/>
                  <a:pt x="8838819" y="5810504"/>
                  <a:pt x="8996680" y="5542661"/>
                </a:cubicBezTo>
                <a:cubicBezTo>
                  <a:pt x="9039225" y="5470398"/>
                  <a:pt x="9078214" y="5395722"/>
                  <a:pt x="9117457" y="5320538"/>
                </a:cubicBezTo>
                <a:cubicBezTo>
                  <a:pt x="9156827" y="5244973"/>
                  <a:pt x="9196578" y="5168900"/>
                  <a:pt x="9240266" y="5094859"/>
                </a:cubicBezTo>
                <a:cubicBezTo>
                  <a:pt x="9341104" y="4923790"/>
                  <a:pt x="9463532" y="4763008"/>
                  <a:pt x="9654921" y="4642231"/>
                </a:cubicBezTo>
                <a:cubicBezTo>
                  <a:pt x="10111359" y="4354195"/>
                  <a:pt x="10809605" y="4391914"/>
                  <a:pt x="11304397" y="4618736"/>
                </a:cubicBezTo>
                <a:lnTo>
                  <a:pt x="11300460" y="4627372"/>
                </a:lnTo>
                <a:lnTo>
                  <a:pt x="11304397" y="4618736"/>
                </a:lnTo>
                <a:cubicBezTo>
                  <a:pt x="11797919" y="4845050"/>
                  <a:pt x="12132056" y="5221224"/>
                  <a:pt x="12421362" y="5599684"/>
                </a:cubicBezTo>
                <a:lnTo>
                  <a:pt x="12413742" y="5605526"/>
                </a:lnTo>
                <a:lnTo>
                  <a:pt x="12421235" y="5599684"/>
                </a:lnTo>
                <a:cubicBezTo>
                  <a:pt x="12472162" y="5665978"/>
                  <a:pt x="12522454" y="5732907"/>
                  <a:pt x="12572746" y="5800090"/>
                </a:cubicBezTo>
                <a:cubicBezTo>
                  <a:pt x="12623419" y="5867654"/>
                  <a:pt x="12674219" y="5935472"/>
                  <a:pt x="12726035" y="6002782"/>
                </a:cubicBezTo>
                <a:cubicBezTo>
                  <a:pt x="12877800" y="6200013"/>
                  <a:pt x="13037948" y="6393815"/>
                  <a:pt x="13228448" y="6569964"/>
                </a:cubicBezTo>
                <a:lnTo>
                  <a:pt x="13221971" y="6576949"/>
                </a:lnTo>
                <a:lnTo>
                  <a:pt x="13228448" y="6569964"/>
                </a:lnTo>
                <a:cubicBezTo>
                  <a:pt x="13277851" y="6615430"/>
                  <a:pt x="13329031" y="6659880"/>
                  <a:pt x="13382499" y="6702425"/>
                </a:cubicBezTo>
                <a:lnTo>
                  <a:pt x="13376529" y="6709918"/>
                </a:lnTo>
                <a:lnTo>
                  <a:pt x="13382499" y="6702425"/>
                </a:lnTo>
                <a:cubicBezTo>
                  <a:pt x="13865860" y="7086854"/>
                  <a:pt x="14537690" y="7295134"/>
                  <a:pt x="15216886" y="7306564"/>
                </a:cubicBezTo>
                <a:cubicBezTo>
                  <a:pt x="15717266" y="7315200"/>
                  <a:pt x="16220567" y="7215759"/>
                  <a:pt x="16637254" y="7002907"/>
                </a:cubicBezTo>
                <a:lnTo>
                  <a:pt x="16641573" y="7011416"/>
                </a:lnTo>
                <a:lnTo>
                  <a:pt x="16637254" y="7002907"/>
                </a:lnTo>
                <a:cubicBezTo>
                  <a:pt x="17020032" y="6806692"/>
                  <a:pt x="17310481" y="6546215"/>
                  <a:pt x="17549114" y="6250432"/>
                </a:cubicBezTo>
                <a:cubicBezTo>
                  <a:pt x="17830419" y="5903595"/>
                  <a:pt x="18040478" y="5509006"/>
                  <a:pt x="18249138" y="5116703"/>
                </a:cubicBezTo>
                <a:cubicBezTo>
                  <a:pt x="18331561" y="4961763"/>
                  <a:pt x="18413857" y="4807204"/>
                  <a:pt x="18500217" y="4656201"/>
                </a:cubicBezTo>
                <a:lnTo>
                  <a:pt x="18508473" y="4660900"/>
                </a:lnTo>
                <a:lnTo>
                  <a:pt x="18500217" y="4656201"/>
                </a:lnTo>
                <a:cubicBezTo>
                  <a:pt x="18576036" y="4523359"/>
                  <a:pt x="18655792" y="4391533"/>
                  <a:pt x="18739104" y="4260977"/>
                </a:cubicBezTo>
                <a:lnTo>
                  <a:pt x="18747105" y="4266057"/>
                </a:lnTo>
                <a:lnTo>
                  <a:pt x="18739104" y="4260977"/>
                </a:lnTo>
                <a:cubicBezTo>
                  <a:pt x="19932904" y="2390902"/>
                  <a:pt x="21899753" y="786511"/>
                  <a:pt x="24484711" y="0"/>
                </a:cubicBezTo>
                <a:lnTo>
                  <a:pt x="24490300" y="18288"/>
                </a:lnTo>
                <a:cubicBezTo>
                  <a:pt x="21909786" y="803402"/>
                  <a:pt x="19946621" y="2404999"/>
                  <a:pt x="18755233" y="4271264"/>
                </a:cubicBezTo>
                <a:cubicBezTo>
                  <a:pt x="18672049" y="4401439"/>
                  <a:pt x="18592419" y="4533138"/>
                  <a:pt x="18516855" y="4665726"/>
                </a:cubicBezTo>
                <a:cubicBezTo>
                  <a:pt x="18430749" y="4816348"/>
                  <a:pt x="18348580" y="4970780"/>
                  <a:pt x="18266156" y="5125720"/>
                </a:cubicBezTo>
                <a:cubicBezTo>
                  <a:pt x="18057496" y="5517769"/>
                  <a:pt x="17846803" y="5914009"/>
                  <a:pt x="17564101" y="6262497"/>
                </a:cubicBezTo>
                <a:lnTo>
                  <a:pt x="17556734" y="6256528"/>
                </a:lnTo>
                <a:lnTo>
                  <a:pt x="17564101" y="6262497"/>
                </a:lnTo>
                <a:cubicBezTo>
                  <a:pt x="17323943" y="6559931"/>
                  <a:pt x="17031589" y="6822313"/>
                  <a:pt x="16646017" y="7019925"/>
                </a:cubicBezTo>
                <a:cubicBezTo>
                  <a:pt x="16226029" y="7234428"/>
                  <a:pt x="15719426" y="7334250"/>
                  <a:pt x="15216632" y="7325614"/>
                </a:cubicBezTo>
                <a:lnTo>
                  <a:pt x="15216759" y="7316089"/>
                </a:lnTo>
                <a:lnTo>
                  <a:pt x="15216632" y="7325614"/>
                </a:lnTo>
                <a:cubicBezTo>
                  <a:pt x="14534134" y="7314057"/>
                  <a:pt x="13857859" y="7104888"/>
                  <a:pt x="13370687" y="6717284"/>
                </a:cubicBezTo>
                <a:cubicBezTo>
                  <a:pt x="13316839" y="6674358"/>
                  <a:pt x="13265151" y="6629654"/>
                  <a:pt x="13215493" y="6583934"/>
                </a:cubicBezTo>
                <a:cubicBezTo>
                  <a:pt x="13023851" y="6406642"/>
                  <a:pt x="12862814" y="6211951"/>
                  <a:pt x="12710923" y="6014339"/>
                </a:cubicBezTo>
                <a:cubicBezTo>
                  <a:pt x="12658979" y="5946902"/>
                  <a:pt x="12608179" y="5878957"/>
                  <a:pt x="12557506" y="5811393"/>
                </a:cubicBezTo>
                <a:cubicBezTo>
                  <a:pt x="12507087" y="5744210"/>
                  <a:pt x="12456922" y="5677281"/>
                  <a:pt x="12406122" y="5611114"/>
                </a:cubicBezTo>
                <a:cubicBezTo>
                  <a:pt x="12117197" y="5233289"/>
                  <a:pt x="11785473" y="4860290"/>
                  <a:pt x="11296269" y="4636008"/>
                </a:cubicBezTo>
                <a:cubicBezTo>
                  <a:pt x="10805287" y="4410837"/>
                  <a:pt x="10114153" y="4374769"/>
                  <a:pt x="9664827" y="4658360"/>
                </a:cubicBezTo>
                <a:lnTo>
                  <a:pt x="9659747" y="4650359"/>
                </a:lnTo>
                <a:lnTo>
                  <a:pt x="9664827" y="4658360"/>
                </a:lnTo>
                <a:cubicBezTo>
                  <a:pt x="9476994" y="4776978"/>
                  <a:pt x="9356471" y="4934839"/>
                  <a:pt x="9256396" y="5104638"/>
                </a:cubicBezTo>
                <a:cubicBezTo>
                  <a:pt x="9213088" y="5178171"/>
                  <a:pt x="9173591" y="5253863"/>
                  <a:pt x="9134094" y="5329555"/>
                </a:cubicBezTo>
                <a:cubicBezTo>
                  <a:pt x="9094851" y="5404739"/>
                  <a:pt x="9055735" y="5479923"/>
                  <a:pt x="9012809" y="5552567"/>
                </a:cubicBezTo>
                <a:lnTo>
                  <a:pt x="9004554" y="5547741"/>
                </a:lnTo>
                <a:lnTo>
                  <a:pt x="9012809" y="5552567"/>
                </a:lnTo>
                <a:cubicBezTo>
                  <a:pt x="8853043" y="5823712"/>
                  <a:pt x="8573262" y="6078347"/>
                  <a:pt x="8252079" y="6161024"/>
                </a:cubicBezTo>
                <a:cubicBezTo>
                  <a:pt x="8174863" y="6180836"/>
                  <a:pt x="8095234" y="6191885"/>
                  <a:pt x="8010652" y="6192139"/>
                </a:cubicBezTo>
                <a:lnTo>
                  <a:pt x="8010652" y="6182614"/>
                </a:lnTo>
                <a:lnTo>
                  <a:pt x="8010652" y="6192139"/>
                </a:lnTo>
                <a:cubicBezTo>
                  <a:pt x="7798562" y="6193028"/>
                  <a:pt x="7615174" y="6123305"/>
                  <a:pt x="7440168" y="6012180"/>
                </a:cubicBezTo>
                <a:lnTo>
                  <a:pt x="7445248" y="6004179"/>
                </a:lnTo>
                <a:lnTo>
                  <a:pt x="7440168" y="6012180"/>
                </a:lnTo>
                <a:cubicBezTo>
                  <a:pt x="7184898" y="5850382"/>
                  <a:pt x="6941185" y="5616448"/>
                  <a:pt x="6761226" y="5401310"/>
                </a:cubicBezTo>
                <a:lnTo>
                  <a:pt x="6768592" y="5395214"/>
                </a:lnTo>
                <a:lnTo>
                  <a:pt x="6761353" y="5401310"/>
                </a:lnTo>
                <a:cubicBezTo>
                  <a:pt x="6728079" y="5361559"/>
                  <a:pt x="6696837" y="5322316"/>
                  <a:pt x="6667881" y="5283708"/>
                </a:cubicBezTo>
                <a:lnTo>
                  <a:pt x="6675501" y="5277993"/>
                </a:lnTo>
                <a:lnTo>
                  <a:pt x="6667881" y="5283708"/>
                </a:lnTo>
                <a:cubicBezTo>
                  <a:pt x="6662293" y="5276215"/>
                  <a:pt x="6656578" y="5268722"/>
                  <a:pt x="6650863" y="5261229"/>
                </a:cubicBezTo>
                <a:cubicBezTo>
                  <a:pt x="6528054" y="5098415"/>
                  <a:pt x="6401943" y="4931283"/>
                  <a:pt x="6250559" y="4781931"/>
                </a:cubicBezTo>
                <a:cubicBezTo>
                  <a:pt x="6045835" y="4579874"/>
                  <a:pt x="5789422" y="4412361"/>
                  <a:pt x="5433060" y="4341876"/>
                </a:cubicBezTo>
                <a:cubicBezTo>
                  <a:pt x="4936490" y="4242689"/>
                  <a:pt x="4424934" y="4477004"/>
                  <a:pt x="4095115" y="4759198"/>
                </a:cubicBezTo>
                <a:cubicBezTo>
                  <a:pt x="3966210" y="4869561"/>
                  <a:pt x="3852545" y="4989449"/>
                  <a:pt x="3738880" y="5109337"/>
                </a:cubicBezTo>
                <a:cubicBezTo>
                  <a:pt x="3561334" y="5296662"/>
                  <a:pt x="3383661" y="5484114"/>
                  <a:pt x="3148584" y="5633339"/>
                </a:cubicBezTo>
                <a:lnTo>
                  <a:pt x="3143504" y="5625338"/>
                </a:lnTo>
                <a:lnTo>
                  <a:pt x="3148584" y="5633339"/>
                </a:lnTo>
                <a:cubicBezTo>
                  <a:pt x="2672715" y="5936615"/>
                  <a:pt x="1980946" y="6050026"/>
                  <a:pt x="1364234" y="5915914"/>
                </a:cubicBezTo>
                <a:lnTo>
                  <a:pt x="1366266" y="5906643"/>
                </a:lnTo>
                <a:lnTo>
                  <a:pt x="1364234" y="5915914"/>
                </a:lnTo>
                <a:cubicBezTo>
                  <a:pt x="741807" y="5780151"/>
                  <a:pt x="214376" y="5395468"/>
                  <a:pt x="0" y="493585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7"/>
          <p:cNvSpPr/>
          <p:nvPr/>
        </p:nvSpPr>
        <p:spPr>
          <a:xfrm>
            <a:off x="-74463" y="4799722"/>
            <a:ext cx="18362772" cy="5293422"/>
          </a:xfrm>
          <a:custGeom>
            <a:rect b="b" l="l" r="r" t="t"/>
            <a:pathLst>
              <a:path extrusionOk="0" h="7057897" w="24483696">
                <a:moveTo>
                  <a:pt x="17272" y="4558538"/>
                </a:moveTo>
                <a:cubicBezTo>
                  <a:pt x="226187" y="5001641"/>
                  <a:pt x="737235" y="5381117"/>
                  <a:pt x="1343660" y="5521325"/>
                </a:cubicBezTo>
                <a:cubicBezTo>
                  <a:pt x="1941322" y="5659374"/>
                  <a:pt x="2612644" y="5558663"/>
                  <a:pt x="3075813" y="5277485"/>
                </a:cubicBezTo>
                <a:cubicBezTo>
                  <a:pt x="3304032" y="5139944"/>
                  <a:pt x="3477260" y="4965446"/>
                  <a:pt x="3652393" y="4789043"/>
                </a:cubicBezTo>
                <a:cubicBezTo>
                  <a:pt x="3765423" y="4675251"/>
                  <a:pt x="3879215" y="4560570"/>
                  <a:pt x="4008628" y="4455287"/>
                </a:cubicBezTo>
                <a:lnTo>
                  <a:pt x="4014597" y="4462653"/>
                </a:lnTo>
                <a:lnTo>
                  <a:pt x="4008628" y="4455287"/>
                </a:lnTo>
                <a:cubicBezTo>
                  <a:pt x="4337685" y="4187571"/>
                  <a:pt x="4847971" y="3965067"/>
                  <a:pt x="5343017" y="4063619"/>
                </a:cubicBezTo>
                <a:lnTo>
                  <a:pt x="5341112" y="4073017"/>
                </a:lnTo>
                <a:lnTo>
                  <a:pt x="5342890" y="4063619"/>
                </a:lnTo>
                <a:cubicBezTo>
                  <a:pt x="5714111" y="4136390"/>
                  <a:pt x="5988304" y="4293489"/>
                  <a:pt x="6209792" y="4481830"/>
                </a:cubicBezTo>
                <a:lnTo>
                  <a:pt x="6203569" y="4489069"/>
                </a:lnTo>
                <a:lnTo>
                  <a:pt x="6209792" y="4481830"/>
                </a:lnTo>
                <a:cubicBezTo>
                  <a:pt x="6380861" y="4627118"/>
                  <a:pt x="6525133" y="4789551"/>
                  <a:pt x="6667119" y="4949317"/>
                </a:cubicBezTo>
                <a:cubicBezTo>
                  <a:pt x="6667246" y="4949444"/>
                  <a:pt x="6667246" y="4949444"/>
                  <a:pt x="6667373" y="4949571"/>
                </a:cubicBezTo>
                <a:cubicBezTo>
                  <a:pt x="6699377" y="4985639"/>
                  <a:pt x="6733540" y="5022723"/>
                  <a:pt x="6769735" y="5060442"/>
                </a:cubicBezTo>
                <a:lnTo>
                  <a:pt x="6762877" y="5067046"/>
                </a:lnTo>
                <a:lnTo>
                  <a:pt x="6769735" y="5060442"/>
                </a:lnTo>
                <a:cubicBezTo>
                  <a:pt x="6966458" y="5265039"/>
                  <a:pt x="7227824" y="5498084"/>
                  <a:pt x="7479919" y="5670423"/>
                </a:cubicBezTo>
                <a:lnTo>
                  <a:pt x="7474585" y="5678297"/>
                </a:lnTo>
                <a:lnTo>
                  <a:pt x="7479919" y="5670423"/>
                </a:lnTo>
                <a:cubicBezTo>
                  <a:pt x="7651115" y="5787517"/>
                  <a:pt x="7820406" y="5864479"/>
                  <a:pt x="8019923" y="5875274"/>
                </a:cubicBezTo>
                <a:lnTo>
                  <a:pt x="8019415" y="5884799"/>
                </a:lnTo>
                <a:lnTo>
                  <a:pt x="8019923" y="5875274"/>
                </a:lnTo>
                <a:cubicBezTo>
                  <a:pt x="8099806" y="5879592"/>
                  <a:pt x="8175625" y="5873877"/>
                  <a:pt x="8250809" y="5859526"/>
                </a:cubicBezTo>
                <a:lnTo>
                  <a:pt x="8252587" y="5868924"/>
                </a:lnTo>
                <a:lnTo>
                  <a:pt x="8250809" y="5859526"/>
                </a:lnTo>
                <a:cubicBezTo>
                  <a:pt x="8564372" y="5799836"/>
                  <a:pt x="8870950" y="5564378"/>
                  <a:pt x="9043035" y="5295900"/>
                </a:cubicBezTo>
                <a:cubicBezTo>
                  <a:pt x="9092819" y="5218303"/>
                  <a:pt x="9137523" y="5137277"/>
                  <a:pt x="9182481" y="5055743"/>
                </a:cubicBezTo>
                <a:cubicBezTo>
                  <a:pt x="9227693" y="4973828"/>
                  <a:pt x="9273159" y="4891278"/>
                  <a:pt x="9324213" y="4811776"/>
                </a:cubicBezTo>
                <a:cubicBezTo>
                  <a:pt x="9420352" y="4661916"/>
                  <a:pt x="9536303" y="4522089"/>
                  <a:pt x="9708134" y="4414266"/>
                </a:cubicBezTo>
                <a:cubicBezTo>
                  <a:pt x="10161905" y="4129659"/>
                  <a:pt x="10849229" y="4158361"/>
                  <a:pt x="11340973" y="4372991"/>
                </a:cubicBezTo>
                <a:lnTo>
                  <a:pt x="11337163" y="4381754"/>
                </a:lnTo>
                <a:lnTo>
                  <a:pt x="11340973" y="4372991"/>
                </a:lnTo>
                <a:cubicBezTo>
                  <a:pt x="11830685" y="4586732"/>
                  <a:pt x="12168505" y="4948301"/>
                  <a:pt x="12461875" y="5315458"/>
                </a:cubicBezTo>
                <a:lnTo>
                  <a:pt x="12454383" y="5321427"/>
                </a:lnTo>
                <a:lnTo>
                  <a:pt x="12461748" y="5315458"/>
                </a:lnTo>
                <a:cubicBezTo>
                  <a:pt x="12522073" y="5390261"/>
                  <a:pt x="12581255" y="5466334"/>
                  <a:pt x="12640818" y="5542661"/>
                </a:cubicBezTo>
                <a:cubicBezTo>
                  <a:pt x="12700889" y="5619623"/>
                  <a:pt x="12761087" y="5696839"/>
                  <a:pt x="12822809" y="5773547"/>
                </a:cubicBezTo>
                <a:cubicBezTo>
                  <a:pt x="12960223" y="5944235"/>
                  <a:pt x="13105130" y="6111875"/>
                  <a:pt x="13271501" y="6267323"/>
                </a:cubicBezTo>
                <a:lnTo>
                  <a:pt x="13265024" y="6274308"/>
                </a:lnTo>
                <a:lnTo>
                  <a:pt x="13271501" y="6267323"/>
                </a:lnTo>
                <a:cubicBezTo>
                  <a:pt x="13320141" y="6312535"/>
                  <a:pt x="13370179" y="6356604"/>
                  <a:pt x="13422757" y="6399276"/>
                </a:cubicBezTo>
                <a:lnTo>
                  <a:pt x="13416788" y="6406642"/>
                </a:lnTo>
                <a:lnTo>
                  <a:pt x="13422757" y="6399276"/>
                </a:lnTo>
                <a:cubicBezTo>
                  <a:pt x="13895325" y="6782308"/>
                  <a:pt x="14540611" y="6997573"/>
                  <a:pt x="15201138" y="7021195"/>
                </a:cubicBezTo>
                <a:cubicBezTo>
                  <a:pt x="15687803" y="7038848"/>
                  <a:pt x="16181959" y="6950456"/>
                  <a:pt x="16594455" y="6750812"/>
                </a:cubicBezTo>
                <a:lnTo>
                  <a:pt x="16598647" y="6759448"/>
                </a:lnTo>
                <a:lnTo>
                  <a:pt x="16594455" y="6750939"/>
                </a:lnTo>
                <a:cubicBezTo>
                  <a:pt x="16973042" y="6566662"/>
                  <a:pt x="17264634" y="6318631"/>
                  <a:pt x="17505934" y="6035040"/>
                </a:cubicBezTo>
                <a:cubicBezTo>
                  <a:pt x="17791938" y="5701411"/>
                  <a:pt x="18009108" y="5319395"/>
                  <a:pt x="18225262" y="4938903"/>
                </a:cubicBezTo>
                <a:cubicBezTo>
                  <a:pt x="18309717" y="4790186"/>
                  <a:pt x="18394046" y="4641850"/>
                  <a:pt x="18482310" y="4496816"/>
                </a:cubicBezTo>
                <a:lnTo>
                  <a:pt x="18490438" y="4501769"/>
                </a:lnTo>
                <a:lnTo>
                  <a:pt x="18482310" y="4496816"/>
                </a:lnTo>
                <a:cubicBezTo>
                  <a:pt x="18560415" y="4368165"/>
                  <a:pt x="18642075" y="4240657"/>
                  <a:pt x="18727293" y="4114165"/>
                </a:cubicBezTo>
                <a:lnTo>
                  <a:pt x="18735167" y="4119499"/>
                </a:lnTo>
                <a:lnTo>
                  <a:pt x="18727293" y="4114165"/>
                </a:lnTo>
                <a:cubicBezTo>
                  <a:pt x="19947509" y="2303653"/>
                  <a:pt x="21914993" y="754507"/>
                  <a:pt x="24478361" y="0"/>
                </a:cubicBezTo>
                <a:lnTo>
                  <a:pt x="24483696" y="18288"/>
                </a:lnTo>
                <a:cubicBezTo>
                  <a:pt x="21924518" y="771525"/>
                  <a:pt x="19960717" y="2317877"/>
                  <a:pt x="18743041" y="4124579"/>
                </a:cubicBezTo>
                <a:cubicBezTo>
                  <a:pt x="18657952" y="4250817"/>
                  <a:pt x="18576417" y="4378071"/>
                  <a:pt x="18498566" y="4506468"/>
                </a:cubicBezTo>
                <a:cubicBezTo>
                  <a:pt x="18410555" y="4651248"/>
                  <a:pt x="18326354" y="4799330"/>
                  <a:pt x="18241900" y="4948047"/>
                </a:cubicBezTo>
                <a:cubicBezTo>
                  <a:pt x="18025873" y="5328158"/>
                  <a:pt x="17807940" y="5711825"/>
                  <a:pt x="17520539" y="6047105"/>
                </a:cubicBezTo>
                <a:lnTo>
                  <a:pt x="17513301" y="6040882"/>
                </a:lnTo>
                <a:lnTo>
                  <a:pt x="17520539" y="6047105"/>
                </a:lnTo>
                <a:cubicBezTo>
                  <a:pt x="17277715" y="6332474"/>
                  <a:pt x="16984218" y="6582156"/>
                  <a:pt x="16602837" y="6767830"/>
                </a:cubicBezTo>
                <a:cubicBezTo>
                  <a:pt x="16187039" y="6969125"/>
                  <a:pt x="15689834" y="7057897"/>
                  <a:pt x="15200503" y="7040118"/>
                </a:cubicBezTo>
                <a:lnTo>
                  <a:pt x="15200884" y="7030593"/>
                </a:lnTo>
                <a:lnTo>
                  <a:pt x="15200503" y="7040118"/>
                </a:lnTo>
                <a:cubicBezTo>
                  <a:pt x="14536548" y="7016496"/>
                  <a:pt x="13887069" y="6800088"/>
                  <a:pt x="13410819" y="6414008"/>
                </a:cubicBezTo>
                <a:cubicBezTo>
                  <a:pt x="13357860" y="6371082"/>
                  <a:pt x="13307441" y="6326759"/>
                  <a:pt x="13258547" y="6281166"/>
                </a:cubicBezTo>
                <a:cubicBezTo>
                  <a:pt x="13091160" y="6124956"/>
                  <a:pt x="12945746" y="5956427"/>
                  <a:pt x="12808077" y="5785485"/>
                </a:cubicBezTo>
                <a:cubicBezTo>
                  <a:pt x="12746228" y="5708650"/>
                  <a:pt x="12685903" y="5631307"/>
                  <a:pt x="12625833" y="5554345"/>
                </a:cubicBezTo>
                <a:cubicBezTo>
                  <a:pt x="12566396" y="5478018"/>
                  <a:pt x="12507087" y="5402199"/>
                  <a:pt x="12447016" y="5327396"/>
                </a:cubicBezTo>
                <a:cubicBezTo>
                  <a:pt x="12154154" y="4960874"/>
                  <a:pt x="11818747" y="4602226"/>
                  <a:pt x="11333480" y="4390517"/>
                </a:cubicBezTo>
                <a:cubicBezTo>
                  <a:pt x="10845546" y="4177538"/>
                  <a:pt x="10165334" y="4150233"/>
                  <a:pt x="9718421" y="4430522"/>
                </a:cubicBezTo>
                <a:lnTo>
                  <a:pt x="9713341" y="4422394"/>
                </a:lnTo>
                <a:lnTo>
                  <a:pt x="9718421" y="4430522"/>
                </a:lnTo>
                <a:cubicBezTo>
                  <a:pt x="9549765" y="4536440"/>
                  <a:pt x="9435592" y="4673727"/>
                  <a:pt x="9340469" y="4822190"/>
                </a:cubicBezTo>
                <a:cubicBezTo>
                  <a:pt x="9289796" y="4901057"/>
                  <a:pt x="9244711" y="4983099"/>
                  <a:pt x="9199372" y="5065014"/>
                </a:cubicBezTo>
                <a:cubicBezTo>
                  <a:pt x="9154414" y="5146548"/>
                  <a:pt x="9109456" y="5228082"/>
                  <a:pt x="9059291" y="5306314"/>
                </a:cubicBezTo>
                <a:lnTo>
                  <a:pt x="9051290" y="5301234"/>
                </a:lnTo>
                <a:lnTo>
                  <a:pt x="9059291" y="5306314"/>
                </a:lnTo>
                <a:cubicBezTo>
                  <a:pt x="8884921" y="5578348"/>
                  <a:pt x="8574151" y="5817489"/>
                  <a:pt x="8254492" y="5878322"/>
                </a:cubicBezTo>
                <a:cubicBezTo>
                  <a:pt x="8177911" y="5892800"/>
                  <a:pt x="8100441" y="5898642"/>
                  <a:pt x="8019034" y="5894324"/>
                </a:cubicBezTo>
                <a:cubicBezTo>
                  <a:pt x="7814818" y="5883275"/>
                  <a:pt x="7642225" y="5804408"/>
                  <a:pt x="7469378" y="5686171"/>
                </a:cubicBezTo>
                <a:cubicBezTo>
                  <a:pt x="7216013" y="5512816"/>
                  <a:pt x="6953759" y="5278882"/>
                  <a:pt x="6756273" y="5073650"/>
                </a:cubicBezTo>
                <a:cubicBezTo>
                  <a:pt x="6719951" y="5035677"/>
                  <a:pt x="6685534" y="4998466"/>
                  <a:pt x="6653403" y="4962144"/>
                </a:cubicBezTo>
                <a:lnTo>
                  <a:pt x="6660515" y="4955794"/>
                </a:lnTo>
                <a:lnTo>
                  <a:pt x="6653403" y="4962144"/>
                </a:lnTo>
                <a:cubicBezTo>
                  <a:pt x="6653276" y="4962017"/>
                  <a:pt x="6653276" y="4962017"/>
                  <a:pt x="6653149" y="4961890"/>
                </a:cubicBezTo>
                <a:cubicBezTo>
                  <a:pt x="6511036" y="4801997"/>
                  <a:pt x="6367526" y="4640580"/>
                  <a:pt x="6197727" y="4496308"/>
                </a:cubicBezTo>
                <a:cubicBezTo>
                  <a:pt x="5978398" y="4309872"/>
                  <a:pt x="5706999" y="4154424"/>
                  <a:pt x="5339461" y="4082288"/>
                </a:cubicBezTo>
                <a:cubicBezTo>
                  <a:pt x="4852035" y="3985260"/>
                  <a:pt x="4347464" y="4204589"/>
                  <a:pt x="4020820" y="4470146"/>
                </a:cubicBezTo>
                <a:cubicBezTo>
                  <a:pt x="3892296" y="4574667"/>
                  <a:pt x="3779139" y="4688586"/>
                  <a:pt x="3665982" y="4802505"/>
                </a:cubicBezTo>
                <a:cubicBezTo>
                  <a:pt x="3491103" y="4978654"/>
                  <a:pt x="3316224" y="5154803"/>
                  <a:pt x="3085719" y="5293741"/>
                </a:cubicBezTo>
                <a:lnTo>
                  <a:pt x="3080766" y="5285613"/>
                </a:lnTo>
                <a:lnTo>
                  <a:pt x="3085719" y="5293741"/>
                </a:lnTo>
                <a:cubicBezTo>
                  <a:pt x="2617851" y="5577713"/>
                  <a:pt x="1941449" y="5678932"/>
                  <a:pt x="1339342" y="5539867"/>
                </a:cubicBezTo>
                <a:lnTo>
                  <a:pt x="1341501" y="5530596"/>
                </a:lnTo>
                <a:lnTo>
                  <a:pt x="1339342" y="5539867"/>
                </a:lnTo>
                <a:cubicBezTo>
                  <a:pt x="728599" y="5398770"/>
                  <a:pt x="211963" y="5016373"/>
                  <a:pt x="0" y="456666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7"/>
          <p:cNvSpPr/>
          <p:nvPr/>
        </p:nvSpPr>
        <p:spPr>
          <a:xfrm>
            <a:off x="-69909" y="4941997"/>
            <a:ext cx="18358485" cy="5086256"/>
          </a:xfrm>
          <a:custGeom>
            <a:rect b="b" l="l" r="r" t="t"/>
            <a:pathLst>
              <a:path extrusionOk="0" h="6781673" w="24477981">
                <a:moveTo>
                  <a:pt x="17272" y="4189349"/>
                </a:moveTo>
                <a:cubicBezTo>
                  <a:pt x="223647" y="4622800"/>
                  <a:pt x="724154" y="4999990"/>
                  <a:pt x="1319022" y="5145786"/>
                </a:cubicBezTo>
                <a:cubicBezTo>
                  <a:pt x="1902079" y="5288661"/>
                  <a:pt x="2557272" y="5199507"/>
                  <a:pt x="3013202" y="4938014"/>
                </a:cubicBezTo>
                <a:cubicBezTo>
                  <a:pt x="3235960" y="4810252"/>
                  <a:pt x="3406394" y="4647184"/>
                  <a:pt x="3578860" y="4482338"/>
                </a:cubicBezTo>
                <a:cubicBezTo>
                  <a:pt x="3691636" y="4374388"/>
                  <a:pt x="3805301" y="4265676"/>
                  <a:pt x="3934587" y="4166235"/>
                </a:cubicBezTo>
                <a:lnTo>
                  <a:pt x="3940429" y="4173728"/>
                </a:lnTo>
                <a:lnTo>
                  <a:pt x="3934587" y="4166235"/>
                </a:lnTo>
                <a:cubicBezTo>
                  <a:pt x="4260723" y="3915283"/>
                  <a:pt x="4763262" y="3708908"/>
                  <a:pt x="5249164" y="3804539"/>
                </a:cubicBezTo>
                <a:cubicBezTo>
                  <a:pt x="5630799" y="3879723"/>
                  <a:pt x="5919851" y="4023487"/>
                  <a:pt x="6155817" y="4195826"/>
                </a:cubicBezTo>
                <a:lnTo>
                  <a:pt x="6150229" y="4203573"/>
                </a:lnTo>
                <a:lnTo>
                  <a:pt x="6155817" y="4195826"/>
                </a:lnTo>
                <a:cubicBezTo>
                  <a:pt x="6338570" y="4329176"/>
                  <a:pt x="6495796" y="4477385"/>
                  <a:pt x="6652133" y="4627499"/>
                </a:cubicBezTo>
                <a:cubicBezTo>
                  <a:pt x="6687312" y="4661408"/>
                  <a:pt x="6724650" y="4696460"/>
                  <a:pt x="6764274" y="4732401"/>
                </a:cubicBezTo>
                <a:cubicBezTo>
                  <a:pt x="6978650" y="4927346"/>
                  <a:pt x="7259320" y="5161026"/>
                  <a:pt x="7510272" y="5345430"/>
                </a:cubicBezTo>
                <a:cubicBezTo>
                  <a:pt x="7679817" y="5470017"/>
                  <a:pt x="7838821" y="5555996"/>
                  <a:pt x="8030337" y="5578348"/>
                </a:cubicBezTo>
                <a:cubicBezTo>
                  <a:pt x="8107172" y="5587365"/>
                  <a:pt x="8180705" y="5586603"/>
                  <a:pt x="8255508" y="5577459"/>
                </a:cubicBezTo>
                <a:cubicBezTo>
                  <a:pt x="8567801" y="5539359"/>
                  <a:pt x="8904351" y="5319141"/>
                  <a:pt x="9090914" y="5050028"/>
                </a:cubicBezTo>
                <a:cubicBezTo>
                  <a:pt x="9147429" y="4968494"/>
                  <a:pt x="9197340" y="4882642"/>
                  <a:pt x="9247632" y="4796282"/>
                </a:cubicBezTo>
                <a:cubicBezTo>
                  <a:pt x="9298051" y="4709414"/>
                  <a:pt x="9348978" y="4622038"/>
                  <a:pt x="9406890" y="4538472"/>
                </a:cubicBezTo>
                <a:cubicBezTo>
                  <a:pt x="9498330" y="4406519"/>
                  <a:pt x="9607931" y="4283837"/>
                  <a:pt x="9762998" y="4187063"/>
                </a:cubicBezTo>
                <a:cubicBezTo>
                  <a:pt x="10214102" y="3905885"/>
                  <a:pt x="10890377" y="3925697"/>
                  <a:pt x="11379073" y="4127881"/>
                </a:cubicBezTo>
                <a:cubicBezTo>
                  <a:pt x="11864848" y="4328795"/>
                  <a:pt x="12205462" y="4676775"/>
                  <a:pt x="12503531" y="5031994"/>
                </a:cubicBezTo>
                <a:cubicBezTo>
                  <a:pt x="12571095" y="5112512"/>
                  <a:pt x="12637516" y="5194554"/>
                  <a:pt x="12704191" y="5276977"/>
                </a:cubicBezTo>
                <a:cubicBezTo>
                  <a:pt x="12771755" y="5360416"/>
                  <a:pt x="12839573" y="5444236"/>
                  <a:pt x="12909423" y="5527421"/>
                </a:cubicBezTo>
                <a:cubicBezTo>
                  <a:pt x="13035534" y="5677789"/>
                  <a:pt x="13167996" y="5825871"/>
                  <a:pt x="13315824" y="5965317"/>
                </a:cubicBezTo>
                <a:lnTo>
                  <a:pt x="13309347" y="5972302"/>
                </a:lnTo>
                <a:lnTo>
                  <a:pt x="13315824" y="5965317"/>
                </a:lnTo>
                <a:cubicBezTo>
                  <a:pt x="13363701" y="6010275"/>
                  <a:pt x="13412850" y="6054217"/>
                  <a:pt x="13464286" y="6096508"/>
                </a:cubicBezTo>
                <a:cubicBezTo>
                  <a:pt x="13926312" y="6478270"/>
                  <a:pt x="14544676" y="6700393"/>
                  <a:pt x="15186406" y="6736080"/>
                </a:cubicBezTo>
                <a:cubicBezTo>
                  <a:pt x="15659226" y="6762750"/>
                  <a:pt x="16144240" y="6685534"/>
                  <a:pt x="16552800" y="6498844"/>
                </a:cubicBezTo>
                <a:lnTo>
                  <a:pt x="16556736" y="6507480"/>
                </a:lnTo>
                <a:lnTo>
                  <a:pt x="16552800" y="6498844"/>
                </a:lnTo>
                <a:cubicBezTo>
                  <a:pt x="16927450" y="6326378"/>
                  <a:pt x="17219675" y="6090920"/>
                  <a:pt x="17464150" y="5819394"/>
                </a:cubicBezTo>
                <a:cubicBezTo>
                  <a:pt x="17754981" y="5498846"/>
                  <a:pt x="17979390" y="5129149"/>
                  <a:pt x="18203164" y="4760341"/>
                </a:cubicBezTo>
                <a:cubicBezTo>
                  <a:pt x="18289398" y="4618101"/>
                  <a:pt x="18375630" y="4476115"/>
                  <a:pt x="18465419" y="4337177"/>
                </a:cubicBezTo>
                <a:lnTo>
                  <a:pt x="18473421" y="4342384"/>
                </a:lnTo>
                <a:lnTo>
                  <a:pt x="18465419" y="4337177"/>
                </a:lnTo>
                <a:cubicBezTo>
                  <a:pt x="18545556" y="4212844"/>
                  <a:pt x="18629250" y="4089273"/>
                  <a:pt x="18716499" y="3967226"/>
                </a:cubicBezTo>
                <a:lnTo>
                  <a:pt x="18724246" y="3972814"/>
                </a:lnTo>
                <a:lnTo>
                  <a:pt x="18716499" y="3967226"/>
                </a:lnTo>
                <a:cubicBezTo>
                  <a:pt x="19963003" y="2216277"/>
                  <a:pt x="21930868" y="722503"/>
                  <a:pt x="24472774" y="0"/>
                </a:cubicBezTo>
                <a:lnTo>
                  <a:pt x="24477981" y="18288"/>
                </a:lnTo>
                <a:cubicBezTo>
                  <a:pt x="21940266" y="739648"/>
                  <a:pt x="19976084" y="2230882"/>
                  <a:pt x="18731865" y="3978021"/>
                </a:cubicBezTo>
                <a:cubicBezTo>
                  <a:pt x="18644871" y="4099941"/>
                  <a:pt x="18561305" y="4223258"/>
                  <a:pt x="18481294" y="4347210"/>
                </a:cubicBezTo>
                <a:cubicBezTo>
                  <a:pt x="18391633" y="4485767"/>
                  <a:pt x="18305527" y="4627626"/>
                  <a:pt x="18219293" y="4769866"/>
                </a:cubicBezTo>
                <a:cubicBezTo>
                  <a:pt x="17995647" y="5138420"/>
                  <a:pt x="17770476" y="5509641"/>
                  <a:pt x="17478122" y="5831840"/>
                </a:cubicBezTo>
                <a:lnTo>
                  <a:pt x="17471009" y="5825490"/>
                </a:lnTo>
                <a:lnTo>
                  <a:pt x="17478122" y="5831840"/>
                </a:lnTo>
                <a:cubicBezTo>
                  <a:pt x="17232250" y="6105017"/>
                  <a:pt x="16937990" y="6342126"/>
                  <a:pt x="16560674" y="6515862"/>
                </a:cubicBezTo>
                <a:cubicBezTo>
                  <a:pt x="16148939" y="6703949"/>
                  <a:pt x="15660752" y="6781673"/>
                  <a:pt x="15185263" y="6754749"/>
                </a:cubicBezTo>
                <a:lnTo>
                  <a:pt x="15185772" y="6745224"/>
                </a:lnTo>
                <a:lnTo>
                  <a:pt x="15185263" y="6754749"/>
                </a:lnTo>
                <a:cubicBezTo>
                  <a:pt x="14539977" y="6718935"/>
                  <a:pt x="13917677" y="6495669"/>
                  <a:pt x="13451967" y="6110859"/>
                </a:cubicBezTo>
                <a:lnTo>
                  <a:pt x="13458063" y="6103493"/>
                </a:lnTo>
                <a:lnTo>
                  <a:pt x="13451967" y="6110859"/>
                </a:lnTo>
                <a:cubicBezTo>
                  <a:pt x="13400152" y="6068187"/>
                  <a:pt x="13350749" y="6023991"/>
                  <a:pt x="13302615" y="5978779"/>
                </a:cubicBezTo>
                <a:cubicBezTo>
                  <a:pt x="13153899" y="5838571"/>
                  <a:pt x="13021057" y="5689854"/>
                  <a:pt x="12894692" y="5539232"/>
                </a:cubicBezTo>
                <a:cubicBezTo>
                  <a:pt x="12824715" y="5455920"/>
                  <a:pt x="12756769" y="5371973"/>
                  <a:pt x="12689333" y="5288534"/>
                </a:cubicBezTo>
                <a:cubicBezTo>
                  <a:pt x="12622530" y="5206111"/>
                  <a:pt x="12556237" y="5124196"/>
                  <a:pt x="12488800" y="5043805"/>
                </a:cubicBezTo>
                <a:lnTo>
                  <a:pt x="12496039" y="5037709"/>
                </a:lnTo>
                <a:lnTo>
                  <a:pt x="12488800" y="5043805"/>
                </a:lnTo>
                <a:cubicBezTo>
                  <a:pt x="12191239" y="4689221"/>
                  <a:pt x="11853038" y="4344289"/>
                  <a:pt x="11371580" y="4145026"/>
                </a:cubicBezTo>
                <a:lnTo>
                  <a:pt x="11375264" y="4136263"/>
                </a:lnTo>
                <a:lnTo>
                  <a:pt x="11371580" y="4145026"/>
                </a:lnTo>
                <a:cubicBezTo>
                  <a:pt x="10886694" y="3944493"/>
                  <a:pt x="10217151" y="3925697"/>
                  <a:pt x="9772778" y="4202811"/>
                </a:cubicBezTo>
                <a:lnTo>
                  <a:pt x="9767698" y="4194683"/>
                </a:lnTo>
                <a:lnTo>
                  <a:pt x="9772778" y="4202811"/>
                </a:lnTo>
                <a:cubicBezTo>
                  <a:pt x="9620631" y="4297807"/>
                  <a:pt x="9512809" y="4418330"/>
                  <a:pt x="9422258" y="4548886"/>
                </a:cubicBezTo>
                <a:cubicBezTo>
                  <a:pt x="9364727" y="4631817"/>
                  <a:pt x="9314308" y="4718558"/>
                  <a:pt x="9263762" y="4805426"/>
                </a:cubicBezTo>
                <a:cubicBezTo>
                  <a:pt x="9213597" y="4891786"/>
                  <a:pt x="9163304" y="4978273"/>
                  <a:pt x="9106281" y="5060442"/>
                </a:cubicBezTo>
                <a:lnTo>
                  <a:pt x="9098408" y="5054981"/>
                </a:lnTo>
                <a:lnTo>
                  <a:pt x="9106281" y="5060442"/>
                </a:lnTo>
                <a:cubicBezTo>
                  <a:pt x="8916925" y="5333492"/>
                  <a:pt x="8575803" y="5557139"/>
                  <a:pt x="8257540" y="5596001"/>
                </a:cubicBezTo>
                <a:lnTo>
                  <a:pt x="8256398" y="5586603"/>
                </a:lnTo>
                <a:lnTo>
                  <a:pt x="8257540" y="5596001"/>
                </a:lnTo>
                <a:cubicBezTo>
                  <a:pt x="8181340" y="5605272"/>
                  <a:pt x="8106156" y="5606034"/>
                  <a:pt x="8027798" y="5596890"/>
                </a:cubicBezTo>
                <a:lnTo>
                  <a:pt x="8028940" y="5587492"/>
                </a:lnTo>
                <a:lnTo>
                  <a:pt x="8027798" y="5596890"/>
                </a:lnTo>
                <a:cubicBezTo>
                  <a:pt x="7831583" y="5574030"/>
                  <a:pt x="7669403" y="5485892"/>
                  <a:pt x="7498715" y="5360416"/>
                </a:cubicBezTo>
                <a:lnTo>
                  <a:pt x="7504303" y="5352796"/>
                </a:lnTo>
                <a:lnTo>
                  <a:pt x="7498715" y="5360416"/>
                </a:lnTo>
                <a:cubicBezTo>
                  <a:pt x="7247255" y="5175631"/>
                  <a:pt x="6965951" y="4941570"/>
                  <a:pt x="6751193" y="4746117"/>
                </a:cubicBezTo>
                <a:lnTo>
                  <a:pt x="6757543" y="4739132"/>
                </a:lnTo>
                <a:lnTo>
                  <a:pt x="6751193" y="4746244"/>
                </a:lnTo>
                <a:cubicBezTo>
                  <a:pt x="6711442" y="4710176"/>
                  <a:pt x="6673978" y="4674997"/>
                  <a:pt x="6638672" y="4640961"/>
                </a:cubicBezTo>
                <a:lnTo>
                  <a:pt x="6645276" y="4634103"/>
                </a:lnTo>
                <a:lnTo>
                  <a:pt x="6638672" y="4640961"/>
                </a:lnTo>
                <a:cubicBezTo>
                  <a:pt x="6482335" y="4490847"/>
                  <a:pt x="6325871" y="4343527"/>
                  <a:pt x="6144261" y="4210939"/>
                </a:cubicBezTo>
                <a:cubicBezTo>
                  <a:pt x="5910454" y="4040124"/>
                  <a:pt x="5623942" y="3897630"/>
                  <a:pt x="5245228" y="3822954"/>
                </a:cubicBezTo>
                <a:lnTo>
                  <a:pt x="5247006" y="3813556"/>
                </a:lnTo>
                <a:lnTo>
                  <a:pt x="5245228" y="3822954"/>
                </a:lnTo>
                <a:cubicBezTo>
                  <a:pt x="4766565" y="3728720"/>
                  <a:pt x="4269487" y="3932174"/>
                  <a:pt x="3945891" y="4181094"/>
                </a:cubicBezTo>
                <a:cubicBezTo>
                  <a:pt x="3817621" y="4279773"/>
                  <a:pt x="3704718" y="4387850"/>
                  <a:pt x="3591815" y="4495800"/>
                </a:cubicBezTo>
                <a:cubicBezTo>
                  <a:pt x="3419603" y="4660519"/>
                  <a:pt x="3247518" y="4825238"/>
                  <a:pt x="3022474" y="4954270"/>
                </a:cubicBezTo>
                <a:lnTo>
                  <a:pt x="3017775" y="4946015"/>
                </a:lnTo>
                <a:lnTo>
                  <a:pt x="3022474" y="4954270"/>
                </a:lnTo>
                <a:cubicBezTo>
                  <a:pt x="2561972" y="5218303"/>
                  <a:pt x="1901699" y="5307965"/>
                  <a:pt x="1314324" y="5163947"/>
                </a:cubicBezTo>
                <a:lnTo>
                  <a:pt x="1316610" y="5154676"/>
                </a:lnTo>
                <a:lnTo>
                  <a:pt x="1314324" y="5163947"/>
                </a:lnTo>
                <a:cubicBezTo>
                  <a:pt x="715264" y="5017516"/>
                  <a:pt x="209423" y="4637278"/>
                  <a:pt x="0" y="419760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7"/>
          <p:cNvSpPr/>
          <p:nvPr/>
        </p:nvSpPr>
        <p:spPr>
          <a:xfrm>
            <a:off x="-65214" y="5084380"/>
            <a:ext cx="18353247" cy="4879371"/>
          </a:xfrm>
          <a:custGeom>
            <a:rect b="b" l="l" r="r" t="t"/>
            <a:pathLst>
              <a:path extrusionOk="0" h="6505829" w="24470996">
                <a:moveTo>
                  <a:pt x="17272" y="3820160"/>
                </a:moveTo>
                <a:cubicBezTo>
                  <a:pt x="221234" y="4243705"/>
                  <a:pt x="710946" y="4618736"/>
                  <a:pt x="1294257" y="4770501"/>
                </a:cubicBezTo>
                <a:lnTo>
                  <a:pt x="1291844" y="4779772"/>
                </a:lnTo>
                <a:lnTo>
                  <a:pt x="1294257" y="4770501"/>
                </a:lnTo>
                <a:cubicBezTo>
                  <a:pt x="1862709" y="4918329"/>
                  <a:pt x="2502408" y="4840986"/>
                  <a:pt x="2950337" y="4598924"/>
                </a:cubicBezTo>
                <a:lnTo>
                  <a:pt x="2954909" y="4607306"/>
                </a:lnTo>
                <a:lnTo>
                  <a:pt x="2950337" y="4598924"/>
                </a:lnTo>
                <a:cubicBezTo>
                  <a:pt x="3168142" y="4481068"/>
                  <a:pt x="3335909" y="4329176"/>
                  <a:pt x="3505581" y="4175506"/>
                </a:cubicBezTo>
                <a:cubicBezTo>
                  <a:pt x="3617976" y="4073652"/>
                  <a:pt x="3731260" y="3971036"/>
                  <a:pt x="3860165" y="3877564"/>
                </a:cubicBezTo>
                <a:lnTo>
                  <a:pt x="3865753" y="3885311"/>
                </a:lnTo>
                <a:lnTo>
                  <a:pt x="3860165" y="3877564"/>
                </a:lnTo>
                <a:cubicBezTo>
                  <a:pt x="4183253" y="3643249"/>
                  <a:pt x="4678553" y="3452241"/>
                  <a:pt x="5154803" y="3545586"/>
                </a:cubicBezTo>
                <a:cubicBezTo>
                  <a:pt x="5546979" y="3622548"/>
                  <a:pt x="5851017" y="3753485"/>
                  <a:pt x="6101080" y="3909949"/>
                </a:cubicBezTo>
                <a:lnTo>
                  <a:pt x="6096000" y="3918077"/>
                </a:lnTo>
                <a:lnTo>
                  <a:pt x="6101080" y="3909949"/>
                </a:lnTo>
                <a:cubicBezTo>
                  <a:pt x="6295263" y="4031361"/>
                  <a:pt x="6465443" y="4165092"/>
                  <a:pt x="6636131" y="4305427"/>
                </a:cubicBezTo>
                <a:cubicBezTo>
                  <a:pt x="6674612" y="4337050"/>
                  <a:pt x="6715252" y="4370197"/>
                  <a:pt x="6757797" y="4404487"/>
                </a:cubicBezTo>
                <a:lnTo>
                  <a:pt x="6751828" y="4411853"/>
                </a:lnTo>
                <a:lnTo>
                  <a:pt x="6757797" y="4404360"/>
                </a:lnTo>
                <a:cubicBezTo>
                  <a:pt x="6932422" y="4543933"/>
                  <a:pt x="7145655" y="4711192"/>
                  <a:pt x="7346823" y="4868926"/>
                </a:cubicBezTo>
                <a:cubicBezTo>
                  <a:pt x="7412863" y="4920742"/>
                  <a:pt x="7477633" y="4971542"/>
                  <a:pt x="7539355" y="5020056"/>
                </a:cubicBezTo>
                <a:lnTo>
                  <a:pt x="7533513" y="5027549"/>
                </a:lnTo>
                <a:lnTo>
                  <a:pt x="7539355" y="5020056"/>
                </a:lnTo>
                <a:cubicBezTo>
                  <a:pt x="7707376" y="5152009"/>
                  <a:pt x="7855712" y="5247005"/>
                  <a:pt x="8039227" y="5280787"/>
                </a:cubicBezTo>
                <a:lnTo>
                  <a:pt x="8037449" y="5290185"/>
                </a:lnTo>
                <a:lnTo>
                  <a:pt x="8039227" y="5280787"/>
                </a:lnTo>
                <a:cubicBezTo>
                  <a:pt x="8113014" y="5294376"/>
                  <a:pt x="8184388" y="5298694"/>
                  <a:pt x="8258810" y="5294757"/>
                </a:cubicBezTo>
                <a:cubicBezTo>
                  <a:pt x="8569579" y="5278247"/>
                  <a:pt x="8935847" y="5073396"/>
                  <a:pt x="9137396" y="4803394"/>
                </a:cubicBezTo>
                <a:cubicBezTo>
                  <a:pt x="9200388" y="4719066"/>
                  <a:pt x="9255125" y="4629531"/>
                  <a:pt x="9310370" y="4539234"/>
                </a:cubicBezTo>
                <a:cubicBezTo>
                  <a:pt x="9365869" y="4448429"/>
                  <a:pt x="9421749" y="4356989"/>
                  <a:pt x="9486646" y="4270248"/>
                </a:cubicBezTo>
                <a:cubicBezTo>
                  <a:pt x="9573514" y="4154043"/>
                  <a:pt x="9676511" y="4046220"/>
                  <a:pt x="9816338" y="3959352"/>
                </a:cubicBezTo>
                <a:cubicBezTo>
                  <a:pt x="10264902" y="3681476"/>
                  <a:pt x="10929874" y="3692525"/>
                  <a:pt x="11415522" y="3882390"/>
                </a:cubicBezTo>
                <a:cubicBezTo>
                  <a:pt x="11897233" y="4070731"/>
                  <a:pt x="12241276" y="4404233"/>
                  <a:pt x="12543663" y="4748022"/>
                </a:cubicBezTo>
                <a:cubicBezTo>
                  <a:pt x="12623292" y="4838573"/>
                  <a:pt x="12701270" y="4931410"/>
                  <a:pt x="12779756" y="5024755"/>
                </a:cubicBezTo>
                <a:cubicBezTo>
                  <a:pt x="12859512" y="5119624"/>
                  <a:pt x="12939776" y="5215128"/>
                  <a:pt x="13022961" y="5309743"/>
                </a:cubicBezTo>
                <a:cubicBezTo>
                  <a:pt x="13128751" y="5430139"/>
                  <a:pt x="13239115" y="5548884"/>
                  <a:pt x="13358750" y="5662676"/>
                </a:cubicBezTo>
                <a:lnTo>
                  <a:pt x="13352146" y="5669534"/>
                </a:lnTo>
                <a:lnTo>
                  <a:pt x="13358750" y="5662676"/>
                </a:lnTo>
                <a:cubicBezTo>
                  <a:pt x="13405866" y="5707380"/>
                  <a:pt x="13454125" y="5751068"/>
                  <a:pt x="13504291" y="5793359"/>
                </a:cubicBezTo>
                <a:lnTo>
                  <a:pt x="13498196" y="5800598"/>
                </a:lnTo>
                <a:lnTo>
                  <a:pt x="13504291" y="5793359"/>
                </a:lnTo>
                <a:cubicBezTo>
                  <a:pt x="13955650" y="6173851"/>
                  <a:pt x="14547088" y="6402832"/>
                  <a:pt x="15170404" y="6450584"/>
                </a:cubicBezTo>
                <a:cubicBezTo>
                  <a:pt x="15629509" y="6486398"/>
                  <a:pt x="16105886" y="6420866"/>
                  <a:pt x="16509874" y="6246495"/>
                </a:cubicBezTo>
                <a:cubicBezTo>
                  <a:pt x="16880967" y="6086475"/>
                  <a:pt x="17172813" y="5862447"/>
                  <a:pt x="17420844" y="5603494"/>
                </a:cubicBezTo>
                <a:lnTo>
                  <a:pt x="17427703" y="5610098"/>
                </a:lnTo>
                <a:lnTo>
                  <a:pt x="17420844" y="5603494"/>
                </a:lnTo>
                <a:cubicBezTo>
                  <a:pt x="17716374" y="5294757"/>
                  <a:pt x="17948910" y="4936744"/>
                  <a:pt x="18181193" y="4578985"/>
                </a:cubicBezTo>
                <a:cubicBezTo>
                  <a:pt x="18268824" y="4444111"/>
                  <a:pt x="18356327" y="4309237"/>
                  <a:pt x="18447131" y="4177284"/>
                </a:cubicBezTo>
                <a:lnTo>
                  <a:pt x="18455005" y="4182745"/>
                </a:lnTo>
                <a:lnTo>
                  <a:pt x="18447131" y="4177411"/>
                </a:lnTo>
                <a:cubicBezTo>
                  <a:pt x="18529301" y="4057269"/>
                  <a:pt x="18615153" y="3938016"/>
                  <a:pt x="18704053" y="3820033"/>
                </a:cubicBezTo>
                <a:cubicBezTo>
                  <a:pt x="19977099" y="2129028"/>
                  <a:pt x="21945474" y="690626"/>
                  <a:pt x="24465915" y="0"/>
                </a:cubicBezTo>
                <a:lnTo>
                  <a:pt x="24470996" y="18415"/>
                </a:lnTo>
                <a:cubicBezTo>
                  <a:pt x="21954617" y="707898"/>
                  <a:pt x="19989801" y="2143887"/>
                  <a:pt x="18719292" y="3831590"/>
                </a:cubicBezTo>
                <a:lnTo>
                  <a:pt x="18711673" y="3825875"/>
                </a:lnTo>
                <a:lnTo>
                  <a:pt x="18719292" y="3831590"/>
                </a:lnTo>
                <a:cubicBezTo>
                  <a:pt x="18630647" y="3949446"/>
                  <a:pt x="18544922" y="4068445"/>
                  <a:pt x="18462879" y="4188333"/>
                </a:cubicBezTo>
                <a:cubicBezTo>
                  <a:pt x="18372200" y="4320032"/>
                  <a:pt x="18284826" y="4454652"/>
                  <a:pt x="18197196" y="4589526"/>
                </a:cubicBezTo>
                <a:cubicBezTo>
                  <a:pt x="17965039" y="4947031"/>
                  <a:pt x="17731613" y="5306695"/>
                  <a:pt x="17434560" y="5616956"/>
                </a:cubicBezTo>
                <a:cubicBezTo>
                  <a:pt x="17185132" y="5877433"/>
                  <a:pt x="16891254" y="6103112"/>
                  <a:pt x="16517366" y="6264275"/>
                </a:cubicBezTo>
                <a:lnTo>
                  <a:pt x="16513556" y="6255512"/>
                </a:lnTo>
                <a:lnTo>
                  <a:pt x="16517366" y="6264275"/>
                </a:lnTo>
                <a:cubicBezTo>
                  <a:pt x="16110076" y="6440043"/>
                  <a:pt x="15630651" y="6505829"/>
                  <a:pt x="15168880" y="6469888"/>
                </a:cubicBezTo>
                <a:lnTo>
                  <a:pt x="15169642" y="6460363"/>
                </a:lnTo>
                <a:lnTo>
                  <a:pt x="15168880" y="6469888"/>
                </a:lnTo>
                <a:cubicBezTo>
                  <a:pt x="14542008" y="6421882"/>
                  <a:pt x="13946632" y="6191504"/>
                  <a:pt x="13491973" y="5808218"/>
                </a:cubicBezTo>
                <a:cubicBezTo>
                  <a:pt x="13441553" y="5765546"/>
                  <a:pt x="13393039" y="5721731"/>
                  <a:pt x="13345668" y="5676773"/>
                </a:cubicBezTo>
                <a:cubicBezTo>
                  <a:pt x="13225525" y="5562473"/>
                  <a:pt x="13114782" y="5443220"/>
                  <a:pt x="13008737" y="5322570"/>
                </a:cubicBezTo>
                <a:cubicBezTo>
                  <a:pt x="12925425" y="5227828"/>
                  <a:pt x="12845034" y="5132070"/>
                  <a:pt x="12765278" y="5037201"/>
                </a:cubicBezTo>
                <a:cubicBezTo>
                  <a:pt x="12686792" y="4943729"/>
                  <a:pt x="12608814" y="4851146"/>
                  <a:pt x="12529439" y="4760722"/>
                </a:cubicBezTo>
                <a:lnTo>
                  <a:pt x="12536551" y="4754372"/>
                </a:lnTo>
                <a:lnTo>
                  <a:pt x="12529439" y="4760722"/>
                </a:lnTo>
                <a:cubicBezTo>
                  <a:pt x="12227687" y="4417568"/>
                  <a:pt x="11886184" y="4086860"/>
                  <a:pt x="11408664" y="3900170"/>
                </a:cubicBezTo>
                <a:lnTo>
                  <a:pt x="11412093" y="3891280"/>
                </a:lnTo>
                <a:lnTo>
                  <a:pt x="11408664" y="3900170"/>
                </a:lnTo>
                <a:cubicBezTo>
                  <a:pt x="10926826" y="3711829"/>
                  <a:pt x="10268458" y="3701796"/>
                  <a:pt x="9826371" y="3975608"/>
                </a:cubicBezTo>
                <a:lnTo>
                  <a:pt x="9821418" y="3967480"/>
                </a:lnTo>
                <a:lnTo>
                  <a:pt x="9826498" y="3975608"/>
                </a:lnTo>
                <a:cubicBezTo>
                  <a:pt x="9689211" y="4060952"/>
                  <a:pt x="9587865" y="4166870"/>
                  <a:pt x="9502013" y="4281805"/>
                </a:cubicBezTo>
                <a:cubicBezTo>
                  <a:pt x="9437878" y="4367657"/>
                  <a:pt x="9382379" y="4458462"/>
                  <a:pt x="9326753" y="4549267"/>
                </a:cubicBezTo>
                <a:cubicBezTo>
                  <a:pt x="9271635" y="4639437"/>
                  <a:pt x="9216390" y="4729861"/>
                  <a:pt x="9152763" y="4814951"/>
                </a:cubicBezTo>
                <a:lnTo>
                  <a:pt x="9145143" y="4809236"/>
                </a:lnTo>
                <a:lnTo>
                  <a:pt x="9152763" y="4814951"/>
                </a:lnTo>
                <a:cubicBezTo>
                  <a:pt x="8948039" y="5089144"/>
                  <a:pt x="8576691" y="5297043"/>
                  <a:pt x="8259826" y="5313934"/>
                </a:cubicBezTo>
                <a:lnTo>
                  <a:pt x="8259318" y="5304409"/>
                </a:lnTo>
                <a:lnTo>
                  <a:pt x="8259826" y="5313934"/>
                </a:lnTo>
                <a:cubicBezTo>
                  <a:pt x="8184008" y="5317998"/>
                  <a:pt x="8111109" y="5313553"/>
                  <a:pt x="8035798" y="5299710"/>
                </a:cubicBezTo>
                <a:cubicBezTo>
                  <a:pt x="7847458" y="5265166"/>
                  <a:pt x="7696073" y="5167757"/>
                  <a:pt x="7527544" y="5035296"/>
                </a:cubicBezTo>
                <a:cubicBezTo>
                  <a:pt x="7465822" y="4986782"/>
                  <a:pt x="7401052" y="4935982"/>
                  <a:pt x="7335012" y="4884166"/>
                </a:cubicBezTo>
                <a:cubicBezTo>
                  <a:pt x="7133844" y="4726432"/>
                  <a:pt x="6920611" y="4559173"/>
                  <a:pt x="6745859" y="4419473"/>
                </a:cubicBezTo>
                <a:cubicBezTo>
                  <a:pt x="6703187" y="4385183"/>
                  <a:pt x="6662547" y="4352036"/>
                  <a:pt x="6623939" y="4320286"/>
                </a:cubicBezTo>
                <a:lnTo>
                  <a:pt x="6630035" y="4312920"/>
                </a:lnTo>
                <a:lnTo>
                  <a:pt x="6623939" y="4320286"/>
                </a:lnTo>
                <a:cubicBezTo>
                  <a:pt x="6453505" y="4180078"/>
                  <a:pt x="6284087" y="4046982"/>
                  <a:pt x="6090920" y="3926205"/>
                </a:cubicBezTo>
                <a:cubicBezTo>
                  <a:pt x="5842762" y="3771011"/>
                  <a:pt x="5540883" y="3640963"/>
                  <a:pt x="5151120" y="3564382"/>
                </a:cubicBezTo>
                <a:lnTo>
                  <a:pt x="5152898" y="3554984"/>
                </a:lnTo>
                <a:lnTo>
                  <a:pt x="5151120" y="3564382"/>
                </a:lnTo>
                <a:cubicBezTo>
                  <a:pt x="4681855" y="3472307"/>
                  <a:pt x="4191762" y="3660648"/>
                  <a:pt x="3871341" y="3893058"/>
                </a:cubicBezTo>
                <a:cubicBezTo>
                  <a:pt x="3743325" y="3985768"/>
                  <a:pt x="3630803" y="4087749"/>
                  <a:pt x="3518281" y="4189730"/>
                </a:cubicBezTo>
                <a:cubicBezTo>
                  <a:pt x="3348736" y="4343400"/>
                  <a:pt x="3179318" y="4496816"/>
                  <a:pt x="2959227" y="4615815"/>
                </a:cubicBezTo>
                <a:cubicBezTo>
                  <a:pt x="2506726" y="4860290"/>
                  <a:pt x="1862074" y="4938014"/>
                  <a:pt x="1289304" y="4789043"/>
                </a:cubicBezTo>
                <a:cubicBezTo>
                  <a:pt x="701929" y="4636135"/>
                  <a:pt x="207010" y="4258183"/>
                  <a:pt x="0" y="382841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"/>
          <p:cNvSpPr/>
          <p:nvPr/>
        </p:nvSpPr>
        <p:spPr>
          <a:xfrm>
            <a:off x="-60566" y="5226666"/>
            <a:ext cx="18348580" cy="4672012"/>
          </a:xfrm>
          <a:custGeom>
            <a:rect b="b" l="l" r="r" t="t"/>
            <a:pathLst>
              <a:path extrusionOk="0" h="6229350" w="24464773">
                <a:moveTo>
                  <a:pt x="17018" y="3451098"/>
                </a:moveTo>
                <a:cubicBezTo>
                  <a:pt x="218567" y="3864864"/>
                  <a:pt x="697484" y="4237736"/>
                  <a:pt x="1269492" y="4395216"/>
                </a:cubicBezTo>
                <a:cubicBezTo>
                  <a:pt x="1823339" y="4547743"/>
                  <a:pt x="2447544" y="4482592"/>
                  <a:pt x="2887599" y="4259834"/>
                </a:cubicBezTo>
                <a:cubicBezTo>
                  <a:pt x="3100705" y="4151884"/>
                  <a:pt x="3265678" y="4010914"/>
                  <a:pt x="3432810" y="3868039"/>
                </a:cubicBezTo>
                <a:cubicBezTo>
                  <a:pt x="3544697" y="3772408"/>
                  <a:pt x="3657473" y="3676015"/>
                  <a:pt x="3785997" y="3588766"/>
                </a:cubicBezTo>
                <a:lnTo>
                  <a:pt x="3791331" y="3596640"/>
                </a:lnTo>
                <a:lnTo>
                  <a:pt x="3785997" y="3588766"/>
                </a:lnTo>
                <a:cubicBezTo>
                  <a:pt x="4106291" y="3371088"/>
                  <a:pt x="4594098" y="3195574"/>
                  <a:pt x="5060823" y="3286887"/>
                </a:cubicBezTo>
                <a:lnTo>
                  <a:pt x="5059045" y="3296285"/>
                </a:lnTo>
                <a:lnTo>
                  <a:pt x="5060823" y="3286887"/>
                </a:lnTo>
                <a:cubicBezTo>
                  <a:pt x="5463540" y="3365500"/>
                  <a:pt x="5782310" y="3483991"/>
                  <a:pt x="6046724" y="3624453"/>
                </a:cubicBezTo>
                <a:cubicBezTo>
                  <a:pt x="6252718" y="3733927"/>
                  <a:pt x="6435471" y="3853307"/>
                  <a:pt x="6620256" y="3983863"/>
                </a:cubicBezTo>
                <a:cubicBezTo>
                  <a:pt x="6635496" y="3994658"/>
                  <a:pt x="6651117" y="4005707"/>
                  <a:pt x="6666992" y="4016883"/>
                </a:cubicBezTo>
                <a:cubicBezTo>
                  <a:pt x="6683375" y="4028567"/>
                  <a:pt x="6700139" y="4040378"/>
                  <a:pt x="6717157" y="4052443"/>
                </a:cubicBezTo>
                <a:cubicBezTo>
                  <a:pt x="6728587" y="4060444"/>
                  <a:pt x="6740017" y="4068699"/>
                  <a:pt x="6751701" y="4076827"/>
                </a:cubicBezTo>
                <a:lnTo>
                  <a:pt x="6746240" y="4084574"/>
                </a:lnTo>
                <a:lnTo>
                  <a:pt x="6751701" y="4076827"/>
                </a:lnTo>
                <a:cubicBezTo>
                  <a:pt x="7001510" y="4252595"/>
                  <a:pt x="7320661" y="4487418"/>
                  <a:pt x="7568819" y="4695444"/>
                </a:cubicBezTo>
                <a:cubicBezTo>
                  <a:pt x="7735189" y="4834890"/>
                  <a:pt x="7873238" y="4939030"/>
                  <a:pt x="8048879" y="4984242"/>
                </a:cubicBezTo>
                <a:cubicBezTo>
                  <a:pt x="8119618" y="5002530"/>
                  <a:pt x="8188706" y="5011928"/>
                  <a:pt x="8262747" y="5013071"/>
                </a:cubicBezTo>
                <a:cubicBezTo>
                  <a:pt x="8571992" y="5018024"/>
                  <a:pt x="8967343" y="4828667"/>
                  <a:pt x="9184513" y="4557776"/>
                </a:cubicBezTo>
                <a:lnTo>
                  <a:pt x="9192006" y="4563745"/>
                </a:lnTo>
                <a:lnTo>
                  <a:pt x="9184513" y="4557776"/>
                </a:lnTo>
                <a:cubicBezTo>
                  <a:pt x="9253474" y="4471670"/>
                  <a:pt x="9312783" y="4379341"/>
                  <a:pt x="9372473" y="4286123"/>
                </a:cubicBezTo>
                <a:cubicBezTo>
                  <a:pt x="9432544" y="4192397"/>
                  <a:pt x="9493250" y="4097782"/>
                  <a:pt x="9564497" y="4008882"/>
                </a:cubicBezTo>
                <a:cubicBezTo>
                  <a:pt x="9646920" y="3906012"/>
                  <a:pt x="9743567" y="3810635"/>
                  <a:pt x="9870440" y="3732403"/>
                </a:cubicBezTo>
                <a:cubicBezTo>
                  <a:pt x="10316210" y="3457956"/>
                  <a:pt x="10970133" y="3460115"/>
                  <a:pt x="11452987" y="3637534"/>
                </a:cubicBezTo>
                <a:cubicBezTo>
                  <a:pt x="11930761" y="3813302"/>
                  <a:pt x="12278360" y="4132326"/>
                  <a:pt x="12584684" y="4464685"/>
                </a:cubicBezTo>
                <a:cubicBezTo>
                  <a:pt x="12678664" y="4566793"/>
                  <a:pt x="12770612" y="4672203"/>
                  <a:pt x="12863195" y="4778502"/>
                </a:cubicBezTo>
                <a:cubicBezTo>
                  <a:pt x="12957683" y="4886960"/>
                  <a:pt x="13053060" y="4996434"/>
                  <a:pt x="13152628" y="5104511"/>
                </a:cubicBezTo>
                <a:cubicBezTo>
                  <a:pt x="13232638" y="5191379"/>
                  <a:pt x="13315315" y="5277231"/>
                  <a:pt x="13402310" y="5360924"/>
                </a:cubicBezTo>
                <a:lnTo>
                  <a:pt x="13395706" y="5367782"/>
                </a:lnTo>
                <a:lnTo>
                  <a:pt x="13402310" y="5360924"/>
                </a:lnTo>
                <a:cubicBezTo>
                  <a:pt x="13448665" y="5405374"/>
                  <a:pt x="13496036" y="5448681"/>
                  <a:pt x="13544931" y="5490972"/>
                </a:cubicBezTo>
                <a:lnTo>
                  <a:pt x="13538708" y="5498211"/>
                </a:lnTo>
                <a:lnTo>
                  <a:pt x="13544931" y="5490972"/>
                </a:lnTo>
                <a:cubicBezTo>
                  <a:pt x="13985747" y="5870067"/>
                  <a:pt x="14550390" y="6106160"/>
                  <a:pt x="15154910" y="6165850"/>
                </a:cubicBezTo>
                <a:cubicBezTo>
                  <a:pt x="15600298" y="6210554"/>
                  <a:pt x="16067405" y="6156198"/>
                  <a:pt x="16467201" y="5994908"/>
                </a:cubicBezTo>
                <a:lnTo>
                  <a:pt x="16470757" y="6003798"/>
                </a:lnTo>
                <a:lnTo>
                  <a:pt x="16467201" y="5994908"/>
                </a:lnTo>
                <a:cubicBezTo>
                  <a:pt x="16834231" y="5846826"/>
                  <a:pt x="17126966" y="5635244"/>
                  <a:pt x="17377919" y="5388356"/>
                </a:cubicBezTo>
                <a:cubicBezTo>
                  <a:pt x="17678781" y="5092573"/>
                  <a:pt x="17918938" y="4746752"/>
                  <a:pt x="18159221" y="4400423"/>
                </a:cubicBezTo>
                <a:cubicBezTo>
                  <a:pt x="18248248" y="4272153"/>
                  <a:pt x="18337276" y="4143756"/>
                  <a:pt x="18429478" y="4018153"/>
                </a:cubicBezTo>
                <a:lnTo>
                  <a:pt x="18437097" y="4023741"/>
                </a:lnTo>
                <a:lnTo>
                  <a:pt x="18429351" y="4018153"/>
                </a:lnTo>
                <a:cubicBezTo>
                  <a:pt x="18513806" y="3902329"/>
                  <a:pt x="18601563" y="3787140"/>
                  <a:pt x="18692369" y="3673475"/>
                </a:cubicBezTo>
                <a:lnTo>
                  <a:pt x="18699861" y="3679444"/>
                </a:lnTo>
                <a:lnTo>
                  <a:pt x="18692369" y="3673475"/>
                </a:lnTo>
                <a:cubicBezTo>
                  <a:pt x="19992340" y="2041906"/>
                  <a:pt x="21960967" y="658876"/>
                  <a:pt x="24459947" y="0"/>
                </a:cubicBezTo>
                <a:lnTo>
                  <a:pt x="24464773" y="18415"/>
                </a:lnTo>
                <a:cubicBezTo>
                  <a:pt x="21969731" y="676148"/>
                  <a:pt x="20004659" y="2056892"/>
                  <a:pt x="18707482" y="3685032"/>
                </a:cubicBezTo>
                <a:cubicBezTo>
                  <a:pt x="18616931" y="3798570"/>
                  <a:pt x="18529301" y="3913505"/>
                  <a:pt x="18444973" y="4029075"/>
                </a:cubicBezTo>
                <a:cubicBezTo>
                  <a:pt x="18353025" y="4154551"/>
                  <a:pt x="18264125" y="4282694"/>
                  <a:pt x="18175098" y="4410964"/>
                </a:cubicBezTo>
                <a:cubicBezTo>
                  <a:pt x="17934940" y="4757039"/>
                  <a:pt x="17693895" y="5104384"/>
                  <a:pt x="17391508" y="5401564"/>
                </a:cubicBezTo>
                <a:lnTo>
                  <a:pt x="17384777" y="5394833"/>
                </a:lnTo>
                <a:lnTo>
                  <a:pt x="17391508" y="5401564"/>
                </a:lnTo>
                <a:cubicBezTo>
                  <a:pt x="17139032" y="5649849"/>
                  <a:pt x="16844264" y="5862955"/>
                  <a:pt x="16474567" y="6012180"/>
                </a:cubicBezTo>
                <a:cubicBezTo>
                  <a:pt x="16071470" y="6174740"/>
                  <a:pt x="15601315" y="6229350"/>
                  <a:pt x="15153261" y="6184392"/>
                </a:cubicBezTo>
                <a:lnTo>
                  <a:pt x="15154149" y="6174867"/>
                </a:lnTo>
                <a:lnTo>
                  <a:pt x="15153261" y="6184392"/>
                </a:lnTo>
                <a:cubicBezTo>
                  <a:pt x="14545057" y="6124321"/>
                  <a:pt x="13976732" y="5886704"/>
                  <a:pt x="13532739" y="5505069"/>
                </a:cubicBezTo>
                <a:cubicBezTo>
                  <a:pt x="13483463" y="5462651"/>
                  <a:pt x="13435965" y="5418963"/>
                  <a:pt x="13389357" y="5374386"/>
                </a:cubicBezTo>
                <a:cubicBezTo>
                  <a:pt x="13301981" y="5290439"/>
                  <a:pt x="13219050" y="5204206"/>
                  <a:pt x="13138787" y="5117211"/>
                </a:cubicBezTo>
                <a:cubicBezTo>
                  <a:pt x="13039090" y="5008880"/>
                  <a:pt x="12943460" y="4899279"/>
                  <a:pt x="12849099" y="4790821"/>
                </a:cubicBezTo>
                <a:cubicBezTo>
                  <a:pt x="12756389" y="4684395"/>
                  <a:pt x="12664822" y="4579239"/>
                  <a:pt x="12570969" y="4477385"/>
                </a:cubicBezTo>
                <a:lnTo>
                  <a:pt x="12577954" y="4470908"/>
                </a:lnTo>
                <a:lnTo>
                  <a:pt x="12570969" y="4477385"/>
                </a:lnTo>
                <a:cubicBezTo>
                  <a:pt x="12265280" y="4145661"/>
                  <a:pt x="11920094" y="3829431"/>
                  <a:pt x="11446638" y="3655187"/>
                </a:cubicBezTo>
                <a:lnTo>
                  <a:pt x="11449940" y="3646297"/>
                </a:lnTo>
                <a:lnTo>
                  <a:pt x="11446638" y="3655187"/>
                </a:lnTo>
                <a:cubicBezTo>
                  <a:pt x="10967594" y="3479165"/>
                  <a:pt x="10320148" y="3477768"/>
                  <a:pt x="9880728" y="3748405"/>
                </a:cubicBezTo>
                <a:lnTo>
                  <a:pt x="9875775" y="3740277"/>
                </a:lnTo>
                <a:lnTo>
                  <a:pt x="9880728" y="3748405"/>
                </a:lnTo>
                <a:cubicBezTo>
                  <a:pt x="9756141" y="3825240"/>
                  <a:pt x="9661018" y="3919093"/>
                  <a:pt x="9579611" y="4020693"/>
                </a:cubicBezTo>
                <a:cubicBezTo>
                  <a:pt x="9509126" y="4108704"/>
                  <a:pt x="9448928" y="4202430"/>
                  <a:pt x="9388730" y="4296283"/>
                </a:cubicBezTo>
                <a:cubicBezTo>
                  <a:pt x="9329040" y="4389374"/>
                  <a:pt x="9269223" y="4482592"/>
                  <a:pt x="9199627" y="4569460"/>
                </a:cubicBezTo>
                <a:cubicBezTo>
                  <a:pt x="8979028" y="4844669"/>
                  <a:pt x="8578216" y="5037074"/>
                  <a:pt x="8262621" y="5031994"/>
                </a:cubicBezTo>
                <a:lnTo>
                  <a:pt x="8262748" y="5022469"/>
                </a:lnTo>
                <a:lnTo>
                  <a:pt x="8262621" y="5031994"/>
                </a:lnTo>
                <a:cubicBezTo>
                  <a:pt x="8187056" y="5030851"/>
                  <a:pt x="8116571" y="5021199"/>
                  <a:pt x="8044308" y="5002657"/>
                </a:cubicBezTo>
                <a:lnTo>
                  <a:pt x="8046721" y="4993386"/>
                </a:lnTo>
                <a:lnTo>
                  <a:pt x="8044308" y="5002657"/>
                </a:lnTo>
                <a:cubicBezTo>
                  <a:pt x="7864095" y="4956302"/>
                  <a:pt x="7723125" y="4849495"/>
                  <a:pt x="7556755" y="4710049"/>
                </a:cubicBezTo>
                <a:lnTo>
                  <a:pt x="7562851" y="4702810"/>
                </a:lnTo>
                <a:lnTo>
                  <a:pt x="7556755" y="4710049"/>
                </a:lnTo>
                <a:cubicBezTo>
                  <a:pt x="7309105" y="4502531"/>
                  <a:pt x="6990462" y="4268089"/>
                  <a:pt x="6740907" y="4092448"/>
                </a:cubicBezTo>
                <a:cubicBezTo>
                  <a:pt x="6729223" y="4084193"/>
                  <a:pt x="6717666" y="4076065"/>
                  <a:pt x="6706363" y="4068064"/>
                </a:cubicBezTo>
                <a:cubicBezTo>
                  <a:pt x="6689345" y="4055999"/>
                  <a:pt x="6672581" y="4044188"/>
                  <a:pt x="6656198" y="4032504"/>
                </a:cubicBezTo>
                <a:cubicBezTo>
                  <a:pt x="6640323" y="4021328"/>
                  <a:pt x="6624829" y="4010279"/>
                  <a:pt x="6609462" y="3999484"/>
                </a:cubicBezTo>
                <a:lnTo>
                  <a:pt x="6614923" y="3991737"/>
                </a:lnTo>
                <a:lnTo>
                  <a:pt x="6609462" y="3999484"/>
                </a:lnTo>
                <a:cubicBezTo>
                  <a:pt x="6425058" y="3869055"/>
                  <a:pt x="6242940" y="3750183"/>
                  <a:pt x="6037962" y="3641344"/>
                </a:cubicBezTo>
                <a:lnTo>
                  <a:pt x="6042407" y="3632962"/>
                </a:lnTo>
                <a:lnTo>
                  <a:pt x="6037962" y="3641344"/>
                </a:lnTo>
                <a:cubicBezTo>
                  <a:pt x="5775326" y="3501771"/>
                  <a:pt x="5458334" y="3384042"/>
                  <a:pt x="5057268" y="3305683"/>
                </a:cubicBezTo>
                <a:cubicBezTo>
                  <a:pt x="4597020" y="3215767"/>
                  <a:pt x="4114420" y="3388868"/>
                  <a:pt x="3796793" y="3604641"/>
                </a:cubicBezTo>
                <a:cubicBezTo>
                  <a:pt x="3669412" y="3691255"/>
                  <a:pt x="3557271" y="3787013"/>
                  <a:pt x="3445384" y="3882644"/>
                </a:cubicBezTo>
                <a:cubicBezTo>
                  <a:pt x="3278379" y="4025392"/>
                  <a:pt x="3111755" y="4167759"/>
                  <a:pt x="2896363" y="4276852"/>
                </a:cubicBezTo>
                <a:lnTo>
                  <a:pt x="2892045" y="4268343"/>
                </a:lnTo>
                <a:lnTo>
                  <a:pt x="2896363" y="4276852"/>
                </a:lnTo>
                <a:cubicBezTo>
                  <a:pt x="2451863" y="4502023"/>
                  <a:pt x="1822832" y="4567301"/>
                  <a:pt x="1264667" y="4413631"/>
                </a:cubicBezTo>
                <a:lnTo>
                  <a:pt x="1267207" y="4404487"/>
                </a:lnTo>
                <a:lnTo>
                  <a:pt x="1264667" y="4413631"/>
                </a:lnTo>
                <a:cubicBezTo>
                  <a:pt x="688467" y="4255008"/>
                  <a:pt x="204343" y="3879088"/>
                  <a:pt x="0" y="345948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7"/>
          <p:cNvSpPr/>
          <p:nvPr/>
        </p:nvSpPr>
        <p:spPr>
          <a:xfrm>
            <a:off x="-56013" y="5368833"/>
            <a:ext cx="18343626" cy="4464939"/>
          </a:xfrm>
          <a:custGeom>
            <a:rect b="b" l="l" r="r" t="t"/>
            <a:pathLst>
              <a:path extrusionOk="0" h="5953252" w="24458168">
                <a:moveTo>
                  <a:pt x="17017" y="3082163"/>
                </a:moveTo>
                <a:cubicBezTo>
                  <a:pt x="216153" y="3486150"/>
                  <a:pt x="684275" y="3856609"/>
                  <a:pt x="1244853" y="4019931"/>
                </a:cubicBezTo>
                <a:cubicBezTo>
                  <a:pt x="1784222" y="4177157"/>
                  <a:pt x="2393060" y="4124071"/>
                  <a:pt x="2824860" y="3920617"/>
                </a:cubicBezTo>
                <a:cubicBezTo>
                  <a:pt x="3033267" y="3822446"/>
                  <a:pt x="3195573" y="3692271"/>
                  <a:pt x="3360165" y="3560318"/>
                </a:cubicBezTo>
                <a:cubicBezTo>
                  <a:pt x="3471417" y="3471037"/>
                  <a:pt x="3583812" y="3380994"/>
                  <a:pt x="3711574" y="3299968"/>
                </a:cubicBezTo>
                <a:cubicBezTo>
                  <a:pt x="4029201" y="3098927"/>
                  <a:pt x="4509388" y="2938780"/>
                  <a:pt x="4966461" y="3028061"/>
                </a:cubicBezTo>
                <a:lnTo>
                  <a:pt x="4964683" y="3037459"/>
                </a:lnTo>
                <a:lnTo>
                  <a:pt x="4966461" y="3028061"/>
                </a:lnTo>
                <a:cubicBezTo>
                  <a:pt x="5379719" y="3108579"/>
                  <a:pt x="5713729" y="3214243"/>
                  <a:pt x="5991986" y="3338703"/>
                </a:cubicBezTo>
                <a:cubicBezTo>
                  <a:pt x="6209664" y="3436112"/>
                  <a:pt x="6404990" y="3541141"/>
                  <a:pt x="6604253" y="3662045"/>
                </a:cubicBezTo>
                <a:cubicBezTo>
                  <a:pt x="6649211" y="3689477"/>
                  <a:pt x="6696201" y="3718433"/>
                  <a:pt x="6745477" y="3749040"/>
                </a:cubicBezTo>
                <a:lnTo>
                  <a:pt x="6740397" y="3757168"/>
                </a:lnTo>
                <a:lnTo>
                  <a:pt x="6745477" y="3749040"/>
                </a:lnTo>
                <a:cubicBezTo>
                  <a:pt x="7012812" y="3915156"/>
                  <a:pt x="7351394" y="4150360"/>
                  <a:pt x="7598409" y="4370451"/>
                </a:cubicBezTo>
                <a:cubicBezTo>
                  <a:pt x="7763255" y="4517390"/>
                  <a:pt x="7890763" y="4630547"/>
                  <a:pt x="8058403" y="4687189"/>
                </a:cubicBezTo>
                <a:cubicBezTo>
                  <a:pt x="8126221" y="4710176"/>
                  <a:pt x="8193023" y="4724527"/>
                  <a:pt x="8266302" y="4730750"/>
                </a:cubicBezTo>
                <a:cubicBezTo>
                  <a:pt x="8574150" y="4757420"/>
                  <a:pt x="8998076" y="4583557"/>
                  <a:pt x="9231248" y="4311396"/>
                </a:cubicBezTo>
                <a:lnTo>
                  <a:pt x="9238487" y="4317619"/>
                </a:lnTo>
                <a:lnTo>
                  <a:pt x="9231248" y="4311396"/>
                </a:lnTo>
                <a:cubicBezTo>
                  <a:pt x="9305924" y="4224147"/>
                  <a:pt x="9369551" y="4129659"/>
                  <a:pt x="9433686" y="4034155"/>
                </a:cubicBezTo>
                <a:cubicBezTo>
                  <a:pt x="9498330" y="3937889"/>
                  <a:pt x="9563734" y="3840734"/>
                  <a:pt x="9641331" y="3750056"/>
                </a:cubicBezTo>
                <a:cubicBezTo>
                  <a:pt x="9719055" y="3659251"/>
                  <a:pt x="9809352" y="3575050"/>
                  <a:pt x="9924033" y="3504692"/>
                </a:cubicBezTo>
                <a:cubicBezTo>
                  <a:pt x="10367263" y="3233420"/>
                  <a:pt x="11009883" y="3226689"/>
                  <a:pt x="11489816" y="3392043"/>
                </a:cubicBezTo>
                <a:lnTo>
                  <a:pt x="11486768" y="3401060"/>
                </a:lnTo>
                <a:lnTo>
                  <a:pt x="11489816" y="3392043"/>
                </a:lnTo>
                <a:cubicBezTo>
                  <a:pt x="11963526" y="3555111"/>
                  <a:pt x="12315062" y="3859911"/>
                  <a:pt x="12625196" y="4180713"/>
                </a:cubicBezTo>
                <a:lnTo>
                  <a:pt x="12618338" y="4187317"/>
                </a:lnTo>
                <a:lnTo>
                  <a:pt x="12625196" y="4180713"/>
                </a:lnTo>
                <a:cubicBezTo>
                  <a:pt x="12737083" y="4296410"/>
                  <a:pt x="12845669" y="4417060"/>
                  <a:pt x="12955523" y="4538980"/>
                </a:cubicBezTo>
                <a:cubicBezTo>
                  <a:pt x="13068173" y="4663948"/>
                  <a:pt x="13182091" y="4790440"/>
                  <a:pt x="13302106" y="4914646"/>
                </a:cubicBezTo>
                <a:cubicBezTo>
                  <a:pt x="13348843" y="4963033"/>
                  <a:pt x="13396468" y="5011039"/>
                  <a:pt x="13445362" y="5058410"/>
                </a:cubicBezTo>
                <a:lnTo>
                  <a:pt x="13438758" y="5065268"/>
                </a:lnTo>
                <a:lnTo>
                  <a:pt x="13445362" y="5058410"/>
                </a:lnTo>
                <a:cubicBezTo>
                  <a:pt x="13490955" y="5102606"/>
                  <a:pt x="13537310" y="5145786"/>
                  <a:pt x="13585189" y="5187823"/>
                </a:cubicBezTo>
                <a:lnTo>
                  <a:pt x="13578839" y="5194935"/>
                </a:lnTo>
                <a:lnTo>
                  <a:pt x="13585062" y="5187823"/>
                </a:lnTo>
                <a:cubicBezTo>
                  <a:pt x="14015211" y="5565648"/>
                  <a:pt x="14553183" y="5808599"/>
                  <a:pt x="15139034" y="5880354"/>
                </a:cubicBezTo>
                <a:cubicBezTo>
                  <a:pt x="15570834" y="5934075"/>
                  <a:pt x="16028543" y="5890895"/>
                  <a:pt x="16424401" y="5742559"/>
                </a:cubicBezTo>
                <a:cubicBezTo>
                  <a:pt x="16787495" y="5606542"/>
                  <a:pt x="17080864" y="5407152"/>
                  <a:pt x="17334737" y="5172456"/>
                </a:cubicBezTo>
                <a:cubicBezTo>
                  <a:pt x="17641824" y="4888865"/>
                  <a:pt x="17890362" y="4553966"/>
                  <a:pt x="18139663" y="4218178"/>
                </a:cubicBezTo>
                <a:cubicBezTo>
                  <a:pt x="18229199" y="4097528"/>
                  <a:pt x="18318860" y="3976751"/>
                  <a:pt x="18411316" y="3858260"/>
                </a:cubicBezTo>
                <a:lnTo>
                  <a:pt x="18418809" y="3864102"/>
                </a:lnTo>
                <a:lnTo>
                  <a:pt x="18411316" y="3858260"/>
                </a:lnTo>
                <a:cubicBezTo>
                  <a:pt x="18497930" y="3746627"/>
                  <a:pt x="18587720" y="3635756"/>
                  <a:pt x="18680429" y="3526028"/>
                </a:cubicBezTo>
                <a:lnTo>
                  <a:pt x="18687669" y="3532124"/>
                </a:lnTo>
                <a:lnTo>
                  <a:pt x="18680429" y="3526028"/>
                </a:lnTo>
                <a:cubicBezTo>
                  <a:pt x="20007070" y="1954784"/>
                  <a:pt x="21976079" y="626999"/>
                  <a:pt x="24453469" y="0"/>
                </a:cubicBezTo>
                <a:lnTo>
                  <a:pt x="24458168" y="18415"/>
                </a:lnTo>
                <a:cubicBezTo>
                  <a:pt x="21984715" y="644398"/>
                  <a:pt x="20019136" y="1970024"/>
                  <a:pt x="18695543" y="3538474"/>
                </a:cubicBezTo>
                <a:cubicBezTo>
                  <a:pt x="18603086" y="3647948"/>
                  <a:pt x="18513425" y="3758692"/>
                  <a:pt x="18426937" y="3870071"/>
                </a:cubicBezTo>
                <a:cubicBezTo>
                  <a:pt x="18334735" y="3988308"/>
                  <a:pt x="18245201" y="4108831"/>
                  <a:pt x="18155538" y="4229608"/>
                </a:cubicBezTo>
                <a:cubicBezTo>
                  <a:pt x="17906491" y="4565142"/>
                  <a:pt x="17656809" y="4901565"/>
                  <a:pt x="17348327" y="5186553"/>
                </a:cubicBezTo>
                <a:lnTo>
                  <a:pt x="17341850" y="5179568"/>
                </a:lnTo>
                <a:lnTo>
                  <a:pt x="17348327" y="5186553"/>
                </a:lnTo>
                <a:cubicBezTo>
                  <a:pt x="17092930" y="5422646"/>
                  <a:pt x="16797528" y="5623433"/>
                  <a:pt x="16431768" y="5760466"/>
                </a:cubicBezTo>
                <a:lnTo>
                  <a:pt x="16428465" y="5751576"/>
                </a:lnTo>
                <a:lnTo>
                  <a:pt x="16431768" y="5760466"/>
                </a:lnTo>
                <a:cubicBezTo>
                  <a:pt x="16032733" y="5909945"/>
                  <a:pt x="15571851" y="5953252"/>
                  <a:pt x="15137383" y="5899277"/>
                </a:cubicBezTo>
                <a:lnTo>
                  <a:pt x="15138527" y="5889879"/>
                </a:lnTo>
                <a:lnTo>
                  <a:pt x="15137383" y="5899277"/>
                </a:lnTo>
                <a:cubicBezTo>
                  <a:pt x="14547723" y="5827014"/>
                  <a:pt x="14006195" y="5582539"/>
                  <a:pt x="13573252" y="5202174"/>
                </a:cubicBezTo>
                <a:cubicBezTo>
                  <a:pt x="13525119" y="5159883"/>
                  <a:pt x="13478509" y="5116449"/>
                  <a:pt x="13432662" y="5072126"/>
                </a:cubicBezTo>
                <a:cubicBezTo>
                  <a:pt x="13383640" y="5024501"/>
                  <a:pt x="13335761" y="4976368"/>
                  <a:pt x="13288899" y="4927981"/>
                </a:cubicBezTo>
                <a:cubicBezTo>
                  <a:pt x="13168503" y="4803521"/>
                  <a:pt x="13054456" y="4676775"/>
                  <a:pt x="12941808" y="4551807"/>
                </a:cubicBezTo>
                <a:cubicBezTo>
                  <a:pt x="12831952" y="4429760"/>
                  <a:pt x="12723495" y="4309364"/>
                  <a:pt x="12611862" y="4194048"/>
                </a:cubicBezTo>
                <a:cubicBezTo>
                  <a:pt x="12302362" y="3873881"/>
                  <a:pt x="11953494" y="3571748"/>
                  <a:pt x="11483975" y="3410077"/>
                </a:cubicBezTo>
                <a:cubicBezTo>
                  <a:pt x="11007851" y="3246120"/>
                  <a:pt x="10371455" y="3253486"/>
                  <a:pt x="9934321" y="3520948"/>
                </a:cubicBezTo>
                <a:lnTo>
                  <a:pt x="9929368" y="3512820"/>
                </a:lnTo>
                <a:lnTo>
                  <a:pt x="9934321" y="3520948"/>
                </a:lnTo>
                <a:cubicBezTo>
                  <a:pt x="9821672" y="3590036"/>
                  <a:pt x="9732899" y="3672840"/>
                  <a:pt x="9656190" y="3762375"/>
                </a:cubicBezTo>
                <a:cubicBezTo>
                  <a:pt x="9579483" y="3851910"/>
                  <a:pt x="9514713" y="3948303"/>
                  <a:pt x="9449943" y="4044696"/>
                </a:cubicBezTo>
                <a:cubicBezTo>
                  <a:pt x="9385808" y="4140073"/>
                  <a:pt x="9321673" y="4235577"/>
                  <a:pt x="9246108" y="4323715"/>
                </a:cubicBezTo>
                <a:cubicBezTo>
                  <a:pt x="9009252" y="4600067"/>
                  <a:pt x="8579485" y="4776851"/>
                  <a:pt x="8265033" y="4749673"/>
                </a:cubicBezTo>
                <a:lnTo>
                  <a:pt x="8265795" y="4740148"/>
                </a:lnTo>
                <a:lnTo>
                  <a:pt x="8265033" y="4749673"/>
                </a:lnTo>
                <a:cubicBezTo>
                  <a:pt x="8190102" y="4743323"/>
                  <a:pt x="8121776" y="4728591"/>
                  <a:pt x="8052562" y="4705096"/>
                </a:cubicBezTo>
                <a:lnTo>
                  <a:pt x="8055610" y="4696079"/>
                </a:lnTo>
                <a:lnTo>
                  <a:pt x="8052562" y="4705096"/>
                </a:lnTo>
                <a:cubicBezTo>
                  <a:pt x="7880603" y="4647057"/>
                  <a:pt x="7750175" y="4530979"/>
                  <a:pt x="7585964" y="4384548"/>
                </a:cubicBezTo>
                <a:lnTo>
                  <a:pt x="7592314" y="4377436"/>
                </a:lnTo>
                <a:lnTo>
                  <a:pt x="7585964" y="4384548"/>
                </a:lnTo>
                <a:cubicBezTo>
                  <a:pt x="7340091" y="4165473"/>
                  <a:pt x="7002526" y="3930904"/>
                  <a:pt x="6735699" y="3765169"/>
                </a:cubicBezTo>
                <a:cubicBezTo>
                  <a:pt x="6686423" y="3734435"/>
                  <a:pt x="6639560" y="3705606"/>
                  <a:pt x="6594602" y="3678174"/>
                </a:cubicBezTo>
                <a:lnTo>
                  <a:pt x="6599555" y="3670046"/>
                </a:lnTo>
                <a:lnTo>
                  <a:pt x="6594602" y="3678174"/>
                </a:lnTo>
                <a:cubicBezTo>
                  <a:pt x="6395847" y="3557651"/>
                  <a:pt x="6201156" y="3453003"/>
                  <a:pt x="5984367" y="3355975"/>
                </a:cubicBezTo>
                <a:lnTo>
                  <a:pt x="5988304" y="3347339"/>
                </a:lnTo>
                <a:lnTo>
                  <a:pt x="5984367" y="3355975"/>
                </a:lnTo>
                <a:cubicBezTo>
                  <a:pt x="5707634" y="3232150"/>
                  <a:pt x="5375021" y="3126867"/>
                  <a:pt x="4962906" y="3046603"/>
                </a:cubicBezTo>
                <a:cubicBezTo>
                  <a:pt x="4512056" y="2958592"/>
                  <a:pt x="4036822" y="3116580"/>
                  <a:pt x="3721862" y="3315970"/>
                </a:cubicBezTo>
                <a:lnTo>
                  <a:pt x="3716782" y="3307969"/>
                </a:lnTo>
                <a:lnTo>
                  <a:pt x="3721862" y="3315970"/>
                </a:lnTo>
                <a:cubicBezTo>
                  <a:pt x="3594989" y="3396234"/>
                  <a:pt x="3483483" y="3485769"/>
                  <a:pt x="3372104" y="3575050"/>
                </a:cubicBezTo>
                <a:cubicBezTo>
                  <a:pt x="3207639" y="3706876"/>
                  <a:pt x="3043682" y="3838575"/>
                  <a:pt x="2832989" y="3937762"/>
                </a:cubicBezTo>
                <a:lnTo>
                  <a:pt x="2828925" y="3929126"/>
                </a:lnTo>
                <a:lnTo>
                  <a:pt x="2832989" y="3937762"/>
                </a:lnTo>
                <a:cubicBezTo>
                  <a:pt x="2396744" y="4143375"/>
                  <a:pt x="1783080" y="4196588"/>
                  <a:pt x="1239520" y="4038092"/>
                </a:cubicBezTo>
                <a:lnTo>
                  <a:pt x="1242187" y="4028948"/>
                </a:lnTo>
                <a:lnTo>
                  <a:pt x="1239520" y="4038092"/>
                </a:lnTo>
                <a:cubicBezTo>
                  <a:pt x="675005" y="3873627"/>
                  <a:pt x="201930" y="3500247"/>
                  <a:pt x="0" y="309041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"/>
          <p:cNvSpPr/>
          <p:nvPr/>
        </p:nvSpPr>
        <p:spPr>
          <a:xfrm>
            <a:off x="-51460" y="5511215"/>
            <a:ext cx="18338483" cy="4257960"/>
          </a:xfrm>
          <a:custGeom>
            <a:rect b="b" l="l" r="r" t="t"/>
            <a:pathLst>
              <a:path extrusionOk="0" h="5677281" w="24451310">
                <a:moveTo>
                  <a:pt x="17018" y="2712974"/>
                </a:moveTo>
                <a:cubicBezTo>
                  <a:pt x="213741" y="3107182"/>
                  <a:pt x="671195" y="3475101"/>
                  <a:pt x="1220089" y="3644519"/>
                </a:cubicBezTo>
                <a:lnTo>
                  <a:pt x="1217295" y="3653663"/>
                </a:lnTo>
                <a:lnTo>
                  <a:pt x="1220089" y="3644519"/>
                </a:lnTo>
                <a:cubicBezTo>
                  <a:pt x="1744853" y="3806317"/>
                  <a:pt x="2338197" y="3765677"/>
                  <a:pt x="2762123" y="3581527"/>
                </a:cubicBezTo>
                <a:lnTo>
                  <a:pt x="2765933" y="3590290"/>
                </a:lnTo>
                <a:lnTo>
                  <a:pt x="2762123" y="3581527"/>
                </a:lnTo>
                <a:cubicBezTo>
                  <a:pt x="2965958" y="3493008"/>
                  <a:pt x="3125724" y="3373501"/>
                  <a:pt x="3287776" y="3252216"/>
                </a:cubicBezTo>
                <a:cubicBezTo>
                  <a:pt x="3398393" y="3169412"/>
                  <a:pt x="3510280" y="3085719"/>
                  <a:pt x="3637407" y="3011297"/>
                </a:cubicBezTo>
                <a:lnTo>
                  <a:pt x="3642233" y="3019552"/>
                </a:lnTo>
                <a:lnTo>
                  <a:pt x="3637407" y="3011297"/>
                </a:lnTo>
                <a:cubicBezTo>
                  <a:pt x="3952367" y="2826766"/>
                  <a:pt x="4424553" y="2682367"/>
                  <a:pt x="4872482" y="2769235"/>
                </a:cubicBezTo>
                <a:cubicBezTo>
                  <a:pt x="5296408" y="2851531"/>
                  <a:pt x="5645531" y="2944368"/>
                  <a:pt x="5937758" y="3053080"/>
                </a:cubicBezTo>
                <a:cubicBezTo>
                  <a:pt x="6167247" y="3138424"/>
                  <a:pt x="6375146" y="3229229"/>
                  <a:pt x="6588633" y="3340354"/>
                </a:cubicBezTo>
                <a:cubicBezTo>
                  <a:pt x="6636766" y="3365500"/>
                  <a:pt x="6687058" y="3392551"/>
                  <a:pt x="6739509" y="3421380"/>
                </a:cubicBezTo>
                <a:lnTo>
                  <a:pt x="6734937" y="3429762"/>
                </a:lnTo>
                <a:lnTo>
                  <a:pt x="6739509" y="3421380"/>
                </a:lnTo>
                <a:cubicBezTo>
                  <a:pt x="7024497" y="3577844"/>
                  <a:pt x="7382510" y="3813429"/>
                  <a:pt x="7628001" y="4045331"/>
                </a:cubicBezTo>
                <a:cubicBezTo>
                  <a:pt x="7646670" y="4062984"/>
                  <a:pt x="7664831" y="4080256"/>
                  <a:pt x="7682484" y="4097147"/>
                </a:cubicBezTo>
                <a:cubicBezTo>
                  <a:pt x="7699248" y="4113149"/>
                  <a:pt x="7715631" y="4128770"/>
                  <a:pt x="7731760" y="4144010"/>
                </a:cubicBezTo>
                <a:cubicBezTo>
                  <a:pt x="7846060" y="4251960"/>
                  <a:pt x="7944358" y="4337558"/>
                  <a:pt x="8068183" y="4390263"/>
                </a:cubicBezTo>
                <a:cubicBezTo>
                  <a:pt x="8132953" y="4417949"/>
                  <a:pt x="8197469" y="4437253"/>
                  <a:pt x="8270494" y="4448810"/>
                </a:cubicBezTo>
                <a:lnTo>
                  <a:pt x="8268970" y="4458208"/>
                </a:lnTo>
                <a:lnTo>
                  <a:pt x="8270494" y="4448810"/>
                </a:lnTo>
                <a:cubicBezTo>
                  <a:pt x="8576945" y="4496943"/>
                  <a:pt x="9029065" y="4338701"/>
                  <a:pt x="9278620" y="4065524"/>
                </a:cubicBezTo>
                <a:lnTo>
                  <a:pt x="9285605" y="4072001"/>
                </a:lnTo>
                <a:lnTo>
                  <a:pt x="9278620" y="4065524"/>
                </a:lnTo>
                <a:cubicBezTo>
                  <a:pt x="9358630" y="3977894"/>
                  <a:pt x="9426194" y="3882009"/>
                  <a:pt x="9494393" y="3784981"/>
                </a:cubicBezTo>
                <a:cubicBezTo>
                  <a:pt x="9563354" y="3687064"/>
                  <a:pt x="9633077" y="3587877"/>
                  <a:pt x="9716643" y="3496310"/>
                </a:cubicBezTo>
                <a:cubicBezTo>
                  <a:pt x="9790049" y="3415919"/>
                  <a:pt x="9874250" y="3341116"/>
                  <a:pt x="9978390" y="3277616"/>
                </a:cubicBezTo>
                <a:cubicBezTo>
                  <a:pt x="10418826" y="3009773"/>
                  <a:pt x="11050270" y="2994279"/>
                  <a:pt x="11527282" y="3147060"/>
                </a:cubicBezTo>
                <a:cubicBezTo>
                  <a:pt x="11997055" y="3297555"/>
                  <a:pt x="12352147" y="3587877"/>
                  <a:pt x="12666345" y="3897376"/>
                </a:cubicBezTo>
                <a:lnTo>
                  <a:pt x="12659614" y="3904107"/>
                </a:lnTo>
                <a:lnTo>
                  <a:pt x="12666345" y="3897376"/>
                </a:lnTo>
                <a:cubicBezTo>
                  <a:pt x="12800076" y="4029075"/>
                  <a:pt x="12929235" y="4168140"/>
                  <a:pt x="13060298" y="4309110"/>
                </a:cubicBezTo>
                <a:cubicBezTo>
                  <a:pt x="13195427" y="4454525"/>
                  <a:pt x="13332460" y="4602099"/>
                  <a:pt x="13478637" y="4746117"/>
                </a:cubicBezTo>
                <a:cubicBezTo>
                  <a:pt x="13482194" y="4749546"/>
                  <a:pt x="13485748" y="4753102"/>
                  <a:pt x="13489305" y="4756531"/>
                </a:cubicBezTo>
                <a:lnTo>
                  <a:pt x="13482573" y="4763389"/>
                </a:lnTo>
                <a:lnTo>
                  <a:pt x="13489178" y="4756531"/>
                </a:lnTo>
                <a:cubicBezTo>
                  <a:pt x="13534009" y="4800346"/>
                  <a:pt x="13579474" y="4843399"/>
                  <a:pt x="13626084" y="4885309"/>
                </a:cubicBezTo>
                <a:lnTo>
                  <a:pt x="13619734" y="4892421"/>
                </a:lnTo>
                <a:lnTo>
                  <a:pt x="13626084" y="4885309"/>
                </a:lnTo>
                <a:cubicBezTo>
                  <a:pt x="14045692" y="5261737"/>
                  <a:pt x="14556867" y="5511673"/>
                  <a:pt x="15123796" y="5595493"/>
                </a:cubicBezTo>
                <a:cubicBezTo>
                  <a:pt x="15541879" y="5658231"/>
                  <a:pt x="15990571" y="5626354"/>
                  <a:pt x="16382238" y="5490845"/>
                </a:cubicBezTo>
                <a:cubicBezTo>
                  <a:pt x="16741395" y="5366766"/>
                  <a:pt x="17035526" y="5179695"/>
                  <a:pt x="17292446" y="4957191"/>
                </a:cubicBezTo>
                <a:cubicBezTo>
                  <a:pt x="17605756" y="4685919"/>
                  <a:pt x="17862931" y="4362196"/>
                  <a:pt x="18121121" y="4037076"/>
                </a:cubicBezTo>
                <a:cubicBezTo>
                  <a:pt x="18211165" y="3923792"/>
                  <a:pt x="18301335" y="3810254"/>
                  <a:pt x="18393919" y="3698875"/>
                </a:cubicBezTo>
                <a:lnTo>
                  <a:pt x="18401284" y="3704971"/>
                </a:lnTo>
                <a:lnTo>
                  <a:pt x="18393919" y="3698875"/>
                </a:lnTo>
                <a:cubicBezTo>
                  <a:pt x="18482819" y="3591560"/>
                  <a:pt x="18574512" y="3484753"/>
                  <a:pt x="18668999" y="3379216"/>
                </a:cubicBezTo>
                <a:lnTo>
                  <a:pt x="18676112" y="3385566"/>
                </a:lnTo>
                <a:lnTo>
                  <a:pt x="18668999" y="3379216"/>
                </a:lnTo>
                <a:cubicBezTo>
                  <a:pt x="20021422" y="1867535"/>
                  <a:pt x="21991066" y="595122"/>
                  <a:pt x="24446865" y="0"/>
                </a:cubicBezTo>
                <a:lnTo>
                  <a:pt x="24451310" y="18542"/>
                </a:lnTo>
                <a:cubicBezTo>
                  <a:pt x="21999322" y="612648"/>
                  <a:pt x="20033107" y="1883029"/>
                  <a:pt x="18683098" y="3392043"/>
                </a:cubicBezTo>
                <a:cubicBezTo>
                  <a:pt x="18588736" y="3497326"/>
                  <a:pt x="18497170" y="3604006"/>
                  <a:pt x="18408397" y="3711067"/>
                </a:cubicBezTo>
                <a:cubicBezTo>
                  <a:pt x="18315940" y="3822192"/>
                  <a:pt x="18225898" y="3935603"/>
                  <a:pt x="18135854" y="4048887"/>
                </a:cubicBezTo>
                <a:cubicBezTo>
                  <a:pt x="17877790" y="4373753"/>
                  <a:pt x="17619600" y="4698746"/>
                  <a:pt x="17304766" y="4971542"/>
                </a:cubicBezTo>
                <a:lnTo>
                  <a:pt x="17298544" y="4964303"/>
                </a:lnTo>
                <a:lnTo>
                  <a:pt x="17304766" y="4971542"/>
                </a:lnTo>
                <a:cubicBezTo>
                  <a:pt x="17046322" y="5195316"/>
                  <a:pt x="16750157" y="5383657"/>
                  <a:pt x="16388334" y="5508752"/>
                </a:cubicBezTo>
                <a:lnTo>
                  <a:pt x="16385159" y="5499735"/>
                </a:lnTo>
                <a:lnTo>
                  <a:pt x="16388334" y="5508752"/>
                </a:lnTo>
                <a:cubicBezTo>
                  <a:pt x="15993491" y="5645277"/>
                  <a:pt x="15541752" y="5677281"/>
                  <a:pt x="15120875" y="5614162"/>
                </a:cubicBezTo>
                <a:lnTo>
                  <a:pt x="15122272" y="5604764"/>
                </a:lnTo>
                <a:lnTo>
                  <a:pt x="15120875" y="5614162"/>
                </a:lnTo>
                <a:cubicBezTo>
                  <a:pt x="14550009" y="5529707"/>
                  <a:pt x="14035532" y="5278120"/>
                  <a:pt x="13613257" y="4899279"/>
                </a:cubicBezTo>
                <a:cubicBezTo>
                  <a:pt x="13566522" y="4857115"/>
                  <a:pt x="13520802" y="4813935"/>
                  <a:pt x="13475844" y="4769993"/>
                </a:cubicBezTo>
                <a:cubicBezTo>
                  <a:pt x="13472287" y="4766564"/>
                  <a:pt x="13468731" y="4763008"/>
                  <a:pt x="13465176" y="4759452"/>
                </a:cubicBezTo>
                <a:cubicBezTo>
                  <a:pt x="13318617" y="4615180"/>
                  <a:pt x="13181330" y="4467352"/>
                  <a:pt x="13046202" y="4321937"/>
                </a:cubicBezTo>
                <a:cubicBezTo>
                  <a:pt x="12915138" y="4180840"/>
                  <a:pt x="12786233" y="4042156"/>
                  <a:pt x="12652883" y="3910711"/>
                </a:cubicBezTo>
                <a:cubicBezTo>
                  <a:pt x="12339447" y="3601974"/>
                  <a:pt x="11986895" y="3314065"/>
                  <a:pt x="11521440" y="3164967"/>
                </a:cubicBezTo>
                <a:lnTo>
                  <a:pt x="11524361" y="3155950"/>
                </a:lnTo>
                <a:lnTo>
                  <a:pt x="11521440" y="3164967"/>
                </a:lnTo>
                <a:cubicBezTo>
                  <a:pt x="11048365" y="3013456"/>
                  <a:pt x="10422763" y="3029458"/>
                  <a:pt x="9988296" y="3293618"/>
                </a:cubicBezTo>
                <a:lnTo>
                  <a:pt x="9983344" y="3285490"/>
                </a:lnTo>
                <a:lnTo>
                  <a:pt x="9988296" y="3293618"/>
                </a:lnTo>
                <a:cubicBezTo>
                  <a:pt x="9886061" y="3355975"/>
                  <a:pt x="9803131" y="3429508"/>
                  <a:pt x="9730740" y="3508883"/>
                </a:cubicBezTo>
                <a:cubicBezTo>
                  <a:pt x="9648063" y="3599434"/>
                  <a:pt x="9578975" y="3697478"/>
                  <a:pt x="9510014" y="3795649"/>
                </a:cubicBezTo>
                <a:cubicBezTo>
                  <a:pt x="9441815" y="3892550"/>
                  <a:pt x="9373616" y="3989451"/>
                  <a:pt x="9292717" y="4078097"/>
                </a:cubicBezTo>
                <a:cubicBezTo>
                  <a:pt x="9039225" y="4355719"/>
                  <a:pt x="8580756" y="4516628"/>
                  <a:pt x="8267573" y="4467352"/>
                </a:cubicBezTo>
                <a:cubicBezTo>
                  <a:pt x="8192897" y="4455541"/>
                  <a:pt x="8126984" y="4435729"/>
                  <a:pt x="8060817" y="4407535"/>
                </a:cubicBezTo>
                <a:lnTo>
                  <a:pt x="8064500" y="4398772"/>
                </a:lnTo>
                <a:lnTo>
                  <a:pt x="8060817" y="4407535"/>
                </a:lnTo>
                <a:cubicBezTo>
                  <a:pt x="7933563" y="4353433"/>
                  <a:pt x="7832979" y="4265676"/>
                  <a:pt x="7718679" y="4157599"/>
                </a:cubicBezTo>
                <a:cubicBezTo>
                  <a:pt x="7702550" y="4142359"/>
                  <a:pt x="7686167" y="4126738"/>
                  <a:pt x="7669403" y="4110736"/>
                </a:cubicBezTo>
                <a:cubicBezTo>
                  <a:pt x="7651750" y="4093845"/>
                  <a:pt x="7633716" y="4076700"/>
                  <a:pt x="7615047" y="4059047"/>
                </a:cubicBezTo>
                <a:lnTo>
                  <a:pt x="7621651" y="4052062"/>
                </a:lnTo>
                <a:lnTo>
                  <a:pt x="7615047" y="4059047"/>
                </a:lnTo>
                <a:cubicBezTo>
                  <a:pt x="7371081" y="3828669"/>
                  <a:pt x="7014719" y="3593973"/>
                  <a:pt x="6730492" y="3437890"/>
                </a:cubicBezTo>
                <a:cubicBezTo>
                  <a:pt x="6678169" y="3409061"/>
                  <a:pt x="6628003" y="3382010"/>
                  <a:pt x="6579997" y="3356991"/>
                </a:cubicBezTo>
                <a:lnTo>
                  <a:pt x="6584442" y="3348609"/>
                </a:lnTo>
                <a:lnTo>
                  <a:pt x="6579997" y="3357118"/>
                </a:lnTo>
                <a:cubicBezTo>
                  <a:pt x="6367272" y="3246374"/>
                  <a:pt x="6160135" y="3155950"/>
                  <a:pt x="5931281" y="3070860"/>
                </a:cubicBezTo>
                <a:lnTo>
                  <a:pt x="5934583" y="3061970"/>
                </a:lnTo>
                <a:lnTo>
                  <a:pt x="5931281" y="3070860"/>
                </a:lnTo>
                <a:cubicBezTo>
                  <a:pt x="5640324" y="2962656"/>
                  <a:pt x="5292344" y="2869946"/>
                  <a:pt x="4869053" y="2787777"/>
                </a:cubicBezTo>
                <a:lnTo>
                  <a:pt x="4870831" y="2778379"/>
                </a:lnTo>
                <a:lnTo>
                  <a:pt x="4869053" y="2787777"/>
                </a:lnTo>
                <a:cubicBezTo>
                  <a:pt x="4427093" y="2702052"/>
                  <a:pt x="3959606" y="2844546"/>
                  <a:pt x="3647313" y="3027680"/>
                </a:cubicBezTo>
                <a:cubicBezTo>
                  <a:pt x="3521202" y="3101594"/>
                  <a:pt x="3410204" y="3184652"/>
                  <a:pt x="3299460" y="3267456"/>
                </a:cubicBezTo>
                <a:cubicBezTo>
                  <a:pt x="3137535" y="3388614"/>
                  <a:pt x="2976118" y="3509391"/>
                  <a:pt x="2769997" y="3599053"/>
                </a:cubicBezTo>
                <a:cubicBezTo>
                  <a:pt x="2341753" y="3785108"/>
                  <a:pt x="1743710" y="3825875"/>
                  <a:pt x="1214755" y="3662807"/>
                </a:cubicBezTo>
                <a:cubicBezTo>
                  <a:pt x="661670" y="3492119"/>
                  <a:pt x="199390" y="3121279"/>
                  <a:pt x="0" y="272148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"/>
          <p:cNvSpPr/>
          <p:nvPr/>
        </p:nvSpPr>
        <p:spPr>
          <a:xfrm>
            <a:off x="-46765" y="5653924"/>
            <a:ext cx="18333720" cy="4050697"/>
          </a:xfrm>
          <a:custGeom>
            <a:rect b="b" l="l" r="r" t="t"/>
            <a:pathLst>
              <a:path extrusionOk="0" h="5400929" w="24444960">
                <a:moveTo>
                  <a:pt x="17018" y="2343277"/>
                </a:moveTo>
                <a:cubicBezTo>
                  <a:pt x="211201" y="2727579"/>
                  <a:pt x="657860" y="3093339"/>
                  <a:pt x="1195451" y="3268599"/>
                </a:cubicBezTo>
                <a:lnTo>
                  <a:pt x="1192530" y="3277616"/>
                </a:lnTo>
                <a:lnTo>
                  <a:pt x="1195451" y="3268599"/>
                </a:lnTo>
                <a:cubicBezTo>
                  <a:pt x="1705610" y="3434842"/>
                  <a:pt x="2283714" y="3406521"/>
                  <a:pt x="2699512" y="3241675"/>
                </a:cubicBezTo>
                <a:cubicBezTo>
                  <a:pt x="2899029" y="3162554"/>
                  <a:pt x="3056509" y="3053461"/>
                  <a:pt x="3216275" y="2942717"/>
                </a:cubicBezTo>
                <a:cubicBezTo>
                  <a:pt x="3326130" y="2866517"/>
                  <a:pt x="3437128" y="2789555"/>
                  <a:pt x="3563239" y="2721737"/>
                </a:cubicBezTo>
                <a:cubicBezTo>
                  <a:pt x="3875913" y="2553462"/>
                  <a:pt x="4340098" y="2424811"/>
                  <a:pt x="4778375" y="2509647"/>
                </a:cubicBezTo>
                <a:cubicBezTo>
                  <a:pt x="5212842" y="2593721"/>
                  <a:pt x="5577205" y="2673858"/>
                  <a:pt x="5883275" y="2766822"/>
                </a:cubicBezTo>
                <a:cubicBezTo>
                  <a:pt x="6124575" y="2840228"/>
                  <a:pt x="6345047" y="2916682"/>
                  <a:pt x="6572885" y="3018028"/>
                </a:cubicBezTo>
                <a:cubicBezTo>
                  <a:pt x="6624193" y="3041015"/>
                  <a:pt x="6677787" y="3065907"/>
                  <a:pt x="6733413" y="3093085"/>
                </a:cubicBezTo>
                <a:lnTo>
                  <a:pt x="6729222" y="3101594"/>
                </a:lnTo>
                <a:lnTo>
                  <a:pt x="6733413" y="3093085"/>
                </a:lnTo>
                <a:cubicBezTo>
                  <a:pt x="7035927" y="3239770"/>
                  <a:pt x="7413371" y="3475736"/>
                  <a:pt x="7657465" y="3719703"/>
                </a:cubicBezTo>
                <a:cubicBezTo>
                  <a:pt x="7692009" y="3754247"/>
                  <a:pt x="7724140" y="3787648"/>
                  <a:pt x="7754747" y="3819271"/>
                </a:cubicBezTo>
                <a:cubicBezTo>
                  <a:pt x="7782687" y="3848227"/>
                  <a:pt x="7809357" y="3875913"/>
                  <a:pt x="7835519" y="3902075"/>
                </a:cubicBezTo>
                <a:cubicBezTo>
                  <a:pt x="7914386" y="3980942"/>
                  <a:pt x="7988300" y="4045966"/>
                  <a:pt x="8077708" y="4092702"/>
                </a:cubicBezTo>
                <a:lnTo>
                  <a:pt x="8073263" y="4101084"/>
                </a:lnTo>
                <a:lnTo>
                  <a:pt x="8077708" y="4092702"/>
                </a:lnTo>
                <a:cubicBezTo>
                  <a:pt x="8139684" y="4125087"/>
                  <a:pt x="8201914" y="4149344"/>
                  <a:pt x="8274304" y="4165981"/>
                </a:cubicBezTo>
                <a:lnTo>
                  <a:pt x="8272145" y="4175252"/>
                </a:lnTo>
                <a:lnTo>
                  <a:pt x="8274304" y="4165981"/>
                </a:lnTo>
                <a:cubicBezTo>
                  <a:pt x="8579358" y="4235831"/>
                  <a:pt x="9059291" y="4092829"/>
                  <a:pt x="9325610" y="3818636"/>
                </a:cubicBezTo>
                <a:lnTo>
                  <a:pt x="9332468" y="3825240"/>
                </a:lnTo>
                <a:lnTo>
                  <a:pt x="9325610" y="3818636"/>
                </a:lnTo>
                <a:cubicBezTo>
                  <a:pt x="9410700" y="3731006"/>
                  <a:pt x="9482074" y="3634105"/>
                  <a:pt x="9554464" y="3535807"/>
                </a:cubicBezTo>
                <a:cubicBezTo>
                  <a:pt x="9627616" y="3436366"/>
                  <a:pt x="9701784" y="3335655"/>
                  <a:pt x="9791446" y="3243453"/>
                </a:cubicBezTo>
                <a:cubicBezTo>
                  <a:pt x="9860280" y="3172460"/>
                  <a:pt x="9938385" y="3106420"/>
                  <a:pt x="10032365" y="3049524"/>
                </a:cubicBezTo>
                <a:cubicBezTo>
                  <a:pt x="10470261" y="2785110"/>
                  <a:pt x="11090402" y="2760726"/>
                  <a:pt x="11564493" y="2901188"/>
                </a:cubicBezTo>
                <a:lnTo>
                  <a:pt x="11561826" y="2910332"/>
                </a:lnTo>
                <a:lnTo>
                  <a:pt x="11564493" y="2901188"/>
                </a:lnTo>
                <a:cubicBezTo>
                  <a:pt x="12030075" y="3039110"/>
                  <a:pt x="12388977" y="3315081"/>
                  <a:pt x="12707112" y="3613023"/>
                </a:cubicBezTo>
                <a:lnTo>
                  <a:pt x="12700635" y="3620008"/>
                </a:lnTo>
                <a:lnTo>
                  <a:pt x="12707112" y="3613023"/>
                </a:lnTo>
                <a:cubicBezTo>
                  <a:pt x="12868402" y="3764026"/>
                  <a:pt x="13023088" y="3926332"/>
                  <a:pt x="13180441" y="4091305"/>
                </a:cubicBezTo>
                <a:cubicBezTo>
                  <a:pt x="13295248" y="4211701"/>
                  <a:pt x="13411327" y="4333494"/>
                  <a:pt x="13532739" y="4453636"/>
                </a:cubicBezTo>
                <a:lnTo>
                  <a:pt x="13526008" y="4460367"/>
                </a:lnTo>
                <a:lnTo>
                  <a:pt x="13532739" y="4453636"/>
                </a:lnTo>
                <a:cubicBezTo>
                  <a:pt x="13576935" y="4497197"/>
                  <a:pt x="13621385" y="4540123"/>
                  <a:pt x="13666851" y="4581906"/>
                </a:cubicBezTo>
                <a:lnTo>
                  <a:pt x="13660373" y="4588891"/>
                </a:lnTo>
                <a:lnTo>
                  <a:pt x="13666851" y="4581906"/>
                </a:lnTo>
                <a:cubicBezTo>
                  <a:pt x="14075791" y="4957191"/>
                  <a:pt x="14560170" y="5213985"/>
                  <a:pt x="15108555" y="5309870"/>
                </a:cubicBezTo>
                <a:cubicBezTo>
                  <a:pt x="15512922" y="5381498"/>
                  <a:pt x="15952344" y="5360924"/>
                  <a:pt x="16339821" y="5238496"/>
                </a:cubicBezTo>
                <a:cubicBezTo>
                  <a:pt x="16694912" y="5126228"/>
                  <a:pt x="16989933" y="4951603"/>
                  <a:pt x="17249647" y="4741418"/>
                </a:cubicBezTo>
                <a:cubicBezTo>
                  <a:pt x="17569434" y="4482592"/>
                  <a:pt x="17835246" y="4170299"/>
                  <a:pt x="18102707" y="3856101"/>
                </a:cubicBezTo>
                <a:cubicBezTo>
                  <a:pt x="18193004" y="3750056"/>
                  <a:pt x="18283428" y="3643630"/>
                  <a:pt x="18376138" y="3539236"/>
                </a:cubicBezTo>
                <a:lnTo>
                  <a:pt x="18383249" y="3545586"/>
                </a:lnTo>
                <a:lnTo>
                  <a:pt x="18376138" y="3539236"/>
                </a:lnTo>
                <a:cubicBezTo>
                  <a:pt x="18467071" y="3436112"/>
                  <a:pt x="18560922" y="3333623"/>
                  <a:pt x="18657316" y="3232277"/>
                </a:cubicBezTo>
                <a:lnTo>
                  <a:pt x="18664173" y="3238881"/>
                </a:lnTo>
                <a:lnTo>
                  <a:pt x="18657316" y="3232277"/>
                </a:lnTo>
                <a:cubicBezTo>
                  <a:pt x="20036409" y="1780413"/>
                  <a:pt x="22006433" y="563118"/>
                  <a:pt x="24440642" y="0"/>
                </a:cubicBezTo>
                <a:lnTo>
                  <a:pt x="24444960" y="18542"/>
                </a:lnTo>
                <a:cubicBezTo>
                  <a:pt x="22014307" y="580898"/>
                  <a:pt x="20047712" y="1796161"/>
                  <a:pt x="18671032" y="3245485"/>
                </a:cubicBezTo>
                <a:cubicBezTo>
                  <a:pt x="18574766" y="3346704"/>
                  <a:pt x="18481167" y="3448939"/>
                  <a:pt x="18390362" y="3551936"/>
                </a:cubicBezTo>
                <a:cubicBezTo>
                  <a:pt x="18297779" y="3656203"/>
                  <a:pt x="18207482" y="3762375"/>
                  <a:pt x="18117185" y="3868420"/>
                </a:cubicBezTo>
                <a:cubicBezTo>
                  <a:pt x="17849978" y="4182491"/>
                  <a:pt x="17583024" y="4496181"/>
                  <a:pt x="17261586" y="4756277"/>
                </a:cubicBezTo>
                <a:lnTo>
                  <a:pt x="17255617" y="4748911"/>
                </a:lnTo>
                <a:lnTo>
                  <a:pt x="17261586" y="4756277"/>
                </a:lnTo>
                <a:cubicBezTo>
                  <a:pt x="17000348" y="4967732"/>
                  <a:pt x="16703295" y="5143754"/>
                  <a:pt x="16345535" y="5256784"/>
                </a:cubicBezTo>
                <a:lnTo>
                  <a:pt x="16342614" y="5247640"/>
                </a:lnTo>
                <a:lnTo>
                  <a:pt x="16345535" y="5256784"/>
                </a:lnTo>
                <a:cubicBezTo>
                  <a:pt x="15954883" y="5380355"/>
                  <a:pt x="15512415" y="5400929"/>
                  <a:pt x="15105253" y="5328793"/>
                </a:cubicBezTo>
                <a:lnTo>
                  <a:pt x="15106904" y="5319395"/>
                </a:lnTo>
                <a:lnTo>
                  <a:pt x="15105253" y="5328793"/>
                </a:lnTo>
                <a:cubicBezTo>
                  <a:pt x="14552930" y="5232273"/>
                  <a:pt x="14065251" y="4973574"/>
                  <a:pt x="13653898" y="4596130"/>
                </a:cubicBezTo>
                <a:cubicBezTo>
                  <a:pt x="13608304" y="4554093"/>
                  <a:pt x="13563601" y="4511167"/>
                  <a:pt x="13519404" y="4467479"/>
                </a:cubicBezTo>
                <a:cubicBezTo>
                  <a:pt x="13397865" y="4347083"/>
                  <a:pt x="13281533" y="4225036"/>
                  <a:pt x="13166726" y="4104640"/>
                </a:cubicBezTo>
                <a:cubicBezTo>
                  <a:pt x="13009246" y="3939540"/>
                  <a:pt x="12854940" y="3777742"/>
                  <a:pt x="12694158" y="3627120"/>
                </a:cubicBezTo>
                <a:cubicBezTo>
                  <a:pt x="12376785" y="3329940"/>
                  <a:pt x="12020550" y="3056255"/>
                  <a:pt x="11559159" y="2919603"/>
                </a:cubicBezTo>
                <a:cubicBezTo>
                  <a:pt x="11088878" y="2780284"/>
                  <a:pt x="10474452" y="2804922"/>
                  <a:pt x="10042271" y="3066034"/>
                </a:cubicBezTo>
                <a:lnTo>
                  <a:pt x="10037319" y="3057906"/>
                </a:lnTo>
                <a:lnTo>
                  <a:pt x="10042271" y="3066034"/>
                </a:lnTo>
                <a:cubicBezTo>
                  <a:pt x="9949942" y="3122041"/>
                  <a:pt x="9873107" y="3186938"/>
                  <a:pt x="9805162" y="3256915"/>
                </a:cubicBezTo>
                <a:cubicBezTo>
                  <a:pt x="9716644" y="3348101"/>
                  <a:pt x="9643237" y="3447796"/>
                  <a:pt x="9569832" y="3547364"/>
                </a:cubicBezTo>
                <a:cubicBezTo>
                  <a:pt x="9497569" y="3645408"/>
                  <a:pt x="9425432" y="3743452"/>
                  <a:pt x="9339326" y="3832098"/>
                </a:cubicBezTo>
                <a:cubicBezTo>
                  <a:pt x="9068816" y="4110609"/>
                  <a:pt x="8582279" y="4256278"/>
                  <a:pt x="8270113" y="4184777"/>
                </a:cubicBezTo>
                <a:cubicBezTo>
                  <a:pt x="8195945" y="4167759"/>
                  <a:pt x="8132319" y="4142740"/>
                  <a:pt x="8069072" y="4109720"/>
                </a:cubicBezTo>
                <a:cubicBezTo>
                  <a:pt x="7976997" y="4061587"/>
                  <a:pt x="7901432" y="3994912"/>
                  <a:pt x="7822184" y="3915664"/>
                </a:cubicBezTo>
                <a:cubicBezTo>
                  <a:pt x="7795895" y="3889375"/>
                  <a:pt x="7769098" y="3861562"/>
                  <a:pt x="7741158" y="3832606"/>
                </a:cubicBezTo>
                <a:cubicBezTo>
                  <a:pt x="7710551" y="3800856"/>
                  <a:pt x="7678547" y="3767709"/>
                  <a:pt x="7644131" y="3733292"/>
                </a:cubicBezTo>
                <a:lnTo>
                  <a:pt x="7650861" y="3726561"/>
                </a:lnTo>
                <a:lnTo>
                  <a:pt x="7644131" y="3733292"/>
                </a:lnTo>
                <a:cubicBezTo>
                  <a:pt x="7402195" y="3491357"/>
                  <a:pt x="7026783" y="3256534"/>
                  <a:pt x="6725285" y="3110230"/>
                </a:cubicBezTo>
                <a:cubicBezTo>
                  <a:pt x="6669786" y="3083179"/>
                  <a:pt x="6616446" y="3058287"/>
                  <a:pt x="6565265" y="3035427"/>
                </a:cubicBezTo>
                <a:lnTo>
                  <a:pt x="6569202" y="3026791"/>
                </a:lnTo>
                <a:lnTo>
                  <a:pt x="6565392" y="3035554"/>
                </a:lnTo>
                <a:cubicBezTo>
                  <a:pt x="6338570" y="2934589"/>
                  <a:pt x="6118987" y="2858389"/>
                  <a:pt x="5878068" y="2785237"/>
                </a:cubicBezTo>
                <a:lnTo>
                  <a:pt x="5880862" y="2776093"/>
                </a:lnTo>
                <a:lnTo>
                  <a:pt x="5878068" y="2785237"/>
                </a:lnTo>
                <a:cubicBezTo>
                  <a:pt x="5572887" y="2692527"/>
                  <a:pt x="5209413" y="2612644"/>
                  <a:pt x="4775073" y="2528570"/>
                </a:cubicBezTo>
                <a:lnTo>
                  <a:pt x="4776851" y="2519172"/>
                </a:lnTo>
                <a:lnTo>
                  <a:pt x="4775073" y="2528570"/>
                </a:lnTo>
                <a:cubicBezTo>
                  <a:pt x="4342257" y="2444877"/>
                  <a:pt x="3882517" y="2572004"/>
                  <a:pt x="3572510" y="2738755"/>
                </a:cubicBezTo>
                <a:lnTo>
                  <a:pt x="3567938" y="2730373"/>
                </a:lnTo>
                <a:lnTo>
                  <a:pt x="3572510" y="2738755"/>
                </a:lnTo>
                <a:cubicBezTo>
                  <a:pt x="3447542" y="2806065"/>
                  <a:pt x="3337433" y="2882392"/>
                  <a:pt x="3227451" y="2958592"/>
                </a:cubicBezTo>
                <a:cubicBezTo>
                  <a:pt x="3067812" y="3069209"/>
                  <a:pt x="2908681" y="3179572"/>
                  <a:pt x="2706878" y="3259582"/>
                </a:cubicBezTo>
                <a:lnTo>
                  <a:pt x="2703322" y="3250692"/>
                </a:lnTo>
                <a:lnTo>
                  <a:pt x="2706878" y="3259582"/>
                </a:lnTo>
                <a:cubicBezTo>
                  <a:pt x="2286762" y="3426079"/>
                  <a:pt x="1704213" y="3454527"/>
                  <a:pt x="1189990" y="3286887"/>
                </a:cubicBezTo>
                <a:cubicBezTo>
                  <a:pt x="648081" y="3110230"/>
                  <a:pt x="196977" y="2741676"/>
                  <a:pt x="0" y="235191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"/>
          <p:cNvSpPr/>
          <p:nvPr/>
        </p:nvSpPr>
        <p:spPr>
          <a:xfrm>
            <a:off x="-42116" y="5795873"/>
            <a:ext cx="18329243" cy="3843623"/>
          </a:xfrm>
          <a:custGeom>
            <a:rect b="b" l="l" r="r" t="t"/>
            <a:pathLst>
              <a:path extrusionOk="0" h="5124831" w="24438990">
                <a:moveTo>
                  <a:pt x="16891" y="1974469"/>
                </a:moveTo>
                <a:cubicBezTo>
                  <a:pt x="208661" y="2349119"/>
                  <a:pt x="644525" y="2712085"/>
                  <a:pt x="1170813" y="2893568"/>
                </a:cubicBezTo>
                <a:cubicBezTo>
                  <a:pt x="1666367" y="3064383"/>
                  <a:pt x="2229104" y="3048381"/>
                  <a:pt x="2636901" y="2902839"/>
                </a:cubicBezTo>
                <a:cubicBezTo>
                  <a:pt x="2831973" y="2833243"/>
                  <a:pt x="2987040" y="2734564"/>
                  <a:pt x="3144393" y="2634361"/>
                </a:cubicBezTo>
                <a:cubicBezTo>
                  <a:pt x="3253613" y="2564892"/>
                  <a:pt x="3363976" y="2494534"/>
                  <a:pt x="3489198" y="2433320"/>
                </a:cubicBezTo>
                <a:cubicBezTo>
                  <a:pt x="3799713" y="2281428"/>
                  <a:pt x="4255643" y="2168398"/>
                  <a:pt x="4684268" y="2251202"/>
                </a:cubicBezTo>
                <a:lnTo>
                  <a:pt x="4682490" y="2260600"/>
                </a:lnTo>
                <a:lnTo>
                  <a:pt x="4684268" y="2251202"/>
                </a:lnTo>
                <a:cubicBezTo>
                  <a:pt x="4782566" y="2270125"/>
                  <a:pt x="4877562" y="2288159"/>
                  <a:pt x="4969510" y="2305685"/>
                </a:cubicBezTo>
                <a:cubicBezTo>
                  <a:pt x="5055489" y="2322068"/>
                  <a:pt x="5138801" y="2337816"/>
                  <a:pt x="5219446" y="2353310"/>
                </a:cubicBezTo>
                <a:cubicBezTo>
                  <a:pt x="5442839" y="2396363"/>
                  <a:pt x="5645658" y="2437384"/>
                  <a:pt x="5828665" y="2481707"/>
                </a:cubicBezTo>
                <a:lnTo>
                  <a:pt x="5826379" y="2490978"/>
                </a:lnTo>
                <a:lnTo>
                  <a:pt x="5828665" y="2481707"/>
                </a:lnTo>
                <a:cubicBezTo>
                  <a:pt x="6081903" y="2542921"/>
                  <a:pt x="6314948" y="2605278"/>
                  <a:pt x="6557010" y="2696845"/>
                </a:cubicBezTo>
                <a:cubicBezTo>
                  <a:pt x="6611620" y="2717673"/>
                  <a:pt x="6668262" y="2740533"/>
                  <a:pt x="6727317" y="2765806"/>
                </a:cubicBezTo>
                <a:cubicBezTo>
                  <a:pt x="7047611" y="2902966"/>
                  <a:pt x="7444486" y="3139059"/>
                  <a:pt x="7687056" y="3395218"/>
                </a:cubicBezTo>
                <a:cubicBezTo>
                  <a:pt x="7734808" y="3445637"/>
                  <a:pt x="7777099" y="3493897"/>
                  <a:pt x="7816596" y="3538982"/>
                </a:cubicBezTo>
                <a:cubicBezTo>
                  <a:pt x="7851521" y="3578860"/>
                  <a:pt x="7884414" y="3616325"/>
                  <a:pt x="7917180" y="3650996"/>
                </a:cubicBezTo>
                <a:cubicBezTo>
                  <a:pt x="7971155" y="3708019"/>
                  <a:pt x="8024876" y="3757168"/>
                  <a:pt x="8087487" y="3796538"/>
                </a:cubicBezTo>
                <a:lnTo>
                  <a:pt x="8082407" y="3804539"/>
                </a:lnTo>
                <a:lnTo>
                  <a:pt x="8087487" y="3796538"/>
                </a:lnTo>
                <a:cubicBezTo>
                  <a:pt x="8146415" y="3833622"/>
                  <a:pt x="8206359" y="3863086"/>
                  <a:pt x="8278241" y="3884676"/>
                </a:cubicBezTo>
                <a:cubicBezTo>
                  <a:pt x="8581898" y="3976116"/>
                  <a:pt x="9089009" y="3848608"/>
                  <a:pt x="9372854" y="3573272"/>
                </a:cubicBezTo>
                <a:lnTo>
                  <a:pt x="9379458" y="3580130"/>
                </a:lnTo>
                <a:lnTo>
                  <a:pt x="9372854" y="3573272"/>
                </a:lnTo>
                <a:cubicBezTo>
                  <a:pt x="9462770" y="3486023"/>
                  <a:pt x="9537954" y="3388487"/>
                  <a:pt x="9614281" y="3289427"/>
                </a:cubicBezTo>
                <a:cubicBezTo>
                  <a:pt x="9691751" y="3188970"/>
                  <a:pt x="9770237" y="3086989"/>
                  <a:pt x="9865741" y="2994279"/>
                </a:cubicBezTo>
                <a:cubicBezTo>
                  <a:pt x="9930003" y="2931922"/>
                  <a:pt x="10001885" y="2873756"/>
                  <a:pt x="10086594" y="2822829"/>
                </a:cubicBezTo>
                <a:cubicBezTo>
                  <a:pt x="10521823" y="2561844"/>
                  <a:pt x="11130534" y="2528570"/>
                  <a:pt x="11601958" y="2656586"/>
                </a:cubicBezTo>
                <a:cubicBezTo>
                  <a:pt x="12063349" y="2781935"/>
                  <a:pt x="12426188" y="3043428"/>
                  <a:pt x="12748387" y="3329940"/>
                </a:cubicBezTo>
                <a:cubicBezTo>
                  <a:pt x="12944602" y="3504438"/>
                  <a:pt x="13131165" y="3696208"/>
                  <a:pt x="13321411" y="3891915"/>
                </a:cubicBezTo>
                <a:cubicBezTo>
                  <a:pt x="13405358" y="3978275"/>
                  <a:pt x="13490068" y="4065270"/>
                  <a:pt x="13576681" y="4152011"/>
                </a:cubicBezTo>
                <a:lnTo>
                  <a:pt x="13569950" y="4158742"/>
                </a:lnTo>
                <a:lnTo>
                  <a:pt x="13576681" y="4152011"/>
                </a:lnTo>
                <a:cubicBezTo>
                  <a:pt x="13620115" y="4195318"/>
                  <a:pt x="13663676" y="4237863"/>
                  <a:pt x="13707999" y="4279519"/>
                </a:cubicBezTo>
                <a:lnTo>
                  <a:pt x="13701521" y="4286504"/>
                </a:lnTo>
                <a:lnTo>
                  <a:pt x="13707999" y="4279519"/>
                </a:lnTo>
                <a:cubicBezTo>
                  <a:pt x="14106525" y="4653407"/>
                  <a:pt x="14564106" y="4917186"/>
                  <a:pt x="15093570" y="5025136"/>
                </a:cubicBezTo>
                <a:cubicBezTo>
                  <a:pt x="15484095" y="5105781"/>
                  <a:pt x="15914369" y="5096383"/>
                  <a:pt x="16297910" y="4986909"/>
                </a:cubicBezTo>
                <a:cubicBezTo>
                  <a:pt x="16648938" y="4886706"/>
                  <a:pt x="16944720" y="4724273"/>
                  <a:pt x="17207357" y="4526280"/>
                </a:cubicBezTo>
                <a:cubicBezTo>
                  <a:pt x="17534255" y="4279900"/>
                  <a:pt x="17809083" y="3978656"/>
                  <a:pt x="18086324" y="3674999"/>
                </a:cubicBezTo>
                <a:cubicBezTo>
                  <a:pt x="18176368" y="3576320"/>
                  <a:pt x="18266792" y="3477387"/>
                  <a:pt x="18359119" y="3379978"/>
                </a:cubicBezTo>
                <a:lnTo>
                  <a:pt x="18365978" y="3386582"/>
                </a:lnTo>
                <a:lnTo>
                  <a:pt x="18358994" y="3380105"/>
                </a:lnTo>
                <a:cubicBezTo>
                  <a:pt x="18452084" y="3281299"/>
                  <a:pt x="18547970" y="3183001"/>
                  <a:pt x="18646268" y="3085719"/>
                </a:cubicBezTo>
                <a:lnTo>
                  <a:pt x="18652997" y="3092450"/>
                </a:lnTo>
                <a:lnTo>
                  <a:pt x="18646268" y="3085719"/>
                </a:lnTo>
                <a:cubicBezTo>
                  <a:pt x="20051903" y="1693164"/>
                  <a:pt x="22021927" y="531241"/>
                  <a:pt x="24434927" y="0"/>
                </a:cubicBezTo>
                <a:lnTo>
                  <a:pt x="24438990" y="18542"/>
                </a:lnTo>
                <a:cubicBezTo>
                  <a:pt x="22029546" y="549021"/>
                  <a:pt x="20062697" y="1709166"/>
                  <a:pt x="18659475" y="3098927"/>
                </a:cubicBezTo>
                <a:cubicBezTo>
                  <a:pt x="18561304" y="3196082"/>
                  <a:pt x="18465545" y="3294253"/>
                  <a:pt x="18372709" y="3392805"/>
                </a:cubicBezTo>
                <a:cubicBezTo>
                  <a:pt x="18280507" y="3489960"/>
                  <a:pt x="18190337" y="3588766"/>
                  <a:pt x="18100168" y="3687572"/>
                </a:cubicBezTo>
                <a:cubicBezTo>
                  <a:pt x="17823180" y="3990975"/>
                  <a:pt x="17547082" y="4293489"/>
                  <a:pt x="17218660" y="4541139"/>
                </a:cubicBezTo>
                <a:lnTo>
                  <a:pt x="17212944" y="4533519"/>
                </a:lnTo>
                <a:lnTo>
                  <a:pt x="17218660" y="4541139"/>
                </a:lnTo>
                <a:cubicBezTo>
                  <a:pt x="16954627" y="4740402"/>
                  <a:pt x="16656685" y="4903978"/>
                  <a:pt x="16302990" y="5004943"/>
                </a:cubicBezTo>
                <a:lnTo>
                  <a:pt x="16300322" y="4995799"/>
                </a:lnTo>
                <a:lnTo>
                  <a:pt x="16302990" y="5004943"/>
                </a:lnTo>
                <a:cubicBezTo>
                  <a:pt x="15916275" y="5115433"/>
                  <a:pt x="15482951" y="5124831"/>
                  <a:pt x="15089632" y="5043551"/>
                </a:cubicBezTo>
                <a:lnTo>
                  <a:pt x="15091537" y="5034280"/>
                </a:lnTo>
                <a:lnTo>
                  <a:pt x="15089632" y="5043551"/>
                </a:lnTo>
                <a:cubicBezTo>
                  <a:pt x="14555978" y="4934839"/>
                  <a:pt x="14095349" y="4669028"/>
                  <a:pt x="13694792" y="4293108"/>
                </a:cubicBezTo>
                <a:cubicBezTo>
                  <a:pt x="13650342" y="4251198"/>
                  <a:pt x="13606653" y="4208526"/>
                  <a:pt x="13563093" y="4165092"/>
                </a:cubicBezTo>
                <a:cubicBezTo>
                  <a:pt x="13476351" y="4078224"/>
                  <a:pt x="13391643" y="3991102"/>
                  <a:pt x="13307694" y="3904742"/>
                </a:cubicBezTo>
                <a:cubicBezTo>
                  <a:pt x="13117321" y="3709035"/>
                  <a:pt x="12931267" y="3517646"/>
                  <a:pt x="12735687" y="3343656"/>
                </a:cubicBezTo>
                <a:lnTo>
                  <a:pt x="12742037" y="3336544"/>
                </a:lnTo>
                <a:lnTo>
                  <a:pt x="12735687" y="3343656"/>
                </a:lnTo>
                <a:cubicBezTo>
                  <a:pt x="12414377" y="3058033"/>
                  <a:pt x="12054078" y="2798699"/>
                  <a:pt x="11596878" y="2674493"/>
                </a:cubicBezTo>
                <a:lnTo>
                  <a:pt x="11599418" y="2665349"/>
                </a:lnTo>
                <a:lnTo>
                  <a:pt x="11596878" y="2674493"/>
                </a:lnTo>
                <a:cubicBezTo>
                  <a:pt x="11129264" y="2547493"/>
                  <a:pt x="10526141" y="2580894"/>
                  <a:pt x="10096246" y="2838704"/>
                </a:cubicBezTo>
                <a:lnTo>
                  <a:pt x="10091293" y="2830576"/>
                </a:lnTo>
                <a:lnTo>
                  <a:pt x="10096246" y="2838704"/>
                </a:lnTo>
                <a:cubicBezTo>
                  <a:pt x="10013060" y="2888742"/>
                  <a:pt x="9942195" y="2946019"/>
                  <a:pt x="9878822" y="3007487"/>
                </a:cubicBezTo>
                <a:cubicBezTo>
                  <a:pt x="9784460" y="3099054"/>
                  <a:pt x="9706737" y="3199892"/>
                  <a:pt x="9629140" y="3300603"/>
                </a:cubicBezTo>
                <a:cubicBezTo>
                  <a:pt x="9552940" y="3399536"/>
                  <a:pt x="9476867" y="3498215"/>
                  <a:pt x="9385934" y="3586480"/>
                </a:cubicBezTo>
                <a:cubicBezTo>
                  <a:pt x="9097899" y="3866007"/>
                  <a:pt x="8583676" y="3996182"/>
                  <a:pt x="8272653" y="3902456"/>
                </a:cubicBezTo>
                <a:lnTo>
                  <a:pt x="8275446" y="3893312"/>
                </a:lnTo>
                <a:lnTo>
                  <a:pt x="8272653" y="3902456"/>
                </a:lnTo>
                <a:cubicBezTo>
                  <a:pt x="8198866" y="3880231"/>
                  <a:pt x="8137397" y="3850005"/>
                  <a:pt x="8077200" y="3812286"/>
                </a:cubicBezTo>
                <a:cubicBezTo>
                  <a:pt x="8012683" y="3771773"/>
                  <a:pt x="7957693" y="3721354"/>
                  <a:pt x="7903209" y="3663823"/>
                </a:cubicBezTo>
                <a:cubicBezTo>
                  <a:pt x="7870063" y="3628898"/>
                  <a:pt x="7837043" y="3591179"/>
                  <a:pt x="7802118" y="3551301"/>
                </a:cubicBezTo>
                <a:cubicBezTo>
                  <a:pt x="7762621" y="3506216"/>
                  <a:pt x="7720583" y="3458210"/>
                  <a:pt x="7673085" y="3408045"/>
                </a:cubicBezTo>
                <a:lnTo>
                  <a:pt x="7679944" y="3401441"/>
                </a:lnTo>
                <a:lnTo>
                  <a:pt x="7673085" y="3408045"/>
                </a:lnTo>
                <a:cubicBezTo>
                  <a:pt x="7433056" y="3154553"/>
                  <a:pt x="7038721" y="2919603"/>
                  <a:pt x="6719696" y="2783078"/>
                </a:cubicBezTo>
                <a:lnTo>
                  <a:pt x="6723507" y="2774315"/>
                </a:lnTo>
                <a:lnTo>
                  <a:pt x="6719824" y="2783078"/>
                </a:lnTo>
                <a:cubicBezTo>
                  <a:pt x="6660896" y="2757932"/>
                  <a:pt x="6604508" y="2735072"/>
                  <a:pt x="6550152" y="2714371"/>
                </a:cubicBezTo>
                <a:lnTo>
                  <a:pt x="6553581" y="2705481"/>
                </a:lnTo>
                <a:lnTo>
                  <a:pt x="6550152" y="2714371"/>
                </a:lnTo>
                <a:cubicBezTo>
                  <a:pt x="6309233" y="2623312"/>
                  <a:pt x="6077077" y="2561082"/>
                  <a:pt x="5824093" y="2499995"/>
                </a:cubicBezTo>
                <a:cubicBezTo>
                  <a:pt x="5641467" y="2455799"/>
                  <a:pt x="5439029" y="2414778"/>
                  <a:pt x="5215763" y="2371725"/>
                </a:cubicBezTo>
                <a:cubicBezTo>
                  <a:pt x="5135245" y="2356231"/>
                  <a:pt x="5051933" y="2340356"/>
                  <a:pt x="4965954" y="2324100"/>
                </a:cubicBezTo>
                <a:cubicBezTo>
                  <a:pt x="4874006" y="2306701"/>
                  <a:pt x="4778883" y="2288667"/>
                  <a:pt x="4680712" y="2269617"/>
                </a:cubicBezTo>
                <a:cubicBezTo>
                  <a:pt x="4257167" y="2187829"/>
                  <a:pt x="3805555" y="2299589"/>
                  <a:pt x="3497580" y="2450211"/>
                </a:cubicBezTo>
                <a:lnTo>
                  <a:pt x="3493389" y="2441702"/>
                </a:lnTo>
                <a:lnTo>
                  <a:pt x="3497580" y="2450211"/>
                </a:lnTo>
                <a:cubicBezTo>
                  <a:pt x="3373501" y="2510917"/>
                  <a:pt x="3263900" y="2580640"/>
                  <a:pt x="3154680" y="2650236"/>
                </a:cubicBezTo>
                <a:cubicBezTo>
                  <a:pt x="2997327" y="2750312"/>
                  <a:pt x="2840609" y="2850134"/>
                  <a:pt x="2643378" y="2920619"/>
                </a:cubicBezTo>
                <a:lnTo>
                  <a:pt x="2640203" y="2911602"/>
                </a:lnTo>
                <a:lnTo>
                  <a:pt x="2643378" y="2920619"/>
                </a:lnTo>
                <a:cubicBezTo>
                  <a:pt x="2231517" y="3067685"/>
                  <a:pt x="1664335" y="3083687"/>
                  <a:pt x="1164717" y="2911475"/>
                </a:cubicBezTo>
                <a:lnTo>
                  <a:pt x="1167765" y="2902458"/>
                </a:lnTo>
                <a:lnTo>
                  <a:pt x="1164717" y="2911475"/>
                </a:lnTo>
                <a:cubicBezTo>
                  <a:pt x="634746" y="2728722"/>
                  <a:pt x="194437" y="2362962"/>
                  <a:pt x="0" y="198310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7"/>
          <p:cNvSpPr/>
          <p:nvPr/>
        </p:nvSpPr>
        <p:spPr>
          <a:xfrm>
            <a:off x="-37659" y="5938365"/>
            <a:ext cx="18324195" cy="3637693"/>
          </a:xfrm>
          <a:custGeom>
            <a:rect b="b" l="l" r="r" t="t"/>
            <a:pathLst>
              <a:path extrusionOk="0" h="4850257" w="24432260">
                <a:moveTo>
                  <a:pt x="17018" y="1605153"/>
                </a:moveTo>
                <a:cubicBezTo>
                  <a:pt x="206375" y="1969897"/>
                  <a:pt x="631444" y="2330450"/>
                  <a:pt x="1146302" y="2518029"/>
                </a:cubicBezTo>
                <a:lnTo>
                  <a:pt x="1143000" y="2526919"/>
                </a:lnTo>
                <a:lnTo>
                  <a:pt x="1146302" y="2518029"/>
                </a:lnTo>
                <a:cubicBezTo>
                  <a:pt x="1627378" y="2693162"/>
                  <a:pt x="2174748" y="2689733"/>
                  <a:pt x="2574417" y="2563368"/>
                </a:cubicBezTo>
                <a:cubicBezTo>
                  <a:pt x="2765171" y="2503170"/>
                  <a:pt x="2918079" y="2414651"/>
                  <a:pt x="3073146" y="2324862"/>
                </a:cubicBezTo>
                <a:cubicBezTo>
                  <a:pt x="3181604" y="2262124"/>
                  <a:pt x="3291205" y="2198624"/>
                  <a:pt x="3415157" y="2144268"/>
                </a:cubicBezTo>
                <a:lnTo>
                  <a:pt x="3418967" y="2153031"/>
                </a:lnTo>
                <a:lnTo>
                  <a:pt x="3415157" y="2144268"/>
                </a:lnTo>
                <a:cubicBezTo>
                  <a:pt x="3723767" y="2008759"/>
                  <a:pt x="4171188" y="1911477"/>
                  <a:pt x="4590415" y="1991995"/>
                </a:cubicBezTo>
                <a:cubicBezTo>
                  <a:pt x="4851400" y="2042160"/>
                  <a:pt x="5092319" y="2081530"/>
                  <a:pt x="5313299" y="2117598"/>
                </a:cubicBezTo>
                <a:cubicBezTo>
                  <a:pt x="5478145" y="2144522"/>
                  <a:pt x="5631942" y="2169541"/>
                  <a:pt x="5774563" y="2195957"/>
                </a:cubicBezTo>
                <a:lnTo>
                  <a:pt x="5772785" y="2205355"/>
                </a:lnTo>
                <a:lnTo>
                  <a:pt x="5774563" y="2195957"/>
                </a:lnTo>
                <a:cubicBezTo>
                  <a:pt x="6039612" y="2245106"/>
                  <a:pt x="6285230" y="2293239"/>
                  <a:pt x="6541389" y="2375027"/>
                </a:cubicBezTo>
                <a:cubicBezTo>
                  <a:pt x="6599174" y="2393569"/>
                  <a:pt x="6659118" y="2414397"/>
                  <a:pt x="6721348" y="2438019"/>
                </a:cubicBezTo>
                <a:lnTo>
                  <a:pt x="6717919" y="2446909"/>
                </a:lnTo>
                <a:lnTo>
                  <a:pt x="6721221" y="2438019"/>
                </a:lnTo>
                <a:cubicBezTo>
                  <a:pt x="7059168" y="2565400"/>
                  <a:pt x="7475347" y="2801747"/>
                  <a:pt x="7716393" y="3069844"/>
                </a:cubicBezTo>
                <a:lnTo>
                  <a:pt x="7709281" y="3076194"/>
                </a:lnTo>
                <a:lnTo>
                  <a:pt x="7716393" y="3069844"/>
                </a:lnTo>
                <a:cubicBezTo>
                  <a:pt x="7774940" y="3134995"/>
                  <a:pt x="7823835" y="3197098"/>
                  <a:pt x="7868920" y="3254375"/>
                </a:cubicBezTo>
                <a:cubicBezTo>
                  <a:pt x="7908036" y="3304032"/>
                  <a:pt x="7944104" y="3350006"/>
                  <a:pt x="7981696" y="3391789"/>
                </a:cubicBezTo>
                <a:cubicBezTo>
                  <a:pt x="8017764" y="3431921"/>
                  <a:pt x="8054975" y="3467989"/>
                  <a:pt x="8097012" y="3499358"/>
                </a:cubicBezTo>
                <a:lnTo>
                  <a:pt x="8091297" y="3506978"/>
                </a:lnTo>
                <a:lnTo>
                  <a:pt x="8097012" y="3499358"/>
                </a:lnTo>
                <a:cubicBezTo>
                  <a:pt x="8153019" y="3541141"/>
                  <a:pt x="8210677" y="3575558"/>
                  <a:pt x="8281924" y="3602228"/>
                </a:cubicBezTo>
                <a:cubicBezTo>
                  <a:pt x="8584057" y="3715385"/>
                  <a:pt x="9118092" y="3603117"/>
                  <a:pt x="9419717" y="3326765"/>
                </a:cubicBezTo>
                <a:cubicBezTo>
                  <a:pt x="9514205" y="3240278"/>
                  <a:pt x="9593072" y="3142361"/>
                  <a:pt x="9673336" y="3042793"/>
                </a:cubicBezTo>
                <a:cubicBezTo>
                  <a:pt x="9754870" y="2941574"/>
                  <a:pt x="9837801" y="2838704"/>
                  <a:pt x="9939020" y="2745994"/>
                </a:cubicBezTo>
                <a:cubicBezTo>
                  <a:pt x="9998583" y="2691511"/>
                  <a:pt x="10064369" y="2640457"/>
                  <a:pt x="10140188" y="2595118"/>
                </a:cubicBezTo>
                <a:cubicBezTo>
                  <a:pt x="10572623" y="2337435"/>
                  <a:pt x="11170285" y="2295525"/>
                  <a:pt x="11638661" y="2411095"/>
                </a:cubicBezTo>
                <a:cubicBezTo>
                  <a:pt x="12095861" y="2523998"/>
                  <a:pt x="12462510" y="2771013"/>
                  <a:pt x="12788773" y="3045968"/>
                </a:cubicBezTo>
                <a:cubicBezTo>
                  <a:pt x="13030454" y="3249803"/>
                  <a:pt x="13257276" y="3480689"/>
                  <a:pt x="13489305" y="3717036"/>
                </a:cubicBezTo>
                <a:cubicBezTo>
                  <a:pt x="13532612" y="3761105"/>
                  <a:pt x="13576045" y="3805301"/>
                  <a:pt x="13619734" y="3849624"/>
                </a:cubicBezTo>
                <a:lnTo>
                  <a:pt x="13613003" y="3856355"/>
                </a:lnTo>
                <a:lnTo>
                  <a:pt x="13619734" y="3849624"/>
                </a:lnTo>
                <a:cubicBezTo>
                  <a:pt x="13662406" y="3892677"/>
                  <a:pt x="13704823" y="3935095"/>
                  <a:pt x="13748004" y="3976624"/>
                </a:cubicBezTo>
                <a:lnTo>
                  <a:pt x="13741399" y="3983482"/>
                </a:lnTo>
                <a:lnTo>
                  <a:pt x="13748004" y="3976624"/>
                </a:lnTo>
                <a:cubicBezTo>
                  <a:pt x="14135862" y="4349242"/>
                  <a:pt x="14566772" y="4620006"/>
                  <a:pt x="15077695" y="4739894"/>
                </a:cubicBezTo>
                <a:cubicBezTo>
                  <a:pt x="15454503" y="4829556"/>
                  <a:pt x="15875254" y="4831334"/>
                  <a:pt x="16255111" y="4734687"/>
                </a:cubicBezTo>
                <a:lnTo>
                  <a:pt x="16257396" y="4743958"/>
                </a:lnTo>
                <a:lnTo>
                  <a:pt x="16255111" y="4734687"/>
                </a:lnTo>
                <a:cubicBezTo>
                  <a:pt x="16602074" y="4646422"/>
                  <a:pt x="16898746" y="4496435"/>
                  <a:pt x="17164304" y="4310507"/>
                </a:cubicBezTo>
                <a:cubicBezTo>
                  <a:pt x="17499076" y="4076192"/>
                  <a:pt x="17783810" y="3785743"/>
                  <a:pt x="18071338" y="3492246"/>
                </a:cubicBezTo>
                <a:cubicBezTo>
                  <a:pt x="18160492" y="3401314"/>
                  <a:pt x="18249772" y="3310128"/>
                  <a:pt x="18340959" y="3220339"/>
                </a:cubicBezTo>
                <a:lnTo>
                  <a:pt x="18347690" y="3227070"/>
                </a:lnTo>
                <a:lnTo>
                  <a:pt x="18340959" y="3220339"/>
                </a:lnTo>
                <a:cubicBezTo>
                  <a:pt x="18436209" y="3125724"/>
                  <a:pt x="18533998" y="3031617"/>
                  <a:pt x="18634329" y="2938653"/>
                </a:cubicBezTo>
                <a:lnTo>
                  <a:pt x="18640806" y="2945638"/>
                </a:lnTo>
                <a:lnTo>
                  <a:pt x="18634329" y="2938653"/>
                </a:lnTo>
                <a:cubicBezTo>
                  <a:pt x="20066254" y="1606042"/>
                  <a:pt x="22036786" y="499364"/>
                  <a:pt x="24428322" y="0"/>
                </a:cubicBezTo>
                <a:lnTo>
                  <a:pt x="24432260" y="18669"/>
                </a:lnTo>
                <a:cubicBezTo>
                  <a:pt x="22044152" y="517398"/>
                  <a:pt x="20076667" y="1622425"/>
                  <a:pt x="18647156" y="2952496"/>
                </a:cubicBezTo>
                <a:cubicBezTo>
                  <a:pt x="18547080" y="3045333"/>
                  <a:pt x="18449416" y="3139313"/>
                  <a:pt x="18354293" y="3233674"/>
                </a:cubicBezTo>
                <a:cubicBezTo>
                  <a:pt x="18263235" y="3323336"/>
                  <a:pt x="18174081" y="3414395"/>
                  <a:pt x="18084927" y="3505327"/>
                </a:cubicBezTo>
                <a:cubicBezTo>
                  <a:pt x="17797526" y="3798570"/>
                  <a:pt x="17511521" y="4090416"/>
                  <a:pt x="17175226" y="4325874"/>
                </a:cubicBezTo>
                <a:lnTo>
                  <a:pt x="17169765" y="4318127"/>
                </a:lnTo>
                <a:lnTo>
                  <a:pt x="17175226" y="4325874"/>
                </a:lnTo>
                <a:cubicBezTo>
                  <a:pt x="16908144" y="4512945"/>
                  <a:pt x="16609440" y="4664075"/>
                  <a:pt x="16259810" y="4752975"/>
                </a:cubicBezTo>
                <a:cubicBezTo>
                  <a:pt x="15876905" y="4850257"/>
                  <a:pt x="15453106" y="4848606"/>
                  <a:pt x="15073376" y="4758182"/>
                </a:cubicBezTo>
                <a:lnTo>
                  <a:pt x="15075535" y="4748911"/>
                </a:lnTo>
                <a:lnTo>
                  <a:pt x="15073376" y="4758182"/>
                </a:lnTo>
                <a:cubicBezTo>
                  <a:pt x="14558390" y="4637278"/>
                  <a:pt x="14124559" y="4364482"/>
                  <a:pt x="13734922" y="3990086"/>
                </a:cubicBezTo>
                <a:cubicBezTo>
                  <a:pt x="13691615" y="3948430"/>
                  <a:pt x="13649070" y="3905885"/>
                  <a:pt x="13606271" y="3862705"/>
                </a:cubicBezTo>
                <a:cubicBezTo>
                  <a:pt x="13562457" y="3818382"/>
                  <a:pt x="13519022" y="3774186"/>
                  <a:pt x="13475715" y="3730117"/>
                </a:cubicBezTo>
                <a:cubicBezTo>
                  <a:pt x="13243560" y="3493770"/>
                  <a:pt x="13017372" y="3263392"/>
                  <a:pt x="12776454" y="3060319"/>
                </a:cubicBezTo>
                <a:lnTo>
                  <a:pt x="12782549" y="3053080"/>
                </a:lnTo>
                <a:lnTo>
                  <a:pt x="12776454" y="3060319"/>
                </a:lnTo>
                <a:cubicBezTo>
                  <a:pt x="12451207" y="2786253"/>
                  <a:pt x="12087097" y="2541270"/>
                  <a:pt x="11634089" y="2429383"/>
                </a:cubicBezTo>
                <a:lnTo>
                  <a:pt x="11636374" y="2420112"/>
                </a:lnTo>
                <a:lnTo>
                  <a:pt x="11634089" y="2429383"/>
                </a:lnTo>
                <a:cubicBezTo>
                  <a:pt x="11169395" y="2314702"/>
                  <a:pt x="10577195" y="2356739"/>
                  <a:pt x="10149967" y="2611247"/>
                </a:cubicBezTo>
                <a:lnTo>
                  <a:pt x="10145141" y="2603119"/>
                </a:lnTo>
                <a:lnTo>
                  <a:pt x="10149967" y="2611247"/>
                </a:lnTo>
                <a:cubicBezTo>
                  <a:pt x="10075418" y="2655824"/>
                  <a:pt x="10010520" y="2706116"/>
                  <a:pt x="9951846" y="2759837"/>
                </a:cubicBezTo>
                <a:cubicBezTo>
                  <a:pt x="9851770" y="2851531"/>
                  <a:pt x="9769729" y="2953258"/>
                  <a:pt x="9688068" y="3054604"/>
                </a:cubicBezTo>
                <a:cubicBezTo>
                  <a:pt x="9608057" y="3153918"/>
                  <a:pt x="9528174" y="3252978"/>
                  <a:pt x="9432544" y="3340608"/>
                </a:cubicBezTo>
                <a:lnTo>
                  <a:pt x="9426067" y="3333623"/>
                </a:lnTo>
                <a:lnTo>
                  <a:pt x="9432544" y="3340608"/>
                </a:lnTo>
                <a:cubicBezTo>
                  <a:pt x="9126346" y="3621024"/>
                  <a:pt x="8585072" y="3735959"/>
                  <a:pt x="8275193" y="3619881"/>
                </a:cubicBezTo>
                <a:lnTo>
                  <a:pt x="8278495" y="3610991"/>
                </a:lnTo>
                <a:lnTo>
                  <a:pt x="8275193" y="3619881"/>
                </a:lnTo>
                <a:cubicBezTo>
                  <a:pt x="8201914" y="3592449"/>
                  <a:pt x="8142732" y="3557016"/>
                  <a:pt x="8085582" y="3514471"/>
                </a:cubicBezTo>
                <a:cubicBezTo>
                  <a:pt x="8042402" y="3482213"/>
                  <a:pt x="8004174" y="3445129"/>
                  <a:pt x="7967598" y="3404362"/>
                </a:cubicBezTo>
                <a:cubicBezTo>
                  <a:pt x="7929626" y="3362071"/>
                  <a:pt x="7893049" y="3315589"/>
                  <a:pt x="7854060" y="3265932"/>
                </a:cubicBezTo>
                <a:cubicBezTo>
                  <a:pt x="7808976" y="3208528"/>
                  <a:pt x="7760461" y="3146933"/>
                  <a:pt x="7702422" y="3082290"/>
                </a:cubicBezTo>
                <a:cubicBezTo>
                  <a:pt x="7464170" y="2817241"/>
                  <a:pt x="7051040" y="2582291"/>
                  <a:pt x="6714744" y="2455545"/>
                </a:cubicBezTo>
                <a:cubicBezTo>
                  <a:pt x="6652895" y="2432177"/>
                  <a:pt x="6593205" y="2411349"/>
                  <a:pt x="6535801" y="2392934"/>
                </a:cubicBezTo>
                <a:lnTo>
                  <a:pt x="6538721" y="2383917"/>
                </a:lnTo>
                <a:lnTo>
                  <a:pt x="6535801" y="2392934"/>
                </a:lnTo>
                <a:cubicBezTo>
                  <a:pt x="6280912" y="2311654"/>
                  <a:pt x="6036310" y="2263648"/>
                  <a:pt x="5771261" y="2214499"/>
                </a:cubicBezTo>
                <a:cubicBezTo>
                  <a:pt x="5628893" y="2188083"/>
                  <a:pt x="5475351" y="2163064"/>
                  <a:pt x="5310505" y="2136140"/>
                </a:cubicBezTo>
                <a:cubicBezTo>
                  <a:pt x="5089524" y="2100072"/>
                  <a:pt x="4848352" y="2060702"/>
                  <a:pt x="4587112" y="2010537"/>
                </a:cubicBezTo>
                <a:lnTo>
                  <a:pt x="4588891" y="2001139"/>
                </a:lnTo>
                <a:lnTo>
                  <a:pt x="4587112" y="2010537"/>
                </a:lnTo>
                <a:cubicBezTo>
                  <a:pt x="4172712" y="1930908"/>
                  <a:pt x="3729228" y="2027174"/>
                  <a:pt x="3423158" y="2161540"/>
                </a:cubicBezTo>
                <a:cubicBezTo>
                  <a:pt x="3300222" y="2215515"/>
                  <a:pt x="3191510" y="2278380"/>
                  <a:pt x="3083052" y="2341245"/>
                </a:cubicBezTo>
                <a:cubicBezTo>
                  <a:pt x="2927985" y="2430907"/>
                  <a:pt x="2773553" y="2520442"/>
                  <a:pt x="2580513" y="2581402"/>
                </a:cubicBezTo>
                <a:lnTo>
                  <a:pt x="2577592" y="2572258"/>
                </a:lnTo>
                <a:lnTo>
                  <a:pt x="2580513" y="2581402"/>
                </a:lnTo>
                <a:cubicBezTo>
                  <a:pt x="2176906" y="2708910"/>
                  <a:pt x="1625092" y="2712339"/>
                  <a:pt x="1140206" y="2535809"/>
                </a:cubicBezTo>
                <a:cubicBezTo>
                  <a:pt x="621411" y="2347087"/>
                  <a:pt x="192024" y="1983740"/>
                  <a:pt x="0" y="161391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"/>
          <p:cNvSpPr/>
          <p:nvPr/>
        </p:nvSpPr>
        <p:spPr>
          <a:xfrm>
            <a:off x="-33011" y="6080856"/>
            <a:ext cx="18319337" cy="3439193"/>
          </a:xfrm>
          <a:custGeom>
            <a:rect b="b" l="l" r="r" t="t"/>
            <a:pathLst>
              <a:path extrusionOk="0" h="4585589" w="24425783">
                <a:moveTo>
                  <a:pt x="16764" y="1235837"/>
                </a:moveTo>
                <a:cubicBezTo>
                  <a:pt x="203708" y="1590802"/>
                  <a:pt x="617855" y="1948688"/>
                  <a:pt x="1121410" y="2142490"/>
                </a:cubicBezTo>
                <a:lnTo>
                  <a:pt x="1117981" y="2151380"/>
                </a:lnTo>
                <a:lnTo>
                  <a:pt x="1121410" y="2142490"/>
                </a:lnTo>
                <a:cubicBezTo>
                  <a:pt x="1587881" y="2321941"/>
                  <a:pt x="2120011" y="2331085"/>
                  <a:pt x="2511552" y="2224024"/>
                </a:cubicBezTo>
                <a:cubicBezTo>
                  <a:pt x="2698496" y="2172970"/>
                  <a:pt x="2849372" y="2094611"/>
                  <a:pt x="3002534" y="2014982"/>
                </a:cubicBezTo>
                <a:cubicBezTo>
                  <a:pt x="3109849" y="1959229"/>
                  <a:pt x="3218434" y="1902841"/>
                  <a:pt x="3340735" y="1855343"/>
                </a:cubicBezTo>
                <a:lnTo>
                  <a:pt x="3344164" y="1864233"/>
                </a:lnTo>
                <a:lnTo>
                  <a:pt x="3340735" y="1855343"/>
                </a:lnTo>
                <a:cubicBezTo>
                  <a:pt x="3647567" y="1736217"/>
                  <a:pt x="4086352" y="1654556"/>
                  <a:pt x="4496054" y="1733042"/>
                </a:cubicBezTo>
                <a:lnTo>
                  <a:pt x="4494276" y="1742440"/>
                </a:lnTo>
                <a:lnTo>
                  <a:pt x="4496054" y="1733042"/>
                </a:lnTo>
                <a:cubicBezTo>
                  <a:pt x="4852162" y="1801241"/>
                  <a:pt x="5175250" y="1841627"/>
                  <a:pt x="5462778" y="1877568"/>
                </a:cubicBezTo>
                <a:cubicBezTo>
                  <a:pt x="5551932" y="1888744"/>
                  <a:pt x="5637657" y="1899412"/>
                  <a:pt x="5719953" y="1910461"/>
                </a:cubicBezTo>
                <a:lnTo>
                  <a:pt x="5718683" y="1919859"/>
                </a:lnTo>
                <a:lnTo>
                  <a:pt x="5719953" y="1910461"/>
                </a:lnTo>
                <a:cubicBezTo>
                  <a:pt x="5722874" y="1910842"/>
                  <a:pt x="5725922" y="1911223"/>
                  <a:pt x="5728843" y="1911604"/>
                </a:cubicBezTo>
                <a:cubicBezTo>
                  <a:pt x="5731764" y="1911985"/>
                  <a:pt x="5734685" y="1912366"/>
                  <a:pt x="5737733" y="1912747"/>
                </a:cubicBezTo>
                <a:cubicBezTo>
                  <a:pt x="6008116" y="1948815"/>
                  <a:pt x="6260973" y="1982978"/>
                  <a:pt x="6525641" y="2053336"/>
                </a:cubicBezTo>
                <a:cubicBezTo>
                  <a:pt x="6586728" y="2069719"/>
                  <a:pt x="6649847" y="2088388"/>
                  <a:pt x="6715379" y="2110232"/>
                </a:cubicBezTo>
                <a:lnTo>
                  <a:pt x="6712331" y="2119249"/>
                </a:lnTo>
                <a:lnTo>
                  <a:pt x="6715379" y="2110232"/>
                </a:lnTo>
                <a:cubicBezTo>
                  <a:pt x="7070852" y="2227834"/>
                  <a:pt x="7506716" y="2464435"/>
                  <a:pt x="7745984" y="2744724"/>
                </a:cubicBezTo>
                <a:cubicBezTo>
                  <a:pt x="7813040" y="2823337"/>
                  <a:pt x="7865364" y="2898140"/>
                  <a:pt x="7913243" y="2966720"/>
                </a:cubicBezTo>
                <a:cubicBezTo>
                  <a:pt x="7954264" y="3025394"/>
                  <a:pt x="7991856" y="3079242"/>
                  <a:pt x="8033004" y="3127375"/>
                </a:cubicBezTo>
                <a:cubicBezTo>
                  <a:pt x="8055991" y="3154426"/>
                  <a:pt x="8080121" y="3179572"/>
                  <a:pt x="8106410" y="3202686"/>
                </a:cubicBezTo>
                <a:lnTo>
                  <a:pt x="8100060" y="3209798"/>
                </a:lnTo>
                <a:lnTo>
                  <a:pt x="8106410" y="3202686"/>
                </a:lnTo>
                <a:cubicBezTo>
                  <a:pt x="8159369" y="3249295"/>
                  <a:pt x="8214741" y="3288538"/>
                  <a:pt x="8285607" y="3320288"/>
                </a:cubicBezTo>
                <a:lnTo>
                  <a:pt x="8281670" y="3328924"/>
                </a:lnTo>
                <a:lnTo>
                  <a:pt x="8285607" y="3320288"/>
                </a:lnTo>
                <a:cubicBezTo>
                  <a:pt x="8586343" y="3455162"/>
                  <a:pt x="9146794" y="3357753"/>
                  <a:pt x="9466707" y="3080639"/>
                </a:cubicBezTo>
                <a:lnTo>
                  <a:pt x="9472930" y="3087878"/>
                </a:lnTo>
                <a:lnTo>
                  <a:pt x="9466707" y="3080639"/>
                </a:lnTo>
                <a:cubicBezTo>
                  <a:pt x="9565386" y="2995041"/>
                  <a:pt x="9647936" y="2897251"/>
                  <a:pt x="9731883" y="2797810"/>
                </a:cubicBezTo>
                <a:cubicBezTo>
                  <a:pt x="9817608" y="2696210"/>
                  <a:pt x="9904730" y="2592832"/>
                  <a:pt x="10011537" y="2500249"/>
                </a:cubicBezTo>
                <a:cubicBezTo>
                  <a:pt x="10066401" y="2452624"/>
                  <a:pt x="10126472" y="2407920"/>
                  <a:pt x="10194290" y="2367661"/>
                </a:cubicBezTo>
                <a:cubicBezTo>
                  <a:pt x="10624185" y="2113407"/>
                  <a:pt x="11210290" y="2062607"/>
                  <a:pt x="11675999" y="2165858"/>
                </a:cubicBezTo>
                <a:lnTo>
                  <a:pt x="11673967" y="2175129"/>
                </a:lnTo>
                <a:lnTo>
                  <a:pt x="11675999" y="2165858"/>
                </a:lnTo>
                <a:cubicBezTo>
                  <a:pt x="12129008" y="2266061"/>
                  <a:pt x="12499594" y="2498725"/>
                  <a:pt x="12829667" y="2762250"/>
                </a:cubicBezTo>
                <a:cubicBezTo>
                  <a:pt x="13120496" y="2994533"/>
                  <a:pt x="13389483" y="3267075"/>
                  <a:pt x="13663421" y="3547364"/>
                </a:cubicBezTo>
                <a:lnTo>
                  <a:pt x="13656564" y="3553968"/>
                </a:lnTo>
                <a:lnTo>
                  <a:pt x="13663421" y="3547364"/>
                </a:lnTo>
                <a:cubicBezTo>
                  <a:pt x="13705332" y="3590163"/>
                  <a:pt x="13746861" y="3632327"/>
                  <a:pt x="13788897" y="3673729"/>
                </a:cubicBezTo>
                <a:lnTo>
                  <a:pt x="13782168" y="3680460"/>
                </a:lnTo>
                <a:lnTo>
                  <a:pt x="13788897" y="3673729"/>
                </a:lnTo>
                <a:cubicBezTo>
                  <a:pt x="14166215" y="4045204"/>
                  <a:pt x="14570456" y="4321937"/>
                  <a:pt x="15062454" y="4454779"/>
                </a:cubicBezTo>
                <a:cubicBezTo>
                  <a:pt x="15425801" y="4552950"/>
                  <a:pt x="15837027" y="4566412"/>
                  <a:pt x="16212694" y="4482719"/>
                </a:cubicBezTo>
                <a:lnTo>
                  <a:pt x="16214725" y="4491990"/>
                </a:lnTo>
                <a:lnTo>
                  <a:pt x="16212694" y="4482719"/>
                </a:lnTo>
                <a:cubicBezTo>
                  <a:pt x="16555594" y="4406392"/>
                  <a:pt x="16853154" y="4268724"/>
                  <a:pt x="17121505" y="4094988"/>
                </a:cubicBezTo>
                <a:cubicBezTo>
                  <a:pt x="17465168" y="3872484"/>
                  <a:pt x="17760950" y="3591941"/>
                  <a:pt x="18060035" y="3307969"/>
                </a:cubicBezTo>
                <a:cubicBezTo>
                  <a:pt x="18147030" y="3225419"/>
                  <a:pt x="18234406" y="3142488"/>
                  <a:pt x="18323179" y="3060700"/>
                </a:cubicBezTo>
                <a:lnTo>
                  <a:pt x="18329656" y="3067685"/>
                </a:lnTo>
                <a:lnTo>
                  <a:pt x="18323179" y="3060700"/>
                </a:lnTo>
                <a:cubicBezTo>
                  <a:pt x="18420588" y="2970530"/>
                  <a:pt x="18520410" y="2880487"/>
                  <a:pt x="18622519" y="2791587"/>
                </a:cubicBezTo>
                <a:lnTo>
                  <a:pt x="18628742" y="2798826"/>
                </a:lnTo>
                <a:lnTo>
                  <a:pt x="18622519" y="2791587"/>
                </a:lnTo>
                <a:cubicBezTo>
                  <a:pt x="20081113" y="1518793"/>
                  <a:pt x="22052026" y="467487"/>
                  <a:pt x="24422100" y="0"/>
                </a:cubicBezTo>
                <a:lnTo>
                  <a:pt x="24425783" y="18669"/>
                </a:lnTo>
                <a:cubicBezTo>
                  <a:pt x="22059138" y="485648"/>
                  <a:pt x="20091147" y="1535303"/>
                  <a:pt x="18635092" y="2805938"/>
                </a:cubicBezTo>
                <a:cubicBezTo>
                  <a:pt x="18533110" y="2894711"/>
                  <a:pt x="18433415" y="2984500"/>
                  <a:pt x="18336133" y="3074670"/>
                </a:cubicBezTo>
                <a:cubicBezTo>
                  <a:pt x="18247487" y="3156331"/>
                  <a:pt x="18160238" y="3239135"/>
                  <a:pt x="18073117" y="3321685"/>
                </a:cubicBezTo>
                <a:cubicBezTo>
                  <a:pt x="17774158" y="3605403"/>
                  <a:pt x="17477232" y="3887216"/>
                  <a:pt x="17131793" y="4110863"/>
                </a:cubicBezTo>
                <a:lnTo>
                  <a:pt x="17126585" y="4102862"/>
                </a:lnTo>
                <a:lnTo>
                  <a:pt x="17131793" y="4110863"/>
                </a:lnTo>
                <a:cubicBezTo>
                  <a:pt x="16861790" y="4285615"/>
                  <a:pt x="16562198" y="4424299"/>
                  <a:pt x="16216757" y="4501261"/>
                </a:cubicBezTo>
                <a:cubicBezTo>
                  <a:pt x="15838044" y="4585589"/>
                  <a:pt x="15423643" y="4572000"/>
                  <a:pt x="15057374" y="4473067"/>
                </a:cubicBezTo>
                <a:lnTo>
                  <a:pt x="15059914" y="4463923"/>
                </a:lnTo>
                <a:lnTo>
                  <a:pt x="15057374" y="4473067"/>
                </a:lnTo>
                <a:cubicBezTo>
                  <a:pt x="14561312" y="4339082"/>
                  <a:pt x="14154277" y="4060190"/>
                  <a:pt x="13775436" y="3687191"/>
                </a:cubicBezTo>
                <a:cubicBezTo>
                  <a:pt x="13733271" y="3645662"/>
                  <a:pt x="13691617" y="3603371"/>
                  <a:pt x="13649706" y="3560572"/>
                </a:cubicBezTo>
                <a:cubicBezTo>
                  <a:pt x="13375768" y="3280283"/>
                  <a:pt x="13107417" y="3008503"/>
                  <a:pt x="12817729" y="2777109"/>
                </a:cubicBezTo>
                <a:lnTo>
                  <a:pt x="12823698" y="2769616"/>
                </a:lnTo>
                <a:lnTo>
                  <a:pt x="12817729" y="2777109"/>
                </a:lnTo>
                <a:cubicBezTo>
                  <a:pt x="12488799" y="2514346"/>
                  <a:pt x="12120753" y="2283714"/>
                  <a:pt x="11671808" y="2184400"/>
                </a:cubicBezTo>
                <a:cubicBezTo>
                  <a:pt x="11209782" y="2081911"/>
                  <a:pt x="10628884" y="2132584"/>
                  <a:pt x="10203942" y="2383917"/>
                </a:cubicBezTo>
                <a:lnTo>
                  <a:pt x="10199116" y="2375662"/>
                </a:lnTo>
                <a:lnTo>
                  <a:pt x="10203942" y="2383790"/>
                </a:lnTo>
                <a:cubicBezTo>
                  <a:pt x="10137267" y="2423414"/>
                  <a:pt x="10078085" y="2467483"/>
                  <a:pt x="10023856" y="2514346"/>
                </a:cubicBezTo>
                <a:cubicBezTo>
                  <a:pt x="9918319" y="2605786"/>
                  <a:pt x="9832086" y="2708021"/>
                  <a:pt x="9746361" y="2809748"/>
                </a:cubicBezTo>
                <a:cubicBezTo>
                  <a:pt x="9662541" y="2909062"/>
                  <a:pt x="9579102" y="3008122"/>
                  <a:pt x="9479153" y="3094736"/>
                </a:cubicBezTo>
                <a:cubicBezTo>
                  <a:pt x="9154795" y="3375660"/>
                  <a:pt x="8586470" y="3475863"/>
                  <a:pt x="8277860" y="3337306"/>
                </a:cubicBezTo>
                <a:cubicBezTo>
                  <a:pt x="8204835" y="3304540"/>
                  <a:pt x="8147939" y="3264281"/>
                  <a:pt x="8093964" y="3216656"/>
                </a:cubicBezTo>
                <a:cubicBezTo>
                  <a:pt x="8066913" y="3192780"/>
                  <a:pt x="8042148" y="3166999"/>
                  <a:pt x="8018653" y="3139440"/>
                </a:cubicBezTo>
                <a:cubicBezTo>
                  <a:pt x="7976870" y="3090418"/>
                  <a:pt x="7938643" y="3035808"/>
                  <a:pt x="7897749" y="2977261"/>
                </a:cubicBezTo>
                <a:cubicBezTo>
                  <a:pt x="7849743" y="2908681"/>
                  <a:pt x="7797927" y="2834513"/>
                  <a:pt x="7731506" y="2756789"/>
                </a:cubicBezTo>
                <a:lnTo>
                  <a:pt x="7738745" y="2750566"/>
                </a:lnTo>
                <a:lnTo>
                  <a:pt x="7731506" y="2756789"/>
                </a:lnTo>
                <a:cubicBezTo>
                  <a:pt x="7495413" y="2480183"/>
                  <a:pt x="7063105" y="2244979"/>
                  <a:pt x="6709410" y="2128012"/>
                </a:cubicBezTo>
                <a:cubicBezTo>
                  <a:pt x="6644386" y="2106295"/>
                  <a:pt x="6581521" y="2087626"/>
                  <a:pt x="6520815" y="2071370"/>
                </a:cubicBezTo>
                <a:lnTo>
                  <a:pt x="6523228" y="2062226"/>
                </a:lnTo>
                <a:lnTo>
                  <a:pt x="6520815" y="2071370"/>
                </a:lnTo>
                <a:cubicBezTo>
                  <a:pt x="6257417" y="2001393"/>
                  <a:pt x="6005830" y="1967357"/>
                  <a:pt x="5735320" y="1931289"/>
                </a:cubicBezTo>
                <a:cubicBezTo>
                  <a:pt x="5732399" y="1930908"/>
                  <a:pt x="5729478" y="1930527"/>
                  <a:pt x="5726430" y="1930146"/>
                </a:cubicBezTo>
                <a:cubicBezTo>
                  <a:pt x="5723382" y="1929765"/>
                  <a:pt x="5720588" y="1929384"/>
                  <a:pt x="5717540" y="1929003"/>
                </a:cubicBezTo>
                <a:cubicBezTo>
                  <a:pt x="5635371" y="1918081"/>
                  <a:pt x="5549773" y="1907286"/>
                  <a:pt x="5460619" y="1896237"/>
                </a:cubicBezTo>
                <a:cubicBezTo>
                  <a:pt x="5173091" y="1860296"/>
                  <a:pt x="4849495" y="1819910"/>
                  <a:pt x="4492625" y="1751457"/>
                </a:cubicBezTo>
                <a:cubicBezTo>
                  <a:pt x="4087368" y="1673860"/>
                  <a:pt x="3652266" y="1754632"/>
                  <a:pt x="3347847" y="1872869"/>
                </a:cubicBezTo>
                <a:cubicBezTo>
                  <a:pt x="3226562" y="1919986"/>
                  <a:pt x="3118993" y="1975866"/>
                  <a:pt x="3011424" y="2031746"/>
                </a:cubicBezTo>
                <a:cubicBezTo>
                  <a:pt x="2858389" y="2111248"/>
                  <a:pt x="2705862" y="2190623"/>
                  <a:pt x="2516632" y="2242185"/>
                </a:cubicBezTo>
                <a:lnTo>
                  <a:pt x="2514092" y="2233041"/>
                </a:lnTo>
                <a:lnTo>
                  <a:pt x="2516632" y="2242185"/>
                </a:lnTo>
                <a:cubicBezTo>
                  <a:pt x="2121281" y="2350262"/>
                  <a:pt x="1584960" y="2340991"/>
                  <a:pt x="1114552" y="2160016"/>
                </a:cubicBezTo>
                <a:cubicBezTo>
                  <a:pt x="607695" y="1965071"/>
                  <a:pt x="189357" y="1604391"/>
                  <a:pt x="0" y="1244727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7"/>
          <p:cNvSpPr/>
          <p:nvPr/>
        </p:nvSpPr>
        <p:spPr>
          <a:xfrm>
            <a:off x="-28315" y="6222927"/>
            <a:ext cx="18314575" cy="3240404"/>
          </a:xfrm>
          <a:custGeom>
            <a:rect b="b" l="l" r="r" t="t"/>
            <a:pathLst>
              <a:path extrusionOk="0" h="4320540" w="24419433">
                <a:moveTo>
                  <a:pt x="16764" y="867029"/>
                </a:moveTo>
                <a:cubicBezTo>
                  <a:pt x="201295" y="1212342"/>
                  <a:pt x="604774" y="1567307"/>
                  <a:pt x="1096772" y="1767459"/>
                </a:cubicBezTo>
                <a:lnTo>
                  <a:pt x="1093216" y="1776222"/>
                </a:lnTo>
                <a:lnTo>
                  <a:pt x="1096772" y="1767459"/>
                </a:lnTo>
                <a:cubicBezTo>
                  <a:pt x="1548638" y="1951228"/>
                  <a:pt x="2065782" y="1972818"/>
                  <a:pt x="2449068" y="1885315"/>
                </a:cubicBezTo>
                <a:lnTo>
                  <a:pt x="2451227" y="1894586"/>
                </a:lnTo>
                <a:lnTo>
                  <a:pt x="2449068" y="1885315"/>
                </a:lnTo>
                <a:cubicBezTo>
                  <a:pt x="2632329" y="1843405"/>
                  <a:pt x="2781427" y="1774952"/>
                  <a:pt x="2932811" y="1705483"/>
                </a:cubicBezTo>
                <a:cubicBezTo>
                  <a:pt x="3038983" y="1656715"/>
                  <a:pt x="3146298" y="1607439"/>
                  <a:pt x="3266694" y="1566926"/>
                </a:cubicBezTo>
                <a:lnTo>
                  <a:pt x="3269742" y="1575943"/>
                </a:lnTo>
                <a:lnTo>
                  <a:pt x="3266694" y="1566926"/>
                </a:lnTo>
                <a:cubicBezTo>
                  <a:pt x="3572256" y="1464183"/>
                  <a:pt x="4001770" y="1398143"/>
                  <a:pt x="4401820" y="1474470"/>
                </a:cubicBezTo>
                <a:cubicBezTo>
                  <a:pt x="4823460" y="1554988"/>
                  <a:pt x="5204460" y="1586738"/>
                  <a:pt x="5536565" y="1614424"/>
                </a:cubicBezTo>
                <a:cubicBezTo>
                  <a:pt x="5580380" y="1618107"/>
                  <a:pt x="5623306" y="1621663"/>
                  <a:pt x="5665470" y="1625219"/>
                </a:cubicBezTo>
                <a:lnTo>
                  <a:pt x="5664708" y="1634744"/>
                </a:lnTo>
                <a:lnTo>
                  <a:pt x="5665470" y="1625219"/>
                </a:lnTo>
                <a:cubicBezTo>
                  <a:pt x="5686044" y="1626997"/>
                  <a:pt x="5706364" y="1628648"/>
                  <a:pt x="5726684" y="1630426"/>
                </a:cubicBezTo>
                <a:cubicBezTo>
                  <a:pt x="5746877" y="1632077"/>
                  <a:pt x="5766943" y="1633855"/>
                  <a:pt x="5787009" y="1635506"/>
                </a:cubicBezTo>
                <a:cubicBezTo>
                  <a:pt x="6031103" y="1656461"/>
                  <a:pt x="6265037" y="1678686"/>
                  <a:pt x="6509512" y="1732026"/>
                </a:cubicBezTo>
                <a:lnTo>
                  <a:pt x="6507480" y="1741297"/>
                </a:lnTo>
                <a:lnTo>
                  <a:pt x="6509512" y="1732026"/>
                </a:lnTo>
                <a:cubicBezTo>
                  <a:pt x="6573901" y="1745996"/>
                  <a:pt x="6640068" y="1763014"/>
                  <a:pt x="6708902" y="1782826"/>
                </a:cubicBezTo>
                <a:lnTo>
                  <a:pt x="6706235" y="1791970"/>
                </a:lnTo>
                <a:lnTo>
                  <a:pt x="6708902" y="1782826"/>
                </a:lnTo>
                <a:cubicBezTo>
                  <a:pt x="7081901" y="1890649"/>
                  <a:pt x="7537323" y="2127377"/>
                  <a:pt x="7775067" y="2419858"/>
                </a:cubicBezTo>
                <a:cubicBezTo>
                  <a:pt x="7848854" y="2510790"/>
                  <a:pt x="7902448" y="2597658"/>
                  <a:pt x="7951343" y="2676906"/>
                </a:cubicBezTo>
                <a:cubicBezTo>
                  <a:pt x="7992872" y="2744216"/>
                  <a:pt x="8030718" y="2805684"/>
                  <a:pt x="8075041" y="2860294"/>
                </a:cubicBezTo>
                <a:cubicBezTo>
                  <a:pt x="8087995" y="2876169"/>
                  <a:pt x="8101457" y="2891536"/>
                  <a:pt x="8115681" y="2906141"/>
                </a:cubicBezTo>
                <a:lnTo>
                  <a:pt x="8108823" y="2912745"/>
                </a:lnTo>
                <a:lnTo>
                  <a:pt x="8115681" y="2906141"/>
                </a:lnTo>
                <a:cubicBezTo>
                  <a:pt x="8165592" y="2957449"/>
                  <a:pt x="8218932" y="3001772"/>
                  <a:pt x="8289163" y="3038475"/>
                </a:cubicBezTo>
                <a:cubicBezTo>
                  <a:pt x="8588375" y="3195066"/>
                  <a:pt x="9174861" y="3112389"/>
                  <a:pt x="9513570" y="2834640"/>
                </a:cubicBezTo>
                <a:cubicBezTo>
                  <a:pt x="9616567" y="2750185"/>
                  <a:pt x="9702800" y="2652522"/>
                  <a:pt x="9790684" y="2552954"/>
                </a:cubicBezTo>
                <a:cubicBezTo>
                  <a:pt x="9880600" y="2451100"/>
                  <a:pt x="9972294" y="2347214"/>
                  <a:pt x="10084816" y="2254885"/>
                </a:cubicBezTo>
                <a:cubicBezTo>
                  <a:pt x="10134600" y="2213991"/>
                  <a:pt x="10188575" y="2175383"/>
                  <a:pt x="10248265" y="2140204"/>
                </a:cubicBezTo>
                <a:cubicBezTo>
                  <a:pt x="10675366" y="1889379"/>
                  <a:pt x="11250041" y="1829943"/>
                  <a:pt x="11713210" y="1920621"/>
                </a:cubicBezTo>
                <a:cubicBezTo>
                  <a:pt x="12161774" y="2008378"/>
                  <a:pt x="12536678" y="2226437"/>
                  <a:pt x="12870561" y="2478659"/>
                </a:cubicBezTo>
                <a:lnTo>
                  <a:pt x="12864846" y="2486279"/>
                </a:lnTo>
                <a:lnTo>
                  <a:pt x="12870561" y="2478659"/>
                </a:lnTo>
                <a:cubicBezTo>
                  <a:pt x="13165455" y="2701417"/>
                  <a:pt x="13437744" y="2966339"/>
                  <a:pt x="13706729" y="3245104"/>
                </a:cubicBezTo>
                <a:lnTo>
                  <a:pt x="13699870" y="3251708"/>
                </a:lnTo>
                <a:lnTo>
                  <a:pt x="13706729" y="3245104"/>
                </a:lnTo>
                <a:cubicBezTo>
                  <a:pt x="13707237" y="3245612"/>
                  <a:pt x="13707744" y="3246120"/>
                  <a:pt x="13708253" y="3246628"/>
                </a:cubicBezTo>
                <a:cubicBezTo>
                  <a:pt x="13708761" y="3247136"/>
                  <a:pt x="13709270" y="3247644"/>
                  <a:pt x="13709777" y="3248152"/>
                </a:cubicBezTo>
                <a:cubicBezTo>
                  <a:pt x="13749909" y="3289554"/>
                  <a:pt x="13789533" y="3330448"/>
                  <a:pt x="13829411" y="3370834"/>
                </a:cubicBezTo>
                <a:lnTo>
                  <a:pt x="13822680" y="3377565"/>
                </a:lnTo>
                <a:lnTo>
                  <a:pt x="13829411" y="3370834"/>
                </a:lnTo>
                <a:cubicBezTo>
                  <a:pt x="14196187" y="3741039"/>
                  <a:pt x="14573631" y="4024757"/>
                  <a:pt x="15046960" y="4169537"/>
                </a:cubicBezTo>
                <a:lnTo>
                  <a:pt x="15044167" y="4178681"/>
                </a:lnTo>
                <a:lnTo>
                  <a:pt x="15046960" y="4169537"/>
                </a:lnTo>
                <a:cubicBezTo>
                  <a:pt x="15396719" y="4276598"/>
                  <a:pt x="15798672" y="4301363"/>
                  <a:pt x="16170275" y="4230624"/>
                </a:cubicBezTo>
                <a:cubicBezTo>
                  <a:pt x="16509111" y="4166235"/>
                  <a:pt x="16807688" y="4040886"/>
                  <a:pt x="17078960" y="3879342"/>
                </a:cubicBezTo>
                <a:lnTo>
                  <a:pt x="17083786" y="3887470"/>
                </a:lnTo>
                <a:lnTo>
                  <a:pt x="17078960" y="3879342"/>
                </a:lnTo>
                <a:cubicBezTo>
                  <a:pt x="17435830" y="3666744"/>
                  <a:pt x="17746219" y="3392932"/>
                  <a:pt x="18060669" y="3115564"/>
                </a:cubicBezTo>
                <a:cubicBezTo>
                  <a:pt x="18141822" y="3043936"/>
                  <a:pt x="18223230" y="2972181"/>
                  <a:pt x="18305780" y="2901061"/>
                </a:cubicBezTo>
                <a:cubicBezTo>
                  <a:pt x="18405602" y="2815209"/>
                  <a:pt x="18507202" y="2729230"/>
                  <a:pt x="18611215" y="2644648"/>
                </a:cubicBezTo>
                <a:lnTo>
                  <a:pt x="18617184" y="2652014"/>
                </a:lnTo>
                <a:lnTo>
                  <a:pt x="18611215" y="2644648"/>
                </a:lnTo>
                <a:cubicBezTo>
                  <a:pt x="20096099" y="1431671"/>
                  <a:pt x="22067646" y="435737"/>
                  <a:pt x="24416004" y="0"/>
                </a:cubicBezTo>
                <a:lnTo>
                  <a:pt x="24419433" y="18669"/>
                </a:lnTo>
                <a:cubicBezTo>
                  <a:pt x="22074378" y="453771"/>
                  <a:pt x="20105751" y="1448308"/>
                  <a:pt x="18623280" y="2659380"/>
                </a:cubicBezTo>
                <a:cubicBezTo>
                  <a:pt x="18519393" y="2743835"/>
                  <a:pt x="18418047" y="2829687"/>
                  <a:pt x="18318226" y="2915412"/>
                </a:cubicBezTo>
                <a:lnTo>
                  <a:pt x="18312003" y="2908173"/>
                </a:lnTo>
                <a:lnTo>
                  <a:pt x="18318226" y="2915412"/>
                </a:lnTo>
                <a:cubicBezTo>
                  <a:pt x="18235803" y="2986405"/>
                  <a:pt x="18154395" y="3058160"/>
                  <a:pt x="18073242" y="3129788"/>
                </a:cubicBezTo>
                <a:cubicBezTo>
                  <a:pt x="17759044" y="3406902"/>
                  <a:pt x="17447387" y="3681984"/>
                  <a:pt x="17088612" y="3895598"/>
                </a:cubicBezTo>
                <a:cubicBezTo>
                  <a:pt x="16815815" y="4058158"/>
                  <a:pt x="16515207" y="4184269"/>
                  <a:pt x="16173704" y="4249293"/>
                </a:cubicBezTo>
                <a:lnTo>
                  <a:pt x="16171926" y="4239895"/>
                </a:lnTo>
                <a:lnTo>
                  <a:pt x="16173704" y="4249293"/>
                </a:lnTo>
                <a:cubicBezTo>
                  <a:pt x="15799054" y="4320540"/>
                  <a:pt x="15393924" y="4295521"/>
                  <a:pt x="15041244" y="4187698"/>
                </a:cubicBezTo>
                <a:cubicBezTo>
                  <a:pt x="14563725" y="4041521"/>
                  <a:pt x="14183614" y="3755517"/>
                  <a:pt x="13815694" y="3384169"/>
                </a:cubicBezTo>
                <a:cubicBezTo>
                  <a:pt x="13775690" y="3343656"/>
                  <a:pt x="13736065" y="3302762"/>
                  <a:pt x="13695934" y="3261360"/>
                </a:cubicBezTo>
                <a:cubicBezTo>
                  <a:pt x="13695426" y="3260852"/>
                  <a:pt x="13694917" y="3260344"/>
                  <a:pt x="13694410" y="3259836"/>
                </a:cubicBezTo>
                <a:cubicBezTo>
                  <a:pt x="13693902" y="3259328"/>
                  <a:pt x="13693393" y="3258820"/>
                  <a:pt x="13692886" y="3258312"/>
                </a:cubicBezTo>
                <a:cubicBezTo>
                  <a:pt x="13424027" y="2979801"/>
                  <a:pt x="13152501" y="2715641"/>
                  <a:pt x="12858877" y="2493899"/>
                </a:cubicBezTo>
                <a:cubicBezTo>
                  <a:pt x="12526137" y="2242566"/>
                  <a:pt x="12153900" y="2026412"/>
                  <a:pt x="11709400" y="1939417"/>
                </a:cubicBezTo>
                <a:lnTo>
                  <a:pt x="11711178" y="1930019"/>
                </a:lnTo>
                <a:lnTo>
                  <a:pt x="11709400" y="1939417"/>
                </a:lnTo>
                <a:cubicBezTo>
                  <a:pt x="11249787" y="1849501"/>
                  <a:pt x="10680192" y="1908683"/>
                  <a:pt x="10257790" y="2156841"/>
                </a:cubicBezTo>
                <a:lnTo>
                  <a:pt x="10252964" y="2148586"/>
                </a:lnTo>
                <a:lnTo>
                  <a:pt x="10257790" y="2156841"/>
                </a:lnTo>
                <a:cubicBezTo>
                  <a:pt x="10198989" y="2191512"/>
                  <a:pt x="10145903" y="2229485"/>
                  <a:pt x="10096754" y="2269871"/>
                </a:cubicBezTo>
                <a:cubicBezTo>
                  <a:pt x="9985629" y="2361057"/>
                  <a:pt x="9894951" y="2463673"/>
                  <a:pt x="9804907" y="2565781"/>
                </a:cubicBezTo>
                <a:cubicBezTo>
                  <a:pt x="9717151" y="2665095"/>
                  <a:pt x="9630029" y="2763901"/>
                  <a:pt x="9525634" y="2849626"/>
                </a:cubicBezTo>
                <a:lnTo>
                  <a:pt x="9519539" y="2842260"/>
                </a:lnTo>
                <a:lnTo>
                  <a:pt x="9525634" y="2849626"/>
                </a:lnTo>
                <a:cubicBezTo>
                  <a:pt x="9182481" y="3131185"/>
                  <a:pt x="8587740" y="3216529"/>
                  <a:pt x="8280400" y="3055620"/>
                </a:cubicBezTo>
                <a:lnTo>
                  <a:pt x="8284844" y="3047238"/>
                </a:lnTo>
                <a:lnTo>
                  <a:pt x="8280400" y="3055620"/>
                </a:lnTo>
                <a:cubicBezTo>
                  <a:pt x="8208009" y="3017774"/>
                  <a:pt x="8153145" y="2972054"/>
                  <a:pt x="8102092" y="2919730"/>
                </a:cubicBezTo>
                <a:cubicBezTo>
                  <a:pt x="8087487" y="2904617"/>
                  <a:pt x="8073643" y="2888869"/>
                  <a:pt x="8060308" y="2872613"/>
                </a:cubicBezTo>
                <a:cubicBezTo>
                  <a:pt x="8015096" y="2816987"/>
                  <a:pt x="7976489" y="2754376"/>
                  <a:pt x="7935214" y="2687193"/>
                </a:cubicBezTo>
                <a:cubicBezTo>
                  <a:pt x="7886318" y="2607945"/>
                  <a:pt x="7833359" y="2522093"/>
                  <a:pt x="7760462" y="2432177"/>
                </a:cubicBezTo>
                <a:lnTo>
                  <a:pt x="7767828" y="2426208"/>
                </a:lnTo>
                <a:lnTo>
                  <a:pt x="7760462" y="2432177"/>
                </a:lnTo>
                <a:cubicBezTo>
                  <a:pt x="7526146" y="2143887"/>
                  <a:pt x="7074789" y="1908683"/>
                  <a:pt x="6703821" y="1801368"/>
                </a:cubicBezTo>
                <a:cubicBezTo>
                  <a:pt x="6635369" y="1781556"/>
                  <a:pt x="6569456" y="1764792"/>
                  <a:pt x="6505575" y="1750822"/>
                </a:cubicBezTo>
                <a:cubicBezTo>
                  <a:pt x="6262370" y="1697736"/>
                  <a:pt x="6029578" y="1675511"/>
                  <a:pt x="5785484" y="1654683"/>
                </a:cubicBezTo>
                <a:cubicBezTo>
                  <a:pt x="5765419" y="1653032"/>
                  <a:pt x="5745353" y="1651254"/>
                  <a:pt x="5725287" y="1649603"/>
                </a:cubicBezTo>
                <a:cubicBezTo>
                  <a:pt x="5704966" y="1647825"/>
                  <a:pt x="5684520" y="1646174"/>
                  <a:pt x="5663946" y="1644396"/>
                </a:cubicBezTo>
                <a:cubicBezTo>
                  <a:pt x="5621909" y="1640840"/>
                  <a:pt x="5578983" y="1637157"/>
                  <a:pt x="5535168" y="1633601"/>
                </a:cubicBezTo>
                <a:cubicBezTo>
                  <a:pt x="5203063" y="1605915"/>
                  <a:pt x="4821174" y="1574165"/>
                  <a:pt x="4398390" y="1493393"/>
                </a:cubicBezTo>
                <a:lnTo>
                  <a:pt x="4400169" y="1483995"/>
                </a:lnTo>
                <a:lnTo>
                  <a:pt x="4398390" y="1493393"/>
                </a:lnTo>
                <a:cubicBezTo>
                  <a:pt x="4002404" y="1417828"/>
                  <a:pt x="3576320" y="1483233"/>
                  <a:pt x="3272916" y="1585214"/>
                </a:cubicBezTo>
                <a:cubicBezTo>
                  <a:pt x="3153663" y="1625346"/>
                  <a:pt x="3047238" y="1674241"/>
                  <a:pt x="2940812" y="1723009"/>
                </a:cubicBezTo>
                <a:cubicBezTo>
                  <a:pt x="2789554" y="1792478"/>
                  <a:pt x="2638806" y="1861693"/>
                  <a:pt x="2453385" y="1904111"/>
                </a:cubicBezTo>
                <a:cubicBezTo>
                  <a:pt x="2066416" y="1992503"/>
                  <a:pt x="1545335" y="1970659"/>
                  <a:pt x="1089660" y="1785366"/>
                </a:cubicBezTo>
                <a:cubicBezTo>
                  <a:pt x="594233" y="1583563"/>
                  <a:pt x="186944" y="1225804"/>
                  <a:pt x="0" y="875919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7"/>
          <p:cNvSpPr/>
          <p:nvPr/>
        </p:nvSpPr>
        <p:spPr>
          <a:xfrm>
            <a:off x="-23762" y="6365202"/>
            <a:ext cx="18309526" cy="3041714"/>
          </a:xfrm>
          <a:custGeom>
            <a:rect b="b" l="l" r="r" t="t"/>
            <a:pathLst>
              <a:path extrusionOk="0" h="4055618" w="24412702">
                <a:moveTo>
                  <a:pt x="16764" y="497840"/>
                </a:moveTo>
                <a:cubicBezTo>
                  <a:pt x="198882" y="833247"/>
                  <a:pt x="591566" y="1185545"/>
                  <a:pt x="1072261" y="1392047"/>
                </a:cubicBezTo>
                <a:cubicBezTo>
                  <a:pt x="1509649" y="1580007"/>
                  <a:pt x="2011553" y="1614424"/>
                  <a:pt x="2386584" y="1545971"/>
                </a:cubicBezTo>
                <a:lnTo>
                  <a:pt x="2388235" y="1555369"/>
                </a:lnTo>
                <a:lnTo>
                  <a:pt x="2386584" y="1545971"/>
                </a:lnTo>
                <a:cubicBezTo>
                  <a:pt x="2566416" y="1513205"/>
                  <a:pt x="2714117" y="1454531"/>
                  <a:pt x="2863723" y="1395095"/>
                </a:cubicBezTo>
                <a:cubicBezTo>
                  <a:pt x="2968625" y="1353439"/>
                  <a:pt x="3074543" y="1311402"/>
                  <a:pt x="3192653" y="1277874"/>
                </a:cubicBezTo>
                <a:lnTo>
                  <a:pt x="3195193" y="1287018"/>
                </a:lnTo>
                <a:lnTo>
                  <a:pt x="3192653" y="1277874"/>
                </a:lnTo>
                <a:cubicBezTo>
                  <a:pt x="3497199" y="1191641"/>
                  <a:pt x="3917315" y="1140968"/>
                  <a:pt x="4307840" y="1215263"/>
                </a:cubicBezTo>
                <a:lnTo>
                  <a:pt x="4306062" y="1224661"/>
                </a:lnTo>
                <a:lnTo>
                  <a:pt x="4307840" y="1215263"/>
                </a:lnTo>
                <a:cubicBezTo>
                  <a:pt x="4778502" y="1304925"/>
                  <a:pt x="5205095" y="1322705"/>
                  <a:pt x="5571236" y="1337945"/>
                </a:cubicBezTo>
                <a:cubicBezTo>
                  <a:pt x="5584698" y="1338453"/>
                  <a:pt x="5598033" y="1339088"/>
                  <a:pt x="5611241" y="1339596"/>
                </a:cubicBezTo>
                <a:lnTo>
                  <a:pt x="5610860" y="1349121"/>
                </a:lnTo>
                <a:lnTo>
                  <a:pt x="5611241" y="1339596"/>
                </a:lnTo>
                <a:cubicBezTo>
                  <a:pt x="5644896" y="1340993"/>
                  <a:pt x="5678424" y="1342263"/>
                  <a:pt x="5711698" y="1343660"/>
                </a:cubicBezTo>
                <a:cubicBezTo>
                  <a:pt x="5744591" y="1344930"/>
                  <a:pt x="5777357" y="1346200"/>
                  <a:pt x="5809869" y="1347597"/>
                </a:cubicBezTo>
                <a:cubicBezTo>
                  <a:pt x="6038850" y="1357122"/>
                  <a:pt x="6261608" y="1369822"/>
                  <a:pt x="6494018" y="1410462"/>
                </a:cubicBezTo>
                <a:cubicBezTo>
                  <a:pt x="6561455" y="1422273"/>
                  <a:pt x="6631051" y="1437005"/>
                  <a:pt x="6703060" y="1455293"/>
                </a:cubicBezTo>
                <a:lnTo>
                  <a:pt x="6700774" y="1464564"/>
                </a:lnTo>
                <a:lnTo>
                  <a:pt x="6703060" y="1455293"/>
                </a:lnTo>
                <a:cubicBezTo>
                  <a:pt x="7093712" y="1553337"/>
                  <a:pt x="7568692" y="1790319"/>
                  <a:pt x="7804658" y="2094738"/>
                </a:cubicBezTo>
                <a:cubicBezTo>
                  <a:pt x="7883779" y="2196846"/>
                  <a:pt x="7936484" y="2295017"/>
                  <a:pt x="7984617" y="2384298"/>
                </a:cubicBezTo>
                <a:cubicBezTo>
                  <a:pt x="8025384" y="2460117"/>
                  <a:pt x="8062722" y="2529332"/>
                  <a:pt x="8109839" y="2590292"/>
                </a:cubicBezTo>
                <a:cubicBezTo>
                  <a:pt x="8114792" y="2596769"/>
                  <a:pt x="8119999" y="2603119"/>
                  <a:pt x="8125206" y="2609342"/>
                </a:cubicBezTo>
                <a:cubicBezTo>
                  <a:pt x="8172196" y="2665476"/>
                  <a:pt x="8223123" y="2714498"/>
                  <a:pt x="8292973" y="2756408"/>
                </a:cubicBezTo>
                <a:cubicBezTo>
                  <a:pt x="8590661" y="2934843"/>
                  <a:pt x="9202928" y="2866517"/>
                  <a:pt x="9560687" y="2588387"/>
                </a:cubicBezTo>
                <a:lnTo>
                  <a:pt x="9566529" y="2595880"/>
                </a:lnTo>
                <a:lnTo>
                  <a:pt x="9560687" y="2588387"/>
                </a:lnTo>
                <a:cubicBezTo>
                  <a:pt x="9667748" y="2505202"/>
                  <a:pt x="9757664" y="2407920"/>
                  <a:pt x="9849485" y="2308606"/>
                </a:cubicBezTo>
                <a:cubicBezTo>
                  <a:pt x="9943719" y="2206625"/>
                  <a:pt x="10039985" y="2102485"/>
                  <a:pt x="10158095" y="2010664"/>
                </a:cubicBezTo>
                <a:cubicBezTo>
                  <a:pt x="10202672" y="1975993"/>
                  <a:pt x="10250297" y="1943100"/>
                  <a:pt x="10302240" y="1912747"/>
                </a:cubicBezTo>
                <a:cubicBezTo>
                  <a:pt x="10726801" y="1665097"/>
                  <a:pt x="11289919" y="1597279"/>
                  <a:pt x="11750421" y="1675384"/>
                </a:cubicBezTo>
                <a:cubicBezTo>
                  <a:pt x="12194794" y="1750695"/>
                  <a:pt x="12573635" y="1954276"/>
                  <a:pt x="12911455" y="2194814"/>
                </a:cubicBezTo>
                <a:cubicBezTo>
                  <a:pt x="13210413" y="2407920"/>
                  <a:pt x="13485876" y="2665603"/>
                  <a:pt x="13750418" y="2942717"/>
                </a:cubicBezTo>
                <a:lnTo>
                  <a:pt x="13743559" y="2949321"/>
                </a:lnTo>
                <a:lnTo>
                  <a:pt x="13750418" y="2942717"/>
                </a:lnTo>
                <a:cubicBezTo>
                  <a:pt x="13766038" y="2959100"/>
                  <a:pt x="13781659" y="2975356"/>
                  <a:pt x="13797026" y="2991485"/>
                </a:cubicBezTo>
                <a:cubicBezTo>
                  <a:pt x="13812392" y="3007487"/>
                  <a:pt x="13827633" y="3023489"/>
                  <a:pt x="13842745" y="3039364"/>
                </a:cubicBezTo>
                <a:cubicBezTo>
                  <a:pt x="13851890" y="3048889"/>
                  <a:pt x="13860907" y="3058287"/>
                  <a:pt x="13870051" y="3067812"/>
                </a:cubicBezTo>
                <a:lnTo>
                  <a:pt x="13863192" y="3074416"/>
                </a:lnTo>
                <a:lnTo>
                  <a:pt x="13870051" y="3067812"/>
                </a:lnTo>
                <a:cubicBezTo>
                  <a:pt x="14226286" y="3436747"/>
                  <a:pt x="14577187" y="3727450"/>
                  <a:pt x="15031467" y="3884295"/>
                </a:cubicBezTo>
                <a:lnTo>
                  <a:pt x="15028417" y="3893312"/>
                </a:lnTo>
                <a:lnTo>
                  <a:pt x="15031467" y="3884295"/>
                </a:lnTo>
                <a:cubicBezTo>
                  <a:pt x="15367635" y="4000373"/>
                  <a:pt x="15759938" y="4036187"/>
                  <a:pt x="16127730" y="3978529"/>
                </a:cubicBezTo>
                <a:lnTo>
                  <a:pt x="16129254" y="3987927"/>
                </a:lnTo>
                <a:lnTo>
                  <a:pt x="16127730" y="3978529"/>
                </a:lnTo>
                <a:cubicBezTo>
                  <a:pt x="16462502" y="3925951"/>
                  <a:pt x="16761967" y="3813175"/>
                  <a:pt x="17036034" y="3663696"/>
                </a:cubicBezTo>
                <a:cubicBezTo>
                  <a:pt x="17403317" y="3463417"/>
                  <a:pt x="17725770" y="3199765"/>
                  <a:pt x="18053050" y="2932176"/>
                </a:cubicBezTo>
                <a:cubicBezTo>
                  <a:pt x="18130774" y="2868549"/>
                  <a:pt x="18208879" y="2804795"/>
                  <a:pt x="18287872" y="2741549"/>
                </a:cubicBezTo>
                <a:cubicBezTo>
                  <a:pt x="18389727" y="2660015"/>
                  <a:pt x="18493486" y="2578227"/>
                  <a:pt x="18599150" y="2497709"/>
                </a:cubicBezTo>
                <a:lnTo>
                  <a:pt x="18604865" y="2505329"/>
                </a:lnTo>
                <a:lnTo>
                  <a:pt x="18599150" y="2497709"/>
                </a:lnTo>
                <a:cubicBezTo>
                  <a:pt x="20110831" y="1344422"/>
                  <a:pt x="22082506" y="403733"/>
                  <a:pt x="24409400" y="0"/>
                </a:cubicBezTo>
                <a:lnTo>
                  <a:pt x="24412702" y="18796"/>
                </a:lnTo>
                <a:cubicBezTo>
                  <a:pt x="22088983" y="422021"/>
                  <a:pt x="20119975" y="1361313"/>
                  <a:pt x="18610961" y="2512949"/>
                </a:cubicBezTo>
                <a:cubicBezTo>
                  <a:pt x="18505424" y="2593467"/>
                  <a:pt x="18401791" y="2675001"/>
                  <a:pt x="18300065" y="2756535"/>
                </a:cubicBezTo>
                <a:lnTo>
                  <a:pt x="18294095" y="2749042"/>
                </a:lnTo>
                <a:lnTo>
                  <a:pt x="18300065" y="2756535"/>
                </a:lnTo>
                <a:cubicBezTo>
                  <a:pt x="18221197" y="2819654"/>
                  <a:pt x="18143219" y="2883408"/>
                  <a:pt x="18065368" y="2947035"/>
                </a:cubicBezTo>
                <a:cubicBezTo>
                  <a:pt x="17738343" y="3214497"/>
                  <a:pt x="17414493" y="3479419"/>
                  <a:pt x="17045432" y="3680587"/>
                </a:cubicBezTo>
                <a:lnTo>
                  <a:pt x="17040860" y="3672205"/>
                </a:lnTo>
                <a:lnTo>
                  <a:pt x="17045432" y="3680587"/>
                </a:lnTo>
                <a:cubicBezTo>
                  <a:pt x="16769715" y="3830955"/>
                  <a:pt x="16468218" y="3944620"/>
                  <a:pt x="16131032" y="3997452"/>
                </a:cubicBezTo>
                <a:cubicBezTo>
                  <a:pt x="15760193" y="4055618"/>
                  <a:pt x="15364714" y="4019423"/>
                  <a:pt x="15025496" y="3902456"/>
                </a:cubicBezTo>
                <a:cubicBezTo>
                  <a:pt x="14566900" y="3744087"/>
                  <a:pt x="14213586" y="3450971"/>
                  <a:pt x="13856589" y="3081147"/>
                </a:cubicBezTo>
                <a:cubicBezTo>
                  <a:pt x="13847444" y="3071749"/>
                  <a:pt x="13838428" y="3062224"/>
                  <a:pt x="13829284" y="3052699"/>
                </a:cubicBezTo>
                <a:cubicBezTo>
                  <a:pt x="13814043" y="3036824"/>
                  <a:pt x="13798804" y="3020822"/>
                  <a:pt x="13783437" y="3004693"/>
                </a:cubicBezTo>
                <a:cubicBezTo>
                  <a:pt x="13767942" y="2988437"/>
                  <a:pt x="13752449" y="2972181"/>
                  <a:pt x="13736828" y="2955925"/>
                </a:cubicBezTo>
                <a:cubicBezTo>
                  <a:pt x="13472794" y="2679319"/>
                  <a:pt x="13198220" y="2422525"/>
                  <a:pt x="12900660" y="2210435"/>
                </a:cubicBezTo>
                <a:lnTo>
                  <a:pt x="12906248" y="2202688"/>
                </a:lnTo>
                <a:lnTo>
                  <a:pt x="12900660" y="2210435"/>
                </a:lnTo>
                <a:cubicBezTo>
                  <a:pt x="12564237" y="1970786"/>
                  <a:pt x="12188063" y="1768983"/>
                  <a:pt x="11747500" y="1694307"/>
                </a:cubicBezTo>
                <a:lnTo>
                  <a:pt x="11749151" y="1684909"/>
                </a:lnTo>
                <a:lnTo>
                  <a:pt x="11747500" y="1694307"/>
                </a:lnTo>
                <a:cubicBezTo>
                  <a:pt x="11290554" y="1616837"/>
                  <a:pt x="10732134" y="1684401"/>
                  <a:pt x="10312019" y="1929384"/>
                </a:cubicBezTo>
                <a:lnTo>
                  <a:pt x="10307193" y="1921129"/>
                </a:lnTo>
                <a:lnTo>
                  <a:pt x="10312019" y="1929384"/>
                </a:lnTo>
                <a:cubicBezTo>
                  <a:pt x="10260965" y="1959356"/>
                  <a:pt x="10213975" y="1991741"/>
                  <a:pt x="10170033" y="2025904"/>
                </a:cubicBezTo>
                <a:cubicBezTo>
                  <a:pt x="10053320" y="2116582"/>
                  <a:pt x="9958196" y="2219579"/>
                  <a:pt x="9863709" y="2321687"/>
                </a:cubicBezTo>
                <a:cubicBezTo>
                  <a:pt x="9772015" y="2420874"/>
                  <a:pt x="9681083" y="2519299"/>
                  <a:pt x="9572625" y="2603627"/>
                </a:cubicBezTo>
                <a:cubicBezTo>
                  <a:pt x="9210294" y="2885313"/>
                  <a:pt x="8589391" y="2956306"/>
                  <a:pt x="8283447" y="2772918"/>
                </a:cubicBezTo>
                <a:lnTo>
                  <a:pt x="8288401" y="2764790"/>
                </a:lnTo>
                <a:lnTo>
                  <a:pt x="8283447" y="2772918"/>
                </a:lnTo>
                <a:cubicBezTo>
                  <a:pt x="8211312" y="2729738"/>
                  <a:pt x="8158733" y="2679065"/>
                  <a:pt x="8110855" y="2621788"/>
                </a:cubicBezTo>
                <a:lnTo>
                  <a:pt x="8118221" y="2615692"/>
                </a:lnTo>
                <a:lnTo>
                  <a:pt x="8110855" y="2621788"/>
                </a:lnTo>
                <a:cubicBezTo>
                  <a:pt x="8105394" y="2615311"/>
                  <a:pt x="8100187" y="2608834"/>
                  <a:pt x="8095107" y="2602103"/>
                </a:cubicBezTo>
                <a:cubicBezTo>
                  <a:pt x="8046846" y="2539746"/>
                  <a:pt x="8008874" y="2469134"/>
                  <a:pt x="7968107" y="2393569"/>
                </a:cubicBezTo>
                <a:cubicBezTo>
                  <a:pt x="7919974" y="2304161"/>
                  <a:pt x="7867904" y="2207260"/>
                  <a:pt x="7789799" y="2106549"/>
                </a:cubicBezTo>
                <a:lnTo>
                  <a:pt x="7797292" y="2100707"/>
                </a:lnTo>
                <a:lnTo>
                  <a:pt x="7789799" y="2106549"/>
                </a:lnTo>
                <a:cubicBezTo>
                  <a:pt x="7557516" y="1806829"/>
                  <a:pt x="7087234" y="1571371"/>
                  <a:pt x="6698615" y="1473835"/>
                </a:cubicBezTo>
                <a:cubicBezTo>
                  <a:pt x="6627114" y="1455801"/>
                  <a:pt x="6557899" y="1441069"/>
                  <a:pt x="6490970" y="1429385"/>
                </a:cubicBezTo>
                <a:lnTo>
                  <a:pt x="6492621" y="1419987"/>
                </a:lnTo>
                <a:lnTo>
                  <a:pt x="6490970" y="1429385"/>
                </a:lnTo>
                <a:cubicBezTo>
                  <a:pt x="6259703" y="1388999"/>
                  <a:pt x="6038215" y="1376299"/>
                  <a:pt x="5809234" y="1366774"/>
                </a:cubicBezTo>
                <a:cubicBezTo>
                  <a:pt x="5776722" y="1365377"/>
                  <a:pt x="5743956" y="1364107"/>
                  <a:pt x="5711063" y="1362837"/>
                </a:cubicBezTo>
                <a:cubicBezTo>
                  <a:pt x="5677789" y="1361567"/>
                  <a:pt x="5644261" y="1360170"/>
                  <a:pt x="5610606" y="1358773"/>
                </a:cubicBezTo>
                <a:cubicBezTo>
                  <a:pt x="5597398" y="1358265"/>
                  <a:pt x="5583936" y="1357630"/>
                  <a:pt x="5570601" y="1357122"/>
                </a:cubicBezTo>
                <a:cubicBezTo>
                  <a:pt x="5204460" y="1341882"/>
                  <a:pt x="4776597" y="1324102"/>
                  <a:pt x="4304411" y="1234186"/>
                </a:cubicBezTo>
                <a:cubicBezTo>
                  <a:pt x="3917442" y="1160526"/>
                  <a:pt x="3500501" y="1210691"/>
                  <a:pt x="3197987" y="1296416"/>
                </a:cubicBezTo>
                <a:cubicBezTo>
                  <a:pt x="3080893" y="1329563"/>
                  <a:pt x="2975864" y="1371219"/>
                  <a:pt x="2870835" y="1413002"/>
                </a:cubicBezTo>
                <a:cubicBezTo>
                  <a:pt x="2721229" y="1472311"/>
                  <a:pt x="2572004" y="1531620"/>
                  <a:pt x="2390013" y="1564894"/>
                </a:cubicBezTo>
                <a:cubicBezTo>
                  <a:pt x="2011553" y="1633855"/>
                  <a:pt x="1505712" y="1599184"/>
                  <a:pt x="1064768" y="1409700"/>
                </a:cubicBezTo>
                <a:lnTo>
                  <a:pt x="1068578" y="1400937"/>
                </a:lnTo>
                <a:lnTo>
                  <a:pt x="1064768" y="1409700"/>
                </a:lnTo>
                <a:cubicBezTo>
                  <a:pt x="580898" y="1201801"/>
                  <a:pt x="184531" y="846836"/>
                  <a:pt x="0" y="5069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7"/>
          <p:cNvSpPr/>
          <p:nvPr/>
        </p:nvSpPr>
        <p:spPr>
          <a:xfrm>
            <a:off x="-19210" y="6507908"/>
            <a:ext cx="18304765" cy="2842640"/>
          </a:xfrm>
          <a:custGeom>
            <a:rect b="b" l="l" r="r" t="t"/>
            <a:pathLst>
              <a:path extrusionOk="0" h="3790188" w="24406352">
                <a:moveTo>
                  <a:pt x="16764" y="128270"/>
                </a:moveTo>
                <a:cubicBezTo>
                  <a:pt x="196342" y="453771"/>
                  <a:pt x="578485" y="803275"/>
                  <a:pt x="1047623" y="1016254"/>
                </a:cubicBezTo>
                <a:cubicBezTo>
                  <a:pt x="1470406" y="1208151"/>
                  <a:pt x="1957324" y="1255522"/>
                  <a:pt x="2324100" y="1206373"/>
                </a:cubicBezTo>
                <a:lnTo>
                  <a:pt x="2325370" y="1215771"/>
                </a:lnTo>
                <a:lnTo>
                  <a:pt x="2324100" y="1206373"/>
                </a:lnTo>
                <a:cubicBezTo>
                  <a:pt x="2501011" y="1182624"/>
                  <a:pt x="2647569" y="1133856"/>
                  <a:pt x="2796032" y="1084326"/>
                </a:cubicBezTo>
                <a:cubicBezTo>
                  <a:pt x="2899283" y="1049909"/>
                  <a:pt x="3003423" y="1015238"/>
                  <a:pt x="3118866" y="988695"/>
                </a:cubicBezTo>
                <a:lnTo>
                  <a:pt x="3121025" y="997966"/>
                </a:lnTo>
                <a:lnTo>
                  <a:pt x="3118866" y="988695"/>
                </a:lnTo>
                <a:cubicBezTo>
                  <a:pt x="3422777" y="918972"/>
                  <a:pt x="3832987" y="883793"/>
                  <a:pt x="4213987" y="956056"/>
                </a:cubicBezTo>
                <a:lnTo>
                  <a:pt x="4212209" y="965454"/>
                </a:lnTo>
                <a:lnTo>
                  <a:pt x="4213987" y="956056"/>
                </a:lnTo>
                <a:cubicBezTo>
                  <a:pt x="4712716" y="1050671"/>
                  <a:pt x="5168646" y="1060069"/>
                  <a:pt x="5557139" y="1053846"/>
                </a:cubicBezTo>
                <a:lnTo>
                  <a:pt x="5557266" y="1063371"/>
                </a:lnTo>
                <a:lnTo>
                  <a:pt x="5557139" y="1053846"/>
                </a:lnTo>
                <a:cubicBezTo>
                  <a:pt x="5870321" y="1048766"/>
                  <a:pt x="6165596" y="1046226"/>
                  <a:pt x="6478905" y="1088644"/>
                </a:cubicBezTo>
                <a:cubicBezTo>
                  <a:pt x="6549517" y="1098296"/>
                  <a:pt x="6622415" y="1110996"/>
                  <a:pt x="6697599" y="1127379"/>
                </a:cubicBezTo>
                <a:lnTo>
                  <a:pt x="6695567" y="1136650"/>
                </a:lnTo>
                <a:lnTo>
                  <a:pt x="6697599" y="1127379"/>
                </a:lnTo>
                <a:cubicBezTo>
                  <a:pt x="7105777" y="1215771"/>
                  <a:pt x="7600315" y="1452753"/>
                  <a:pt x="7834503" y="1769364"/>
                </a:cubicBezTo>
                <a:cubicBezTo>
                  <a:pt x="7917815" y="1882013"/>
                  <a:pt x="7968488" y="1990979"/>
                  <a:pt x="8014716" y="2090293"/>
                </a:cubicBezTo>
                <a:cubicBezTo>
                  <a:pt x="8052689" y="2171827"/>
                  <a:pt x="8087487" y="2246503"/>
                  <a:pt x="8134858" y="2312416"/>
                </a:cubicBezTo>
                <a:cubicBezTo>
                  <a:pt x="8178546" y="2373376"/>
                  <a:pt x="8227568" y="2427351"/>
                  <a:pt x="8296783" y="2474341"/>
                </a:cubicBezTo>
                <a:lnTo>
                  <a:pt x="8291449" y="2482215"/>
                </a:lnTo>
                <a:lnTo>
                  <a:pt x="8296783" y="2474341"/>
                </a:lnTo>
                <a:cubicBezTo>
                  <a:pt x="8592820" y="2674366"/>
                  <a:pt x="9230487" y="2620391"/>
                  <a:pt x="9607931" y="2342134"/>
                </a:cubicBezTo>
                <a:cubicBezTo>
                  <a:pt x="9719183" y="2260219"/>
                  <a:pt x="9812909" y="2163445"/>
                  <a:pt x="9908667" y="2064385"/>
                </a:cubicBezTo>
                <a:cubicBezTo>
                  <a:pt x="10007346" y="1962404"/>
                  <a:pt x="10108184" y="1858264"/>
                  <a:pt x="10231882" y="1767078"/>
                </a:cubicBezTo>
                <a:cubicBezTo>
                  <a:pt x="10270871" y="1738376"/>
                  <a:pt x="10312146" y="1710944"/>
                  <a:pt x="10356469" y="1685163"/>
                </a:cubicBezTo>
                <a:cubicBezTo>
                  <a:pt x="10778236" y="1440942"/>
                  <a:pt x="11330051" y="1364361"/>
                  <a:pt x="11787759" y="1429893"/>
                </a:cubicBezTo>
                <a:lnTo>
                  <a:pt x="11786362" y="1439291"/>
                </a:lnTo>
                <a:lnTo>
                  <a:pt x="11787759" y="1429893"/>
                </a:lnTo>
                <a:cubicBezTo>
                  <a:pt x="12227687" y="1492885"/>
                  <a:pt x="12610719" y="1681734"/>
                  <a:pt x="12952349" y="1910969"/>
                </a:cubicBezTo>
                <a:cubicBezTo>
                  <a:pt x="13255497" y="2114423"/>
                  <a:pt x="13534136" y="2364740"/>
                  <a:pt x="13793978" y="2640330"/>
                </a:cubicBezTo>
                <a:lnTo>
                  <a:pt x="13786994" y="2646807"/>
                </a:lnTo>
                <a:lnTo>
                  <a:pt x="13793851" y="2640203"/>
                </a:lnTo>
                <a:cubicBezTo>
                  <a:pt x="13828394" y="2676779"/>
                  <a:pt x="13862177" y="2712974"/>
                  <a:pt x="13895832" y="2748788"/>
                </a:cubicBezTo>
                <a:cubicBezTo>
                  <a:pt x="13900785" y="2754122"/>
                  <a:pt x="13905738" y="2759456"/>
                  <a:pt x="13910819" y="2764790"/>
                </a:cubicBezTo>
                <a:lnTo>
                  <a:pt x="13903833" y="2771267"/>
                </a:lnTo>
                <a:lnTo>
                  <a:pt x="13910819" y="2764790"/>
                </a:lnTo>
                <a:cubicBezTo>
                  <a:pt x="14256512" y="3132582"/>
                  <a:pt x="14580617" y="3430143"/>
                  <a:pt x="15016353" y="3599053"/>
                </a:cubicBezTo>
                <a:cubicBezTo>
                  <a:pt x="15338806" y="3724021"/>
                  <a:pt x="15721838" y="3771011"/>
                  <a:pt x="16085567" y="3726434"/>
                </a:cubicBezTo>
                <a:lnTo>
                  <a:pt x="16086709" y="3735832"/>
                </a:lnTo>
                <a:lnTo>
                  <a:pt x="16085567" y="3726434"/>
                </a:lnTo>
                <a:cubicBezTo>
                  <a:pt x="16416401" y="3685794"/>
                  <a:pt x="16716756" y="3585337"/>
                  <a:pt x="16993744" y="3448050"/>
                </a:cubicBezTo>
                <a:lnTo>
                  <a:pt x="16997934" y="3456559"/>
                </a:lnTo>
                <a:lnTo>
                  <a:pt x="16993744" y="3448050"/>
                </a:lnTo>
                <a:cubicBezTo>
                  <a:pt x="17372457" y="3260217"/>
                  <a:pt x="17708246" y="3006344"/>
                  <a:pt x="18049495" y="2748153"/>
                </a:cubicBezTo>
                <a:cubicBezTo>
                  <a:pt x="18122772" y="2692781"/>
                  <a:pt x="18196306" y="2637155"/>
                  <a:pt x="18270601" y="2581910"/>
                </a:cubicBezTo>
                <a:lnTo>
                  <a:pt x="18276317" y="2589530"/>
                </a:lnTo>
                <a:lnTo>
                  <a:pt x="18270601" y="2581910"/>
                </a:lnTo>
                <a:cubicBezTo>
                  <a:pt x="18374614" y="2504567"/>
                  <a:pt x="18480278" y="2426970"/>
                  <a:pt x="18587974" y="2350643"/>
                </a:cubicBezTo>
                <a:lnTo>
                  <a:pt x="18593435" y="2358390"/>
                </a:lnTo>
                <a:lnTo>
                  <a:pt x="18587974" y="2350643"/>
                </a:lnTo>
                <a:cubicBezTo>
                  <a:pt x="20125818" y="1257173"/>
                  <a:pt x="22097872" y="371856"/>
                  <a:pt x="24403304" y="0"/>
                </a:cubicBezTo>
                <a:lnTo>
                  <a:pt x="24406352" y="18796"/>
                </a:lnTo>
                <a:cubicBezTo>
                  <a:pt x="22103970" y="390144"/>
                  <a:pt x="20134580" y="1274318"/>
                  <a:pt x="18598895" y="2366264"/>
                </a:cubicBezTo>
                <a:cubicBezTo>
                  <a:pt x="18491454" y="2442591"/>
                  <a:pt x="18385790" y="2520061"/>
                  <a:pt x="18281904" y="2597277"/>
                </a:cubicBezTo>
                <a:cubicBezTo>
                  <a:pt x="18207736" y="2652395"/>
                  <a:pt x="18134203" y="2708021"/>
                  <a:pt x="18060924" y="2763393"/>
                </a:cubicBezTo>
                <a:cubicBezTo>
                  <a:pt x="17719802" y="3021330"/>
                  <a:pt x="17382743" y="3276346"/>
                  <a:pt x="17002125" y="3465068"/>
                </a:cubicBezTo>
                <a:cubicBezTo>
                  <a:pt x="16723614" y="3603117"/>
                  <a:pt x="16421100" y="3704336"/>
                  <a:pt x="16087852" y="3745230"/>
                </a:cubicBezTo>
                <a:cubicBezTo>
                  <a:pt x="15721203" y="3790188"/>
                  <a:pt x="15334995" y="3742944"/>
                  <a:pt x="15009494" y="3616706"/>
                </a:cubicBezTo>
                <a:lnTo>
                  <a:pt x="15012924" y="3607816"/>
                </a:lnTo>
                <a:lnTo>
                  <a:pt x="15009494" y="3616706"/>
                </a:lnTo>
                <a:cubicBezTo>
                  <a:pt x="14569568" y="3446272"/>
                  <a:pt x="14242922" y="3145917"/>
                  <a:pt x="13896975" y="2777744"/>
                </a:cubicBezTo>
                <a:cubicBezTo>
                  <a:pt x="13892021" y="2772410"/>
                  <a:pt x="13887068" y="2767076"/>
                  <a:pt x="13881989" y="2761742"/>
                </a:cubicBezTo>
                <a:cubicBezTo>
                  <a:pt x="13848461" y="2725801"/>
                  <a:pt x="13814552" y="2689606"/>
                  <a:pt x="13780135" y="2653157"/>
                </a:cubicBezTo>
                <a:cubicBezTo>
                  <a:pt x="13520928" y="2378202"/>
                  <a:pt x="13243433" y="2129028"/>
                  <a:pt x="12941681" y="1926590"/>
                </a:cubicBezTo>
                <a:lnTo>
                  <a:pt x="12947015" y="1918716"/>
                </a:lnTo>
                <a:lnTo>
                  <a:pt x="12941681" y="1926590"/>
                </a:lnTo>
                <a:cubicBezTo>
                  <a:pt x="12601448" y="1698371"/>
                  <a:pt x="12221083" y="1511046"/>
                  <a:pt x="11784965" y="1448562"/>
                </a:cubicBezTo>
                <a:cubicBezTo>
                  <a:pt x="11330813" y="1383538"/>
                  <a:pt x="10783443" y="1459738"/>
                  <a:pt x="10365994" y="1701419"/>
                </a:cubicBezTo>
                <a:lnTo>
                  <a:pt x="10361168" y="1693164"/>
                </a:lnTo>
                <a:lnTo>
                  <a:pt x="10365994" y="1701419"/>
                </a:lnTo>
                <a:cubicBezTo>
                  <a:pt x="10322433" y="1726692"/>
                  <a:pt x="10281666" y="1753870"/>
                  <a:pt x="10243184" y="1782191"/>
                </a:cubicBezTo>
                <a:cubicBezTo>
                  <a:pt x="10120884" y="1872234"/>
                  <a:pt x="10021189" y="1975358"/>
                  <a:pt x="9922256" y="2077466"/>
                </a:cubicBezTo>
                <a:cubicBezTo>
                  <a:pt x="9826625" y="2176272"/>
                  <a:pt x="9731883" y="2274189"/>
                  <a:pt x="9619107" y="2357247"/>
                </a:cubicBezTo>
                <a:lnTo>
                  <a:pt x="9613519" y="2349627"/>
                </a:lnTo>
                <a:lnTo>
                  <a:pt x="9619234" y="2357247"/>
                </a:lnTo>
                <a:cubicBezTo>
                  <a:pt x="9237345" y="2638806"/>
                  <a:pt x="8590660" y="2695702"/>
                  <a:pt x="8286115" y="2489835"/>
                </a:cubicBezTo>
                <a:cubicBezTo>
                  <a:pt x="8214614" y="2441321"/>
                  <a:pt x="8164068" y="2385568"/>
                  <a:pt x="8119364" y="2323338"/>
                </a:cubicBezTo>
                <a:lnTo>
                  <a:pt x="8127110" y="2317750"/>
                </a:lnTo>
                <a:lnTo>
                  <a:pt x="8119364" y="2323338"/>
                </a:lnTo>
                <a:cubicBezTo>
                  <a:pt x="8070850" y="2255774"/>
                  <a:pt x="8035290" y="2179320"/>
                  <a:pt x="7997444" y="2098040"/>
                </a:cubicBezTo>
                <a:cubicBezTo>
                  <a:pt x="7951216" y="1998726"/>
                  <a:pt x="7901178" y="1891284"/>
                  <a:pt x="7819135" y="1780413"/>
                </a:cubicBezTo>
                <a:lnTo>
                  <a:pt x="7826756" y="1774698"/>
                </a:lnTo>
                <a:lnTo>
                  <a:pt x="7819135" y="1780413"/>
                </a:lnTo>
                <a:cubicBezTo>
                  <a:pt x="7588884" y="1469009"/>
                  <a:pt x="7099554" y="1233551"/>
                  <a:pt x="6693534" y="1145667"/>
                </a:cubicBezTo>
                <a:cubicBezTo>
                  <a:pt x="6618859" y="1129411"/>
                  <a:pt x="6546469" y="1116838"/>
                  <a:pt x="6476238" y="1107186"/>
                </a:cubicBezTo>
                <a:lnTo>
                  <a:pt x="6477508" y="1097788"/>
                </a:lnTo>
                <a:lnTo>
                  <a:pt x="6476238" y="1107186"/>
                </a:lnTo>
                <a:cubicBezTo>
                  <a:pt x="6164580" y="1064895"/>
                  <a:pt x="5870575" y="1067562"/>
                  <a:pt x="5557393" y="1072515"/>
                </a:cubicBezTo>
                <a:cubicBezTo>
                  <a:pt x="5168392" y="1078738"/>
                  <a:pt x="4711065" y="1069340"/>
                  <a:pt x="4210431" y="974344"/>
                </a:cubicBezTo>
                <a:cubicBezTo>
                  <a:pt x="3832606" y="902589"/>
                  <a:pt x="3425190" y="937514"/>
                  <a:pt x="3123057" y="1006856"/>
                </a:cubicBezTo>
                <a:cubicBezTo>
                  <a:pt x="3008630" y="1033145"/>
                  <a:pt x="2905379" y="1067562"/>
                  <a:pt x="2802001" y="1101979"/>
                </a:cubicBezTo>
                <a:cubicBezTo>
                  <a:pt x="2653665" y="1151382"/>
                  <a:pt x="2505456" y="1200785"/>
                  <a:pt x="2326513" y="1224788"/>
                </a:cubicBezTo>
                <a:cubicBezTo>
                  <a:pt x="1956435" y="1274445"/>
                  <a:pt x="1465961" y="1226693"/>
                  <a:pt x="1039622" y="1033145"/>
                </a:cubicBezTo>
                <a:lnTo>
                  <a:pt x="1043559" y="1024509"/>
                </a:lnTo>
                <a:lnTo>
                  <a:pt x="1039622" y="1033145"/>
                </a:lnTo>
                <a:cubicBezTo>
                  <a:pt x="567563" y="819277"/>
                  <a:pt x="181991" y="467233"/>
                  <a:pt x="0" y="137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7"/>
          <p:cNvSpPr/>
          <p:nvPr/>
        </p:nvSpPr>
        <p:spPr>
          <a:xfrm>
            <a:off x="-14561" y="6469409"/>
            <a:ext cx="18299906" cy="2824829"/>
          </a:xfrm>
          <a:custGeom>
            <a:rect b="b" l="l" r="r" t="t"/>
            <a:pathLst>
              <a:path extrusionOk="0" h="3766439" w="24399875">
                <a:moveTo>
                  <a:pt x="16510" y="0"/>
                </a:moveTo>
                <a:cubicBezTo>
                  <a:pt x="193802" y="315976"/>
                  <a:pt x="565150" y="662305"/>
                  <a:pt x="1022731" y="882015"/>
                </a:cubicBezTo>
                <a:lnTo>
                  <a:pt x="1018667" y="890651"/>
                </a:lnTo>
                <a:lnTo>
                  <a:pt x="1022731" y="882015"/>
                </a:lnTo>
                <a:cubicBezTo>
                  <a:pt x="1431290" y="1077849"/>
                  <a:pt x="1902841" y="1138174"/>
                  <a:pt x="2261616" y="1108202"/>
                </a:cubicBezTo>
                <a:lnTo>
                  <a:pt x="2262378" y="1117727"/>
                </a:lnTo>
                <a:lnTo>
                  <a:pt x="2261616" y="1108202"/>
                </a:lnTo>
                <a:cubicBezTo>
                  <a:pt x="2435987" y="1093597"/>
                  <a:pt x="2581910" y="1054481"/>
                  <a:pt x="2729484" y="1014984"/>
                </a:cubicBezTo>
                <a:cubicBezTo>
                  <a:pt x="2830703" y="987806"/>
                  <a:pt x="2932811" y="960501"/>
                  <a:pt x="3044825" y="940943"/>
                </a:cubicBezTo>
                <a:lnTo>
                  <a:pt x="3046476" y="950341"/>
                </a:lnTo>
                <a:lnTo>
                  <a:pt x="3044825" y="940943"/>
                </a:lnTo>
                <a:cubicBezTo>
                  <a:pt x="3348228" y="887984"/>
                  <a:pt x="3748405" y="867791"/>
                  <a:pt x="4119753" y="938149"/>
                </a:cubicBezTo>
                <a:cubicBezTo>
                  <a:pt x="4629150" y="1034542"/>
                  <a:pt x="5100193" y="1024255"/>
                  <a:pt x="5502910" y="1009396"/>
                </a:cubicBezTo>
                <a:cubicBezTo>
                  <a:pt x="5555615" y="1007491"/>
                  <a:pt x="5607812" y="1005205"/>
                  <a:pt x="5659755" y="1003046"/>
                </a:cubicBezTo>
                <a:cubicBezTo>
                  <a:pt x="5711063" y="1000887"/>
                  <a:pt x="5762117" y="998728"/>
                  <a:pt x="5813044" y="996823"/>
                </a:cubicBezTo>
                <a:cubicBezTo>
                  <a:pt x="6028182" y="988949"/>
                  <a:pt x="6241161" y="985901"/>
                  <a:pt x="6463030" y="1008126"/>
                </a:cubicBezTo>
                <a:cubicBezTo>
                  <a:pt x="6536944" y="1015492"/>
                  <a:pt x="6613017" y="1026160"/>
                  <a:pt x="6691503" y="1040765"/>
                </a:cubicBezTo>
                <a:lnTo>
                  <a:pt x="6689725" y="1050163"/>
                </a:lnTo>
                <a:lnTo>
                  <a:pt x="6691503" y="1040765"/>
                </a:lnTo>
                <a:cubicBezTo>
                  <a:pt x="7117207" y="1119378"/>
                  <a:pt x="7631557" y="1356487"/>
                  <a:pt x="7863840" y="1685290"/>
                </a:cubicBezTo>
                <a:lnTo>
                  <a:pt x="7856093" y="1690751"/>
                </a:lnTo>
                <a:lnTo>
                  <a:pt x="7863840" y="1685290"/>
                </a:lnTo>
                <a:cubicBezTo>
                  <a:pt x="7950327" y="1807464"/>
                  <a:pt x="7997698" y="1926590"/>
                  <a:pt x="8041005" y="2035302"/>
                </a:cubicBezTo>
                <a:cubicBezTo>
                  <a:pt x="8073009" y="2115693"/>
                  <a:pt x="8102727" y="2189988"/>
                  <a:pt x="8144129" y="2256790"/>
                </a:cubicBezTo>
                <a:cubicBezTo>
                  <a:pt x="8184896" y="2322576"/>
                  <a:pt x="8231632" y="2381504"/>
                  <a:pt x="8300339" y="2433447"/>
                </a:cubicBezTo>
                <a:lnTo>
                  <a:pt x="8294624" y="2441067"/>
                </a:lnTo>
                <a:lnTo>
                  <a:pt x="8300339" y="2433447"/>
                </a:lnTo>
                <a:cubicBezTo>
                  <a:pt x="8594979" y="2655316"/>
                  <a:pt x="9257538" y="2615057"/>
                  <a:pt x="9654667" y="2337181"/>
                </a:cubicBezTo>
                <a:lnTo>
                  <a:pt x="9660128" y="2344928"/>
                </a:lnTo>
                <a:lnTo>
                  <a:pt x="9654667" y="2337181"/>
                </a:lnTo>
                <a:cubicBezTo>
                  <a:pt x="9769856" y="2256536"/>
                  <a:pt x="9867519" y="2160397"/>
                  <a:pt x="9967341" y="2061845"/>
                </a:cubicBezTo>
                <a:cubicBezTo>
                  <a:pt x="10070592" y="1960118"/>
                  <a:pt x="10176256" y="1855851"/>
                  <a:pt x="10305542" y="1765427"/>
                </a:cubicBezTo>
                <a:cubicBezTo>
                  <a:pt x="10338689" y="1742186"/>
                  <a:pt x="10373487" y="1719961"/>
                  <a:pt x="10410063" y="1698752"/>
                </a:cubicBezTo>
                <a:cubicBezTo>
                  <a:pt x="10829290" y="1457960"/>
                  <a:pt x="11369421" y="1372870"/>
                  <a:pt x="11824462" y="1425702"/>
                </a:cubicBezTo>
                <a:lnTo>
                  <a:pt x="11823319" y="1435100"/>
                </a:lnTo>
                <a:lnTo>
                  <a:pt x="11824462" y="1425702"/>
                </a:lnTo>
                <a:cubicBezTo>
                  <a:pt x="12260072" y="1476375"/>
                  <a:pt x="12647422" y="1650492"/>
                  <a:pt x="12992735" y="1868297"/>
                </a:cubicBezTo>
                <a:cubicBezTo>
                  <a:pt x="13299948" y="2062099"/>
                  <a:pt x="13581761" y="2305050"/>
                  <a:pt x="13837158" y="2579116"/>
                </a:cubicBezTo>
                <a:lnTo>
                  <a:pt x="13830173" y="2585593"/>
                </a:lnTo>
                <a:lnTo>
                  <a:pt x="13837158" y="2579116"/>
                </a:lnTo>
                <a:cubicBezTo>
                  <a:pt x="13871702" y="2615946"/>
                  <a:pt x="13905230" y="2652776"/>
                  <a:pt x="13938504" y="2689098"/>
                </a:cubicBezTo>
                <a:cubicBezTo>
                  <a:pt x="13942822" y="2693797"/>
                  <a:pt x="13947013" y="2698369"/>
                  <a:pt x="13951331" y="2703068"/>
                </a:cubicBezTo>
                <a:lnTo>
                  <a:pt x="13944345" y="2709545"/>
                </a:lnTo>
                <a:lnTo>
                  <a:pt x="13951331" y="2703068"/>
                </a:lnTo>
                <a:cubicBezTo>
                  <a:pt x="14286611" y="3069717"/>
                  <a:pt x="14583792" y="3374136"/>
                  <a:pt x="15000859" y="3555111"/>
                </a:cubicBezTo>
                <a:cubicBezTo>
                  <a:pt x="15309723" y="3689096"/>
                  <a:pt x="15683103" y="3747262"/>
                  <a:pt x="16043020" y="3715512"/>
                </a:cubicBezTo>
                <a:cubicBezTo>
                  <a:pt x="16369666" y="3686810"/>
                  <a:pt x="16671163" y="3598799"/>
                  <a:pt x="16950818" y="3473577"/>
                </a:cubicBezTo>
                <a:cubicBezTo>
                  <a:pt x="17341216" y="3298825"/>
                  <a:pt x="17690593" y="3055112"/>
                  <a:pt x="18046445" y="2806827"/>
                </a:cubicBezTo>
                <a:cubicBezTo>
                  <a:pt x="18114899" y="2759075"/>
                  <a:pt x="18183606" y="2711069"/>
                  <a:pt x="18252820" y="2663444"/>
                </a:cubicBezTo>
                <a:cubicBezTo>
                  <a:pt x="18359119" y="2590419"/>
                  <a:pt x="18466690" y="2517013"/>
                  <a:pt x="18576291" y="2444877"/>
                </a:cubicBezTo>
                <a:lnTo>
                  <a:pt x="18581497" y="2452878"/>
                </a:lnTo>
                <a:lnTo>
                  <a:pt x="18576291" y="2444877"/>
                </a:lnTo>
                <a:cubicBezTo>
                  <a:pt x="20140676" y="1410970"/>
                  <a:pt x="22113241" y="581025"/>
                  <a:pt x="24397081" y="240919"/>
                </a:cubicBezTo>
                <a:lnTo>
                  <a:pt x="24399875" y="259715"/>
                </a:lnTo>
                <a:cubicBezTo>
                  <a:pt x="22118828" y="599440"/>
                  <a:pt x="20148931" y="1428242"/>
                  <a:pt x="18586831" y="2460752"/>
                </a:cubicBezTo>
                <a:cubicBezTo>
                  <a:pt x="18477484" y="2532888"/>
                  <a:pt x="18369914" y="2606167"/>
                  <a:pt x="18263742" y="2679192"/>
                </a:cubicBezTo>
                <a:lnTo>
                  <a:pt x="18258409" y="2671318"/>
                </a:lnTo>
                <a:lnTo>
                  <a:pt x="18263742" y="2679192"/>
                </a:lnTo>
                <a:cubicBezTo>
                  <a:pt x="18194528" y="2726817"/>
                  <a:pt x="18125948" y="2774696"/>
                  <a:pt x="18057367" y="2822448"/>
                </a:cubicBezTo>
                <a:cubicBezTo>
                  <a:pt x="17701894" y="3070479"/>
                  <a:pt x="17350993" y="3315335"/>
                  <a:pt x="16958690" y="3490976"/>
                </a:cubicBezTo>
                <a:lnTo>
                  <a:pt x="16954754" y="3482340"/>
                </a:lnTo>
                <a:lnTo>
                  <a:pt x="16958690" y="3490976"/>
                </a:lnTo>
                <a:cubicBezTo>
                  <a:pt x="16677513" y="3616960"/>
                  <a:pt x="16373856" y="3705606"/>
                  <a:pt x="16044799" y="3734435"/>
                </a:cubicBezTo>
                <a:lnTo>
                  <a:pt x="16043910" y="3724910"/>
                </a:lnTo>
                <a:lnTo>
                  <a:pt x="16044799" y="3734435"/>
                </a:lnTo>
                <a:cubicBezTo>
                  <a:pt x="15681960" y="3766439"/>
                  <a:pt x="15305278" y="3707892"/>
                  <a:pt x="14993365" y="3572510"/>
                </a:cubicBezTo>
                <a:lnTo>
                  <a:pt x="14997176" y="3563747"/>
                </a:lnTo>
                <a:lnTo>
                  <a:pt x="14993365" y="3572510"/>
                </a:lnTo>
                <a:cubicBezTo>
                  <a:pt x="14572234" y="3389884"/>
                  <a:pt x="14272640" y="3082417"/>
                  <a:pt x="13937361" y="2715895"/>
                </a:cubicBezTo>
                <a:cubicBezTo>
                  <a:pt x="13933169" y="2711196"/>
                  <a:pt x="13928852" y="2706624"/>
                  <a:pt x="13924534" y="2701925"/>
                </a:cubicBezTo>
                <a:cubicBezTo>
                  <a:pt x="13891260" y="2665603"/>
                  <a:pt x="13857732" y="2628900"/>
                  <a:pt x="13823314" y="2592070"/>
                </a:cubicBezTo>
                <a:cubicBezTo>
                  <a:pt x="13568807" y="2319020"/>
                  <a:pt x="13288263" y="2077212"/>
                  <a:pt x="12982702" y="1884426"/>
                </a:cubicBezTo>
                <a:lnTo>
                  <a:pt x="12987781" y="1876425"/>
                </a:lnTo>
                <a:lnTo>
                  <a:pt x="12982702" y="1884426"/>
                </a:lnTo>
                <a:cubicBezTo>
                  <a:pt x="12638913" y="1667510"/>
                  <a:pt x="12254230" y="1494790"/>
                  <a:pt x="11822430" y="1444625"/>
                </a:cubicBezTo>
                <a:cubicBezTo>
                  <a:pt x="11370691" y="1392047"/>
                  <a:pt x="10834878" y="1476756"/>
                  <a:pt x="10419715" y="1715262"/>
                </a:cubicBezTo>
                <a:lnTo>
                  <a:pt x="10415016" y="1707007"/>
                </a:lnTo>
                <a:lnTo>
                  <a:pt x="10419715" y="1715262"/>
                </a:lnTo>
                <a:cubicBezTo>
                  <a:pt x="10383520" y="1736090"/>
                  <a:pt x="10349357" y="1758188"/>
                  <a:pt x="10316591" y="1781048"/>
                </a:cubicBezTo>
                <a:cubicBezTo>
                  <a:pt x="10188829" y="1870456"/>
                  <a:pt x="10084308" y="1973580"/>
                  <a:pt x="9980930" y="2075434"/>
                </a:cubicBezTo>
                <a:cubicBezTo>
                  <a:pt x="9881235" y="2173732"/>
                  <a:pt x="9782556" y="2271141"/>
                  <a:pt x="9665716" y="2352802"/>
                </a:cubicBezTo>
                <a:cubicBezTo>
                  <a:pt x="9264142" y="2633853"/>
                  <a:pt x="8592312" y="2677033"/>
                  <a:pt x="8289036" y="2448687"/>
                </a:cubicBezTo>
                <a:cubicBezTo>
                  <a:pt x="8217789" y="2394966"/>
                  <a:pt x="8169656" y="2334006"/>
                  <a:pt x="8128127" y="2266950"/>
                </a:cubicBezTo>
                <a:lnTo>
                  <a:pt x="8136255" y="2261870"/>
                </a:lnTo>
                <a:lnTo>
                  <a:pt x="8128127" y="2266950"/>
                </a:lnTo>
                <a:cubicBezTo>
                  <a:pt x="8085709" y="2198497"/>
                  <a:pt x="8055356" y="2122551"/>
                  <a:pt x="8023479" y="2042541"/>
                </a:cubicBezTo>
                <a:cubicBezTo>
                  <a:pt x="7980045" y="1933702"/>
                  <a:pt x="7933436" y="1816735"/>
                  <a:pt x="7848473" y="1696466"/>
                </a:cubicBezTo>
                <a:cubicBezTo>
                  <a:pt x="7620254" y="1373378"/>
                  <a:pt x="7111619" y="1137793"/>
                  <a:pt x="6688201" y="1059688"/>
                </a:cubicBezTo>
                <a:cubicBezTo>
                  <a:pt x="6610350" y="1045210"/>
                  <a:pt x="6534658" y="1034542"/>
                  <a:pt x="6461379" y="1027303"/>
                </a:cubicBezTo>
                <a:lnTo>
                  <a:pt x="6462268" y="1017778"/>
                </a:lnTo>
                <a:lnTo>
                  <a:pt x="6461379" y="1027303"/>
                </a:lnTo>
                <a:cubicBezTo>
                  <a:pt x="6240780" y="1005332"/>
                  <a:pt x="6028944" y="1008253"/>
                  <a:pt x="5814060" y="1016127"/>
                </a:cubicBezTo>
                <a:cubicBezTo>
                  <a:pt x="5763260" y="1018032"/>
                  <a:pt x="5712206" y="1020191"/>
                  <a:pt x="5660898" y="1022350"/>
                </a:cubicBezTo>
                <a:cubicBezTo>
                  <a:pt x="5608955" y="1024509"/>
                  <a:pt x="5556631" y="1026795"/>
                  <a:pt x="5503926" y="1028700"/>
                </a:cubicBezTo>
                <a:lnTo>
                  <a:pt x="5503545" y="1019175"/>
                </a:lnTo>
                <a:lnTo>
                  <a:pt x="5503926" y="1028700"/>
                </a:lnTo>
                <a:cubicBezTo>
                  <a:pt x="5101082" y="1043559"/>
                  <a:pt x="4628134" y="1053973"/>
                  <a:pt x="4116578" y="957072"/>
                </a:cubicBezTo>
                <a:lnTo>
                  <a:pt x="4118356" y="947674"/>
                </a:lnTo>
                <a:lnTo>
                  <a:pt x="4116578" y="957072"/>
                </a:lnTo>
                <a:cubicBezTo>
                  <a:pt x="3748024" y="887349"/>
                  <a:pt x="3350260" y="907288"/>
                  <a:pt x="3048508" y="959993"/>
                </a:cubicBezTo>
                <a:cubicBezTo>
                  <a:pt x="2937383" y="979424"/>
                  <a:pt x="2836164" y="1006475"/>
                  <a:pt x="2734818" y="1033653"/>
                </a:cubicBezTo>
                <a:cubicBezTo>
                  <a:pt x="2587244" y="1073150"/>
                  <a:pt x="2439797" y="1112774"/>
                  <a:pt x="2263521" y="1127506"/>
                </a:cubicBezTo>
                <a:cubicBezTo>
                  <a:pt x="1901825" y="1157732"/>
                  <a:pt x="1426718" y="1097026"/>
                  <a:pt x="1014857" y="899414"/>
                </a:cubicBezTo>
                <a:cubicBezTo>
                  <a:pt x="553974" y="678053"/>
                  <a:pt x="179451" y="329184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7"/>
          <p:cNvSpPr/>
          <p:nvPr/>
        </p:nvSpPr>
        <p:spPr>
          <a:xfrm>
            <a:off x="-9866" y="6334912"/>
            <a:ext cx="18294762" cy="2902743"/>
          </a:xfrm>
          <a:custGeom>
            <a:rect b="b" l="l" r="r" t="t"/>
            <a:pathLst>
              <a:path extrusionOk="0" h="3870325" w="24393016">
                <a:moveTo>
                  <a:pt x="16510" y="0"/>
                </a:moveTo>
                <a:cubicBezTo>
                  <a:pt x="191135" y="306070"/>
                  <a:pt x="551942" y="649478"/>
                  <a:pt x="998093" y="875792"/>
                </a:cubicBezTo>
                <a:lnTo>
                  <a:pt x="993775" y="884301"/>
                </a:lnTo>
                <a:lnTo>
                  <a:pt x="998093" y="875792"/>
                </a:lnTo>
                <a:cubicBezTo>
                  <a:pt x="1392174" y="1075563"/>
                  <a:pt x="1848739" y="1149096"/>
                  <a:pt x="2199132" y="1138174"/>
                </a:cubicBezTo>
                <a:cubicBezTo>
                  <a:pt x="2371471" y="1132840"/>
                  <a:pt x="2517267" y="1103503"/>
                  <a:pt x="2664460" y="1073912"/>
                </a:cubicBezTo>
                <a:cubicBezTo>
                  <a:pt x="2763266" y="1054100"/>
                  <a:pt x="2862707" y="1034034"/>
                  <a:pt x="2970911" y="1021207"/>
                </a:cubicBezTo>
                <a:lnTo>
                  <a:pt x="2972054" y="1030605"/>
                </a:lnTo>
                <a:lnTo>
                  <a:pt x="2970911" y="1021207"/>
                </a:lnTo>
                <a:cubicBezTo>
                  <a:pt x="3274187" y="985266"/>
                  <a:pt x="3663950" y="980059"/>
                  <a:pt x="4025773" y="1048258"/>
                </a:cubicBezTo>
                <a:cubicBezTo>
                  <a:pt x="4545838" y="1146429"/>
                  <a:pt x="5032121" y="1123061"/>
                  <a:pt x="5448808" y="1093089"/>
                </a:cubicBezTo>
                <a:lnTo>
                  <a:pt x="5449443" y="1102614"/>
                </a:lnTo>
                <a:lnTo>
                  <a:pt x="5448808" y="1093089"/>
                </a:lnTo>
                <a:cubicBezTo>
                  <a:pt x="5507736" y="1088771"/>
                  <a:pt x="5566156" y="1084199"/>
                  <a:pt x="5624322" y="1079627"/>
                </a:cubicBezTo>
                <a:cubicBezTo>
                  <a:pt x="5681853" y="1075055"/>
                  <a:pt x="5739003" y="1070610"/>
                  <a:pt x="5796026" y="1066419"/>
                </a:cubicBezTo>
                <a:cubicBezTo>
                  <a:pt x="6011037" y="1050925"/>
                  <a:pt x="6224778" y="1040892"/>
                  <a:pt x="6447663" y="1055751"/>
                </a:cubicBezTo>
                <a:cubicBezTo>
                  <a:pt x="6524752" y="1060958"/>
                  <a:pt x="6604000" y="1069594"/>
                  <a:pt x="6685661" y="1082294"/>
                </a:cubicBezTo>
                <a:lnTo>
                  <a:pt x="6684137" y="1091692"/>
                </a:lnTo>
                <a:lnTo>
                  <a:pt x="6685534" y="1082294"/>
                </a:lnTo>
                <a:cubicBezTo>
                  <a:pt x="7128891" y="1151001"/>
                  <a:pt x="7662672" y="1388364"/>
                  <a:pt x="7893177" y="1729232"/>
                </a:cubicBezTo>
                <a:cubicBezTo>
                  <a:pt x="7981950" y="1860550"/>
                  <a:pt x="8025257" y="1989201"/>
                  <a:pt x="8065008" y="2107184"/>
                </a:cubicBezTo>
                <a:cubicBezTo>
                  <a:pt x="8091805" y="2186813"/>
                  <a:pt x="8116951" y="2261235"/>
                  <a:pt x="8153146" y="2329180"/>
                </a:cubicBezTo>
                <a:cubicBezTo>
                  <a:pt x="8190738" y="2399792"/>
                  <a:pt x="8235315" y="2463673"/>
                  <a:pt x="8303768" y="2520442"/>
                </a:cubicBezTo>
                <a:lnTo>
                  <a:pt x="8297672" y="2527808"/>
                </a:lnTo>
                <a:lnTo>
                  <a:pt x="8303768" y="2520442"/>
                </a:lnTo>
                <a:cubicBezTo>
                  <a:pt x="8596757" y="2764028"/>
                  <a:pt x="9284081" y="2737358"/>
                  <a:pt x="9701530" y="2460117"/>
                </a:cubicBezTo>
                <a:cubicBezTo>
                  <a:pt x="9820910" y="2380869"/>
                  <a:pt x="9922637" y="2285238"/>
                  <a:pt x="10026904" y="2187194"/>
                </a:cubicBezTo>
                <a:cubicBezTo>
                  <a:pt x="10134981" y="2085594"/>
                  <a:pt x="10245598" y="1981581"/>
                  <a:pt x="10380726" y="1891792"/>
                </a:cubicBezTo>
                <a:cubicBezTo>
                  <a:pt x="10407396" y="1874012"/>
                  <a:pt x="10435082" y="1856867"/>
                  <a:pt x="10463911" y="1840357"/>
                </a:cubicBezTo>
                <a:cubicBezTo>
                  <a:pt x="10880344" y="1602867"/>
                  <a:pt x="11408918" y="1509268"/>
                  <a:pt x="11861546" y="1549527"/>
                </a:cubicBezTo>
                <a:cubicBezTo>
                  <a:pt x="12292711" y="1587881"/>
                  <a:pt x="12684252" y="1747266"/>
                  <a:pt x="13033375" y="1953641"/>
                </a:cubicBezTo>
                <a:lnTo>
                  <a:pt x="13028549" y="1961896"/>
                </a:lnTo>
                <a:lnTo>
                  <a:pt x="13033375" y="1953641"/>
                </a:lnTo>
                <a:cubicBezTo>
                  <a:pt x="13344779" y="2137664"/>
                  <a:pt x="13629766" y="2373503"/>
                  <a:pt x="13880466" y="2645918"/>
                </a:cubicBezTo>
                <a:lnTo>
                  <a:pt x="13873480" y="2652395"/>
                </a:lnTo>
                <a:lnTo>
                  <a:pt x="13880466" y="2645918"/>
                </a:lnTo>
                <a:cubicBezTo>
                  <a:pt x="13918691" y="2687193"/>
                  <a:pt x="13955522" y="2728468"/>
                  <a:pt x="13991591" y="2769362"/>
                </a:cubicBezTo>
                <a:lnTo>
                  <a:pt x="13984478" y="2775712"/>
                </a:lnTo>
                <a:lnTo>
                  <a:pt x="13991591" y="2769362"/>
                </a:lnTo>
                <a:cubicBezTo>
                  <a:pt x="14000226" y="2779141"/>
                  <a:pt x="14008862" y="2788793"/>
                  <a:pt x="14017498" y="2798572"/>
                </a:cubicBezTo>
                <a:cubicBezTo>
                  <a:pt x="14026134" y="2808351"/>
                  <a:pt x="14034515" y="2817749"/>
                  <a:pt x="14043025" y="2827274"/>
                </a:cubicBezTo>
                <a:cubicBezTo>
                  <a:pt x="14345540" y="3167761"/>
                  <a:pt x="14608048" y="3456559"/>
                  <a:pt x="14985238" y="3639185"/>
                </a:cubicBezTo>
                <a:lnTo>
                  <a:pt x="14981047" y="3647821"/>
                </a:lnTo>
                <a:lnTo>
                  <a:pt x="14985238" y="3639185"/>
                </a:lnTo>
                <a:cubicBezTo>
                  <a:pt x="15280386" y="3782060"/>
                  <a:pt x="15644494" y="3851402"/>
                  <a:pt x="16000476" y="3832733"/>
                </a:cubicBezTo>
                <a:cubicBezTo>
                  <a:pt x="16322929" y="3815969"/>
                  <a:pt x="16625697" y="3740277"/>
                  <a:pt x="16907890" y="3627247"/>
                </a:cubicBezTo>
                <a:lnTo>
                  <a:pt x="16911447" y="3636137"/>
                </a:lnTo>
                <a:lnTo>
                  <a:pt x="16907890" y="3627247"/>
                </a:lnTo>
                <a:cubicBezTo>
                  <a:pt x="17311497" y="3465576"/>
                  <a:pt x="17675987" y="3231515"/>
                  <a:pt x="18047715" y="2992882"/>
                </a:cubicBezTo>
                <a:cubicBezTo>
                  <a:pt x="18109818" y="2953004"/>
                  <a:pt x="18172176" y="2912999"/>
                  <a:pt x="18234915" y="2873121"/>
                </a:cubicBezTo>
                <a:lnTo>
                  <a:pt x="18239993" y="2881122"/>
                </a:lnTo>
                <a:lnTo>
                  <a:pt x="18234915" y="2873121"/>
                </a:lnTo>
                <a:cubicBezTo>
                  <a:pt x="18343244" y="2804287"/>
                  <a:pt x="18452973" y="2735072"/>
                  <a:pt x="18564352" y="2667000"/>
                </a:cubicBezTo>
                <a:lnTo>
                  <a:pt x="18569305" y="2675128"/>
                </a:lnTo>
                <a:lnTo>
                  <a:pt x="18564352" y="2667000"/>
                </a:lnTo>
                <a:cubicBezTo>
                  <a:pt x="20155154" y="1692783"/>
                  <a:pt x="22128099" y="918083"/>
                  <a:pt x="24390477" y="609981"/>
                </a:cubicBezTo>
                <a:lnTo>
                  <a:pt x="24393016" y="628904"/>
                </a:lnTo>
                <a:cubicBezTo>
                  <a:pt x="22133433" y="936625"/>
                  <a:pt x="20163028" y="1710436"/>
                  <a:pt x="18574258" y="2683256"/>
                </a:cubicBezTo>
                <a:cubicBezTo>
                  <a:pt x="18463006" y="2751201"/>
                  <a:pt x="18353405" y="2820289"/>
                  <a:pt x="18245074" y="2889123"/>
                </a:cubicBezTo>
                <a:cubicBezTo>
                  <a:pt x="18182336" y="2928874"/>
                  <a:pt x="18120106" y="2968879"/>
                  <a:pt x="18058003" y="3008757"/>
                </a:cubicBezTo>
                <a:cubicBezTo>
                  <a:pt x="17686528" y="3247263"/>
                  <a:pt x="17320513" y="3482340"/>
                  <a:pt x="16915003" y="3644773"/>
                </a:cubicBezTo>
                <a:cubicBezTo>
                  <a:pt x="16631158" y="3758438"/>
                  <a:pt x="16326358" y="3834638"/>
                  <a:pt x="16001491" y="3851529"/>
                </a:cubicBezTo>
                <a:lnTo>
                  <a:pt x="16000984" y="3842004"/>
                </a:lnTo>
                <a:lnTo>
                  <a:pt x="16001491" y="3851529"/>
                </a:lnTo>
                <a:cubicBezTo>
                  <a:pt x="15642589" y="3870325"/>
                  <a:pt x="15275179" y="3800475"/>
                  <a:pt x="14976983" y="3656076"/>
                </a:cubicBezTo>
                <a:cubicBezTo>
                  <a:pt x="14595856" y="3471545"/>
                  <a:pt x="14330934" y="3179826"/>
                  <a:pt x="14028801" y="2839720"/>
                </a:cubicBezTo>
                <a:cubicBezTo>
                  <a:pt x="14020291" y="2830195"/>
                  <a:pt x="14011783" y="2820670"/>
                  <a:pt x="14003274" y="2811018"/>
                </a:cubicBezTo>
                <a:cubicBezTo>
                  <a:pt x="13994764" y="2801366"/>
                  <a:pt x="13986002" y="2791587"/>
                  <a:pt x="13977365" y="2781808"/>
                </a:cubicBezTo>
                <a:cubicBezTo>
                  <a:pt x="13941298" y="2740914"/>
                  <a:pt x="13904594" y="2699766"/>
                  <a:pt x="13866494" y="2658745"/>
                </a:cubicBezTo>
                <a:cubicBezTo>
                  <a:pt x="13616813" y="2387600"/>
                  <a:pt x="13333349" y="2152904"/>
                  <a:pt x="13023723" y="1970024"/>
                </a:cubicBezTo>
                <a:cubicBezTo>
                  <a:pt x="12676251" y="1764538"/>
                  <a:pt x="12287377" y="1606423"/>
                  <a:pt x="11859894" y="1568450"/>
                </a:cubicBezTo>
                <a:lnTo>
                  <a:pt x="11860783" y="1558925"/>
                </a:lnTo>
                <a:lnTo>
                  <a:pt x="11859894" y="1568450"/>
                </a:lnTo>
                <a:cubicBezTo>
                  <a:pt x="11410695" y="1528572"/>
                  <a:pt x="10885931" y="1621663"/>
                  <a:pt x="10473308" y="1856867"/>
                </a:cubicBezTo>
                <a:lnTo>
                  <a:pt x="10468610" y="1848612"/>
                </a:lnTo>
                <a:lnTo>
                  <a:pt x="10473308" y="1856867"/>
                </a:lnTo>
                <a:cubicBezTo>
                  <a:pt x="10444861" y="1873123"/>
                  <a:pt x="10417555" y="1890141"/>
                  <a:pt x="10391140" y="1907667"/>
                </a:cubicBezTo>
                <a:cubicBezTo>
                  <a:pt x="10257536" y="1996313"/>
                  <a:pt x="10148062" y="2099310"/>
                  <a:pt x="10039857" y="2201037"/>
                </a:cubicBezTo>
                <a:cubicBezTo>
                  <a:pt x="9935718" y="2298827"/>
                  <a:pt x="9832975" y="2395601"/>
                  <a:pt x="9711943" y="2475992"/>
                </a:cubicBezTo>
                <a:lnTo>
                  <a:pt x="9706737" y="2468118"/>
                </a:lnTo>
                <a:lnTo>
                  <a:pt x="9711943" y="2475992"/>
                </a:lnTo>
                <a:cubicBezTo>
                  <a:pt x="9290177" y="2756154"/>
                  <a:pt x="8592947" y="2785872"/>
                  <a:pt x="8291449" y="2535174"/>
                </a:cubicBezTo>
                <a:cubicBezTo>
                  <a:pt x="8220582" y="2476246"/>
                  <a:pt x="8174608" y="2410206"/>
                  <a:pt x="8136255" y="2338197"/>
                </a:cubicBezTo>
                <a:lnTo>
                  <a:pt x="8144637" y="2333752"/>
                </a:lnTo>
                <a:lnTo>
                  <a:pt x="8136255" y="2338197"/>
                </a:lnTo>
                <a:cubicBezTo>
                  <a:pt x="8099170" y="2268601"/>
                  <a:pt x="8073517" y="2192655"/>
                  <a:pt x="8046847" y="2113280"/>
                </a:cubicBezTo>
                <a:cubicBezTo>
                  <a:pt x="8007095" y="1995297"/>
                  <a:pt x="7964424" y="1868805"/>
                  <a:pt x="7877302" y="1739900"/>
                </a:cubicBezTo>
                <a:lnTo>
                  <a:pt x="7885176" y="1734566"/>
                </a:lnTo>
                <a:lnTo>
                  <a:pt x="7877302" y="1739900"/>
                </a:lnTo>
                <a:cubicBezTo>
                  <a:pt x="7650988" y="1405382"/>
                  <a:pt x="7123556" y="1169543"/>
                  <a:pt x="6682486" y="1101090"/>
                </a:cubicBezTo>
                <a:cubicBezTo>
                  <a:pt x="6601332" y="1088517"/>
                  <a:pt x="6522719" y="1079881"/>
                  <a:pt x="6446139" y="1074674"/>
                </a:cubicBezTo>
                <a:lnTo>
                  <a:pt x="6446774" y="1065149"/>
                </a:lnTo>
                <a:lnTo>
                  <a:pt x="6446139" y="1074674"/>
                </a:lnTo>
                <a:cubicBezTo>
                  <a:pt x="6224651" y="1059942"/>
                  <a:pt x="6011926" y="1069848"/>
                  <a:pt x="5797169" y="1085342"/>
                </a:cubicBezTo>
                <a:cubicBezTo>
                  <a:pt x="5740146" y="1089406"/>
                  <a:pt x="5682996" y="1093978"/>
                  <a:pt x="5625592" y="1098550"/>
                </a:cubicBezTo>
                <a:cubicBezTo>
                  <a:pt x="5567426" y="1103122"/>
                  <a:pt x="5509006" y="1107694"/>
                  <a:pt x="5449951" y="1112012"/>
                </a:cubicBezTo>
                <a:cubicBezTo>
                  <a:pt x="5033010" y="1141984"/>
                  <a:pt x="4544568" y="1165606"/>
                  <a:pt x="4021963" y="1066927"/>
                </a:cubicBezTo>
                <a:lnTo>
                  <a:pt x="4023741" y="1057529"/>
                </a:lnTo>
                <a:lnTo>
                  <a:pt x="4021963" y="1066927"/>
                </a:lnTo>
                <a:cubicBezTo>
                  <a:pt x="3662552" y="999109"/>
                  <a:pt x="3274822" y="1004316"/>
                  <a:pt x="2972943" y="1040130"/>
                </a:cubicBezTo>
                <a:cubicBezTo>
                  <a:pt x="2865755" y="1052830"/>
                  <a:pt x="2766949" y="1072642"/>
                  <a:pt x="2668016" y="1092581"/>
                </a:cubicBezTo>
                <a:cubicBezTo>
                  <a:pt x="2520950" y="1122172"/>
                  <a:pt x="2373630" y="1151763"/>
                  <a:pt x="2199513" y="1157224"/>
                </a:cubicBezTo>
                <a:lnTo>
                  <a:pt x="2199259" y="1147699"/>
                </a:lnTo>
                <a:lnTo>
                  <a:pt x="2199513" y="1157224"/>
                </a:lnTo>
                <a:cubicBezTo>
                  <a:pt x="1846453" y="1168273"/>
                  <a:pt x="1386713" y="1094232"/>
                  <a:pt x="989330" y="892810"/>
                </a:cubicBezTo>
                <a:cubicBezTo>
                  <a:pt x="540639" y="664972"/>
                  <a:pt x="176784" y="319278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/>
          <p:nvPr/>
        </p:nvSpPr>
        <p:spPr>
          <a:xfrm>
            <a:off x="-5311" y="6200321"/>
            <a:ext cx="18289810" cy="2980754"/>
          </a:xfrm>
          <a:custGeom>
            <a:rect b="b" l="l" r="r" t="t"/>
            <a:pathLst>
              <a:path extrusionOk="0" h="3974338" w="24386413">
                <a:moveTo>
                  <a:pt x="16510" y="0"/>
                </a:moveTo>
                <a:cubicBezTo>
                  <a:pt x="188722" y="296291"/>
                  <a:pt x="538988" y="636524"/>
                  <a:pt x="973709" y="869569"/>
                </a:cubicBezTo>
                <a:cubicBezTo>
                  <a:pt x="1353439" y="1073277"/>
                  <a:pt x="1794891" y="1160018"/>
                  <a:pt x="2136902" y="1168146"/>
                </a:cubicBezTo>
                <a:lnTo>
                  <a:pt x="2136648" y="1177671"/>
                </a:lnTo>
                <a:lnTo>
                  <a:pt x="2136902" y="1168146"/>
                </a:lnTo>
                <a:cubicBezTo>
                  <a:pt x="2271014" y="1171321"/>
                  <a:pt x="2390013" y="1151636"/>
                  <a:pt x="2506726" y="1132332"/>
                </a:cubicBezTo>
                <a:cubicBezTo>
                  <a:pt x="2617343" y="1114044"/>
                  <a:pt x="2726055" y="1095883"/>
                  <a:pt x="2842514" y="1098677"/>
                </a:cubicBezTo>
                <a:cubicBezTo>
                  <a:pt x="2860929" y="1099058"/>
                  <a:pt x="2879471" y="1100074"/>
                  <a:pt x="2898267" y="1101598"/>
                </a:cubicBezTo>
                <a:lnTo>
                  <a:pt x="2897505" y="1111123"/>
                </a:lnTo>
                <a:lnTo>
                  <a:pt x="2898267" y="1101598"/>
                </a:lnTo>
                <a:cubicBezTo>
                  <a:pt x="3010535" y="1110869"/>
                  <a:pt x="3133471" y="1111885"/>
                  <a:pt x="3262249" y="1113028"/>
                </a:cubicBezTo>
                <a:cubicBezTo>
                  <a:pt x="3402330" y="1114171"/>
                  <a:pt x="3549142" y="1115441"/>
                  <a:pt x="3695192" y="1127506"/>
                </a:cubicBezTo>
                <a:cubicBezTo>
                  <a:pt x="3774567" y="1134110"/>
                  <a:pt x="3853815" y="1143762"/>
                  <a:pt x="3931666" y="1158494"/>
                </a:cubicBezTo>
                <a:lnTo>
                  <a:pt x="3929888" y="1167892"/>
                </a:lnTo>
                <a:lnTo>
                  <a:pt x="3931666" y="1158494"/>
                </a:lnTo>
                <a:cubicBezTo>
                  <a:pt x="4462526" y="1258316"/>
                  <a:pt x="4963922" y="1221994"/>
                  <a:pt x="5394452" y="1176782"/>
                </a:cubicBezTo>
                <a:lnTo>
                  <a:pt x="5395468" y="1186307"/>
                </a:lnTo>
                <a:lnTo>
                  <a:pt x="5394452" y="1176782"/>
                </a:lnTo>
                <a:cubicBezTo>
                  <a:pt x="5458841" y="1170051"/>
                  <a:pt x="5522722" y="1162812"/>
                  <a:pt x="5586222" y="1155573"/>
                </a:cubicBezTo>
                <a:cubicBezTo>
                  <a:pt x="5649087" y="1148461"/>
                  <a:pt x="5711698" y="1141349"/>
                  <a:pt x="5774182" y="1134872"/>
                </a:cubicBezTo>
                <a:cubicBezTo>
                  <a:pt x="5990717" y="1112139"/>
                  <a:pt x="6206617" y="1095248"/>
                  <a:pt x="6431788" y="1103376"/>
                </a:cubicBezTo>
                <a:cubicBezTo>
                  <a:pt x="6512052" y="1106424"/>
                  <a:pt x="6594602" y="1112901"/>
                  <a:pt x="6679438" y="1123950"/>
                </a:cubicBezTo>
                <a:lnTo>
                  <a:pt x="6678168" y="1133348"/>
                </a:lnTo>
                <a:lnTo>
                  <a:pt x="6679438" y="1123950"/>
                </a:lnTo>
                <a:cubicBezTo>
                  <a:pt x="7140321" y="1183005"/>
                  <a:pt x="7693787" y="1420368"/>
                  <a:pt x="7922387" y="1773428"/>
                </a:cubicBezTo>
                <a:cubicBezTo>
                  <a:pt x="8012684" y="1913001"/>
                  <a:pt x="8051292" y="2050796"/>
                  <a:pt x="8086979" y="2177542"/>
                </a:cubicBezTo>
                <a:cubicBezTo>
                  <a:pt x="8109331" y="2257298"/>
                  <a:pt x="8130413" y="2332355"/>
                  <a:pt x="8162290" y="2401570"/>
                </a:cubicBezTo>
                <a:lnTo>
                  <a:pt x="8153654" y="2405507"/>
                </a:lnTo>
                <a:lnTo>
                  <a:pt x="8162290" y="2401570"/>
                </a:lnTo>
                <a:cubicBezTo>
                  <a:pt x="8196834" y="2476881"/>
                  <a:pt x="8239252" y="2545715"/>
                  <a:pt x="8307324" y="2607691"/>
                </a:cubicBezTo>
                <a:lnTo>
                  <a:pt x="8300847" y="2614676"/>
                </a:lnTo>
                <a:lnTo>
                  <a:pt x="8307197" y="2607691"/>
                </a:lnTo>
                <a:cubicBezTo>
                  <a:pt x="8598662" y="2873121"/>
                  <a:pt x="9310497" y="2859405"/>
                  <a:pt x="9748520" y="2583180"/>
                </a:cubicBezTo>
                <a:cubicBezTo>
                  <a:pt x="9872345" y="2505202"/>
                  <a:pt x="9978390" y="2410079"/>
                  <a:pt x="10087356" y="2312543"/>
                </a:cubicBezTo>
                <a:cubicBezTo>
                  <a:pt x="10200513" y="2211197"/>
                  <a:pt x="10316464" y="2107184"/>
                  <a:pt x="10457561" y="2018284"/>
                </a:cubicBezTo>
                <a:cubicBezTo>
                  <a:pt x="10477119" y="2005965"/>
                  <a:pt x="10497185" y="1993900"/>
                  <a:pt x="10517886" y="1982089"/>
                </a:cubicBezTo>
                <a:cubicBezTo>
                  <a:pt x="10931652" y="1748028"/>
                  <a:pt x="11448669" y="1646047"/>
                  <a:pt x="11898630" y="1673479"/>
                </a:cubicBezTo>
                <a:lnTo>
                  <a:pt x="11897995" y="1683004"/>
                </a:lnTo>
                <a:lnTo>
                  <a:pt x="11898630" y="1673479"/>
                </a:lnTo>
                <a:cubicBezTo>
                  <a:pt x="12325350" y="1699514"/>
                  <a:pt x="12721336" y="1844167"/>
                  <a:pt x="13074268" y="2039239"/>
                </a:cubicBezTo>
                <a:cubicBezTo>
                  <a:pt x="13389737" y="2213610"/>
                  <a:pt x="13678027" y="2441956"/>
                  <a:pt x="13924153" y="2712974"/>
                </a:cubicBezTo>
                <a:lnTo>
                  <a:pt x="13917042" y="2719324"/>
                </a:lnTo>
                <a:lnTo>
                  <a:pt x="13924026" y="2712847"/>
                </a:lnTo>
                <a:cubicBezTo>
                  <a:pt x="13961492" y="2753868"/>
                  <a:pt x="13997432" y="2795016"/>
                  <a:pt x="14032357" y="2835656"/>
                </a:cubicBezTo>
                <a:lnTo>
                  <a:pt x="14025117" y="2841879"/>
                </a:lnTo>
                <a:lnTo>
                  <a:pt x="14032357" y="2835656"/>
                </a:lnTo>
                <a:cubicBezTo>
                  <a:pt x="14069694" y="2878963"/>
                  <a:pt x="14106018" y="2921635"/>
                  <a:pt x="14141831" y="2963545"/>
                </a:cubicBezTo>
                <a:cubicBezTo>
                  <a:pt x="14176375" y="3004058"/>
                  <a:pt x="14210284" y="3043809"/>
                  <a:pt x="14243812" y="3082798"/>
                </a:cubicBezTo>
                <a:cubicBezTo>
                  <a:pt x="14468093" y="3342767"/>
                  <a:pt x="14679167" y="3566287"/>
                  <a:pt x="14970125" y="3723259"/>
                </a:cubicBezTo>
                <a:cubicBezTo>
                  <a:pt x="15251557" y="3875024"/>
                  <a:pt x="15606267" y="3955415"/>
                  <a:pt x="15958185" y="3949827"/>
                </a:cubicBezTo>
                <a:cubicBezTo>
                  <a:pt x="16276447" y="3944747"/>
                  <a:pt x="16580358" y="3881755"/>
                  <a:pt x="16865345" y="3780790"/>
                </a:cubicBezTo>
                <a:lnTo>
                  <a:pt x="16868520" y="3789807"/>
                </a:lnTo>
                <a:lnTo>
                  <a:pt x="16865345" y="3780790"/>
                </a:lnTo>
                <a:cubicBezTo>
                  <a:pt x="17282922" y="3632835"/>
                  <a:pt x="17663542" y="3408680"/>
                  <a:pt x="18052034" y="3179699"/>
                </a:cubicBezTo>
                <a:cubicBezTo>
                  <a:pt x="18106898" y="3147314"/>
                  <a:pt x="18161890" y="3114929"/>
                  <a:pt x="18217261" y="3082671"/>
                </a:cubicBezTo>
                <a:lnTo>
                  <a:pt x="18222087" y="3090926"/>
                </a:lnTo>
                <a:lnTo>
                  <a:pt x="18217261" y="3082671"/>
                </a:lnTo>
                <a:cubicBezTo>
                  <a:pt x="18327624" y="3018155"/>
                  <a:pt x="18439511" y="2953131"/>
                  <a:pt x="18552794" y="2889250"/>
                </a:cubicBezTo>
                <a:lnTo>
                  <a:pt x="18557493" y="2897505"/>
                </a:lnTo>
                <a:lnTo>
                  <a:pt x="18552794" y="2889250"/>
                </a:lnTo>
                <a:cubicBezTo>
                  <a:pt x="20170141" y="1974723"/>
                  <a:pt x="22143212" y="1255395"/>
                  <a:pt x="24384127" y="979170"/>
                </a:cubicBezTo>
                <a:lnTo>
                  <a:pt x="24386413" y="998093"/>
                </a:lnTo>
                <a:cubicBezTo>
                  <a:pt x="22148166" y="1274064"/>
                  <a:pt x="20177506" y="1992503"/>
                  <a:pt x="18562192" y="2905887"/>
                </a:cubicBezTo>
                <a:cubicBezTo>
                  <a:pt x="18449036" y="2969641"/>
                  <a:pt x="18337276" y="3034538"/>
                  <a:pt x="18226913" y="3099054"/>
                </a:cubicBezTo>
                <a:cubicBezTo>
                  <a:pt x="18171667" y="3131312"/>
                  <a:pt x="18116677" y="3163697"/>
                  <a:pt x="18061813" y="3196082"/>
                </a:cubicBezTo>
                <a:cubicBezTo>
                  <a:pt x="17673574" y="3424809"/>
                  <a:pt x="17291304" y="3649980"/>
                  <a:pt x="16871695" y="3798697"/>
                </a:cubicBezTo>
                <a:cubicBezTo>
                  <a:pt x="16584930" y="3900297"/>
                  <a:pt x="16279115" y="3963670"/>
                  <a:pt x="15958440" y="3968750"/>
                </a:cubicBezTo>
                <a:lnTo>
                  <a:pt x="15958312" y="3959225"/>
                </a:lnTo>
                <a:lnTo>
                  <a:pt x="15958440" y="3968750"/>
                </a:lnTo>
                <a:cubicBezTo>
                  <a:pt x="15603601" y="3974338"/>
                  <a:pt x="15245716" y="3893439"/>
                  <a:pt x="14960981" y="3739896"/>
                </a:cubicBezTo>
                <a:lnTo>
                  <a:pt x="14965553" y="3731514"/>
                </a:lnTo>
                <a:lnTo>
                  <a:pt x="14960981" y="3739896"/>
                </a:lnTo>
                <a:cubicBezTo>
                  <a:pt x="14666722" y="3581146"/>
                  <a:pt x="14453742" y="3355340"/>
                  <a:pt x="14229334" y="3095117"/>
                </a:cubicBezTo>
                <a:cubicBezTo>
                  <a:pt x="14195679" y="3056128"/>
                  <a:pt x="14161769" y="3016250"/>
                  <a:pt x="14127226" y="2975737"/>
                </a:cubicBezTo>
                <a:cubicBezTo>
                  <a:pt x="14091540" y="2933827"/>
                  <a:pt x="14055218" y="2891155"/>
                  <a:pt x="14017879" y="2847975"/>
                </a:cubicBezTo>
                <a:cubicBezTo>
                  <a:pt x="13982954" y="2807335"/>
                  <a:pt x="13947268" y="2766441"/>
                  <a:pt x="13909929" y="2725674"/>
                </a:cubicBezTo>
                <a:cubicBezTo>
                  <a:pt x="13665073" y="2456180"/>
                  <a:pt x="13378561" y="2229104"/>
                  <a:pt x="13064870" y="2055749"/>
                </a:cubicBezTo>
                <a:lnTo>
                  <a:pt x="13069442" y="2047367"/>
                </a:lnTo>
                <a:lnTo>
                  <a:pt x="13064870" y="2055749"/>
                </a:lnTo>
                <a:cubicBezTo>
                  <a:pt x="12713589" y="1861566"/>
                  <a:pt x="12320397" y="1718183"/>
                  <a:pt x="11897233" y="1692402"/>
                </a:cubicBezTo>
                <a:cubicBezTo>
                  <a:pt x="11450574" y="1665097"/>
                  <a:pt x="10937367" y="1766443"/>
                  <a:pt x="10527030" y="1998599"/>
                </a:cubicBezTo>
                <a:lnTo>
                  <a:pt x="10522331" y="1990344"/>
                </a:lnTo>
                <a:lnTo>
                  <a:pt x="10527030" y="1998599"/>
                </a:lnTo>
                <a:cubicBezTo>
                  <a:pt x="10506710" y="2010156"/>
                  <a:pt x="10486771" y="2022094"/>
                  <a:pt x="10467467" y="2034286"/>
                </a:cubicBezTo>
                <a:cubicBezTo>
                  <a:pt x="10328021" y="2122170"/>
                  <a:pt x="10213086" y="2225167"/>
                  <a:pt x="10099802" y="2326640"/>
                </a:cubicBezTo>
                <a:cubicBezTo>
                  <a:pt x="9991090" y="2424049"/>
                  <a:pt x="9883902" y="2520188"/>
                  <a:pt x="9758426" y="2599182"/>
                </a:cubicBezTo>
                <a:lnTo>
                  <a:pt x="9753346" y="2591181"/>
                </a:lnTo>
                <a:lnTo>
                  <a:pt x="9758426" y="2599182"/>
                </a:lnTo>
                <a:cubicBezTo>
                  <a:pt x="9316212" y="2878074"/>
                  <a:pt x="8594217" y="2894965"/>
                  <a:pt x="8294116" y="2621661"/>
                </a:cubicBezTo>
                <a:cubicBezTo>
                  <a:pt x="8223631" y="2557399"/>
                  <a:pt x="8179943" y="2486279"/>
                  <a:pt x="8144637" y="2409444"/>
                </a:cubicBezTo>
                <a:cubicBezTo>
                  <a:pt x="8112125" y="2338578"/>
                  <a:pt x="8090662" y="2261997"/>
                  <a:pt x="8068310" y="2182622"/>
                </a:cubicBezTo>
                <a:cubicBezTo>
                  <a:pt x="8032623" y="2055622"/>
                  <a:pt x="7994650" y="1920494"/>
                  <a:pt x="7906004" y="1783715"/>
                </a:cubicBezTo>
                <a:lnTo>
                  <a:pt x="7914005" y="1778508"/>
                </a:lnTo>
                <a:lnTo>
                  <a:pt x="7906004" y="1783715"/>
                </a:lnTo>
                <a:cubicBezTo>
                  <a:pt x="7681849" y="1437513"/>
                  <a:pt x="7135114" y="1201547"/>
                  <a:pt x="6676644" y="1142873"/>
                </a:cubicBezTo>
                <a:cubicBezTo>
                  <a:pt x="6592316" y="1131951"/>
                  <a:pt x="6510528" y="1125474"/>
                  <a:pt x="6430645" y="1122553"/>
                </a:cubicBezTo>
                <a:lnTo>
                  <a:pt x="6431026" y="1113028"/>
                </a:lnTo>
                <a:lnTo>
                  <a:pt x="6430645" y="1122553"/>
                </a:lnTo>
                <a:cubicBezTo>
                  <a:pt x="6206871" y="1114425"/>
                  <a:pt x="5991987" y="1131189"/>
                  <a:pt x="5775706" y="1153922"/>
                </a:cubicBezTo>
                <a:cubicBezTo>
                  <a:pt x="5713222" y="1160526"/>
                  <a:pt x="5650738" y="1167511"/>
                  <a:pt x="5587873" y="1174623"/>
                </a:cubicBezTo>
                <a:cubicBezTo>
                  <a:pt x="5524373" y="1181862"/>
                  <a:pt x="5460492" y="1188974"/>
                  <a:pt x="5395976" y="1195832"/>
                </a:cubicBezTo>
                <a:cubicBezTo>
                  <a:pt x="4965192" y="1241044"/>
                  <a:pt x="4461510" y="1277620"/>
                  <a:pt x="3927729" y="1177290"/>
                </a:cubicBezTo>
                <a:cubicBezTo>
                  <a:pt x="3850640" y="1162812"/>
                  <a:pt x="3772027" y="1153160"/>
                  <a:pt x="3693160" y="1146556"/>
                </a:cubicBezTo>
                <a:cubicBezTo>
                  <a:pt x="3547872" y="1134618"/>
                  <a:pt x="3401822" y="1133348"/>
                  <a:pt x="3261614" y="1132078"/>
                </a:cubicBezTo>
                <a:cubicBezTo>
                  <a:pt x="3133090" y="1130935"/>
                  <a:pt x="3009265" y="1129919"/>
                  <a:pt x="2896235" y="1120648"/>
                </a:cubicBezTo>
                <a:cubicBezTo>
                  <a:pt x="2877820" y="1119124"/>
                  <a:pt x="2859532" y="1118235"/>
                  <a:pt x="2841498" y="1117727"/>
                </a:cubicBezTo>
                <a:cubicBezTo>
                  <a:pt x="2727071" y="1114933"/>
                  <a:pt x="2620010" y="1132713"/>
                  <a:pt x="2509266" y="1151128"/>
                </a:cubicBezTo>
                <a:cubicBezTo>
                  <a:pt x="2392680" y="1170432"/>
                  <a:pt x="2272030" y="1190498"/>
                  <a:pt x="2135886" y="1187196"/>
                </a:cubicBezTo>
                <a:cubicBezTo>
                  <a:pt x="1791462" y="1178941"/>
                  <a:pt x="1346962" y="1091692"/>
                  <a:pt x="964184" y="886333"/>
                </a:cubicBezTo>
                <a:lnTo>
                  <a:pt x="968629" y="877951"/>
                </a:lnTo>
                <a:lnTo>
                  <a:pt x="964184" y="886333"/>
                </a:lnTo>
                <a:cubicBezTo>
                  <a:pt x="527431" y="651891"/>
                  <a:pt x="174244" y="309372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7"/>
          <p:cNvSpPr/>
          <p:nvPr/>
        </p:nvSpPr>
        <p:spPr>
          <a:xfrm>
            <a:off x="-758" y="6065824"/>
            <a:ext cx="18284762" cy="3070003"/>
          </a:xfrm>
          <a:custGeom>
            <a:rect b="b" l="l" r="r" t="t"/>
            <a:pathLst>
              <a:path extrusionOk="0" h="4093337" w="24379682">
                <a:moveTo>
                  <a:pt x="16510" y="0"/>
                </a:moveTo>
                <a:cubicBezTo>
                  <a:pt x="186182" y="286512"/>
                  <a:pt x="526034" y="623316"/>
                  <a:pt x="948944" y="863346"/>
                </a:cubicBezTo>
                <a:cubicBezTo>
                  <a:pt x="1314323" y="1070737"/>
                  <a:pt x="1740789" y="1171067"/>
                  <a:pt x="2074418" y="1198372"/>
                </a:cubicBezTo>
                <a:cubicBezTo>
                  <a:pt x="2205482" y="1209167"/>
                  <a:pt x="2323846" y="1197991"/>
                  <a:pt x="2439543" y="1187069"/>
                </a:cubicBezTo>
                <a:cubicBezTo>
                  <a:pt x="2548509" y="1176782"/>
                  <a:pt x="2655316" y="1166749"/>
                  <a:pt x="2767076" y="1175893"/>
                </a:cubicBezTo>
                <a:cubicBezTo>
                  <a:pt x="2785999" y="1177417"/>
                  <a:pt x="2805176" y="1179576"/>
                  <a:pt x="2824353" y="1182370"/>
                </a:cubicBezTo>
                <a:cubicBezTo>
                  <a:pt x="2953893" y="1200912"/>
                  <a:pt x="3097784" y="1207516"/>
                  <a:pt x="3247644" y="1214374"/>
                </a:cubicBezTo>
                <a:cubicBezTo>
                  <a:pt x="3409061" y="1221867"/>
                  <a:pt x="3577336" y="1229487"/>
                  <a:pt x="3741039" y="1252982"/>
                </a:cubicBezTo>
                <a:cubicBezTo>
                  <a:pt x="3773424" y="1257554"/>
                  <a:pt x="3805555" y="1262888"/>
                  <a:pt x="3837432" y="1268857"/>
                </a:cubicBezTo>
                <a:cubicBezTo>
                  <a:pt x="4378960" y="1370203"/>
                  <a:pt x="4895723" y="1321054"/>
                  <a:pt x="5340096" y="1260729"/>
                </a:cubicBezTo>
                <a:lnTo>
                  <a:pt x="5341366" y="1270127"/>
                </a:lnTo>
                <a:lnTo>
                  <a:pt x="5340096" y="1260729"/>
                </a:lnTo>
                <a:cubicBezTo>
                  <a:pt x="5409946" y="1251204"/>
                  <a:pt x="5479288" y="1241171"/>
                  <a:pt x="5548249" y="1231265"/>
                </a:cubicBezTo>
                <a:cubicBezTo>
                  <a:pt x="5616702" y="1221359"/>
                  <a:pt x="5684774" y="1211453"/>
                  <a:pt x="5752846" y="1202309"/>
                </a:cubicBezTo>
                <a:cubicBezTo>
                  <a:pt x="5970651" y="1172718"/>
                  <a:pt x="6188710" y="1149477"/>
                  <a:pt x="6416040" y="1151382"/>
                </a:cubicBezTo>
                <a:cubicBezTo>
                  <a:pt x="6499606" y="1152144"/>
                  <a:pt x="6585331" y="1156716"/>
                  <a:pt x="6673215" y="1165860"/>
                </a:cubicBezTo>
                <a:lnTo>
                  <a:pt x="6672199" y="1175385"/>
                </a:lnTo>
                <a:lnTo>
                  <a:pt x="6673215" y="1165860"/>
                </a:lnTo>
                <a:cubicBezTo>
                  <a:pt x="7151497" y="1215136"/>
                  <a:pt x="7724902" y="1452499"/>
                  <a:pt x="7951597" y="1817751"/>
                </a:cubicBezTo>
                <a:lnTo>
                  <a:pt x="7943469" y="1822831"/>
                </a:lnTo>
                <a:lnTo>
                  <a:pt x="7951597" y="1817751"/>
                </a:lnTo>
                <a:cubicBezTo>
                  <a:pt x="8043164" y="1965325"/>
                  <a:pt x="8076692" y="2111883"/>
                  <a:pt x="8107680" y="2247646"/>
                </a:cubicBezTo>
                <a:cubicBezTo>
                  <a:pt x="8125968" y="2327656"/>
                  <a:pt x="8143367" y="2403602"/>
                  <a:pt x="8171053" y="2474468"/>
                </a:cubicBezTo>
                <a:cubicBezTo>
                  <a:pt x="8202422" y="2554605"/>
                  <a:pt x="8242554" y="2628392"/>
                  <a:pt x="8310245" y="2695321"/>
                </a:cubicBezTo>
                <a:cubicBezTo>
                  <a:pt x="8600186" y="2982468"/>
                  <a:pt x="9335897" y="2981325"/>
                  <a:pt x="9795129" y="2706751"/>
                </a:cubicBezTo>
                <a:cubicBezTo>
                  <a:pt x="9923653" y="2629916"/>
                  <a:pt x="10034397" y="2535428"/>
                  <a:pt x="10148189" y="2438273"/>
                </a:cubicBezTo>
                <a:cubicBezTo>
                  <a:pt x="10266680" y="2337054"/>
                  <a:pt x="10388346" y="2233168"/>
                  <a:pt x="10535793" y="2145030"/>
                </a:cubicBezTo>
                <a:cubicBezTo>
                  <a:pt x="10547477" y="2138045"/>
                  <a:pt x="10559415" y="2131187"/>
                  <a:pt x="10571480" y="2124329"/>
                </a:cubicBezTo>
                <a:cubicBezTo>
                  <a:pt x="10982452" y="1893697"/>
                  <a:pt x="11487912" y="1783334"/>
                  <a:pt x="11935333" y="1797812"/>
                </a:cubicBezTo>
                <a:cubicBezTo>
                  <a:pt x="12357481" y="1811655"/>
                  <a:pt x="12757785" y="1941322"/>
                  <a:pt x="13114655" y="2124964"/>
                </a:cubicBezTo>
                <a:cubicBezTo>
                  <a:pt x="13434315" y="2289683"/>
                  <a:pt x="13725779" y="2510790"/>
                  <a:pt x="13967333" y="2780157"/>
                </a:cubicBezTo>
                <a:lnTo>
                  <a:pt x="13960220" y="2786507"/>
                </a:lnTo>
                <a:lnTo>
                  <a:pt x="13967333" y="2780157"/>
                </a:lnTo>
                <a:cubicBezTo>
                  <a:pt x="14004036" y="2820924"/>
                  <a:pt x="14039088" y="2861818"/>
                  <a:pt x="14072869" y="2902458"/>
                </a:cubicBezTo>
                <a:lnTo>
                  <a:pt x="14065504" y="2908554"/>
                </a:lnTo>
                <a:lnTo>
                  <a:pt x="14072869" y="2902458"/>
                </a:lnTo>
                <a:cubicBezTo>
                  <a:pt x="14132052" y="2973197"/>
                  <a:pt x="14187932" y="3042666"/>
                  <a:pt x="14242288" y="3110103"/>
                </a:cubicBezTo>
                <a:cubicBezTo>
                  <a:pt x="14293723" y="3173984"/>
                  <a:pt x="14343761" y="3236087"/>
                  <a:pt x="14393926" y="3296031"/>
                </a:cubicBezTo>
                <a:cubicBezTo>
                  <a:pt x="14562201" y="3497199"/>
                  <a:pt x="14730730" y="3673348"/>
                  <a:pt x="14954504" y="3807841"/>
                </a:cubicBezTo>
                <a:lnTo>
                  <a:pt x="14949551" y="3815969"/>
                </a:lnTo>
                <a:lnTo>
                  <a:pt x="14954504" y="3807841"/>
                </a:lnTo>
                <a:cubicBezTo>
                  <a:pt x="15222219" y="3968623"/>
                  <a:pt x="15567406" y="4059936"/>
                  <a:pt x="15915641" y="4067429"/>
                </a:cubicBezTo>
                <a:cubicBezTo>
                  <a:pt x="16229838" y="4074287"/>
                  <a:pt x="16534766" y="4023741"/>
                  <a:pt x="16822419" y="3934841"/>
                </a:cubicBezTo>
                <a:cubicBezTo>
                  <a:pt x="17254219" y="3801491"/>
                  <a:pt x="17651222" y="3587750"/>
                  <a:pt x="18056987" y="3369310"/>
                </a:cubicBezTo>
                <a:cubicBezTo>
                  <a:pt x="18104358" y="3343783"/>
                  <a:pt x="18151856" y="3318256"/>
                  <a:pt x="18199481" y="3292729"/>
                </a:cubicBezTo>
                <a:lnTo>
                  <a:pt x="18203926" y="3301111"/>
                </a:lnTo>
                <a:lnTo>
                  <a:pt x="18199481" y="3292729"/>
                </a:lnTo>
                <a:cubicBezTo>
                  <a:pt x="18312130" y="3232404"/>
                  <a:pt x="18425794" y="3171571"/>
                  <a:pt x="18541111" y="3111881"/>
                </a:cubicBezTo>
                <a:lnTo>
                  <a:pt x="18545429" y="3120390"/>
                </a:lnTo>
                <a:lnTo>
                  <a:pt x="18540984" y="3111881"/>
                </a:lnTo>
                <a:cubicBezTo>
                  <a:pt x="20184619" y="2257044"/>
                  <a:pt x="22158198" y="1593088"/>
                  <a:pt x="24377650" y="1348740"/>
                </a:cubicBezTo>
                <a:lnTo>
                  <a:pt x="24379682" y="1367663"/>
                </a:lnTo>
                <a:cubicBezTo>
                  <a:pt x="22162769" y="1611757"/>
                  <a:pt x="20191476" y="2275078"/>
                  <a:pt x="18549747" y="3128772"/>
                </a:cubicBezTo>
                <a:cubicBezTo>
                  <a:pt x="18434685" y="3188335"/>
                  <a:pt x="18321019" y="3249168"/>
                  <a:pt x="18208370" y="3309493"/>
                </a:cubicBezTo>
                <a:cubicBezTo>
                  <a:pt x="18160745" y="3335020"/>
                  <a:pt x="18113248" y="3360547"/>
                  <a:pt x="18065877" y="3386074"/>
                </a:cubicBezTo>
                <a:cubicBezTo>
                  <a:pt x="17660367" y="3604387"/>
                  <a:pt x="17261713" y="3819144"/>
                  <a:pt x="16827881" y="3953002"/>
                </a:cubicBezTo>
                <a:lnTo>
                  <a:pt x="16825087" y="3943858"/>
                </a:lnTo>
                <a:lnTo>
                  <a:pt x="16827881" y="3953002"/>
                </a:lnTo>
                <a:cubicBezTo>
                  <a:pt x="16538448" y="4042410"/>
                  <a:pt x="16231490" y="4093337"/>
                  <a:pt x="15915005" y="4086352"/>
                </a:cubicBezTo>
                <a:lnTo>
                  <a:pt x="15915259" y="4076827"/>
                </a:lnTo>
                <a:lnTo>
                  <a:pt x="15915005" y="4086352"/>
                </a:lnTo>
                <a:cubicBezTo>
                  <a:pt x="15563977" y="4078732"/>
                  <a:pt x="15215490" y="3986784"/>
                  <a:pt x="14944470" y="3823970"/>
                </a:cubicBezTo>
                <a:cubicBezTo>
                  <a:pt x="14717903" y="3687953"/>
                  <a:pt x="14547723" y="3509772"/>
                  <a:pt x="14379068" y="3308096"/>
                </a:cubicBezTo>
                <a:cubicBezTo>
                  <a:pt x="14328775" y="3248025"/>
                  <a:pt x="14278737" y="3185795"/>
                  <a:pt x="14227175" y="3121914"/>
                </a:cubicBezTo>
                <a:cubicBezTo>
                  <a:pt x="14172820" y="3054477"/>
                  <a:pt x="14116940" y="2985135"/>
                  <a:pt x="14058011" y="2914523"/>
                </a:cubicBezTo>
                <a:cubicBezTo>
                  <a:pt x="14024356" y="2874010"/>
                  <a:pt x="13989431" y="2833370"/>
                  <a:pt x="13952982" y="2792857"/>
                </a:cubicBezTo>
                <a:cubicBezTo>
                  <a:pt x="13713079" y="2525268"/>
                  <a:pt x="13423520" y="2305558"/>
                  <a:pt x="13105766" y="2141855"/>
                </a:cubicBezTo>
                <a:lnTo>
                  <a:pt x="13110083" y="2133346"/>
                </a:lnTo>
                <a:lnTo>
                  <a:pt x="13105766" y="2141855"/>
                </a:lnTo>
                <a:cubicBezTo>
                  <a:pt x="12750800" y="1959102"/>
                  <a:pt x="12353163" y="1830578"/>
                  <a:pt x="11934571" y="1816862"/>
                </a:cubicBezTo>
                <a:lnTo>
                  <a:pt x="11934825" y="1807337"/>
                </a:lnTo>
                <a:lnTo>
                  <a:pt x="11934571" y="1816862"/>
                </a:lnTo>
                <a:cubicBezTo>
                  <a:pt x="11490325" y="1802384"/>
                  <a:pt x="10988421" y="1912112"/>
                  <a:pt x="10580624" y="2140839"/>
                </a:cubicBezTo>
                <a:lnTo>
                  <a:pt x="10575925" y="2132584"/>
                </a:lnTo>
                <a:lnTo>
                  <a:pt x="10580624" y="2140839"/>
                </a:lnTo>
                <a:cubicBezTo>
                  <a:pt x="10568686" y="2147570"/>
                  <a:pt x="10557002" y="2154428"/>
                  <a:pt x="10545445" y="2161286"/>
                </a:cubicBezTo>
                <a:cubicBezTo>
                  <a:pt x="10399522" y="2248535"/>
                  <a:pt x="10278999" y="2351405"/>
                  <a:pt x="10160381" y="2452624"/>
                </a:cubicBezTo>
                <a:cubicBezTo>
                  <a:pt x="10046843" y="2549652"/>
                  <a:pt x="9934829" y="2645283"/>
                  <a:pt x="9804781" y="2723007"/>
                </a:cubicBezTo>
                <a:lnTo>
                  <a:pt x="9799955" y="2714879"/>
                </a:lnTo>
                <a:lnTo>
                  <a:pt x="9804781" y="2723007"/>
                </a:lnTo>
                <a:cubicBezTo>
                  <a:pt x="9341612" y="2999994"/>
                  <a:pt x="8595360" y="3004439"/>
                  <a:pt x="8296783" y="2708783"/>
                </a:cubicBezTo>
                <a:lnTo>
                  <a:pt x="8303514" y="2702052"/>
                </a:lnTo>
                <a:lnTo>
                  <a:pt x="8296783" y="2708783"/>
                </a:lnTo>
                <a:cubicBezTo>
                  <a:pt x="8226679" y="2639441"/>
                  <a:pt x="8185277" y="2563114"/>
                  <a:pt x="8153273" y="2481326"/>
                </a:cubicBezTo>
                <a:lnTo>
                  <a:pt x="8162163" y="2477897"/>
                </a:lnTo>
                <a:lnTo>
                  <a:pt x="8153273" y="2481326"/>
                </a:lnTo>
                <a:cubicBezTo>
                  <a:pt x="8124952" y="2408936"/>
                  <a:pt x="8107299" y="2331593"/>
                  <a:pt x="8089011" y="2251837"/>
                </a:cubicBezTo>
                <a:cubicBezTo>
                  <a:pt x="8057896" y="2115947"/>
                  <a:pt x="8025003" y="1972310"/>
                  <a:pt x="7935341" y="1827784"/>
                </a:cubicBezTo>
                <a:cubicBezTo>
                  <a:pt x="7713218" y="1469898"/>
                  <a:pt x="7147179" y="1233805"/>
                  <a:pt x="6671183" y="1184783"/>
                </a:cubicBezTo>
                <a:cubicBezTo>
                  <a:pt x="6583807" y="1175766"/>
                  <a:pt x="6498717" y="1171194"/>
                  <a:pt x="6415786" y="1170432"/>
                </a:cubicBezTo>
                <a:lnTo>
                  <a:pt x="6415913" y="1160907"/>
                </a:lnTo>
                <a:lnTo>
                  <a:pt x="6415786" y="1170432"/>
                </a:lnTo>
                <a:cubicBezTo>
                  <a:pt x="6189726" y="1168527"/>
                  <a:pt x="5972810" y="1191641"/>
                  <a:pt x="5755259" y="1221105"/>
                </a:cubicBezTo>
                <a:cubicBezTo>
                  <a:pt x="5687187" y="1230376"/>
                  <a:pt x="5619242" y="1240155"/>
                  <a:pt x="5550789" y="1250061"/>
                </a:cubicBezTo>
                <a:cubicBezTo>
                  <a:pt x="5481828" y="1260094"/>
                  <a:pt x="5412359" y="1270127"/>
                  <a:pt x="5342382" y="1279652"/>
                </a:cubicBezTo>
                <a:cubicBezTo>
                  <a:pt x="4897501" y="1339977"/>
                  <a:pt x="4378325" y="1389634"/>
                  <a:pt x="3833622" y="1287653"/>
                </a:cubicBezTo>
                <a:lnTo>
                  <a:pt x="3835400" y="1278255"/>
                </a:lnTo>
                <a:lnTo>
                  <a:pt x="3833622" y="1287653"/>
                </a:lnTo>
                <a:cubicBezTo>
                  <a:pt x="3801999" y="1281684"/>
                  <a:pt x="3770122" y="1276477"/>
                  <a:pt x="3737991" y="1271905"/>
                </a:cubicBezTo>
                <a:cubicBezTo>
                  <a:pt x="3575431" y="1248664"/>
                  <a:pt x="3408045" y="1240917"/>
                  <a:pt x="3246501" y="1233551"/>
                </a:cubicBezTo>
                <a:cubicBezTo>
                  <a:pt x="3096895" y="1226693"/>
                  <a:pt x="2951988" y="1219962"/>
                  <a:pt x="2821432" y="1201293"/>
                </a:cubicBezTo>
                <a:lnTo>
                  <a:pt x="2822829" y="1191895"/>
                </a:lnTo>
                <a:lnTo>
                  <a:pt x="2821432" y="1201293"/>
                </a:lnTo>
                <a:cubicBezTo>
                  <a:pt x="2802509" y="1198626"/>
                  <a:pt x="2783840" y="1196467"/>
                  <a:pt x="2765171" y="1194943"/>
                </a:cubicBezTo>
                <a:cubicBezTo>
                  <a:pt x="2655443" y="1185926"/>
                  <a:pt x="2550287" y="1195832"/>
                  <a:pt x="2441067" y="1206119"/>
                </a:cubicBezTo>
                <a:cubicBezTo>
                  <a:pt x="2325497" y="1217041"/>
                  <a:pt x="2205482" y="1228344"/>
                  <a:pt x="2072640" y="1217422"/>
                </a:cubicBezTo>
                <a:lnTo>
                  <a:pt x="2073402" y="1207897"/>
                </a:lnTo>
                <a:lnTo>
                  <a:pt x="2072640" y="1217422"/>
                </a:lnTo>
                <a:cubicBezTo>
                  <a:pt x="1736979" y="1189990"/>
                  <a:pt x="1307719" y="1089152"/>
                  <a:pt x="939419" y="879983"/>
                </a:cubicBezTo>
                <a:lnTo>
                  <a:pt x="944118" y="871728"/>
                </a:lnTo>
                <a:lnTo>
                  <a:pt x="939419" y="879983"/>
                </a:lnTo>
                <a:cubicBezTo>
                  <a:pt x="514223" y="638556"/>
                  <a:pt x="171831" y="299593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"/>
          <p:cNvSpPr/>
          <p:nvPr/>
        </p:nvSpPr>
        <p:spPr>
          <a:xfrm>
            <a:off x="3889" y="5931232"/>
            <a:ext cx="18280380" cy="3166586"/>
          </a:xfrm>
          <a:custGeom>
            <a:rect b="b" l="l" r="r" t="t"/>
            <a:pathLst>
              <a:path extrusionOk="0" h="4222115" w="24373841">
                <a:moveTo>
                  <a:pt x="16256" y="0"/>
                </a:moveTo>
                <a:cubicBezTo>
                  <a:pt x="183642" y="276733"/>
                  <a:pt x="513080" y="610362"/>
                  <a:pt x="924179" y="857250"/>
                </a:cubicBezTo>
                <a:cubicBezTo>
                  <a:pt x="1275461" y="1068324"/>
                  <a:pt x="1686560" y="1182243"/>
                  <a:pt x="2011807" y="1228471"/>
                </a:cubicBezTo>
                <a:lnTo>
                  <a:pt x="2010410" y="1237869"/>
                </a:lnTo>
                <a:lnTo>
                  <a:pt x="2011807" y="1228471"/>
                </a:lnTo>
                <a:cubicBezTo>
                  <a:pt x="2139950" y="1246632"/>
                  <a:pt x="2257552" y="1244346"/>
                  <a:pt x="2372360" y="1241933"/>
                </a:cubicBezTo>
                <a:cubicBezTo>
                  <a:pt x="2479802" y="1239774"/>
                  <a:pt x="2584831" y="1237615"/>
                  <a:pt x="2692400" y="1252855"/>
                </a:cubicBezTo>
                <a:cubicBezTo>
                  <a:pt x="2711704" y="1255649"/>
                  <a:pt x="2731008" y="1258951"/>
                  <a:pt x="2750439" y="1262888"/>
                </a:cubicBezTo>
                <a:lnTo>
                  <a:pt x="2748534" y="1272159"/>
                </a:lnTo>
                <a:lnTo>
                  <a:pt x="2750439" y="1262888"/>
                </a:lnTo>
                <a:cubicBezTo>
                  <a:pt x="2897632" y="1292860"/>
                  <a:pt x="3063240" y="1306322"/>
                  <a:pt x="3234436" y="1320165"/>
                </a:cubicBezTo>
                <a:cubicBezTo>
                  <a:pt x="3403346" y="1333881"/>
                  <a:pt x="3577590" y="1348105"/>
                  <a:pt x="3743452" y="1379093"/>
                </a:cubicBezTo>
                <a:lnTo>
                  <a:pt x="3741674" y="1388491"/>
                </a:lnTo>
                <a:lnTo>
                  <a:pt x="3743452" y="1379093"/>
                </a:lnTo>
                <a:cubicBezTo>
                  <a:pt x="4295902" y="1482217"/>
                  <a:pt x="4827651" y="1419987"/>
                  <a:pt x="5286121" y="1344295"/>
                </a:cubicBezTo>
                <a:cubicBezTo>
                  <a:pt x="5360289" y="1332103"/>
                  <a:pt x="5433822" y="1319276"/>
                  <a:pt x="5507101" y="1306449"/>
                </a:cubicBezTo>
                <a:cubicBezTo>
                  <a:pt x="5579872" y="1293749"/>
                  <a:pt x="5652262" y="1281049"/>
                  <a:pt x="5724779" y="1269111"/>
                </a:cubicBezTo>
                <a:cubicBezTo>
                  <a:pt x="5946394" y="1232662"/>
                  <a:pt x="6168771" y="1202817"/>
                  <a:pt x="6400673" y="1198753"/>
                </a:cubicBezTo>
                <a:cubicBezTo>
                  <a:pt x="6487414" y="1197356"/>
                  <a:pt x="6576187" y="1199769"/>
                  <a:pt x="6667627" y="1207135"/>
                </a:cubicBezTo>
                <a:lnTo>
                  <a:pt x="6666865" y="1216660"/>
                </a:lnTo>
                <a:lnTo>
                  <a:pt x="6667627" y="1207135"/>
                </a:lnTo>
                <a:cubicBezTo>
                  <a:pt x="7163435" y="1246759"/>
                  <a:pt x="7756525" y="1484122"/>
                  <a:pt x="7981188" y="1861312"/>
                </a:cubicBezTo>
                <a:cubicBezTo>
                  <a:pt x="8073390" y="2016252"/>
                  <a:pt x="8101457" y="2171319"/>
                  <a:pt x="8127619" y="2315464"/>
                </a:cubicBezTo>
                <a:cubicBezTo>
                  <a:pt x="8142351" y="2396363"/>
                  <a:pt x="8156321" y="2473579"/>
                  <a:pt x="8180451" y="2546350"/>
                </a:cubicBezTo>
                <a:cubicBezTo>
                  <a:pt x="8208645" y="2631186"/>
                  <a:pt x="8246745" y="2709926"/>
                  <a:pt x="8314055" y="2781935"/>
                </a:cubicBezTo>
                <a:cubicBezTo>
                  <a:pt x="8602472" y="3090926"/>
                  <a:pt x="9361932" y="3101975"/>
                  <a:pt x="9842500" y="2829306"/>
                </a:cubicBezTo>
                <a:lnTo>
                  <a:pt x="9847199" y="2837561"/>
                </a:lnTo>
                <a:lnTo>
                  <a:pt x="9842500" y="2829306"/>
                </a:lnTo>
                <a:cubicBezTo>
                  <a:pt x="9975850" y="2753614"/>
                  <a:pt x="10091547" y="2659507"/>
                  <a:pt x="10210546" y="2562860"/>
                </a:cubicBezTo>
                <a:cubicBezTo>
                  <a:pt x="10334625" y="2462022"/>
                  <a:pt x="10462133" y="2358390"/>
                  <a:pt x="10615803" y="2271014"/>
                </a:cubicBezTo>
                <a:cubicBezTo>
                  <a:pt x="10619105" y="2269109"/>
                  <a:pt x="10622407" y="2267331"/>
                  <a:pt x="10625709" y="2265426"/>
                </a:cubicBezTo>
                <a:cubicBezTo>
                  <a:pt x="11034014" y="2038223"/>
                  <a:pt x="11528171" y="1909572"/>
                  <a:pt x="11973052" y="1921256"/>
                </a:cubicBezTo>
                <a:lnTo>
                  <a:pt x="11972798" y="1930781"/>
                </a:lnTo>
                <a:lnTo>
                  <a:pt x="11973052" y="1921256"/>
                </a:lnTo>
                <a:cubicBezTo>
                  <a:pt x="12390374" y="1932178"/>
                  <a:pt x="12795123" y="2037588"/>
                  <a:pt x="13155803" y="2209927"/>
                </a:cubicBezTo>
                <a:cubicBezTo>
                  <a:pt x="13479780" y="2364867"/>
                  <a:pt x="13774292" y="2578608"/>
                  <a:pt x="14011148" y="2846578"/>
                </a:cubicBezTo>
                <a:lnTo>
                  <a:pt x="14004036" y="2852928"/>
                </a:lnTo>
                <a:lnTo>
                  <a:pt x="14011148" y="2846578"/>
                </a:lnTo>
                <a:cubicBezTo>
                  <a:pt x="14047090" y="2887091"/>
                  <a:pt x="14080998" y="2927604"/>
                  <a:pt x="14113765" y="2968244"/>
                </a:cubicBezTo>
                <a:lnTo>
                  <a:pt x="14106398" y="2974213"/>
                </a:lnTo>
                <a:lnTo>
                  <a:pt x="14113765" y="2968244"/>
                </a:lnTo>
                <a:cubicBezTo>
                  <a:pt x="14189710" y="3061970"/>
                  <a:pt x="14258798" y="3153918"/>
                  <a:pt x="14325346" y="3242564"/>
                </a:cubicBezTo>
                <a:cubicBezTo>
                  <a:pt x="14387576" y="3325368"/>
                  <a:pt x="14447647" y="3405251"/>
                  <a:pt x="14509116" y="3481197"/>
                </a:cubicBezTo>
                <a:cubicBezTo>
                  <a:pt x="14635861" y="3637661"/>
                  <a:pt x="14768830" y="3777488"/>
                  <a:pt x="14939390" y="3891534"/>
                </a:cubicBezTo>
                <a:lnTo>
                  <a:pt x="14934057" y="3899408"/>
                </a:lnTo>
                <a:lnTo>
                  <a:pt x="14939390" y="3891534"/>
                </a:lnTo>
                <a:cubicBezTo>
                  <a:pt x="15193517" y="4061206"/>
                  <a:pt x="15529306" y="4163568"/>
                  <a:pt x="15873603" y="4184269"/>
                </a:cubicBezTo>
                <a:cubicBezTo>
                  <a:pt x="16183610" y="4202938"/>
                  <a:pt x="16489680" y="4165092"/>
                  <a:pt x="16780256" y="4088257"/>
                </a:cubicBezTo>
                <a:lnTo>
                  <a:pt x="16782668" y="4097528"/>
                </a:lnTo>
                <a:lnTo>
                  <a:pt x="16780256" y="4088257"/>
                </a:lnTo>
                <a:cubicBezTo>
                  <a:pt x="17228058" y="3969766"/>
                  <a:pt x="17643602" y="3766185"/>
                  <a:pt x="18068416" y="3557905"/>
                </a:cubicBezTo>
                <a:cubicBezTo>
                  <a:pt x="18106264" y="3539363"/>
                  <a:pt x="18144236" y="3520694"/>
                  <a:pt x="18182336" y="3502152"/>
                </a:cubicBezTo>
                <a:cubicBezTo>
                  <a:pt x="18189702" y="3498596"/>
                  <a:pt x="18197067" y="3494913"/>
                  <a:pt x="18204434" y="3491357"/>
                </a:cubicBezTo>
                <a:cubicBezTo>
                  <a:pt x="18211800" y="3487801"/>
                  <a:pt x="18219165" y="3484118"/>
                  <a:pt x="18226659" y="3480562"/>
                </a:cubicBezTo>
                <a:cubicBezTo>
                  <a:pt x="18326863" y="3431667"/>
                  <a:pt x="18427954" y="3382391"/>
                  <a:pt x="18530063" y="3333877"/>
                </a:cubicBezTo>
                <a:lnTo>
                  <a:pt x="18534126" y="3342513"/>
                </a:lnTo>
                <a:lnTo>
                  <a:pt x="18530063" y="3333877"/>
                </a:lnTo>
                <a:cubicBezTo>
                  <a:pt x="20200238" y="2538730"/>
                  <a:pt x="22174200" y="1930019"/>
                  <a:pt x="24372063" y="1717548"/>
                </a:cubicBezTo>
                <a:lnTo>
                  <a:pt x="24373841" y="1736471"/>
                </a:lnTo>
                <a:cubicBezTo>
                  <a:pt x="22178390" y="1948688"/>
                  <a:pt x="20206588" y="2556764"/>
                  <a:pt x="18538191" y="3351022"/>
                </a:cubicBezTo>
                <a:cubicBezTo>
                  <a:pt x="18436209" y="3399409"/>
                  <a:pt x="18335243" y="3448685"/>
                  <a:pt x="18235040" y="3497580"/>
                </a:cubicBezTo>
                <a:cubicBezTo>
                  <a:pt x="18227675" y="3501136"/>
                  <a:pt x="18220309" y="3504819"/>
                  <a:pt x="18212815" y="3508375"/>
                </a:cubicBezTo>
                <a:cubicBezTo>
                  <a:pt x="18205323" y="3511931"/>
                  <a:pt x="18198084" y="3515614"/>
                  <a:pt x="18190717" y="3519170"/>
                </a:cubicBezTo>
                <a:lnTo>
                  <a:pt x="18186527" y="3510661"/>
                </a:lnTo>
                <a:lnTo>
                  <a:pt x="18190717" y="3519170"/>
                </a:lnTo>
                <a:cubicBezTo>
                  <a:pt x="18152617" y="3537712"/>
                  <a:pt x="18114645" y="3556381"/>
                  <a:pt x="18076799" y="3574923"/>
                </a:cubicBezTo>
                <a:cubicBezTo>
                  <a:pt x="17652239" y="3783076"/>
                  <a:pt x="17235042" y="3987546"/>
                  <a:pt x="16785082" y="4106672"/>
                </a:cubicBezTo>
                <a:cubicBezTo>
                  <a:pt x="16492855" y="4184015"/>
                  <a:pt x="16184626" y="4222115"/>
                  <a:pt x="15872460" y="4203319"/>
                </a:cubicBezTo>
                <a:lnTo>
                  <a:pt x="15873095" y="4193794"/>
                </a:lnTo>
                <a:lnTo>
                  <a:pt x="15872588" y="4203319"/>
                </a:lnTo>
                <a:cubicBezTo>
                  <a:pt x="15525623" y="4182491"/>
                  <a:pt x="15186406" y="4079367"/>
                  <a:pt x="14928977" y="3907409"/>
                </a:cubicBezTo>
                <a:cubicBezTo>
                  <a:pt x="14756130" y="3791839"/>
                  <a:pt x="14621763" y="3650488"/>
                  <a:pt x="14494383" y="3493262"/>
                </a:cubicBezTo>
                <a:cubicBezTo>
                  <a:pt x="14432534" y="3416935"/>
                  <a:pt x="14372336" y="3336798"/>
                  <a:pt x="14310106" y="3254121"/>
                </a:cubicBezTo>
                <a:cubicBezTo>
                  <a:pt x="14243431" y="3165475"/>
                  <a:pt x="14174597" y="3073781"/>
                  <a:pt x="14098905" y="2980309"/>
                </a:cubicBezTo>
                <a:cubicBezTo>
                  <a:pt x="14066392" y="2939923"/>
                  <a:pt x="14032611" y="2899537"/>
                  <a:pt x="13996924" y="2859405"/>
                </a:cubicBezTo>
                <a:cubicBezTo>
                  <a:pt x="13761847" y="2593594"/>
                  <a:pt x="13469365" y="2381250"/>
                  <a:pt x="13147548" y="2227326"/>
                </a:cubicBezTo>
                <a:lnTo>
                  <a:pt x="13151613" y="2218690"/>
                </a:lnTo>
                <a:lnTo>
                  <a:pt x="13147548" y="2227326"/>
                </a:lnTo>
                <a:cubicBezTo>
                  <a:pt x="12789154" y="2056003"/>
                  <a:pt x="12386945" y="1951355"/>
                  <a:pt x="11972544" y="1940433"/>
                </a:cubicBezTo>
                <a:cubicBezTo>
                  <a:pt x="11531346" y="1928876"/>
                  <a:pt x="11040618" y="2056511"/>
                  <a:pt x="10634980" y="2282190"/>
                </a:cubicBezTo>
                <a:lnTo>
                  <a:pt x="10630408" y="2273808"/>
                </a:lnTo>
                <a:lnTo>
                  <a:pt x="10635107" y="2282063"/>
                </a:lnTo>
                <a:cubicBezTo>
                  <a:pt x="10631805" y="2283841"/>
                  <a:pt x="10628503" y="2285746"/>
                  <a:pt x="10625328" y="2287524"/>
                </a:cubicBezTo>
                <a:cubicBezTo>
                  <a:pt x="10473309" y="2373884"/>
                  <a:pt x="10346944" y="2476627"/>
                  <a:pt x="10222611" y="2577592"/>
                </a:cubicBezTo>
                <a:cubicBezTo>
                  <a:pt x="10103866" y="2674112"/>
                  <a:pt x="9986899" y="2769235"/>
                  <a:pt x="9852025" y="2845816"/>
                </a:cubicBezTo>
                <a:cubicBezTo>
                  <a:pt x="9367647" y="3120771"/>
                  <a:pt x="8597265" y="3113024"/>
                  <a:pt x="8300339" y="2794889"/>
                </a:cubicBezTo>
                <a:lnTo>
                  <a:pt x="8307324" y="2788412"/>
                </a:lnTo>
                <a:lnTo>
                  <a:pt x="8300339" y="2794889"/>
                </a:lnTo>
                <a:cubicBezTo>
                  <a:pt x="8230616" y="2720213"/>
                  <a:pt x="8191373" y="2638806"/>
                  <a:pt x="8162671" y="2552319"/>
                </a:cubicBezTo>
                <a:lnTo>
                  <a:pt x="8171688" y="2549271"/>
                </a:lnTo>
                <a:lnTo>
                  <a:pt x="8162671" y="2552319"/>
                </a:lnTo>
                <a:cubicBezTo>
                  <a:pt x="8138033" y="2478151"/>
                  <a:pt x="8123682" y="2399538"/>
                  <a:pt x="8109077" y="2318893"/>
                </a:cubicBezTo>
                <a:cubicBezTo>
                  <a:pt x="8082915" y="2174494"/>
                  <a:pt x="8055229" y="2022602"/>
                  <a:pt x="7965059" y="1871091"/>
                </a:cubicBezTo>
                <a:lnTo>
                  <a:pt x="7973187" y="1866265"/>
                </a:lnTo>
                <a:lnTo>
                  <a:pt x="7965059" y="1871091"/>
                </a:lnTo>
                <a:cubicBezTo>
                  <a:pt x="7744841" y="1501902"/>
                  <a:pt x="7159498" y="1265682"/>
                  <a:pt x="6666103" y="1226312"/>
                </a:cubicBezTo>
                <a:cubicBezTo>
                  <a:pt x="6575425" y="1218946"/>
                  <a:pt x="6487287" y="1216533"/>
                  <a:pt x="6401054" y="1217930"/>
                </a:cubicBezTo>
                <a:lnTo>
                  <a:pt x="6400927" y="1208405"/>
                </a:lnTo>
                <a:lnTo>
                  <a:pt x="6401054" y="1217930"/>
                </a:lnTo>
                <a:cubicBezTo>
                  <a:pt x="6170549" y="1221867"/>
                  <a:pt x="5949188" y="1251585"/>
                  <a:pt x="5727954" y="1288034"/>
                </a:cubicBezTo>
                <a:cubicBezTo>
                  <a:pt x="5655564" y="1299972"/>
                  <a:pt x="5583174" y="1312545"/>
                  <a:pt x="5510403" y="1325245"/>
                </a:cubicBezTo>
                <a:cubicBezTo>
                  <a:pt x="5437124" y="1338072"/>
                  <a:pt x="5363464" y="1350899"/>
                  <a:pt x="5289169" y="1363091"/>
                </a:cubicBezTo>
                <a:lnTo>
                  <a:pt x="5287645" y="1353693"/>
                </a:lnTo>
                <a:lnTo>
                  <a:pt x="5289169" y="1363091"/>
                </a:lnTo>
                <a:cubicBezTo>
                  <a:pt x="4830191" y="1438783"/>
                  <a:pt x="4295775" y="1501521"/>
                  <a:pt x="3739896" y="1397762"/>
                </a:cubicBezTo>
                <a:cubicBezTo>
                  <a:pt x="3575177" y="1367028"/>
                  <a:pt x="3401949" y="1352931"/>
                  <a:pt x="3232912" y="1339088"/>
                </a:cubicBezTo>
                <a:cubicBezTo>
                  <a:pt x="3062097" y="1325245"/>
                  <a:pt x="2895219" y="1311656"/>
                  <a:pt x="2746629" y="1281430"/>
                </a:cubicBezTo>
                <a:cubicBezTo>
                  <a:pt x="2727579" y="1277493"/>
                  <a:pt x="2708656" y="1274318"/>
                  <a:pt x="2689733" y="1271651"/>
                </a:cubicBezTo>
                <a:cubicBezTo>
                  <a:pt x="2584069" y="1256665"/>
                  <a:pt x="2480564" y="1258697"/>
                  <a:pt x="2372868" y="1260983"/>
                </a:cubicBezTo>
                <a:cubicBezTo>
                  <a:pt x="2258314" y="1263269"/>
                  <a:pt x="2139188" y="1265809"/>
                  <a:pt x="2009267" y="1247267"/>
                </a:cubicBezTo>
                <a:cubicBezTo>
                  <a:pt x="1682242" y="1200785"/>
                  <a:pt x="1268476" y="1086231"/>
                  <a:pt x="914527" y="873506"/>
                </a:cubicBezTo>
                <a:lnTo>
                  <a:pt x="919480" y="865378"/>
                </a:lnTo>
                <a:lnTo>
                  <a:pt x="914527" y="873506"/>
                </a:lnTo>
                <a:cubicBezTo>
                  <a:pt x="501015" y="625348"/>
                  <a:pt x="169164" y="289687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7"/>
          <p:cNvSpPr/>
          <p:nvPr/>
        </p:nvSpPr>
        <p:spPr>
          <a:xfrm>
            <a:off x="8585" y="5796736"/>
            <a:ext cx="18275237" cy="3263550"/>
          </a:xfrm>
          <a:custGeom>
            <a:rect b="b" l="l" r="r" t="t"/>
            <a:pathLst>
              <a:path extrusionOk="0" h="4351401" w="24366982">
                <a:moveTo>
                  <a:pt x="16256" y="0"/>
                </a:moveTo>
                <a:cubicBezTo>
                  <a:pt x="181229" y="266954"/>
                  <a:pt x="500507" y="597027"/>
                  <a:pt x="899541" y="851027"/>
                </a:cubicBezTo>
                <a:lnTo>
                  <a:pt x="894461" y="859028"/>
                </a:lnTo>
                <a:lnTo>
                  <a:pt x="899541" y="851027"/>
                </a:lnTo>
                <a:cubicBezTo>
                  <a:pt x="1236853" y="1065657"/>
                  <a:pt x="1632331" y="1193292"/>
                  <a:pt x="1949450" y="1258570"/>
                </a:cubicBezTo>
                <a:lnTo>
                  <a:pt x="1947545" y="1267841"/>
                </a:lnTo>
                <a:lnTo>
                  <a:pt x="1949450" y="1258570"/>
                </a:lnTo>
                <a:cubicBezTo>
                  <a:pt x="2123694" y="1294384"/>
                  <a:pt x="2277110" y="1307084"/>
                  <a:pt x="2431415" y="1319911"/>
                </a:cubicBezTo>
                <a:cubicBezTo>
                  <a:pt x="2511425" y="1326515"/>
                  <a:pt x="2591689" y="1333246"/>
                  <a:pt x="2675001" y="1343152"/>
                </a:cubicBezTo>
                <a:lnTo>
                  <a:pt x="2673858" y="1352550"/>
                </a:lnTo>
                <a:lnTo>
                  <a:pt x="2675001" y="1343152"/>
                </a:lnTo>
                <a:cubicBezTo>
                  <a:pt x="2978912" y="1379347"/>
                  <a:pt x="3325876" y="1429004"/>
                  <a:pt x="3649218" y="1489202"/>
                </a:cubicBezTo>
                <a:cubicBezTo>
                  <a:pt x="4212336" y="1593977"/>
                  <a:pt x="4759198" y="1518666"/>
                  <a:pt x="5231892" y="1427988"/>
                </a:cubicBezTo>
                <a:cubicBezTo>
                  <a:pt x="5309616" y="1413129"/>
                  <a:pt x="5386832" y="1397381"/>
                  <a:pt x="5463921" y="1381887"/>
                </a:cubicBezTo>
                <a:cubicBezTo>
                  <a:pt x="5540375" y="1366393"/>
                  <a:pt x="5616702" y="1350899"/>
                  <a:pt x="5693156" y="1336294"/>
                </a:cubicBezTo>
                <a:cubicBezTo>
                  <a:pt x="5919724" y="1292860"/>
                  <a:pt x="6147562" y="1256411"/>
                  <a:pt x="6385306" y="1246505"/>
                </a:cubicBezTo>
                <a:cubicBezTo>
                  <a:pt x="6475095" y="1242949"/>
                  <a:pt x="6567297" y="1243330"/>
                  <a:pt x="6661912" y="1248791"/>
                </a:cubicBezTo>
                <a:lnTo>
                  <a:pt x="6661404" y="1258316"/>
                </a:lnTo>
                <a:lnTo>
                  <a:pt x="6661912" y="1248791"/>
                </a:lnTo>
                <a:cubicBezTo>
                  <a:pt x="7175373" y="1278509"/>
                  <a:pt x="7788021" y="1516126"/>
                  <a:pt x="8010652" y="1905508"/>
                </a:cubicBezTo>
                <a:lnTo>
                  <a:pt x="8002397" y="1910207"/>
                </a:lnTo>
                <a:lnTo>
                  <a:pt x="8010652" y="1905508"/>
                </a:lnTo>
                <a:cubicBezTo>
                  <a:pt x="8103235" y="2067433"/>
                  <a:pt x="8125587" y="2230628"/>
                  <a:pt x="8146669" y="2383155"/>
                </a:cubicBezTo>
                <a:cubicBezTo>
                  <a:pt x="8157972" y="2465324"/>
                  <a:pt x="8168767" y="2544064"/>
                  <a:pt x="8189722" y="2618740"/>
                </a:cubicBezTo>
                <a:lnTo>
                  <a:pt x="8180578" y="2621280"/>
                </a:lnTo>
                <a:lnTo>
                  <a:pt x="8189722" y="2618740"/>
                </a:lnTo>
                <a:cubicBezTo>
                  <a:pt x="8214868" y="2708402"/>
                  <a:pt x="8250809" y="2792095"/>
                  <a:pt x="8317738" y="2869184"/>
                </a:cubicBezTo>
                <a:cubicBezTo>
                  <a:pt x="8604504" y="3199892"/>
                  <a:pt x="9387459" y="3222879"/>
                  <a:pt x="9889744" y="2952496"/>
                </a:cubicBezTo>
                <a:cubicBezTo>
                  <a:pt x="10028555" y="2877820"/>
                  <a:pt x="10149840" y="2784094"/>
                  <a:pt x="10274554" y="2687574"/>
                </a:cubicBezTo>
                <a:cubicBezTo>
                  <a:pt x="10399522" y="2590927"/>
                  <a:pt x="10527919" y="2491613"/>
                  <a:pt x="10679938" y="2407412"/>
                </a:cubicBezTo>
                <a:cubicBezTo>
                  <a:pt x="11085576" y="2183384"/>
                  <a:pt x="11568049" y="2056511"/>
                  <a:pt x="12010009" y="2045462"/>
                </a:cubicBezTo>
                <a:cubicBezTo>
                  <a:pt x="12423394" y="2035175"/>
                  <a:pt x="12832461" y="2134743"/>
                  <a:pt x="13196570" y="2295779"/>
                </a:cubicBezTo>
                <a:lnTo>
                  <a:pt x="13192760" y="2304542"/>
                </a:lnTo>
                <a:lnTo>
                  <a:pt x="13196570" y="2295779"/>
                </a:lnTo>
                <a:cubicBezTo>
                  <a:pt x="13524739" y="2440813"/>
                  <a:pt x="13822426" y="2647442"/>
                  <a:pt x="14054709" y="2913888"/>
                </a:cubicBezTo>
                <a:lnTo>
                  <a:pt x="14047470" y="2920111"/>
                </a:lnTo>
                <a:lnTo>
                  <a:pt x="14054582" y="2913888"/>
                </a:lnTo>
                <a:cubicBezTo>
                  <a:pt x="14089889" y="2954147"/>
                  <a:pt x="14122781" y="2994533"/>
                  <a:pt x="14154277" y="3035046"/>
                </a:cubicBezTo>
                <a:lnTo>
                  <a:pt x="14146784" y="3040888"/>
                </a:lnTo>
                <a:lnTo>
                  <a:pt x="14154277" y="3035046"/>
                </a:lnTo>
                <a:cubicBezTo>
                  <a:pt x="14242416" y="3147568"/>
                  <a:pt x="14318996" y="3258312"/>
                  <a:pt x="14392529" y="3364484"/>
                </a:cubicBezTo>
                <a:cubicBezTo>
                  <a:pt x="14460601" y="3462909"/>
                  <a:pt x="14526006" y="3557270"/>
                  <a:pt x="14595602" y="3646170"/>
                </a:cubicBezTo>
                <a:cubicBezTo>
                  <a:pt x="14691488" y="3768725"/>
                  <a:pt x="14795118" y="3880231"/>
                  <a:pt x="14924151" y="3976116"/>
                </a:cubicBezTo>
                <a:cubicBezTo>
                  <a:pt x="15164435" y="4154805"/>
                  <a:pt x="15490825" y="4267962"/>
                  <a:pt x="15831185" y="4301871"/>
                </a:cubicBezTo>
                <a:lnTo>
                  <a:pt x="15830296" y="4311396"/>
                </a:lnTo>
                <a:lnTo>
                  <a:pt x="15831185" y="4301871"/>
                </a:lnTo>
                <a:cubicBezTo>
                  <a:pt x="16137255" y="4332351"/>
                  <a:pt x="16444467" y="4307078"/>
                  <a:pt x="16737457" y="4242308"/>
                </a:cubicBezTo>
                <a:cubicBezTo>
                  <a:pt x="17200626" y="4139946"/>
                  <a:pt x="17634331" y="3947414"/>
                  <a:pt x="18077689" y="3750691"/>
                </a:cubicBezTo>
                <a:cubicBezTo>
                  <a:pt x="18106643" y="3737864"/>
                  <a:pt x="18135600" y="3725037"/>
                  <a:pt x="18164556" y="3712210"/>
                </a:cubicBezTo>
                <a:lnTo>
                  <a:pt x="18168367" y="3720973"/>
                </a:lnTo>
                <a:lnTo>
                  <a:pt x="18164556" y="3712210"/>
                </a:lnTo>
                <a:cubicBezTo>
                  <a:pt x="18174463" y="3707765"/>
                  <a:pt x="18184495" y="3703320"/>
                  <a:pt x="18194401" y="3699002"/>
                </a:cubicBezTo>
                <a:cubicBezTo>
                  <a:pt x="18204307" y="3694684"/>
                  <a:pt x="18214341" y="3690112"/>
                  <a:pt x="18224373" y="3685667"/>
                </a:cubicBezTo>
                <a:cubicBezTo>
                  <a:pt x="18321528" y="3642487"/>
                  <a:pt x="18419572" y="3599180"/>
                  <a:pt x="18518251" y="3556635"/>
                </a:cubicBezTo>
                <a:lnTo>
                  <a:pt x="18522061" y="3565398"/>
                </a:lnTo>
                <a:lnTo>
                  <a:pt x="18518251" y="3556635"/>
                </a:lnTo>
                <a:cubicBezTo>
                  <a:pt x="20214718" y="2821178"/>
                  <a:pt x="22189186" y="2267839"/>
                  <a:pt x="24365458" y="2087118"/>
                </a:cubicBezTo>
                <a:lnTo>
                  <a:pt x="24366982" y="2106041"/>
                </a:lnTo>
                <a:cubicBezTo>
                  <a:pt x="22192868" y="2286635"/>
                  <a:pt x="20220432" y="2839339"/>
                  <a:pt x="18525743" y="3574034"/>
                </a:cubicBezTo>
                <a:cubicBezTo>
                  <a:pt x="18427066" y="3616579"/>
                  <a:pt x="18329275" y="3659886"/>
                  <a:pt x="18231992" y="3702939"/>
                </a:cubicBezTo>
                <a:cubicBezTo>
                  <a:pt x="18221960" y="3707384"/>
                  <a:pt x="18212054" y="3711829"/>
                  <a:pt x="18202021" y="3716274"/>
                </a:cubicBezTo>
                <a:cubicBezTo>
                  <a:pt x="18191989" y="3720719"/>
                  <a:pt x="18182082" y="3725164"/>
                  <a:pt x="18172176" y="3729482"/>
                </a:cubicBezTo>
                <a:cubicBezTo>
                  <a:pt x="18143220" y="3742309"/>
                  <a:pt x="18114265" y="3755136"/>
                  <a:pt x="18085308" y="3767963"/>
                </a:cubicBezTo>
                <a:cubicBezTo>
                  <a:pt x="17642205" y="3964686"/>
                  <a:pt x="17206849" y="4157980"/>
                  <a:pt x="16741393" y="4260850"/>
                </a:cubicBezTo>
                <a:lnTo>
                  <a:pt x="16739363" y="4251579"/>
                </a:lnTo>
                <a:lnTo>
                  <a:pt x="16741393" y="4260850"/>
                </a:lnTo>
                <a:cubicBezTo>
                  <a:pt x="16446627" y="4326001"/>
                  <a:pt x="16137382" y="4351401"/>
                  <a:pt x="15829153" y="4320794"/>
                </a:cubicBezTo>
                <a:cubicBezTo>
                  <a:pt x="15486126" y="4286631"/>
                  <a:pt x="15156180" y="4172585"/>
                  <a:pt x="14912593" y="3991356"/>
                </a:cubicBezTo>
                <a:lnTo>
                  <a:pt x="14918309" y="3983736"/>
                </a:lnTo>
                <a:lnTo>
                  <a:pt x="14912593" y="3991356"/>
                </a:lnTo>
                <a:cubicBezTo>
                  <a:pt x="14781784" y="3894201"/>
                  <a:pt x="14677009" y="3781171"/>
                  <a:pt x="14580490" y="3657854"/>
                </a:cubicBezTo>
                <a:cubicBezTo>
                  <a:pt x="14510513" y="3568446"/>
                  <a:pt x="14444853" y="3473577"/>
                  <a:pt x="14376781" y="3375279"/>
                </a:cubicBezTo>
                <a:cubicBezTo>
                  <a:pt x="14303248" y="3268980"/>
                  <a:pt x="14226921" y="3158744"/>
                  <a:pt x="14139165" y="3046730"/>
                </a:cubicBezTo>
                <a:cubicBezTo>
                  <a:pt x="14107795" y="3006471"/>
                  <a:pt x="14075029" y="2966339"/>
                  <a:pt x="14040104" y="2926461"/>
                </a:cubicBezTo>
                <a:cubicBezTo>
                  <a:pt x="13809853" y="2662428"/>
                  <a:pt x="13514578" y="2457450"/>
                  <a:pt x="13188568" y="2313305"/>
                </a:cubicBezTo>
                <a:cubicBezTo>
                  <a:pt x="12826492" y="2153158"/>
                  <a:pt x="12420219" y="2054479"/>
                  <a:pt x="12010136" y="2064639"/>
                </a:cubicBezTo>
                <a:lnTo>
                  <a:pt x="12009882" y="2055114"/>
                </a:lnTo>
                <a:lnTo>
                  <a:pt x="12010136" y="2064639"/>
                </a:lnTo>
                <a:cubicBezTo>
                  <a:pt x="11571097" y="2075688"/>
                  <a:pt x="11091672" y="2201799"/>
                  <a:pt x="10688828" y="2424303"/>
                </a:cubicBezTo>
                <a:lnTo>
                  <a:pt x="10684256" y="2415921"/>
                </a:lnTo>
                <a:lnTo>
                  <a:pt x="10688828" y="2424303"/>
                </a:lnTo>
                <a:cubicBezTo>
                  <a:pt x="10538333" y="2507742"/>
                  <a:pt x="10410952" y="2606167"/>
                  <a:pt x="10285857" y="2702941"/>
                </a:cubicBezTo>
                <a:cubicBezTo>
                  <a:pt x="10161270" y="2799207"/>
                  <a:pt x="10038842" y="2893949"/>
                  <a:pt x="9898380" y="2969514"/>
                </a:cubicBezTo>
                <a:lnTo>
                  <a:pt x="9893808" y="2961132"/>
                </a:lnTo>
                <a:lnTo>
                  <a:pt x="9898380" y="2969514"/>
                </a:lnTo>
                <a:cubicBezTo>
                  <a:pt x="9392539" y="3241802"/>
                  <a:pt x="8598154" y="3222498"/>
                  <a:pt x="8303006" y="2882011"/>
                </a:cubicBezTo>
                <a:lnTo>
                  <a:pt x="8310245" y="2875788"/>
                </a:lnTo>
                <a:lnTo>
                  <a:pt x="8303006" y="2882011"/>
                </a:lnTo>
                <a:cubicBezTo>
                  <a:pt x="8233664" y="2802128"/>
                  <a:pt x="8196707" y="2715514"/>
                  <a:pt x="8171053" y="2624201"/>
                </a:cubicBezTo>
                <a:cubicBezTo>
                  <a:pt x="8149717" y="2548001"/>
                  <a:pt x="8138668" y="2467864"/>
                  <a:pt x="8127492" y="2386076"/>
                </a:cubicBezTo>
                <a:cubicBezTo>
                  <a:pt x="8106410" y="2233168"/>
                  <a:pt x="8084439" y="2073529"/>
                  <a:pt x="7993888" y="1915287"/>
                </a:cubicBezTo>
                <a:cubicBezTo>
                  <a:pt x="7776083" y="1534287"/>
                  <a:pt x="7171563" y="1297813"/>
                  <a:pt x="6660515" y="1268095"/>
                </a:cubicBezTo>
                <a:cubicBezTo>
                  <a:pt x="6566535" y="1262634"/>
                  <a:pt x="6475095" y="1262253"/>
                  <a:pt x="6385814" y="1265809"/>
                </a:cubicBezTo>
                <a:lnTo>
                  <a:pt x="6385433" y="1256284"/>
                </a:lnTo>
                <a:lnTo>
                  <a:pt x="6385814" y="1265809"/>
                </a:lnTo>
                <a:cubicBezTo>
                  <a:pt x="6149467" y="1275588"/>
                  <a:pt x="5922772" y="1311910"/>
                  <a:pt x="5696458" y="1355217"/>
                </a:cubicBezTo>
                <a:cubicBezTo>
                  <a:pt x="5620131" y="1369822"/>
                  <a:pt x="5543931" y="1385316"/>
                  <a:pt x="5467477" y="1400810"/>
                </a:cubicBezTo>
                <a:cubicBezTo>
                  <a:pt x="5390515" y="1416431"/>
                  <a:pt x="5313172" y="1432052"/>
                  <a:pt x="5235321" y="1447038"/>
                </a:cubicBezTo>
                <a:lnTo>
                  <a:pt x="5233543" y="1437640"/>
                </a:lnTo>
                <a:lnTo>
                  <a:pt x="5235321" y="1447038"/>
                </a:lnTo>
                <a:cubicBezTo>
                  <a:pt x="4762119" y="1537843"/>
                  <a:pt x="4212336" y="1613789"/>
                  <a:pt x="3645662" y="1508252"/>
                </a:cubicBezTo>
                <a:lnTo>
                  <a:pt x="3647440" y="1498854"/>
                </a:lnTo>
                <a:lnTo>
                  <a:pt x="3645662" y="1508252"/>
                </a:lnTo>
                <a:cubicBezTo>
                  <a:pt x="3322828" y="1448181"/>
                  <a:pt x="2976245" y="1398524"/>
                  <a:pt x="2672715" y="1362456"/>
                </a:cubicBezTo>
                <a:cubicBezTo>
                  <a:pt x="2589784" y="1352550"/>
                  <a:pt x="2509901" y="1345946"/>
                  <a:pt x="2429764" y="1339342"/>
                </a:cubicBezTo>
                <a:cubicBezTo>
                  <a:pt x="2275586" y="1326515"/>
                  <a:pt x="2121027" y="1313688"/>
                  <a:pt x="1945513" y="1277620"/>
                </a:cubicBezTo>
                <a:cubicBezTo>
                  <a:pt x="1627124" y="1211707"/>
                  <a:pt x="1229233" y="1083437"/>
                  <a:pt x="889381" y="867156"/>
                </a:cubicBezTo>
                <a:cubicBezTo>
                  <a:pt x="488188" y="611759"/>
                  <a:pt x="166751" y="279654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7"/>
          <p:cNvSpPr/>
          <p:nvPr/>
        </p:nvSpPr>
        <p:spPr>
          <a:xfrm>
            <a:off x="13233" y="5662036"/>
            <a:ext cx="18270284" cy="3360325"/>
          </a:xfrm>
          <a:custGeom>
            <a:rect b="b" l="l" r="r" t="t"/>
            <a:pathLst>
              <a:path extrusionOk="0" h="4480433" w="24360378">
                <a:moveTo>
                  <a:pt x="16002" y="0"/>
                </a:moveTo>
                <a:cubicBezTo>
                  <a:pt x="178562" y="257302"/>
                  <a:pt x="487680" y="583946"/>
                  <a:pt x="874903" y="845058"/>
                </a:cubicBezTo>
                <a:cubicBezTo>
                  <a:pt x="1198372" y="1063244"/>
                  <a:pt x="1578356" y="1204849"/>
                  <a:pt x="1887093" y="1288796"/>
                </a:cubicBezTo>
                <a:cubicBezTo>
                  <a:pt x="2066544" y="1337691"/>
                  <a:pt x="2226056" y="1362837"/>
                  <a:pt x="2386457" y="1388110"/>
                </a:cubicBezTo>
                <a:cubicBezTo>
                  <a:pt x="2457196" y="1399286"/>
                  <a:pt x="2528189" y="1410462"/>
                  <a:pt x="2601087" y="1423670"/>
                </a:cubicBezTo>
                <a:cubicBezTo>
                  <a:pt x="2904617" y="1479169"/>
                  <a:pt x="3241421" y="1541272"/>
                  <a:pt x="3554984" y="1599438"/>
                </a:cubicBezTo>
                <a:lnTo>
                  <a:pt x="3553206" y="1608836"/>
                </a:lnTo>
                <a:lnTo>
                  <a:pt x="3554984" y="1599438"/>
                </a:lnTo>
                <a:cubicBezTo>
                  <a:pt x="4129024" y="1705864"/>
                  <a:pt x="4690872" y="1617726"/>
                  <a:pt x="5177663" y="1511808"/>
                </a:cubicBezTo>
                <a:cubicBezTo>
                  <a:pt x="5259070" y="1494155"/>
                  <a:pt x="5339715" y="1475613"/>
                  <a:pt x="5420360" y="1457198"/>
                </a:cubicBezTo>
                <a:cubicBezTo>
                  <a:pt x="5500497" y="1438910"/>
                  <a:pt x="5580507" y="1420622"/>
                  <a:pt x="5660644" y="1403223"/>
                </a:cubicBezTo>
                <a:cubicBezTo>
                  <a:pt x="5892419" y="1352931"/>
                  <a:pt x="6125845" y="1309751"/>
                  <a:pt x="6369685" y="1294257"/>
                </a:cubicBezTo>
                <a:cubicBezTo>
                  <a:pt x="6462776" y="1288288"/>
                  <a:pt x="6558153" y="1286764"/>
                  <a:pt x="6655816" y="1290447"/>
                </a:cubicBezTo>
                <a:lnTo>
                  <a:pt x="6655435" y="1299972"/>
                </a:lnTo>
                <a:lnTo>
                  <a:pt x="6655816" y="1290447"/>
                </a:lnTo>
                <a:cubicBezTo>
                  <a:pt x="7186676" y="1310386"/>
                  <a:pt x="7819136" y="1548003"/>
                  <a:pt x="8039989" y="1949577"/>
                </a:cubicBezTo>
                <a:lnTo>
                  <a:pt x="8031607" y="1954149"/>
                </a:lnTo>
                <a:lnTo>
                  <a:pt x="8039989" y="1949577"/>
                </a:lnTo>
                <a:cubicBezTo>
                  <a:pt x="8132699" y="2118106"/>
                  <a:pt x="8149209" y="2289048"/>
                  <a:pt x="8164703" y="2449830"/>
                </a:cubicBezTo>
                <a:cubicBezTo>
                  <a:pt x="8172831" y="2533523"/>
                  <a:pt x="8180578" y="2614168"/>
                  <a:pt x="8198612" y="2691130"/>
                </a:cubicBezTo>
                <a:cubicBezTo>
                  <a:pt x="8220583" y="2785618"/>
                  <a:pt x="8254492" y="2874264"/>
                  <a:pt x="8321040" y="2956306"/>
                </a:cubicBezTo>
                <a:cubicBezTo>
                  <a:pt x="8606409" y="3308731"/>
                  <a:pt x="9412478" y="3343021"/>
                  <a:pt x="9936607" y="3075559"/>
                </a:cubicBezTo>
                <a:lnTo>
                  <a:pt x="9940925" y="3084068"/>
                </a:lnTo>
                <a:lnTo>
                  <a:pt x="9936607" y="3075559"/>
                </a:lnTo>
                <a:cubicBezTo>
                  <a:pt x="10081514" y="3001518"/>
                  <a:pt x="10209149" y="2907792"/>
                  <a:pt x="10340467" y="2811272"/>
                </a:cubicBezTo>
                <a:cubicBezTo>
                  <a:pt x="10463022" y="2721229"/>
                  <a:pt x="10588625" y="2628773"/>
                  <a:pt x="10733786" y="2548890"/>
                </a:cubicBezTo>
                <a:cubicBezTo>
                  <a:pt x="11136757" y="2328291"/>
                  <a:pt x="11607546" y="2193163"/>
                  <a:pt x="12047093" y="2169160"/>
                </a:cubicBezTo>
                <a:cubicBezTo>
                  <a:pt x="12456033" y="2146935"/>
                  <a:pt x="12869418" y="2231136"/>
                  <a:pt x="13237338" y="2380996"/>
                </a:cubicBezTo>
                <a:lnTo>
                  <a:pt x="13233781" y="2389759"/>
                </a:lnTo>
                <a:lnTo>
                  <a:pt x="13237338" y="2380996"/>
                </a:lnTo>
                <a:cubicBezTo>
                  <a:pt x="13569696" y="2516251"/>
                  <a:pt x="13870432" y="2715514"/>
                  <a:pt x="14098143" y="2980563"/>
                </a:cubicBezTo>
                <a:lnTo>
                  <a:pt x="14090904" y="2986786"/>
                </a:lnTo>
                <a:lnTo>
                  <a:pt x="14098143" y="2980563"/>
                </a:lnTo>
                <a:cubicBezTo>
                  <a:pt x="14132688" y="3020568"/>
                  <a:pt x="14164690" y="3060700"/>
                  <a:pt x="14195044" y="3101086"/>
                </a:cubicBezTo>
                <a:lnTo>
                  <a:pt x="14187424" y="3106801"/>
                </a:lnTo>
                <a:lnTo>
                  <a:pt x="14195044" y="3101086"/>
                </a:lnTo>
                <a:cubicBezTo>
                  <a:pt x="14292072" y="3229483"/>
                  <a:pt x="14372082" y="3356483"/>
                  <a:pt x="14448537" y="3478022"/>
                </a:cubicBezTo>
                <a:cubicBezTo>
                  <a:pt x="14519148" y="3590290"/>
                  <a:pt x="14586838" y="3697732"/>
                  <a:pt x="14662531" y="3797808"/>
                </a:cubicBezTo>
                <a:cubicBezTo>
                  <a:pt x="14734414" y="3892931"/>
                  <a:pt x="14813534" y="3981196"/>
                  <a:pt x="14909039" y="4060190"/>
                </a:cubicBezTo>
                <a:cubicBezTo>
                  <a:pt x="15135606" y="4247769"/>
                  <a:pt x="15452725" y="4371975"/>
                  <a:pt x="15789148" y="4418965"/>
                </a:cubicBezTo>
                <a:cubicBezTo>
                  <a:pt x="16091027" y="4461129"/>
                  <a:pt x="16399383" y="4448683"/>
                  <a:pt x="16695038" y="4395851"/>
                </a:cubicBezTo>
                <a:cubicBezTo>
                  <a:pt x="17175480" y="4310126"/>
                  <a:pt x="17629251" y="4128770"/>
                  <a:pt x="18092928" y="3943223"/>
                </a:cubicBezTo>
                <a:cubicBezTo>
                  <a:pt x="18110963" y="3935984"/>
                  <a:pt x="18128996" y="3928745"/>
                  <a:pt x="18147030" y="3921633"/>
                </a:cubicBezTo>
                <a:cubicBezTo>
                  <a:pt x="18178272" y="3909187"/>
                  <a:pt x="18209388" y="3896741"/>
                  <a:pt x="18240756" y="3884168"/>
                </a:cubicBezTo>
                <a:cubicBezTo>
                  <a:pt x="18272125" y="3871595"/>
                  <a:pt x="18303494" y="3859022"/>
                  <a:pt x="18334989" y="3846449"/>
                </a:cubicBezTo>
                <a:cubicBezTo>
                  <a:pt x="18392014" y="3823716"/>
                  <a:pt x="18449164" y="3800983"/>
                  <a:pt x="18506566" y="3778504"/>
                </a:cubicBezTo>
                <a:lnTo>
                  <a:pt x="18509996" y="3787394"/>
                </a:lnTo>
                <a:lnTo>
                  <a:pt x="18506566" y="3778504"/>
                </a:lnTo>
                <a:cubicBezTo>
                  <a:pt x="20229576" y="3102737"/>
                  <a:pt x="22204299" y="2604770"/>
                  <a:pt x="24359108" y="2455926"/>
                </a:cubicBezTo>
                <a:lnTo>
                  <a:pt x="24360378" y="2474976"/>
                </a:lnTo>
                <a:cubicBezTo>
                  <a:pt x="22207601" y="2623693"/>
                  <a:pt x="20234783" y="3121279"/>
                  <a:pt x="18513425" y="3796284"/>
                </a:cubicBezTo>
                <a:cubicBezTo>
                  <a:pt x="18456021" y="3818763"/>
                  <a:pt x="18398871" y="3841496"/>
                  <a:pt x="18341848" y="3864229"/>
                </a:cubicBezTo>
                <a:cubicBezTo>
                  <a:pt x="18310352" y="3876802"/>
                  <a:pt x="18278982" y="3889375"/>
                  <a:pt x="18247613" y="3901948"/>
                </a:cubicBezTo>
                <a:cubicBezTo>
                  <a:pt x="18216245" y="3914521"/>
                  <a:pt x="18185130" y="3926967"/>
                  <a:pt x="18153887" y="3939413"/>
                </a:cubicBezTo>
                <a:lnTo>
                  <a:pt x="18150332" y="3930523"/>
                </a:lnTo>
                <a:lnTo>
                  <a:pt x="18153887" y="3939413"/>
                </a:lnTo>
                <a:cubicBezTo>
                  <a:pt x="18135854" y="3946652"/>
                  <a:pt x="18117820" y="3953891"/>
                  <a:pt x="18099785" y="3961003"/>
                </a:cubicBezTo>
                <a:cubicBezTo>
                  <a:pt x="17636362" y="4146296"/>
                  <a:pt x="17180813" y="4328541"/>
                  <a:pt x="16698086" y="4414647"/>
                </a:cubicBezTo>
                <a:lnTo>
                  <a:pt x="16696435" y="4405249"/>
                </a:lnTo>
                <a:lnTo>
                  <a:pt x="16698086" y="4414647"/>
                </a:lnTo>
                <a:cubicBezTo>
                  <a:pt x="16400653" y="4467860"/>
                  <a:pt x="16090264" y="4480433"/>
                  <a:pt x="15786227" y="4437888"/>
                </a:cubicBezTo>
                <a:lnTo>
                  <a:pt x="15787497" y="4428490"/>
                </a:lnTo>
                <a:lnTo>
                  <a:pt x="15786227" y="4437888"/>
                </a:lnTo>
                <a:cubicBezTo>
                  <a:pt x="15447263" y="4390644"/>
                  <a:pt x="15126588" y="4265295"/>
                  <a:pt x="14896591" y="4074922"/>
                </a:cubicBezTo>
                <a:lnTo>
                  <a:pt x="14902687" y="4067556"/>
                </a:lnTo>
                <a:lnTo>
                  <a:pt x="14896591" y="4074922"/>
                </a:lnTo>
                <a:cubicBezTo>
                  <a:pt x="14799690" y="3994658"/>
                  <a:pt x="14719681" y="3905250"/>
                  <a:pt x="14647036" y="3809365"/>
                </a:cubicBezTo>
                <a:cubicBezTo>
                  <a:pt x="14570836" y="3708527"/>
                  <a:pt x="14502764" y="3600323"/>
                  <a:pt x="14432153" y="3488309"/>
                </a:cubicBezTo>
                <a:cubicBezTo>
                  <a:pt x="14355572" y="3366643"/>
                  <a:pt x="14276070" y="3240405"/>
                  <a:pt x="14179550" y="3112770"/>
                </a:cubicBezTo>
                <a:cubicBezTo>
                  <a:pt x="14149324" y="3072765"/>
                  <a:pt x="14117574" y="3032887"/>
                  <a:pt x="14083410" y="2993263"/>
                </a:cubicBezTo>
                <a:cubicBezTo>
                  <a:pt x="13858112" y="2731008"/>
                  <a:pt x="13560044" y="2533396"/>
                  <a:pt x="13229971" y="2399030"/>
                </a:cubicBezTo>
                <a:cubicBezTo>
                  <a:pt x="12864338" y="2250059"/>
                  <a:pt x="12453747" y="2166493"/>
                  <a:pt x="12047982" y="2188591"/>
                </a:cubicBezTo>
                <a:lnTo>
                  <a:pt x="12047474" y="2179066"/>
                </a:lnTo>
                <a:lnTo>
                  <a:pt x="12047982" y="2188591"/>
                </a:lnTo>
                <a:cubicBezTo>
                  <a:pt x="11611356" y="2212467"/>
                  <a:pt x="11143487" y="2346706"/>
                  <a:pt x="10742802" y="2565908"/>
                </a:cubicBezTo>
                <a:lnTo>
                  <a:pt x="10738231" y="2557526"/>
                </a:lnTo>
                <a:lnTo>
                  <a:pt x="10742802" y="2565908"/>
                </a:lnTo>
                <a:cubicBezTo>
                  <a:pt x="10598912" y="2645029"/>
                  <a:pt x="10474198" y="2736723"/>
                  <a:pt x="10351643" y="2826893"/>
                </a:cubicBezTo>
                <a:cubicBezTo>
                  <a:pt x="10220578" y="2923286"/>
                  <a:pt x="10091801" y="3018028"/>
                  <a:pt x="9945243" y="3092831"/>
                </a:cubicBezTo>
                <a:cubicBezTo>
                  <a:pt x="9417685" y="3362071"/>
                  <a:pt x="8599804" y="3331464"/>
                  <a:pt x="8306181" y="2968625"/>
                </a:cubicBezTo>
                <a:lnTo>
                  <a:pt x="8313547" y="2962656"/>
                </a:lnTo>
                <a:lnTo>
                  <a:pt x="8306181" y="2968625"/>
                </a:lnTo>
                <a:cubicBezTo>
                  <a:pt x="8237220" y="2883535"/>
                  <a:pt x="8202422" y="2791968"/>
                  <a:pt x="8180070" y="2695702"/>
                </a:cubicBezTo>
                <a:lnTo>
                  <a:pt x="8189340" y="2693543"/>
                </a:lnTo>
                <a:lnTo>
                  <a:pt x="8180070" y="2695702"/>
                </a:lnTo>
                <a:cubicBezTo>
                  <a:pt x="8161782" y="2617343"/>
                  <a:pt x="8153908" y="2535301"/>
                  <a:pt x="8145779" y="2451862"/>
                </a:cubicBezTo>
                <a:cubicBezTo>
                  <a:pt x="8130159" y="2290699"/>
                  <a:pt x="8113902" y="2123567"/>
                  <a:pt x="8023351" y="1958975"/>
                </a:cubicBezTo>
                <a:cubicBezTo>
                  <a:pt x="7807451" y="1566291"/>
                  <a:pt x="7183627" y="1329563"/>
                  <a:pt x="6655181" y="1309624"/>
                </a:cubicBezTo>
                <a:cubicBezTo>
                  <a:pt x="6558152" y="1305941"/>
                  <a:pt x="6463538" y="1307465"/>
                  <a:pt x="6370954" y="1313307"/>
                </a:cubicBezTo>
                <a:lnTo>
                  <a:pt x="6370320" y="1303782"/>
                </a:lnTo>
                <a:lnTo>
                  <a:pt x="6370954" y="1313307"/>
                </a:lnTo>
                <a:cubicBezTo>
                  <a:pt x="6128512" y="1328801"/>
                  <a:pt x="5896228" y="1371600"/>
                  <a:pt x="5664708" y="1421892"/>
                </a:cubicBezTo>
                <a:cubicBezTo>
                  <a:pt x="5584697" y="1439291"/>
                  <a:pt x="5504815" y="1457579"/>
                  <a:pt x="5424551" y="1475867"/>
                </a:cubicBezTo>
                <a:cubicBezTo>
                  <a:pt x="5343906" y="1494282"/>
                  <a:pt x="5263134" y="1512824"/>
                  <a:pt x="5181600" y="1530477"/>
                </a:cubicBezTo>
                <a:lnTo>
                  <a:pt x="5179568" y="1521206"/>
                </a:lnTo>
                <a:lnTo>
                  <a:pt x="5181600" y="1530477"/>
                </a:lnTo>
                <a:cubicBezTo>
                  <a:pt x="4694301" y="1636522"/>
                  <a:pt x="4129278" y="1725295"/>
                  <a:pt x="3551428" y="1618234"/>
                </a:cubicBezTo>
                <a:cubicBezTo>
                  <a:pt x="3237865" y="1560068"/>
                  <a:pt x="2901061" y="1497965"/>
                  <a:pt x="2597531" y="1442466"/>
                </a:cubicBezTo>
                <a:lnTo>
                  <a:pt x="2599182" y="1433068"/>
                </a:lnTo>
                <a:lnTo>
                  <a:pt x="2597531" y="1442466"/>
                </a:lnTo>
                <a:cubicBezTo>
                  <a:pt x="2525014" y="1429258"/>
                  <a:pt x="2454148" y="1418082"/>
                  <a:pt x="2383409" y="1406906"/>
                </a:cubicBezTo>
                <a:cubicBezTo>
                  <a:pt x="2223008" y="1381633"/>
                  <a:pt x="2062607" y="1356360"/>
                  <a:pt x="1882013" y="1307084"/>
                </a:cubicBezTo>
                <a:lnTo>
                  <a:pt x="1884553" y="1297940"/>
                </a:lnTo>
                <a:lnTo>
                  <a:pt x="1882013" y="1307084"/>
                </a:lnTo>
                <a:cubicBezTo>
                  <a:pt x="1572260" y="1222756"/>
                  <a:pt x="1189990" y="1080389"/>
                  <a:pt x="864235" y="860679"/>
                </a:cubicBezTo>
                <a:lnTo>
                  <a:pt x="869569" y="852805"/>
                </a:lnTo>
                <a:lnTo>
                  <a:pt x="864235" y="860679"/>
                </a:lnTo>
                <a:cubicBezTo>
                  <a:pt x="475234" y="598424"/>
                  <a:pt x="164084" y="270002"/>
                  <a:pt x="0" y="1016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7"/>
          <p:cNvSpPr/>
          <p:nvPr/>
        </p:nvSpPr>
        <p:spPr>
          <a:xfrm>
            <a:off x="17787" y="5527443"/>
            <a:ext cx="18265331" cy="3457194"/>
          </a:xfrm>
          <a:custGeom>
            <a:rect b="b" l="l" r="r" t="t"/>
            <a:pathLst>
              <a:path extrusionOk="0" h="4609592" w="24353774">
                <a:moveTo>
                  <a:pt x="16002" y="0"/>
                </a:moveTo>
                <a:cubicBezTo>
                  <a:pt x="176149" y="247523"/>
                  <a:pt x="475361" y="570484"/>
                  <a:pt x="850392" y="838962"/>
                </a:cubicBezTo>
                <a:lnTo>
                  <a:pt x="844804" y="846709"/>
                </a:lnTo>
                <a:lnTo>
                  <a:pt x="850392" y="838962"/>
                </a:lnTo>
                <a:cubicBezTo>
                  <a:pt x="1160145" y="1060577"/>
                  <a:pt x="1524381" y="1216279"/>
                  <a:pt x="1824736" y="1319022"/>
                </a:cubicBezTo>
                <a:lnTo>
                  <a:pt x="1821688" y="1328039"/>
                </a:lnTo>
                <a:lnTo>
                  <a:pt x="1824736" y="1319022"/>
                </a:lnTo>
                <a:cubicBezTo>
                  <a:pt x="2012950" y="1383411"/>
                  <a:pt x="2181606" y="1422781"/>
                  <a:pt x="2351278" y="1462405"/>
                </a:cubicBezTo>
                <a:cubicBezTo>
                  <a:pt x="2409571" y="1475994"/>
                  <a:pt x="2467864" y="1489583"/>
                  <a:pt x="2527173" y="1504315"/>
                </a:cubicBezTo>
                <a:lnTo>
                  <a:pt x="2524887" y="1513586"/>
                </a:lnTo>
                <a:lnTo>
                  <a:pt x="2527173" y="1504315"/>
                </a:lnTo>
                <a:cubicBezTo>
                  <a:pt x="2830068" y="1579245"/>
                  <a:pt x="3156966" y="1653413"/>
                  <a:pt x="3461004" y="1709801"/>
                </a:cubicBezTo>
                <a:lnTo>
                  <a:pt x="3459226" y="1719199"/>
                </a:lnTo>
                <a:lnTo>
                  <a:pt x="3461004" y="1709801"/>
                </a:lnTo>
                <a:cubicBezTo>
                  <a:pt x="4045712" y="1817878"/>
                  <a:pt x="4622673" y="1716786"/>
                  <a:pt x="5123688" y="1595628"/>
                </a:cubicBezTo>
                <a:cubicBezTo>
                  <a:pt x="5208143" y="1575308"/>
                  <a:pt x="5291963" y="1553972"/>
                  <a:pt x="5375656" y="1532763"/>
                </a:cubicBezTo>
                <a:cubicBezTo>
                  <a:pt x="5459095" y="1511681"/>
                  <a:pt x="5542280" y="1490599"/>
                  <a:pt x="5625846" y="1470406"/>
                </a:cubicBezTo>
                <a:cubicBezTo>
                  <a:pt x="5863717" y="1413002"/>
                  <a:pt x="6103620" y="1363218"/>
                  <a:pt x="6354318" y="1342009"/>
                </a:cubicBezTo>
                <a:cubicBezTo>
                  <a:pt x="6450584" y="1333881"/>
                  <a:pt x="6549009" y="1330325"/>
                  <a:pt x="6650101" y="1332230"/>
                </a:cubicBezTo>
                <a:cubicBezTo>
                  <a:pt x="7198360" y="1342517"/>
                  <a:pt x="7850632" y="1580134"/>
                  <a:pt x="8069453" y="1993646"/>
                </a:cubicBezTo>
                <a:cubicBezTo>
                  <a:pt x="8161909" y="2168652"/>
                  <a:pt x="8172450" y="2347214"/>
                  <a:pt x="8182610" y="2515997"/>
                </a:cubicBezTo>
                <a:cubicBezTo>
                  <a:pt x="8187690" y="2601468"/>
                  <a:pt x="8192643" y="2684272"/>
                  <a:pt x="8207756" y="2763520"/>
                </a:cubicBezTo>
                <a:cubicBezTo>
                  <a:pt x="8226552" y="2862707"/>
                  <a:pt x="8258429" y="2956433"/>
                  <a:pt x="8324342" y="3043682"/>
                </a:cubicBezTo>
                <a:lnTo>
                  <a:pt x="8316722" y="3049397"/>
                </a:lnTo>
                <a:lnTo>
                  <a:pt x="8324342" y="3043682"/>
                </a:lnTo>
                <a:cubicBezTo>
                  <a:pt x="8608060" y="3417951"/>
                  <a:pt x="9437243" y="3463036"/>
                  <a:pt x="9983597" y="3198876"/>
                </a:cubicBezTo>
                <a:cubicBezTo>
                  <a:pt x="10135362" y="3125470"/>
                  <a:pt x="10269855" y="3031617"/>
                  <a:pt x="10408158" y="2934970"/>
                </a:cubicBezTo>
                <a:cubicBezTo>
                  <a:pt x="10527538" y="2851531"/>
                  <a:pt x="10649712" y="2766187"/>
                  <a:pt x="10787761" y="2691003"/>
                </a:cubicBezTo>
                <a:cubicBezTo>
                  <a:pt x="11188192" y="2473833"/>
                  <a:pt x="11647170" y="2330577"/>
                  <a:pt x="12084177" y="2293620"/>
                </a:cubicBezTo>
                <a:lnTo>
                  <a:pt x="12084939" y="2303145"/>
                </a:lnTo>
                <a:lnTo>
                  <a:pt x="12084177" y="2293620"/>
                </a:lnTo>
                <a:cubicBezTo>
                  <a:pt x="12488672" y="2259330"/>
                  <a:pt x="12906502" y="2328418"/>
                  <a:pt x="13277977" y="2466848"/>
                </a:cubicBezTo>
                <a:cubicBezTo>
                  <a:pt x="13614527" y="2592324"/>
                  <a:pt x="13918439" y="2784475"/>
                  <a:pt x="14141450" y="3047746"/>
                </a:cubicBezTo>
                <a:lnTo>
                  <a:pt x="14134212" y="3053842"/>
                </a:lnTo>
                <a:lnTo>
                  <a:pt x="14141450" y="3047619"/>
                </a:lnTo>
                <a:cubicBezTo>
                  <a:pt x="14175232" y="3087243"/>
                  <a:pt x="14206347" y="3127375"/>
                  <a:pt x="14235430" y="3167634"/>
                </a:cubicBezTo>
                <a:lnTo>
                  <a:pt x="14227683" y="3173222"/>
                </a:lnTo>
                <a:lnTo>
                  <a:pt x="14235430" y="3167634"/>
                </a:lnTo>
                <a:cubicBezTo>
                  <a:pt x="14338427" y="3308985"/>
                  <a:pt x="14418056" y="3449955"/>
                  <a:pt x="14494256" y="3584829"/>
                </a:cubicBezTo>
                <a:cubicBezTo>
                  <a:pt x="14564613" y="3709543"/>
                  <a:pt x="14632051" y="3828796"/>
                  <a:pt x="14712441" y="3939032"/>
                </a:cubicBezTo>
                <a:cubicBezTo>
                  <a:pt x="14765528" y="4011930"/>
                  <a:pt x="14824329" y="4080764"/>
                  <a:pt x="14893289" y="4144518"/>
                </a:cubicBezTo>
                <a:lnTo>
                  <a:pt x="14886814" y="4151503"/>
                </a:lnTo>
                <a:lnTo>
                  <a:pt x="14893289" y="4144518"/>
                </a:lnTo>
                <a:cubicBezTo>
                  <a:pt x="15106141" y="4340987"/>
                  <a:pt x="15413737" y="4476115"/>
                  <a:pt x="15746349" y="4536186"/>
                </a:cubicBezTo>
                <a:cubicBezTo>
                  <a:pt x="16044038" y="4590034"/>
                  <a:pt x="16353537" y="4590415"/>
                  <a:pt x="16652114" y="4549521"/>
                </a:cubicBezTo>
                <a:cubicBezTo>
                  <a:pt x="17150334" y="4481322"/>
                  <a:pt x="17625440" y="4311396"/>
                  <a:pt x="18110708" y="4137914"/>
                </a:cubicBezTo>
                <a:cubicBezTo>
                  <a:pt x="18116931" y="4135755"/>
                  <a:pt x="18123154" y="4133469"/>
                  <a:pt x="18129377" y="4131310"/>
                </a:cubicBezTo>
                <a:lnTo>
                  <a:pt x="18132552" y="4140327"/>
                </a:lnTo>
                <a:lnTo>
                  <a:pt x="18129377" y="4131310"/>
                </a:lnTo>
                <a:cubicBezTo>
                  <a:pt x="18161636" y="4119753"/>
                  <a:pt x="18193893" y="4108196"/>
                  <a:pt x="18226278" y="4096512"/>
                </a:cubicBezTo>
                <a:cubicBezTo>
                  <a:pt x="18258664" y="4084828"/>
                  <a:pt x="18291175" y="4073271"/>
                  <a:pt x="18323813" y="4061587"/>
                </a:cubicBezTo>
                <a:cubicBezTo>
                  <a:pt x="18380711" y="4041267"/>
                  <a:pt x="18437733" y="4020947"/>
                  <a:pt x="18495011" y="4000881"/>
                </a:cubicBezTo>
                <a:lnTo>
                  <a:pt x="18498186" y="4009898"/>
                </a:lnTo>
                <a:lnTo>
                  <a:pt x="18495011" y="4000881"/>
                </a:lnTo>
                <a:cubicBezTo>
                  <a:pt x="20244561" y="3384804"/>
                  <a:pt x="22219538" y="2942209"/>
                  <a:pt x="24352758" y="2825115"/>
                </a:cubicBezTo>
                <a:lnTo>
                  <a:pt x="24353774" y="2844165"/>
                </a:lnTo>
                <a:cubicBezTo>
                  <a:pt x="22222586" y="2961132"/>
                  <a:pt x="20249389" y="3403346"/>
                  <a:pt x="18501359" y="4018915"/>
                </a:cubicBezTo>
                <a:cubicBezTo>
                  <a:pt x="18444209" y="4038981"/>
                  <a:pt x="18387186" y="4059174"/>
                  <a:pt x="18330290" y="4079621"/>
                </a:cubicBezTo>
                <a:cubicBezTo>
                  <a:pt x="18297779" y="4091305"/>
                  <a:pt x="18265266" y="4102862"/>
                  <a:pt x="18232882" y="4114546"/>
                </a:cubicBezTo>
                <a:cubicBezTo>
                  <a:pt x="18200497" y="4126230"/>
                  <a:pt x="18168238" y="4137787"/>
                  <a:pt x="18135981" y="4149344"/>
                </a:cubicBezTo>
                <a:cubicBezTo>
                  <a:pt x="18129758" y="4151503"/>
                  <a:pt x="18123534" y="4153789"/>
                  <a:pt x="18117311" y="4155948"/>
                </a:cubicBezTo>
                <a:cubicBezTo>
                  <a:pt x="17632426" y="4329303"/>
                  <a:pt x="17155413" y="4499864"/>
                  <a:pt x="16654780" y="4568444"/>
                </a:cubicBezTo>
                <a:lnTo>
                  <a:pt x="16653509" y="4559046"/>
                </a:lnTo>
                <a:lnTo>
                  <a:pt x="16654780" y="4568444"/>
                </a:lnTo>
                <a:cubicBezTo>
                  <a:pt x="16354552" y="4609592"/>
                  <a:pt x="16043021" y="4609211"/>
                  <a:pt x="15743047" y="4554982"/>
                </a:cubicBezTo>
                <a:lnTo>
                  <a:pt x="15744698" y="4545584"/>
                </a:lnTo>
                <a:lnTo>
                  <a:pt x="15743047" y="4554982"/>
                </a:lnTo>
                <a:cubicBezTo>
                  <a:pt x="15407894" y="4494403"/>
                  <a:pt x="15096616" y="4358132"/>
                  <a:pt x="14880462" y="4158488"/>
                </a:cubicBezTo>
                <a:cubicBezTo>
                  <a:pt x="14810359" y="4093845"/>
                  <a:pt x="14750796" y="4023995"/>
                  <a:pt x="14697075" y="3950208"/>
                </a:cubicBezTo>
                <a:cubicBezTo>
                  <a:pt x="14615922" y="3838829"/>
                  <a:pt x="14547977" y="3718560"/>
                  <a:pt x="14477746" y="3594100"/>
                </a:cubicBezTo>
                <a:cubicBezTo>
                  <a:pt x="14401546" y="3459099"/>
                  <a:pt x="14322425" y="3319018"/>
                  <a:pt x="14220189" y="3178683"/>
                </a:cubicBezTo>
                <a:cubicBezTo>
                  <a:pt x="14191234" y="3138805"/>
                  <a:pt x="14160500" y="3099054"/>
                  <a:pt x="14127099" y="3059811"/>
                </a:cubicBezTo>
                <a:cubicBezTo>
                  <a:pt x="13906627" y="2799461"/>
                  <a:pt x="13605636" y="2608961"/>
                  <a:pt x="13271500" y="2484374"/>
                </a:cubicBezTo>
                <a:lnTo>
                  <a:pt x="13274802" y="2475484"/>
                </a:lnTo>
                <a:lnTo>
                  <a:pt x="13271500" y="2484374"/>
                </a:lnTo>
                <a:cubicBezTo>
                  <a:pt x="12902311" y="2346833"/>
                  <a:pt x="12487275" y="2278253"/>
                  <a:pt x="12085954" y="2312289"/>
                </a:cubicBezTo>
                <a:cubicBezTo>
                  <a:pt x="11651741" y="2348992"/>
                  <a:pt x="11195303" y="2491359"/>
                  <a:pt x="10797032" y="2707386"/>
                </a:cubicBezTo>
                <a:lnTo>
                  <a:pt x="10792460" y="2699004"/>
                </a:lnTo>
                <a:lnTo>
                  <a:pt x="10797032" y="2707386"/>
                </a:lnTo>
                <a:cubicBezTo>
                  <a:pt x="10660126" y="2781935"/>
                  <a:pt x="10538714" y="2866771"/>
                  <a:pt x="10419207" y="2950210"/>
                </a:cubicBezTo>
                <a:cubicBezTo>
                  <a:pt x="10281031" y="3046730"/>
                  <a:pt x="10145395" y="3141599"/>
                  <a:pt x="9991978" y="3215767"/>
                </a:cubicBezTo>
                <a:lnTo>
                  <a:pt x="9987788" y="3207131"/>
                </a:lnTo>
                <a:lnTo>
                  <a:pt x="9991978" y="3215767"/>
                </a:lnTo>
                <a:cubicBezTo>
                  <a:pt x="9442577" y="3481451"/>
                  <a:pt x="8601201" y="3440049"/>
                  <a:pt x="8309228" y="3054985"/>
                </a:cubicBezTo>
                <a:cubicBezTo>
                  <a:pt x="8240902" y="2964561"/>
                  <a:pt x="8208264" y="2867787"/>
                  <a:pt x="8189087" y="2766822"/>
                </a:cubicBezTo>
                <a:lnTo>
                  <a:pt x="8198485" y="2765044"/>
                </a:lnTo>
                <a:lnTo>
                  <a:pt x="8189087" y="2766822"/>
                </a:lnTo>
                <a:cubicBezTo>
                  <a:pt x="8173720" y="2686050"/>
                  <a:pt x="8168766" y="2601976"/>
                  <a:pt x="8163687" y="2516759"/>
                </a:cubicBezTo>
                <a:cubicBezTo>
                  <a:pt x="8153526" y="2347468"/>
                  <a:pt x="8142986" y="2172970"/>
                  <a:pt x="8052689" y="2002155"/>
                </a:cubicBezTo>
                <a:lnTo>
                  <a:pt x="8061071" y="1997710"/>
                </a:lnTo>
                <a:lnTo>
                  <a:pt x="8052689" y="2002155"/>
                </a:lnTo>
                <a:cubicBezTo>
                  <a:pt x="7838948" y="1597914"/>
                  <a:pt x="7195820" y="1361059"/>
                  <a:pt x="6649847" y="1350899"/>
                </a:cubicBezTo>
                <a:lnTo>
                  <a:pt x="6649974" y="1341374"/>
                </a:lnTo>
                <a:lnTo>
                  <a:pt x="6649847" y="1350899"/>
                </a:lnTo>
                <a:cubicBezTo>
                  <a:pt x="6549389" y="1348994"/>
                  <a:pt x="6451727" y="1352677"/>
                  <a:pt x="6355969" y="1360678"/>
                </a:cubicBezTo>
                <a:lnTo>
                  <a:pt x="6355207" y="1351153"/>
                </a:lnTo>
                <a:lnTo>
                  <a:pt x="6355969" y="1360678"/>
                </a:lnTo>
                <a:cubicBezTo>
                  <a:pt x="6106795" y="1381760"/>
                  <a:pt x="5867908" y="1431290"/>
                  <a:pt x="5630418" y="1488694"/>
                </a:cubicBezTo>
                <a:cubicBezTo>
                  <a:pt x="5547106" y="1508760"/>
                  <a:pt x="5463921" y="1529842"/>
                  <a:pt x="5380482" y="1551051"/>
                </a:cubicBezTo>
                <a:cubicBezTo>
                  <a:pt x="5296789" y="1572260"/>
                  <a:pt x="5212842" y="1593469"/>
                  <a:pt x="5128260" y="1613916"/>
                </a:cubicBezTo>
                <a:lnTo>
                  <a:pt x="5125973" y="1604645"/>
                </a:lnTo>
                <a:lnTo>
                  <a:pt x="5128260" y="1613916"/>
                </a:lnTo>
                <a:cubicBezTo>
                  <a:pt x="4626737" y="1735074"/>
                  <a:pt x="4046473" y="1837055"/>
                  <a:pt x="3457702" y="1728216"/>
                </a:cubicBezTo>
                <a:cubicBezTo>
                  <a:pt x="3153156" y="1671828"/>
                  <a:pt x="2825877" y="1597533"/>
                  <a:pt x="2522855" y="1522603"/>
                </a:cubicBezTo>
                <a:cubicBezTo>
                  <a:pt x="2463673" y="1507998"/>
                  <a:pt x="2405507" y="1494409"/>
                  <a:pt x="2347214" y="1480820"/>
                </a:cubicBezTo>
                <a:cubicBezTo>
                  <a:pt x="2177542" y="1441196"/>
                  <a:pt x="2007997" y="1401572"/>
                  <a:pt x="1818767" y="1336929"/>
                </a:cubicBezTo>
                <a:cubicBezTo>
                  <a:pt x="1517396" y="1233805"/>
                  <a:pt x="1151255" y="1077468"/>
                  <a:pt x="839470" y="854329"/>
                </a:cubicBezTo>
                <a:cubicBezTo>
                  <a:pt x="462661" y="584708"/>
                  <a:pt x="161544" y="260096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7"/>
          <p:cNvSpPr/>
          <p:nvPr/>
        </p:nvSpPr>
        <p:spPr>
          <a:xfrm>
            <a:off x="22434" y="5392947"/>
            <a:ext cx="18260283" cy="3563683"/>
          </a:xfrm>
          <a:custGeom>
            <a:rect b="b" l="l" r="r" t="t"/>
            <a:pathLst>
              <a:path extrusionOk="0" h="4751578" w="24347043">
                <a:moveTo>
                  <a:pt x="15748" y="0"/>
                </a:moveTo>
                <a:cubicBezTo>
                  <a:pt x="173609" y="237617"/>
                  <a:pt x="462915" y="557022"/>
                  <a:pt x="825627" y="832739"/>
                </a:cubicBezTo>
                <a:cubicBezTo>
                  <a:pt x="1121537" y="1057910"/>
                  <a:pt x="1469771" y="1227582"/>
                  <a:pt x="1762252" y="1349248"/>
                </a:cubicBezTo>
                <a:cubicBezTo>
                  <a:pt x="1966722" y="1434338"/>
                  <a:pt x="2151126" y="1491361"/>
                  <a:pt x="2337435" y="1548892"/>
                </a:cubicBezTo>
                <a:cubicBezTo>
                  <a:pt x="2375916" y="1560830"/>
                  <a:pt x="2414397" y="1572641"/>
                  <a:pt x="2453259" y="1584833"/>
                </a:cubicBezTo>
                <a:cubicBezTo>
                  <a:pt x="2754630" y="1679575"/>
                  <a:pt x="3072384" y="1765681"/>
                  <a:pt x="3366770" y="1819783"/>
                </a:cubicBezTo>
                <a:cubicBezTo>
                  <a:pt x="3962400" y="1929384"/>
                  <a:pt x="4554347" y="1815338"/>
                  <a:pt x="5069459" y="1679194"/>
                </a:cubicBezTo>
                <a:cubicBezTo>
                  <a:pt x="5156708" y="1656207"/>
                  <a:pt x="5243322" y="1632204"/>
                  <a:pt x="5330063" y="1608201"/>
                </a:cubicBezTo>
                <a:cubicBezTo>
                  <a:pt x="5416423" y="1584325"/>
                  <a:pt x="5502783" y="1560449"/>
                  <a:pt x="5589270" y="1537589"/>
                </a:cubicBezTo>
                <a:cubicBezTo>
                  <a:pt x="5833745" y="1473073"/>
                  <a:pt x="6080633" y="1416431"/>
                  <a:pt x="6338824" y="1389507"/>
                </a:cubicBezTo>
                <a:lnTo>
                  <a:pt x="6339840" y="1399032"/>
                </a:lnTo>
                <a:lnTo>
                  <a:pt x="6338824" y="1389507"/>
                </a:lnTo>
                <a:cubicBezTo>
                  <a:pt x="6438392" y="1379093"/>
                  <a:pt x="6539992" y="1373505"/>
                  <a:pt x="6644259" y="1373632"/>
                </a:cubicBezTo>
                <a:lnTo>
                  <a:pt x="6644259" y="1383157"/>
                </a:lnTo>
                <a:lnTo>
                  <a:pt x="6644259" y="1373632"/>
                </a:lnTo>
                <a:cubicBezTo>
                  <a:pt x="7209917" y="1374013"/>
                  <a:pt x="7882001" y="1611757"/>
                  <a:pt x="8098790" y="2037588"/>
                </a:cubicBezTo>
                <a:cubicBezTo>
                  <a:pt x="8190992" y="2218817"/>
                  <a:pt x="8195437" y="2404618"/>
                  <a:pt x="8199882" y="2581275"/>
                </a:cubicBezTo>
                <a:cubicBezTo>
                  <a:pt x="8202041" y="2668651"/>
                  <a:pt x="8204200" y="2753741"/>
                  <a:pt x="8216519" y="2835783"/>
                </a:cubicBezTo>
                <a:lnTo>
                  <a:pt x="8207121" y="2837180"/>
                </a:lnTo>
                <a:lnTo>
                  <a:pt x="8216519" y="2835783"/>
                </a:lnTo>
                <a:cubicBezTo>
                  <a:pt x="8232267" y="2939796"/>
                  <a:pt x="8261604" y="3038602"/>
                  <a:pt x="8327517" y="3130804"/>
                </a:cubicBezTo>
                <a:cubicBezTo>
                  <a:pt x="8608568" y="3527171"/>
                  <a:pt x="9461754" y="3582162"/>
                  <a:pt x="10030460" y="3321939"/>
                </a:cubicBezTo>
                <a:lnTo>
                  <a:pt x="10034397" y="3330575"/>
                </a:lnTo>
                <a:lnTo>
                  <a:pt x="10030460" y="3321939"/>
                </a:lnTo>
                <a:cubicBezTo>
                  <a:pt x="10190226" y="3248787"/>
                  <a:pt x="10332720" y="3154299"/>
                  <a:pt x="10479151" y="3057017"/>
                </a:cubicBezTo>
                <a:cubicBezTo>
                  <a:pt x="10594213" y="2980690"/>
                  <a:pt x="10711688" y="2902712"/>
                  <a:pt x="10841482" y="2832608"/>
                </a:cubicBezTo>
                <a:cubicBezTo>
                  <a:pt x="11239119" y="2618740"/>
                  <a:pt x="11686794" y="2467610"/>
                  <a:pt x="12121134" y="2417445"/>
                </a:cubicBezTo>
                <a:cubicBezTo>
                  <a:pt x="12521438" y="2371344"/>
                  <a:pt x="12943459" y="2424938"/>
                  <a:pt x="13318617" y="2552319"/>
                </a:cubicBezTo>
                <a:lnTo>
                  <a:pt x="13315569" y="2561336"/>
                </a:lnTo>
                <a:lnTo>
                  <a:pt x="13318617" y="2552319"/>
                </a:lnTo>
                <a:cubicBezTo>
                  <a:pt x="13659359" y="2668016"/>
                  <a:pt x="13966444" y="2852674"/>
                  <a:pt x="14184885" y="3114675"/>
                </a:cubicBezTo>
                <a:lnTo>
                  <a:pt x="14177518" y="3120771"/>
                </a:lnTo>
                <a:lnTo>
                  <a:pt x="14184757" y="3114675"/>
                </a:lnTo>
                <a:cubicBezTo>
                  <a:pt x="14217777" y="3154045"/>
                  <a:pt x="14247876" y="3193923"/>
                  <a:pt x="14275943" y="3234055"/>
                </a:cubicBezTo>
                <a:lnTo>
                  <a:pt x="14268196" y="3239516"/>
                </a:lnTo>
                <a:lnTo>
                  <a:pt x="14275943" y="3234055"/>
                </a:lnTo>
                <a:cubicBezTo>
                  <a:pt x="14382496" y="3385947"/>
                  <a:pt x="14458823" y="3539109"/>
                  <a:pt x="14531848" y="3685667"/>
                </a:cubicBezTo>
                <a:cubicBezTo>
                  <a:pt x="14599666" y="3821811"/>
                  <a:pt x="14664689" y="3952240"/>
                  <a:pt x="14748763" y="4072001"/>
                </a:cubicBezTo>
                <a:cubicBezTo>
                  <a:pt x="14787118" y="4126738"/>
                  <a:pt x="14829537" y="4179189"/>
                  <a:pt x="14877923" y="4228846"/>
                </a:cubicBezTo>
                <a:cubicBezTo>
                  <a:pt x="15076551" y="4434586"/>
                  <a:pt x="15375382" y="4580255"/>
                  <a:pt x="15703931" y="4653534"/>
                </a:cubicBezTo>
                <a:cubicBezTo>
                  <a:pt x="15997682" y="4719066"/>
                  <a:pt x="16308070" y="4732147"/>
                  <a:pt x="16609313" y="4703318"/>
                </a:cubicBezTo>
                <a:lnTo>
                  <a:pt x="16610203" y="4712843"/>
                </a:lnTo>
                <a:lnTo>
                  <a:pt x="16609313" y="4703318"/>
                </a:lnTo>
                <a:cubicBezTo>
                  <a:pt x="17116171" y="4654677"/>
                  <a:pt x="17603724" y="4501007"/>
                  <a:pt x="18101438" y="4344162"/>
                </a:cubicBezTo>
                <a:cubicBezTo>
                  <a:pt x="18104866" y="4343146"/>
                  <a:pt x="18108168" y="4342003"/>
                  <a:pt x="18111597" y="4340987"/>
                </a:cubicBezTo>
                <a:lnTo>
                  <a:pt x="18114518" y="4350131"/>
                </a:lnTo>
                <a:lnTo>
                  <a:pt x="18111597" y="4341114"/>
                </a:lnTo>
                <a:cubicBezTo>
                  <a:pt x="18124805" y="4336923"/>
                  <a:pt x="18138014" y="4332732"/>
                  <a:pt x="18151094" y="4328541"/>
                </a:cubicBezTo>
                <a:cubicBezTo>
                  <a:pt x="18164175" y="4324350"/>
                  <a:pt x="18177511" y="4320159"/>
                  <a:pt x="18190718" y="4315841"/>
                </a:cubicBezTo>
                <a:cubicBezTo>
                  <a:pt x="18287873" y="4284853"/>
                  <a:pt x="18385410" y="4253865"/>
                  <a:pt x="18483199" y="4223258"/>
                </a:cubicBezTo>
                <a:lnTo>
                  <a:pt x="18485993" y="4232402"/>
                </a:lnTo>
                <a:lnTo>
                  <a:pt x="18483199" y="4223258"/>
                </a:lnTo>
                <a:cubicBezTo>
                  <a:pt x="20259039" y="3666871"/>
                  <a:pt x="22234652" y="3279394"/>
                  <a:pt x="24346281" y="3194431"/>
                </a:cubicBezTo>
                <a:lnTo>
                  <a:pt x="24347043" y="3213481"/>
                </a:lnTo>
                <a:cubicBezTo>
                  <a:pt x="22237192" y="3298444"/>
                  <a:pt x="20263359" y="3685540"/>
                  <a:pt x="18488915" y="4241546"/>
                </a:cubicBezTo>
                <a:cubicBezTo>
                  <a:pt x="18391124" y="4272153"/>
                  <a:pt x="18293589" y="4303141"/>
                  <a:pt x="18196434" y="4334129"/>
                </a:cubicBezTo>
                <a:cubicBezTo>
                  <a:pt x="18183225" y="4338320"/>
                  <a:pt x="18170018" y="4342511"/>
                  <a:pt x="18156810" y="4346829"/>
                </a:cubicBezTo>
                <a:cubicBezTo>
                  <a:pt x="18143601" y="4351147"/>
                  <a:pt x="18130393" y="4355211"/>
                  <a:pt x="18117313" y="4359402"/>
                </a:cubicBezTo>
                <a:cubicBezTo>
                  <a:pt x="18113884" y="4360418"/>
                  <a:pt x="18110581" y="4361561"/>
                  <a:pt x="18107152" y="4362577"/>
                </a:cubicBezTo>
                <a:cubicBezTo>
                  <a:pt x="17609820" y="4519295"/>
                  <a:pt x="17120363" y="4673600"/>
                  <a:pt x="16611092" y="4722495"/>
                </a:cubicBezTo>
                <a:cubicBezTo>
                  <a:pt x="16308197" y="4751578"/>
                  <a:pt x="15995650" y="4738370"/>
                  <a:pt x="15699741" y="4672330"/>
                </a:cubicBezTo>
                <a:lnTo>
                  <a:pt x="15701772" y="4663059"/>
                </a:lnTo>
                <a:lnTo>
                  <a:pt x="15699741" y="4672330"/>
                </a:lnTo>
                <a:cubicBezTo>
                  <a:pt x="15368778" y="4598416"/>
                  <a:pt x="15066265" y="4451477"/>
                  <a:pt x="14864207" y="4242308"/>
                </a:cubicBezTo>
                <a:lnTo>
                  <a:pt x="14871066" y="4235704"/>
                </a:lnTo>
                <a:lnTo>
                  <a:pt x="14864207" y="4242308"/>
                </a:lnTo>
                <a:cubicBezTo>
                  <a:pt x="14815059" y="4191762"/>
                  <a:pt x="14772005" y="4138549"/>
                  <a:pt x="14733143" y="4083050"/>
                </a:cubicBezTo>
                <a:cubicBezTo>
                  <a:pt x="14648180" y="3961892"/>
                  <a:pt x="14582521" y="3830193"/>
                  <a:pt x="14514830" y="3694303"/>
                </a:cubicBezTo>
                <a:cubicBezTo>
                  <a:pt x="14441678" y="3547491"/>
                  <a:pt x="14365987" y="3395599"/>
                  <a:pt x="14260322" y="3245104"/>
                </a:cubicBezTo>
                <a:cubicBezTo>
                  <a:pt x="14232637" y="3205353"/>
                  <a:pt x="14202791" y="3165983"/>
                  <a:pt x="14170152" y="3127121"/>
                </a:cubicBezTo>
                <a:cubicBezTo>
                  <a:pt x="13954506" y="2868549"/>
                  <a:pt x="13650722" y="2685415"/>
                  <a:pt x="13312394" y="2570607"/>
                </a:cubicBezTo>
                <a:cubicBezTo>
                  <a:pt x="12939649" y="2444115"/>
                  <a:pt x="12520549" y="2390902"/>
                  <a:pt x="12123293" y="2436622"/>
                </a:cubicBezTo>
                <a:lnTo>
                  <a:pt x="12122150" y="2427097"/>
                </a:lnTo>
                <a:lnTo>
                  <a:pt x="12123293" y="2436622"/>
                </a:lnTo>
                <a:cubicBezTo>
                  <a:pt x="11691747" y="2486406"/>
                  <a:pt x="11246358" y="2636774"/>
                  <a:pt x="10850499" y="2849626"/>
                </a:cubicBezTo>
                <a:lnTo>
                  <a:pt x="10845927" y="2841244"/>
                </a:lnTo>
                <a:lnTo>
                  <a:pt x="10850499" y="2849626"/>
                </a:lnTo>
                <a:cubicBezTo>
                  <a:pt x="10721594" y="2919222"/>
                  <a:pt x="10604881" y="2996692"/>
                  <a:pt x="10489692" y="3073146"/>
                </a:cubicBezTo>
                <a:cubicBezTo>
                  <a:pt x="10343388" y="3170301"/>
                  <a:pt x="10199624" y="3265678"/>
                  <a:pt x="10038334" y="3339465"/>
                </a:cubicBezTo>
                <a:cubicBezTo>
                  <a:pt x="9466834" y="3600958"/>
                  <a:pt x="8601202" y="3549904"/>
                  <a:pt x="8312023" y="3141980"/>
                </a:cubicBezTo>
                <a:lnTo>
                  <a:pt x="8319771" y="3136519"/>
                </a:lnTo>
                <a:lnTo>
                  <a:pt x="8312023" y="3142107"/>
                </a:lnTo>
                <a:cubicBezTo>
                  <a:pt x="8243698" y="3046603"/>
                  <a:pt x="8213725" y="2944495"/>
                  <a:pt x="8197723" y="2838831"/>
                </a:cubicBezTo>
                <a:cubicBezTo>
                  <a:pt x="8185150" y="2755519"/>
                  <a:pt x="8182991" y="2669286"/>
                  <a:pt x="8180832" y="2582037"/>
                </a:cubicBezTo>
                <a:cubicBezTo>
                  <a:pt x="8176387" y="2404872"/>
                  <a:pt x="8171688" y="2223262"/>
                  <a:pt x="8081773" y="2046478"/>
                </a:cubicBezTo>
                <a:lnTo>
                  <a:pt x="8090281" y="2042160"/>
                </a:lnTo>
                <a:lnTo>
                  <a:pt x="8081773" y="2046478"/>
                </a:lnTo>
                <a:cubicBezTo>
                  <a:pt x="7870063" y="1630553"/>
                  <a:pt x="7207759" y="1393444"/>
                  <a:pt x="6644260" y="1392936"/>
                </a:cubicBezTo>
                <a:cubicBezTo>
                  <a:pt x="6540627" y="1392809"/>
                  <a:pt x="6439662" y="1398397"/>
                  <a:pt x="6340729" y="1408684"/>
                </a:cubicBezTo>
                <a:cubicBezTo>
                  <a:pt x="6084062" y="1435354"/>
                  <a:pt x="5838190" y="1491742"/>
                  <a:pt x="5594096" y="1556258"/>
                </a:cubicBezTo>
                <a:cubicBezTo>
                  <a:pt x="5507609" y="1579118"/>
                  <a:pt x="5421503" y="1602867"/>
                  <a:pt x="5335016" y="1626743"/>
                </a:cubicBezTo>
                <a:cubicBezTo>
                  <a:pt x="5248402" y="1650746"/>
                  <a:pt x="5161534" y="1674749"/>
                  <a:pt x="5074285" y="1697736"/>
                </a:cubicBezTo>
                <a:lnTo>
                  <a:pt x="5071872" y="1688465"/>
                </a:lnTo>
                <a:lnTo>
                  <a:pt x="5074285" y="1697736"/>
                </a:lnTo>
                <a:cubicBezTo>
                  <a:pt x="4558538" y="1834134"/>
                  <a:pt x="3963289" y="1949069"/>
                  <a:pt x="3363341" y="1838579"/>
                </a:cubicBezTo>
                <a:lnTo>
                  <a:pt x="3365119" y="1829181"/>
                </a:lnTo>
                <a:lnTo>
                  <a:pt x="3363341" y="1838579"/>
                </a:lnTo>
                <a:cubicBezTo>
                  <a:pt x="3068066" y="1784350"/>
                  <a:pt x="2749423" y="1697863"/>
                  <a:pt x="2447544" y="1603121"/>
                </a:cubicBezTo>
                <a:lnTo>
                  <a:pt x="2450338" y="1593977"/>
                </a:lnTo>
                <a:lnTo>
                  <a:pt x="2447544" y="1603121"/>
                </a:lnTo>
                <a:cubicBezTo>
                  <a:pt x="2408809" y="1590929"/>
                  <a:pt x="2370328" y="1578991"/>
                  <a:pt x="2331847" y="1567180"/>
                </a:cubicBezTo>
                <a:cubicBezTo>
                  <a:pt x="2145665" y="1509649"/>
                  <a:pt x="1960372" y="1452372"/>
                  <a:pt x="1755013" y="1366901"/>
                </a:cubicBezTo>
                <a:lnTo>
                  <a:pt x="1758696" y="1358138"/>
                </a:lnTo>
                <a:lnTo>
                  <a:pt x="1755013" y="1366901"/>
                </a:lnTo>
                <a:cubicBezTo>
                  <a:pt x="1461897" y="1245108"/>
                  <a:pt x="1112012" y="1074547"/>
                  <a:pt x="814197" y="847979"/>
                </a:cubicBezTo>
                <a:lnTo>
                  <a:pt x="819912" y="840359"/>
                </a:lnTo>
                <a:lnTo>
                  <a:pt x="814197" y="847979"/>
                </a:lnTo>
                <a:cubicBezTo>
                  <a:pt x="449834" y="571119"/>
                  <a:pt x="159004" y="250063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7"/>
          <p:cNvSpPr/>
          <p:nvPr/>
        </p:nvSpPr>
        <p:spPr>
          <a:xfrm>
            <a:off x="27129" y="5258355"/>
            <a:ext cx="18255424" cy="3670363"/>
          </a:xfrm>
          <a:custGeom>
            <a:rect b="b" l="l" r="r" t="t"/>
            <a:pathLst>
              <a:path extrusionOk="0" h="4893818" w="24340566">
                <a:moveTo>
                  <a:pt x="15748" y="0"/>
                </a:moveTo>
                <a:cubicBezTo>
                  <a:pt x="171069" y="227965"/>
                  <a:pt x="450850" y="543560"/>
                  <a:pt x="800989" y="826770"/>
                </a:cubicBezTo>
                <a:cubicBezTo>
                  <a:pt x="1083437" y="1055243"/>
                  <a:pt x="1415415" y="1239266"/>
                  <a:pt x="1699768" y="1379728"/>
                </a:cubicBezTo>
                <a:lnTo>
                  <a:pt x="1695577" y="1388237"/>
                </a:lnTo>
                <a:lnTo>
                  <a:pt x="1699768" y="1379728"/>
                </a:lnTo>
                <a:cubicBezTo>
                  <a:pt x="1933067" y="1494917"/>
                  <a:pt x="2144141" y="1575816"/>
                  <a:pt x="2359406" y="1658239"/>
                </a:cubicBezTo>
                <a:cubicBezTo>
                  <a:pt x="2366010" y="1660779"/>
                  <a:pt x="2372614" y="1663319"/>
                  <a:pt x="2379345" y="1665859"/>
                </a:cubicBezTo>
                <a:cubicBezTo>
                  <a:pt x="2678938" y="1780667"/>
                  <a:pt x="2987929" y="1878330"/>
                  <a:pt x="3272663" y="1930400"/>
                </a:cubicBezTo>
                <a:cubicBezTo>
                  <a:pt x="3879215" y="2041652"/>
                  <a:pt x="4486021" y="1914652"/>
                  <a:pt x="5015357" y="1763395"/>
                </a:cubicBezTo>
                <a:lnTo>
                  <a:pt x="5018024" y="1772539"/>
                </a:lnTo>
                <a:lnTo>
                  <a:pt x="5015357" y="1763395"/>
                </a:lnTo>
                <a:cubicBezTo>
                  <a:pt x="5104638" y="1737868"/>
                  <a:pt x="5193411" y="1711325"/>
                  <a:pt x="5282184" y="1684909"/>
                </a:cubicBezTo>
                <a:cubicBezTo>
                  <a:pt x="5370703" y="1658493"/>
                  <a:pt x="5459349" y="1632077"/>
                  <a:pt x="5548122" y="1606677"/>
                </a:cubicBezTo>
                <a:cubicBezTo>
                  <a:pt x="5800598" y="1534541"/>
                  <a:pt x="6055995" y="1470533"/>
                  <a:pt x="6323076" y="1437767"/>
                </a:cubicBezTo>
                <a:cubicBezTo>
                  <a:pt x="6425819" y="1425194"/>
                  <a:pt x="6530721" y="1417447"/>
                  <a:pt x="6638036" y="1415796"/>
                </a:cubicBezTo>
                <a:lnTo>
                  <a:pt x="6638163" y="1425321"/>
                </a:lnTo>
                <a:lnTo>
                  <a:pt x="6638036" y="1415796"/>
                </a:lnTo>
                <a:cubicBezTo>
                  <a:pt x="7221347" y="1406525"/>
                  <a:pt x="7913243" y="1644269"/>
                  <a:pt x="8127873" y="2082165"/>
                </a:cubicBezTo>
                <a:lnTo>
                  <a:pt x="8119364" y="2086356"/>
                </a:lnTo>
                <a:lnTo>
                  <a:pt x="8127873" y="2082165"/>
                </a:lnTo>
                <a:cubicBezTo>
                  <a:pt x="8219567" y="2269363"/>
                  <a:pt x="8218170" y="2462403"/>
                  <a:pt x="8216773" y="2646934"/>
                </a:cubicBezTo>
                <a:cubicBezTo>
                  <a:pt x="8216138" y="2736596"/>
                  <a:pt x="8215503" y="2823972"/>
                  <a:pt x="8225282" y="2908681"/>
                </a:cubicBezTo>
                <a:lnTo>
                  <a:pt x="8215757" y="2909824"/>
                </a:lnTo>
                <a:lnTo>
                  <a:pt x="8225282" y="2908681"/>
                </a:lnTo>
                <a:cubicBezTo>
                  <a:pt x="8237855" y="3017520"/>
                  <a:pt x="8265033" y="3121406"/>
                  <a:pt x="8330692" y="3218561"/>
                </a:cubicBezTo>
                <a:cubicBezTo>
                  <a:pt x="8610346" y="3636772"/>
                  <a:pt x="9486265" y="3701415"/>
                  <a:pt x="10077196" y="3445637"/>
                </a:cubicBezTo>
                <a:lnTo>
                  <a:pt x="10081006" y="3454400"/>
                </a:lnTo>
                <a:lnTo>
                  <a:pt x="10077196" y="3445637"/>
                </a:lnTo>
                <a:cubicBezTo>
                  <a:pt x="10246741" y="3372231"/>
                  <a:pt x="10399014" y="3276346"/>
                  <a:pt x="10555478" y="3177667"/>
                </a:cubicBezTo>
                <a:cubicBezTo>
                  <a:pt x="10664444" y="3108960"/>
                  <a:pt x="10775442" y="3038983"/>
                  <a:pt x="10895330" y="2974848"/>
                </a:cubicBezTo>
                <a:cubicBezTo>
                  <a:pt x="11290300" y="2764409"/>
                  <a:pt x="11726545" y="2605151"/>
                  <a:pt x="12157964" y="2542032"/>
                </a:cubicBezTo>
                <a:lnTo>
                  <a:pt x="12159361" y="2551430"/>
                </a:lnTo>
                <a:lnTo>
                  <a:pt x="12157964" y="2542032"/>
                </a:lnTo>
                <a:cubicBezTo>
                  <a:pt x="12553823" y="2483993"/>
                  <a:pt x="12980289" y="2522347"/>
                  <a:pt x="13359003" y="2638425"/>
                </a:cubicBezTo>
                <a:lnTo>
                  <a:pt x="13356210" y="2647569"/>
                </a:lnTo>
                <a:lnTo>
                  <a:pt x="13359003" y="2638425"/>
                </a:lnTo>
                <a:cubicBezTo>
                  <a:pt x="13703936" y="2744089"/>
                  <a:pt x="14014323" y="2921762"/>
                  <a:pt x="14228063" y="3182112"/>
                </a:cubicBezTo>
                <a:lnTo>
                  <a:pt x="14220698" y="3188208"/>
                </a:lnTo>
                <a:lnTo>
                  <a:pt x="14228063" y="3182112"/>
                </a:lnTo>
                <a:cubicBezTo>
                  <a:pt x="14260322" y="3221228"/>
                  <a:pt x="14289532" y="3260979"/>
                  <a:pt x="14316456" y="3300984"/>
                </a:cubicBezTo>
                <a:lnTo>
                  <a:pt x="14308582" y="3306318"/>
                </a:lnTo>
                <a:lnTo>
                  <a:pt x="14316456" y="3300984"/>
                </a:lnTo>
                <a:cubicBezTo>
                  <a:pt x="14424786" y="3461639"/>
                  <a:pt x="14495653" y="3625342"/>
                  <a:pt x="14563725" y="3782695"/>
                </a:cubicBezTo>
                <a:cubicBezTo>
                  <a:pt x="14627352" y="3929888"/>
                  <a:pt x="14688566" y="4071112"/>
                  <a:pt x="14775814" y="4200398"/>
                </a:cubicBezTo>
                <a:cubicBezTo>
                  <a:pt x="14802104" y="4239387"/>
                  <a:pt x="14830679" y="4277233"/>
                  <a:pt x="14862429" y="4313809"/>
                </a:cubicBezTo>
                <a:cubicBezTo>
                  <a:pt x="15047468" y="4528439"/>
                  <a:pt x="15336901" y="4684776"/>
                  <a:pt x="15661512" y="4771517"/>
                </a:cubicBezTo>
                <a:cubicBezTo>
                  <a:pt x="15951073" y="4848860"/>
                  <a:pt x="16262731" y="4874768"/>
                  <a:pt x="16566642" y="4857750"/>
                </a:cubicBezTo>
                <a:lnTo>
                  <a:pt x="16567150" y="4867275"/>
                </a:lnTo>
                <a:lnTo>
                  <a:pt x="16566642" y="4857750"/>
                </a:lnTo>
                <a:cubicBezTo>
                  <a:pt x="17082388" y="4828921"/>
                  <a:pt x="17584038" y="4692269"/>
                  <a:pt x="18093944" y="4551426"/>
                </a:cubicBezTo>
                <a:lnTo>
                  <a:pt x="18096485" y="4560570"/>
                </a:lnTo>
                <a:lnTo>
                  <a:pt x="18093944" y="4551426"/>
                </a:lnTo>
                <a:cubicBezTo>
                  <a:pt x="18125060" y="4542790"/>
                  <a:pt x="18156301" y="4534027"/>
                  <a:pt x="18187543" y="4525264"/>
                </a:cubicBezTo>
                <a:cubicBezTo>
                  <a:pt x="18218786" y="4516501"/>
                  <a:pt x="18250154" y="4507738"/>
                  <a:pt x="18281523" y="4498975"/>
                </a:cubicBezTo>
                <a:cubicBezTo>
                  <a:pt x="18344769" y="4481322"/>
                  <a:pt x="18408142" y="4463669"/>
                  <a:pt x="18471642" y="4446270"/>
                </a:cubicBezTo>
                <a:lnTo>
                  <a:pt x="18474182" y="4455414"/>
                </a:lnTo>
                <a:lnTo>
                  <a:pt x="18471642" y="4446270"/>
                </a:lnTo>
                <a:cubicBezTo>
                  <a:pt x="20274026" y="3949573"/>
                  <a:pt x="22249892" y="3617468"/>
                  <a:pt x="24340057" y="3564128"/>
                </a:cubicBezTo>
                <a:lnTo>
                  <a:pt x="24340566" y="3583178"/>
                </a:lnTo>
                <a:cubicBezTo>
                  <a:pt x="22252178" y="3636391"/>
                  <a:pt x="20277835" y="3968369"/>
                  <a:pt x="18476722" y="4464685"/>
                </a:cubicBezTo>
                <a:cubicBezTo>
                  <a:pt x="18413222" y="4482084"/>
                  <a:pt x="18349849" y="4499737"/>
                  <a:pt x="18286603" y="4517390"/>
                </a:cubicBezTo>
                <a:cubicBezTo>
                  <a:pt x="18255233" y="4526153"/>
                  <a:pt x="18223864" y="4534916"/>
                  <a:pt x="18192623" y="4543679"/>
                </a:cubicBezTo>
                <a:cubicBezTo>
                  <a:pt x="18161381" y="4552442"/>
                  <a:pt x="18130138" y="4561078"/>
                  <a:pt x="18099024" y="4569841"/>
                </a:cubicBezTo>
                <a:cubicBezTo>
                  <a:pt x="17589373" y="4710684"/>
                  <a:pt x="17085945" y="4847844"/>
                  <a:pt x="16567784" y="4876800"/>
                </a:cubicBezTo>
                <a:cubicBezTo>
                  <a:pt x="16262096" y="4893818"/>
                  <a:pt x="15948406" y="4867910"/>
                  <a:pt x="15656686" y="4789932"/>
                </a:cubicBezTo>
                <a:lnTo>
                  <a:pt x="15659100" y="4780788"/>
                </a:lnTo>
                <a:lnTo>
                  <a:pt x="15656686" y="4789932"/>
                </a:lnTo>
                <a:cubicBezTo>
                  <a:pt x="15329788" y="4702556"/>
                  <a:pt x="15036419" y="4544695"/>
                  <a:pt x="14848078" y="4326255"/>
                </a:cubicBezTo>
                <a:lnTo>
                  <a:pt x="14855317" y="4320032"/>
                </a:lnTo>
                <a:lnTo>
                  <a:pt x="14848078" y="4326255"/>
                </a:lnTo>
                <a:cubicBezTo>
                  <a:pt x="14815820" y="4289044"/>
                  <a:pt x="14786736" y="4250563"/>
                  <a:pt x="14760067" y="4211066"/>
                </a:cubicBezTo>
                <a:cubicBezTo>
                  <a:pt x="14671802" y="4080002"/>
                  <a:pt x="14609953" y="3937127"/>
                  <a:pt x="14546326" y="3790188"/>
                </a:cubicBezTo>
                <a:cubicBezTo>
                  <a:pt x="14478127" y="3632708"/>
                  <a:pt x="14407896" y="3470529"/>
                  <a:pt x="14300834" y="3311525"/>
                </a:cubicBezTo>
                <a:cubicBezTo>
                  <a:pt x="14274292" y="3272028"/>
                  <a:pt x="14245335" y="3232785"/>
                  <a:pt x="14213585" y="3194177"/>
                </a:cubicBezTo>
                <a:cubicBezTo>
                  <a:pt x="14002766" y="2937637"/>
                  <a:pt x="13696187" y="2761615"/>
                  <a:pt x="13353669" y="2656713"/>
                </a:cubicBezTo>
                <a:cubicBezTo>
                  <a:pt x="12977368" y="2541397"/>
                  <a:pt x="12553823" y="2503424"/>
                  <a:pt x="12160885" y="2560955"/>
                </a:cubicBezTo>
                <a:cubicBezTo>
                  <a:pt x="11732133" y="2623693"/>
                  <a:pt x="11297920" y="2782189"/>
                  <a:pt x="10904474" y="2991739"/>
                </a:cubicBezTo>
                <a:lnTo>
                  <a:pt x="10900029" y="2983357"/>
                </a:lnTo>
                <a:lnTo>
                  <a:pt x="10904474" y="2991739"/>
                </a:lnTo>
                <a:cubicBezTo>
                  <a:pt x="10785221" y="3055620"/>
                  <a:pt x="10674858" y="3125216"/>
                  <a:pt x="10565764" y="3193923"/>
                </a:cubicBezTo>
                <a:cubicBezTo>
                  <a:pt x="10409555" y="3292475"/>
                  <a:pt x="10256139" y="3389122"/>
                  <a:pt x="10084943" y="3463290"/>
                </a:cubicBezTo>
                <a:cubicBezTo>
                  <a:pt x="9491345" y="3720211"/>
                  <a:pt x="8602599" y="3659505"/>
                  <a:pt x="8314944" y="3229356"/>
                </a:cubicBezTo>
                <a:lnTo>
                  <a:pt x="8322818" y="3224022"/>
                </a:lnTo>
                <a:lnTo>
                  <a:pt x="8314944" y="3229356"/>
                </a:lnTo>
                <a:cubicBezTo>
                  <a:pt x="8246999" y="3128645"/>
                  <a:pt x="8219186" y="3021584"/>
                  <a:pt x="8206359" y="2910967"/>
                </a:cubicBezTo>
                <a:cubicBezTo>
                  <a:pt x="8196452" y="2824988"/>
                  <a:pt x="8197088" y="2736342"/>
                  <a:pt x="8197723" y="2646934"/>
                </a:cubicBezTo>
                <a:cubicBezTo>
                  <a:pt x="8198993" y="2461895"/>
                  <a:pt x="8200263" y="2273300"/>
                  <a:pt x="8110727" y="2090801"/>
                </a:cubicBezTo>
                <a:cubicBezTo>
                  <a:pt x="7901177" y="1663319"/>
                  <a:pt x="7219569" y="1425956"/>
                  <a:pt x="6638289" y="1435100"/>
                </a:cubicBezTo>
                <a:cubicBezTo>
                  <a:pt x="6531610" y="1436624"/>
                  <a:pt x="6427470" y="1444371"/>
                  <a:pt x="6325362" y="1456944"/>
                </a:cubicBezTo>
                <a:lnTo>
                  <a:pt x="6324219" y="1447546"/>
                </a:lnTo>
                <a:lnTo>
                  <a:pt x="6325362" y="1456944"/>
                </a:lnTo>
                <a:cubicBezTo>
                  <a:pt x="6059678" y="1489456"/>
                  <a:pt x="5805424" y="1553210"/>
                  <a:pt x="5553329" y="1625219"/>
                </a:cubicBezTo>
                <a:cubicBezTo>
                  <a:pt x="5464556" y="1650619"/>
                  <a:pt x="5376164" y="1677035"/>
                  <a:pt x="5287518" y="1703451"/>
                </a:cubicBezTo>
                <a:cubicBezTo>
                  <a:pt x="5198745" y="1729994"/>
                  <a:pt x="5109845" y="1756537"/>
                  <a:pt x="5020437" y="1782064"/>
                </a:cubicBezTo>
                <a:cubicBezTo>
                  <a:pt x="4490466" y="1933575"/>
                  <a:pt x="3880104" y="2061591"/>
                  <a:pt x="3269107" y="1949450"/>
                </a:cubicBezTo>
                <a:lnTo>
                  <a:pt x="3270885" y="1940052"/>
                </a:lnTo>
                <a:lnTo>
                  <a:pt x="3269107" y="1949450"/>
                </a:lnTo>
                <a:cubicBezTo>
                  <a:pt x="2982849" y="1896999"/>
                  <a:pt x="2672588" y="1798955"/>
                  <a:pt x="2372360" y="1683893"/>
                </a:cubicBezTo>
                <a:lnTo>
                  <a:pt x="2375789" y="1675003"/>
                </a:lnTo>
                <a:lnTo>
                  <a:pt x="2372360" y="1683893"/>
                </a:lnTo>
                <a:cubicBezTo>
                  <a:pt x="2365756" y="1681353"/>
                  <a:pt x="2359152" y="1678813"/>
                  <a:pt x="2352421" y="1676273"/>
                </a:cubicBezTo>
                <a:cubicBezTo>
                  <a:pt x="2137156" y="1593850"/>
                  <a:pt x="1925447" y="1512697"/>
                  <a:pt x="1691259" y="1397000"/>
                </a:cubicBezTo>
                <a:cubicBezTo>
                  <a:pt x="1406525" y="1256030"/>
                  <a:pt x="1073023" y="1071372"/>
                  <a:pt x="789051" y="841502"/>
                </a:cubicBezTo>
                <a:lnTo>
                  <a:pt x="795020" y="834136"/>
                </a:lnTo>
                <a:lnTo>
                  <a:pt x="789051" y="841502"/>
                </a:lnTo>
                <a:cubicBezTo>
                  <a:pt x="437515" y="557276"/>
                  <a:pt x="156464" y="240411"/>
                  <a:pt x="0" y="1066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"/>
          <p:cNvSpPr/>
          <p:nvPr/>
        </p:nvSpPr>
        <p:spPr>
          <a:xfrm>
            <a:off x="31779" y="5123764"/>
            <a:ext cx="18250377" cy="3776281"/>
          </a:xfrm>
          <a:custGeom>
            <a:rect b="b" l="l" r="r" t="t"/>
            <a:pathLst>
              <a:path extrusionOk="0" h="5035042" w="24333836">
                <a:moveTo>
                  <a:pt x="15494" y="0"/>
                </a:moveTo>
                <a:cubicBezTo>
                  <a:pt x="168529" y="218313"/>
                  <a:pt x="438912" y="530098"/>
                  <a:pt x="776224" y="820674"/>
                </a:cubicBezTo>
                <a:cubicBezTo>
                  <a:pt x="1045337" y="1052576"/>
                  <a:pt x="1360932" y="1250823"/>
                  <a:pt x="1637157" y="1410081"/>
                </a:cubicBezTo>
                <a:lnTo>
                  <a:pt x="1632458" y="1418336"/>
                </a:lnTo>
                <a:lnTo>
                  <a:pt x="1637157" y="1410081"/>
                </a:lnTo>
                <a:cubicBezTo>
                  <a:pt x="1871472" y="1545082"/>
                  <a:pt x="2087372" y="1647825"/>
                  <a:pt x="2305050" y="1746504"/>
                </a:cubicBezTo>
                <a:cubicBezTo>
                  <a:pt x="2602357" y="1881505"/>
                  <a:pt x="2903347" y="1990471"/>
                  <a:pt x="3178302" y="2040509"/>
                </a:cubicBezTo>
                <a:cubicBezTo>
                  <a:pt x="3795522" y="2153158"/>
                  <a:pt x="4417441" y="2013458"/>
                  <a:pt x="4960874" y="1847088"/>
                </a:cubicBezTo>
                <a:cubicBezTo>
                  <a:pt x="5052568" y="1819021"/>
                  <a:pt x="5143881" y="1789811"/>
                  <a:pt x="5235194" y="1760728"/>
                </a:cubicBezTo>
                <a:cubicBezTo>
                  <a:pt x="5326507" y="1731645"/>
                  <a:pt x="5417693" y="1702435"/>
                  <a:pt x="5509260" y="1674495"/>
                </a:cubicBezTo>
                <a:cubicBezTo>
                  <a:pt x="5768975" y="1594993"/>
                  <a:pt x="6031992" y="1523873"/>
                  <a:pt x="6307328" y="1485392"/>
                </a:cubicBezTo>
                <a:cubicBezTo>
                  <a:pt x="6413246" y="1470660"/>
                  <a:pt x="6521196" y="1460881"/>
                  <a:pt x="6631940" y="1457325"/>
                </a:cubicBezTo>
                <a:lnTo>
                  <a:pt x="6632194" y="1466850"/>
                </a:lnTo>
                <a:lnTo>
                  <a:pt x="6631940" y="1457325"/>
                </a:lnTo>
                <a:cubicBezTo>
                  <a:pt x="7232650" y="1438275"/>
                  <a:pt x="7944231" y="1676019"/>
                  <a:pt x="8156829" y="2125980"/>
                </a:cubicBezTo>
                <a:lnTo>
                  <a:pt x="8148193" y="2130044"/>
                </a:lnTo>
                <a:lnTo>
                  <a:pt x="8156829" y="2125980"/>
                </a:lnTo>
                <a:cubicBezTo>
                  <a:pt x="8248015" y="2318893"/>
                  <a:pt x="8240395" y="2518918"/>
                  <a:pt x="8233283" y="2711069"/>
                </a:cubicBezTo>
                <a:cubicBezTo>
                  <a:pt x="8229854" y="2803017"/>
                  <a:pt x="8226552" y="2893187"/>
                  <a:pt x="8233791" y="2980563"/>
                </a:cubicBezTo>
                <a:lnTo>
                  <a:pt x="8224266" y="2981325"/>
                </a:lnTo>
                <a:lnTo>
                  <a:pt x="8233791" y="2980563"/>
                </a:lnTo>
                <a:cubicBezTo>
                  <a:pt x="8243189" y="3094101"/>
                  <a:pt x="8268335" y="3202940"/>
                  <a:pt x="8333613" y="3305302"/>
                </a:cubicBezTo>
                <a:cubicBezTo>
                  <a:pt x="8611743" y="3745357"/>
                  <a:pt x="9510141" y="3819271"/>
                  <a:pt x="10123805" y="3568319"/>
                </a:cubicBezTo>
                <a:cubicBezTo>
                  <a:pt x="10305034" y="3494278"/>
                  <a:pt x="10468483" y="3396361"/>
                  <a:pt x="10636504" y="3295777"/>
                </a:cubicBezTo>
                <a:cubicBezTo>
                  <a:pt x="10737596" y="3235198"/>
                  <a:pt x="10840212" y="3173730"/>
                  <a:pt x="10948924" y="3116199"/>
                </a:cubicBezTo>
                <a:cubicBezTo>
                  <a:pt x="11341100" y="2909189"/>
                  <a:pt x="11766042" y="2741930"/>
                  <a:pt x="12194667" y="2665603"/>
                </a:cubicBezTo>
                <a:lnTo>
                  <a:pt x="12196318" y="2675001"/>
                </a:lnTo>
                <a:lnTo>
                  <a:pt x="12194667" y="2665603"/>
                </a:lnTo>
                <a:cubicBezTo>
                  <a:pt x="12586335" y="2595753"/>
                  <a:pt x="13016865" y="2618613"/>
                  <a:pt x="13399516" y="2723515"/>
                </a:cubicBezTo>
                <a:lnTo>
                  <a:pt x="13396976" y="2732659"/>
                </a:lnTo>
                <a:lnTo>
                  <a:pt x="13399516" y="2723515"/>
                </a:lnTo>
                <a:cubicBezTo>
                  <a:pt x="13748639" y="2819273"/>
                  <a:pt x="14062202" y="2989834"/>
                  <a:pt x="14271371" y="3248533"/>
                </a:cubicBezTo>
                <a:lnTo>
                  <a:pt x="14264005" y="3254502"/>
                </a:lnTo>
                <a:lnTo>
                  <a:pt x="14271371" y="3248533"/>
                </a:lnTo>
                <a:cubicBezTo>
                  <a:pt x="14302867" y="3287395"/>
                  <a:pt x="14331187" y="3326892"/>
                  <a:pt x="14356842" y="3366770"/>
                </a:cubicBezTo>
                <a:lnTo>
                  <a:pt x="14348841" y="3371977"/>
                </a:lnTo>
                <a:lnTo>
                  <a:pt x="14356842" y="3366770"/>
                </a:lnTo>
                <a:cubicBezTo>
                  <a:pt x="14465300" y="3534537"/>
                  <a:pt x="14528927" y="3707638"/>
                  <a:pt x="14590395" y="3874516"/>
                </a:cubicBezTo>
                <a:cubicBezTo>
                  <a:pt x="14648435" y="4032250"/>
                  <a:pt x="14704441" y="4184269"/>
                  <a:pt x="14794230" y="4323207"/>
                </a:cubicBezTo>
                <a:cubicBezTo>
                  <a:pt x="14810612" y="4348480"/>
                  <a:pt x="14828011" y="4373245"/>
                  <a:pt x="14846809" y="4397629"/>
                </a:cubicBezTo>
                <a:cubicBezTo>
                  <a:pt x="15018259" y="4621149"/>
                  <a:pt x="15298420" y="4788408"/>
                  <a:pt x="15618968" y="4888230"/>
                </a:cubicBezTo>
                <a:lnTo>
                  <a:pt x="15616174" y="4897374"/>
                </a:lnTo>
                <a:lnTo>
                  <a:pt x="15618968" y="4888230"/>
                </a:lnTo>
                <a:cubicBezTo>
                  <a:pt x="15904591" y="4977257"/>
                  <a:pt x="16217137" y="5016119"/>
                  <a:pt x="16523716" y="5010912"/>
                </a:cubicBezTo>
                <a:cubicBezTo>
                  <a:pt x="17045051" y="5002276"/>
                  <a:pt x="17557242" y="4884420"/>
                  <a:pt x="18076164" y="4760595"/>
                </a:cubicBezTo>
                <a:lnTo>
                  <a:pt x="18078323" y="4769866"/>
                </a:lnTo>
                <a:lnTo>
                  <a:pt x="18076036" y="4760595"/>
                </a:lnTo>
                <a:cubicBezTo>
                  <a:pt x="18111470" y="4752086"/>
                  <a:pt x="18146903" y="4743450"/>
                  <a:pt x="18182462" y="4734814"/>
                </a:cubicBezTo>
                <a:cubicBezTo>
                  <a:pt x="18218023" y="4726178"/>
                  <a:pt x="18253711" y="4717542"/>
                  <a:pt x="18289270" y="4708906"/>
                </a:cubicBezTo>
                <a:cubicBezTo>
                  <a:pt x="18346039" y="4695190"/>
                  <a:pt x="18402936" y="4681474"/>
                  <a:pt x="18459832" y="4667885"/>
                </a:cubicBezTo>
                <a:lnTo>
                  <a:pt x="18461990" y="4677156"/>
                </a:lnTo>
                <a:lnTo>
                  <a:pt x="18459832" y="4667885"/>
                </a:lnTo>
                <a:cubicBezTo>
                  <a:pt x="20288759" y="4230878"/>
                  <a:pt x="22264751" y="3954018"/>
                  <a:pt x="24333582" y="3932555"/>
                </a:cubicBezTo>
                <a:lnTo>
                  <a:pt x="24333836" y="3951605"/>
                </a:lnTo>
                <a:cubicBezTo>
                  <a:pt x="22266529" y="3973068"/>
                  <a:pt x="20292061" y="4249674"/>
                  <a:pt x="18464403" y="4686427"/>
                </a:cubicBezTo>
                <a:cubicBezTo>
                  <a:pt x="18407508" y="4700016"/>
                  <a:pt x="18350737" y="4713605"/>
                  <a:pt x="18293969" y="4727321"/>
                </a:cubicBezTo>
                <a:cubicBezTo>
                  <a:pt x="18258283" y="4735957"/>
                  <a:pt x="18222722" y="4744593"/>
                  <a:pt x="18187161" y="4753229"/>
                </a:cubicBezTo>
                <a:cubicBezTo>
                  <a:pt x="18151602" y="4761865"/>
                  <a:pt x="18116169" y="4770501"/>
                  <a:pt x="18080735" y="4779010"/>
                </a:cubicBezTo>
                <a:cubicBezTo>
                  <a:pt x="17561941" y="4902835"/>
                  <a:pt x="17047845" y="5021199"/>
                  <a:pt x="16524224" y="5029835"/>
                </a:cubicBezTo>
                <a:lnTo>
                  <a:pt x="16524097" y="5020310"/>
                </a:lnTo>
                <a:lnTo>
                  <a:pt x="16524224" y="5029835"/>
                </a:lnTo>
                <a:cubicBezTo>
                  <a:pt x="16215868" y="5035042"/>
                  <a:pt x="15901161" y="4995926"/>
                  <a:pt x="15613508" y="4906264"/>
                </a:cubicBezTo>
                <a:cubicBezTo>
                  <a:pt x="15290546" y="4805680"/>
                  <a:pt x="15006447" y="4636643"/>
                  <a:pt x="14831949" y="4409059"/>
                </a:cubicBezTo>
                <a:lnTo>
                  <a:pt x="14839569" y="4403217"/>
                </a:lnTo>
                <a:lnTo>
                  <a:pt x="14832076" y="4409059"/>
                </a:lnTo>
                <a:cubicBezTo>
                  <a:pt x="14812899" y="4384294"/>
                  <a:pt x="14795246" y="4359021"/>
                  <a:pt x="14778610" y="4333367"/>
                </a:cubicBezTo>
                <a:cubicBezTo>
                  <a:pt x="14687423" y="4192524"/>
                  <a:pt x="14630782" y="4038346"/>
                  <a:pt x="14572869" y="3880993"/>
                </a:cubicBezTo>
                <a:cubicBezTo>
                  <a:pt x="14511401" y="3713861"/>
                  <a:pt x="14448283" y="3542665"/>
                  <a:pt x="14341221" y="3376930"/>
                </a:cubicBezTo>
                <a:cubicBezTo>
                  <a:pt x="14315948" y="3337560"/>
                  <a:pt x="14288136" y="3298698"/>
                  <a:pt x="14257020" y="3260344"/>
                </a:cubicBezTo>
                <a:cubicBezTo>
                  <a:pt x="14051153" y="3005709"/>
                  <a:pt x="13741654" y="2836672"/>
                  <a:pt x="13394944" y="2741676"/>
                </a:cubicBezTo>
                <a:cubicBezTo>
                  <a:pt x="13014961" y="2637409"/>
                  <a:pt x="12587224" y="2614803"/>
                  <a:pt x="12198477" y="2684145"/>
                </a:cubicBezTo>
                <a:cubicBezTo>
                  <a:pt x="11772265" y="2760091"/>
                  <a:pt x="11349228" y="2926461"/>
                  <a:pt x="10958322" y="3132836"/>
                </a:cubicBezTo>
                <a:lnTo>
                  <a:pt x="10953877" y="3124454"/>
                </a:lnTo>
                <a:lnTo>
                  <a:pt x="10958322" y="3132836"/>
                </a:lnTo>
                <a:cubicBezTo>
                  <a:pt x="10850118" y="3190113"/>
                  <a:pt x="10747883" y="3251327"/>
                  <a:pt x="10646664" y="3311906"/>
                </a:cubicBezTo>
                <a:cubicBezTo>
                  <a:pt x="10478897" y="3412363"/>
                  <a:pt x="10314178" y="3511042"/>
                  <a:pt x="10131425" y="3585718"/>
                </a:cubicBezTo>
                <a:lnTo>
                  <a:pt x="10127869" y="3576955"/>
                </a:lnTo>
                <a:lnTo>
                  <a:pt x="10131425" y="3585718"/>
                </a:lnTo>
                <a:cubicBezTo>
                  <a:pt x="9515475" y="3837559"/>
                  <a:pt x="8603869" y="3767709"/>
                  <a:pt x="8317865" y="3315208"/>
                </a:cubicBezTo>
                <a:lnTo>
                  <a:pt x="8325866" y="3310128"/>
                </a:lnTo>
                <a:lnTo>
                  <a:pt x="8317865" y="3315208"/>
                </a:lnTo>
                <a:cubicBezTo>
                  <a:pt x="8250301" y="3209290"/>
                  <a:pt x="8224647" y="3097149"/>
                  <a:pt x="8215122" y="2981706"/>
                </a:cubicBezTo>
                <a:cubicBezTo>
                  <a:pt x="8207756" y="2892933"/>
                  <a:pt x="8211185" y="2801747"/>
                  <a:pt x="8214614" y="2709926"/>
                </a:cubicBezTo>
                <a:cubicBezTo>
                  <a:pt x="8221726" y="2517140"/>
                  <a:pt x="8228838" y="2321814"/>
                  <a:pt x="8139938" y="2133727"/>
                </a:cubicBezTo>
                <a:cubicBezTo>
                  <a:pt x="7932420" y="1694561"/>
                  <a:pt x="7231507" y="1457071"/>
                  <a:pt x="6632829" y="1475994"/>
                </a:cubicBezTo>
                <a:cubicBezTo>
                  <a:pt x="6522847" y="1479423"/>
                  <a:pt x="6415532" y="1489202"/>
                  <a:pt x="6310249" y="1503807"/>
                </a:cubicBezTo>
                <a:lnTo>
                  <a:pt x="6308979" y="1494409"/>
                </a:lnTo>
                <a:lnTo>
                  <a:pt x="6310249" y="1503807"/>
                </a:lnTo>
                <a:cubicBezTo>
                  <a:pt x="6036437" y="1542034"/>
                  <a:pt x="5774436" y="1612773"/>
                  <a:pt x="5515102" y="1692275"/>
                </a:cubicBezTo>
                <a:cubicBezTo>
                  <a:pt x="5423662" y="1720342"/>
                  <a:pt x="5332476" y="1749425"/>
                  <a:pt x="5241290" y="1778508"/>
                </a:cubicBezTo>
                <a:cubicBezTo>
                  <a:pt x="5150104" y="1807591"/>
                  <a:pt x="5058537" y="1836801"/>
                  <a:pt x="4966716" y="1864995"/>
                </a:cubicBezTo>
                <a:lnTo>
                  <a:pt x="4963922" y="1855851"/>
                </a:lnTo>
                <a:lnTo>
                  <a:pt x="4966716" y="1864995"/>
                </a:lnTo>
                <a:cubicBezTo>
                  <a:pt x="4422648" y="2031619"/>
                  <a:pt x="3797046" y="2172462"/>
                  <a:pt x="3175127" y="2059051"/>
                </a:cubicBezTo>
                <a:lnTo>
                  <a:pt x="3176778" y="2049653"/>
                </a:lnTo>
                <a:lnTo>
                  <a:pt x="3175127" y="2059051"/>
                </a:lnTo>
                <a:cubicBezTo>
                  <a:pt x="2898013" y="2008632"/>
                  <a:pt x="2595372" y="1898904"/>
                  <a:pt x="2297430" y="1763649"/>
                </a:cubicBezTo>
                <a:lnTo>
                  <a:pt x="2301367" y="1755013"/>
                </a:lnTo>
                <a:lnTo>
                  <a:pt x="2297430" y="1763649"/>
                </a:lnTo>
                <a:cubicBezTo>
                  <a:pt x="2079498" y="1664843"/>
                  <a:pt x="1862963" y="1561846"/>
                  <a:pt x="1627886" y="1426337"/>
                </a:cubicBezTo>
                <a:cubicBezTo>
                  <a:pt x="1351153" y="1267206"/>
                  <a:pt x="1034288" y="1068197"/>
                  <a:pt x="763778" y="835152"/>
                </a:cubicBezTo>
                <a:lnTo>
                  <a:pt x="770001" y="827913"/>
                </a:lnTo>
                <a:lnTo>
                  <a:pt x="763778" y="835152"/>
                </a:lnTo>
                <a:cubicBezTo>
                  <a:pt x="425323" y="543560"/>
                  <a:pt x="153924" y="230505"/>
                  <a:pt x="0" y="1092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"/>
          <p:cNvSpPr/>
          <p:nvPr/>
        </p:nvSpPr>
        <p:spPr>
          <a:xfrm>
            <a:off x="36331" y="4989172"/>
            <a:ext cx="18246185" cy="3896963"/>
          </a:xfrm>
          <a:custGeom>
            <a:rect b="b" l="l" r="r" t="t"/>
            <a:pathLst>
              <a:path extrusionOk="0" h="5195951" w="24328247">
                <a:moveTo>
                  <a:pt x="15494" y="0"/>
                </a:moveTo>
                <a:cubicBezTo>
                  <a:pt x="166116" y="208661"/>
                  <a:pt x="427101" y="516509"/>
                  <a:pt x="751840" y="814832"/>
                </a:cubicBezTo>
                <a:cubicBezTo>
                  <a:pt x="1007745" y="1050036"/>
                  <a:pt x="1306703" y="1262507"/>
                  <a:pt x="1574927" y="1440688"/>
                </a:cubicBezTo>
                <a:lnTo>
                  <a:pt x="1569720" y="1448562"/>
                </a:lnTo>
                <a:lnTo>
                  <a:pt x="1574927" y="1440561"/>
                </a:lnTo>
                <a:cubicBezTo>
                  <a:pt x="1802765" y="1591691"/>
                  <a:pt x="2017522" y="1714754"/>
                  <a:pt x="2231263" y="1827403"/>
                </a:cubicBezTo>
                <a:lnTo>
                  <a:pt x="2226818" y="1835785"/>
                </a:lnTo>
                <a:lnTo>
                  <a:pt x="2231263" y="1827403"/>
                </a:lnTo>
                <a:cubicBezTo>
                  <a:pt x="2525649" y="1982470"/>
                  <a:pt x="2819146" y="2102866"/>
                  <a:pt x="3084322" y="2150999"/>
                </a:cubicBezTo>
                <a:cubicBezTo>
                  <a:pt x="3712464" y="2265172"/>
                  <a:pt x="4349369" y="2112645"/>
                  <a:pt x="4907026" y="1931035"/>
                </a:cubicBezTo>
                <a:lnTo>
                  <a:pt x="4909947" y="1940052"/>
                </a:lnTo>
                <a:lnTo>
                  <a:pt x="4907026" y="1931035"/>
                </a:lnTo>
                <a:cubicBezTo>
                  <a:pt x="5000752" y="1900555"/>
                  <a:pt x="5094097" y="1868932"/>
                  <a:pt x="5187569" y="1837182"/>
                </a:cubicBezTo>
                <a:cubicBezTo>
                  <a:pt x="5281041" y="1805432"/>
                  <a:pt x="5374513" y="1773809"/>
                  <a:pt x="5468493" y="1743329"/>
                </a:cubicBezTo>
                <a:cubicBezTo>
                  <a:pt x="5736336" y="1656080"/>
                  <a:pt x="6007862" y="1577594"/>
                  <a:pt x="6292342" y="1533271"/>
                </a:cubicBezTo>
                <a:lnTo>
                  <a:pt x="6293866" y="1542669"/>
                </a:lnTo>
                <a:lnTo>
                  <a:pt x="6292342" y="1533271"/>
                </a:lnTo>
                <a:cubicBezTo>
                  <a:pt x="6401308" y="1516253"/>
                  <a:pt x="6512687" y="1504315"/>
                  <a:pt x="6626733" y="1499235"/>
                </a:cubicBezTo>
                <a:lnTo>
                  <a:pt x="6627114" y="1508760"/>
                </a:lnTo>
                <a:lnTo>
                  <a:pt x="6626733" y="1499235"/>
                </a:lnTo>
                <a:cubicBezTo>
                  <a:pt x="7244842" y="1470406"/>
                  <a:pt x="7977378" y="1707896"/>
                  <a:pt x="8186801" y="2170303"/>
                </a:cubicBezTo>
                <a:lnTo>
                  <a:pt x="8178165" y="2174240"/>
                </a:lnTo>
                <a:lnTo>
                  <a:pt x="8186801" y="2170303"/>
                </a:lnTo>
                <a:cubicBezTo>
                  <a:pt x="8277352" y="2368042"/>
                  <a:pt x="8263763" y="2574163"/>
                  <a:pt x="8250682" y="2773299"/>
                </a:cubicBezTo>
                <a:cubicBezTo>
                  <a:pt x="8244459" y="2868549"/>
                  <a:pt x="8238363" y="2962021"/>
                  <a:pt x="8243443" y="3053207"/>
                </a:cubicBezTo>
                <a:cubicBezTo>
                  <a:pt x="8249412" y="3171571"/>
                  <a:pt x="8272780" y="3285363"/>
                  <a:pt x="8337550" y="3392932"/>
                </a:cubicBezTo>
                <a:cubicBezTo>
                  <a:pt x="8614283" y="3854704"/>
                  <a:pt x="9535033" y="3937254"/>
                  <a:pt x="10171430" y="3692017"/>
                </a:cubicBezTo>
                <a:cubicBezTo>
                  <a:pt x="10367899" y="3616325"/>
                  <a:pt x="10545953" y="3514852"/>
                  <a:pt x="10728579" y="3410839"/>
                </a:cubicBezTo>
                <a:cubicBezTo>
                  <a:pt x="10818241" y="3359658"/>
                  <a:pt x="10909046" y="3307969"/>
                  <a:pt x="11003534" y="3258566"/>
                </a:cubicBezTo>
                <a:cubicBezTo>
                  <a:pt x="11393043" y="3054985"/>
                  <a:pt x="11806682" y="2879852"/>
                  <a:pt x="12232513" y="2790317"/>
                </a:cubicBezTo>
                <a:lnTo>
                  <a:pt x="12234418" y="2799588"/>
                </a:lnTo>
                <a:lnTo>
                  <a:pt x="12232513" y="2790317"/>
                </a:lnTo>
                <a:cubicBezTo>
                  <a:pt x="12619990" y="2708783"/>
                  <a:pt x="13054710" y="2716022"/>
                  <a:pt x="13441045" y="2809621"/>
                </a:cubicBezTo>
                <a:cubicBezTo>
                  <a:pt x="13794360" y="2895346"/>
                  <a:pt x="14110970" y="3058795"/>
                  <a:pt x="14315694" y="3316097"/>
                </a:cubicBezTo>
                <a:lnTo>
                  <a:pt x="14308201" y="3322066"/>
                </a:lnTo>
                <a:lnTo>
                  <a:pt x="14315694" y="3316097"/>
                </a:lnTo>
                <a:cubicBezTo>
                  <a:pt x="14346428" y="3354705"/>
                  <a:pt x="14373859" y="3393948"/>
                  <a:pt x="14398371" y="3433826"/>
                </a:cubicBezTo>
                <a:lnTo>
                  <a:pt x="14390243" y="3438779"/>
                </a:lnTo>
                <a:lnTo>
                  <a:pt x="14398371" y="3433826"/>
                </a:lnTo>
                <a:cubicBezTo>
                  <a:pt x="14505685" y="3607435"/>
                  <a:pt x="14560804" y="3788664"/>
                  <a:pt x="14614271" y="3964432"/>
                </a:cubicBezTo>
                <a:cubicBezTo>
                  <a:pt x="14665452" y="4132453"/>
                  <a:pt x="14714983" y="4295267"/>
                  <a:pt x="14806803" y="4443730"/>
                </a:cubicBezTo>
                <a:cubicBezTo>
                  <a:pt x="14814932" y="4456811"/>
                  <a:pt x="14823312" y="4469765"/>
                  <a:pt x="14832076" y="4482592"/>
                </a:cubicBezTo>
                <a:cubicBezTo>
                  <a:pt x="14989684" y="4715002"/>
                  <a:pt x="15260701" y="4893056"/>
                  <a:pt x="15577184" y="5006213"/>
                </a:cubicBezTo>
                <a:lnTo>
                  <a:pt x="15574009" y="5015230"/>
                </a:lnTo>
                <a:lnTo>
                  <a:pt x="15577184" y="5006213"/>
                </a:lnTo>
                <a:cubicBezTo>
                  <a:pt x="15858744" y="5106797"/>
                  <a:pt x="16172308" y="5158613"/>
                  <a:pt x="16481807" y="5165344"/>
                </a:cubicBezTo>
                <a:cubicBezTo>
                  <a:pt x="17008602" y="5176901"/>
                  <a:pt x="17531460" y="5077841"/>
                  <a:pt x="18059273" y="4970907"/>
                </a:cubicBezTo>
                <a:lnTo>
                  <a:pt x="18061178" y="4980305"/>
                </a:lnTo>
                <a:lnTo>
                  <a:pt x="18059273" y="4971034"/>
                </a:lnTo>
                <a:cubicBezTo>
                  <a:pt x="18119725" y="4958715"/>
                  <a:pt x="18180177" y="4946269"/>
                  <a:pt x="18240757" y="4933696"/>
                </a:cubicBezTo>
                <a:cubicBezTo>
                  <a:pt x="18301334" y="4921123"/>
                  <a:pt x="18362041" y="4908677"/>
                  <a:pt x="18422747" y="4896231"/>
                </a:cubicBezTo>
                <a:cubicBezTo>
                  <a:pt x="18431509" y="4894453"/>
                  <a:pt x="18440400" y="4892675"/>
                  <a:pt x="18449162" y="4890897"/>
                </a:cubicBezTo>
                <a:cubicBezTo>
                  <a:pt x="20304379" y="4513580"/>
                  <a:pt x="22280880" y="4291965"/>
                  <a:pt x="24328247" y="4302506"/>
                </a:cubicBezTo>
                <a:lnTo>
                  <a:pt x="24328120" y="4321556"/>
                </a:lnTo>
                <a:cubicBezTo>
                  <a:pt x="22282277" y="4311015"/>
                  <a:pt x="20307046" y="4532503"/>
                  <a:pt x="18452973" y="4909566"/>
                </a:cubicBezTo>
                <a:lnTo>
                  <a:pt x="18451068" y="4900295"/>
                </a:lnTo>
                <a:lnTo>
                  <a:pt x="18452973" y="4909566"/>
                </a:lnTo>
                <a:cubicBezTo>
                  <a:pt x="18444211" y="4911344"/>
                  <a:pt x="18435320" y="4913122"/>
                  <a:pt x="18426558" y="4914900"/>
                </a:cubicBezTo>
                <a:cubicBezTo>
                  <a:pt x="18365851" y="4927346"/>
                  <a:pt x="18305272" y="4939792"/>
                  <a:pt x="18244566" y="4952238"/>
                </a:cubicBezTo>
                <a:cubicBezTo>
                  <a:pt x="18183861" y="4964684"/>
                  <a:pt x="18123536" y="4977130"/>
                  <a:pt x="18063084" y="4989576"/>
                </a:cubicBezTo>
                <a:cubicBezTo>
                  <a:pt x="17535398" y="5096383"/>
                  <a:pt x="17010635" y="5195951"/>
                  <a:pt x="16481425" y="5184394"/>
                </a:cubicBezTo>
                <a:lnTo>
                  <a:pt x="16481679" y="5174869"/>
                </a:lnTo>
                <a:lnTo>
                  <a:pt x="16481425" y="5184394"/>
                </a:lnTo>
                <a:cubicBezTo>
                  <a:pt x="16170148" y="5177663"/>
                  <a:pt x="15854553" y="5125466"/>
                  <a:pt x="15570836" y="5024120"/>
                </a:cubicBezTo>
                <a:cubicBezTo>
                  <a:pt x="15252066" y="4910201"/>
                  <a:pt x="14977111" y="4730242"/>
                  <a:pt x="14816455" y="4493260"/>
                </a:cubicBezTo>
                <a:lnTo>
                  <a:pt x="14824329" y="4487926"/>
                </a:lnTo>
                <a:lnTo>
                  <a:pt x="14816455" y="4493260"/>
                </a:lnTo>
                <a:cubicBezTo>
                  <a:pt x="14807566" y="4480179"/>
                  <a:pt x="14798929" y="4466971"/>
                  <a:pt x="14790674" y="4453636"/>
                </a:cubicBezTo>
                <a:cubicBezTo>
                  <a:pt x="14697329" y="4302633"/>
                  <a:pt x="14647165" y="4137533"/>
                  <a:pt x="14596111" y="3969893"/>
                </a:cubicBezTo>
                <a:cubicBezTo>
                  <a:pt x="14542516" y="3793871"/>
                  <a:pt x="14488034" y="3614928"/>
                  <a:pt x="14382116" y="3443732"/>
                </a:cubicBezTo>
                <a:cubicBezTo>
                  <a:pt x="14357986" y="3404489"/>
                  <a:pt x="14331189" y="3365881"/>
                  <a:pt x="14300836" y="3327908"/>
                </a:cubicBezTo>
                <a:cubicBezTo>
                  <a:pt x="14099541" y="3075051"/>
                  <a:pt x="13787374" y="2913253"/>
                  <a:pt x="13436600" y="2828163"/>
                </a:cubicBezTo>
                <a:lnTo>
                  <a:pt x="13438887" y="2818892"/>
                </a:lnTo>
                <a:lnTo>
                  <a:pt x="13436600" y="2828163"/>
                </a:lnTo>
                <a:cubicBezTo>
                  <a:pt x="13053061" y="2735199"/>
                  <a:pt x="12621134" y="2727960"/>
                  <a:pt x="12236577" y="2808986"/>
                </a:cubicBezTo>
                <a:cubicBezTo>
                  <a:pt x="11813159" y="2898013"/>
                  <a:pt x="11401172" y="3072384"/>
                  <a:pt x="11012551" y="3275457"/>
                </a:cubicBezTo>
                <a:lnTo>
                  <a:pt x="11008107" y="3267075"/>
                </a:lnTo>
                <a:lnTo>
                  <a:pt x="11012551" y="3275457"/>
                </a:lnTo>
                <a:cubicBezTo>
                  <a:pt x="10918445" y="3324733"/>
                  <a:pt x="10828021" y="3376295"/>
                  <a:pt x="10738232" y="3427476"/>
                </a:cubicBezTo>
                <a:cubicBezTo>
                  <a:pt x="10555859" y="3531362"/>
                  <a:pt x="10376535" y="3633597"/>
                  <a:pt x="10178542" y="3709924"/>
                </a:cubicBezTo>
                <a:lnTo>
                  <a:pt x="10175113" y="3701034"/>
                </a:lnTo>
                <a:lnTo>
                  <a:pt x="10178542" y="3709924"/>
                </a:lnTo>
                <a:cubicBezTo>
                  <a:pt x="9540113" y="3955923"/>
                  <a:pt x="8605901" y="3877437"/>
                  <a:pt x="8321422" y="3402838"/>
                </a:cubicBezTo>
                <a:lnTo>
                  <a:pt x="8329549" y="3397885"/>
                </a:lnTo>
                <a:lnTo>
                  <a:pt x="8321422" y="3402838"/>
                </a:lnTo>
                <a:cubicBezTo>
                  <a:pt x="8254492" y="3291713"/>
                  <a:pt x="8230744" y="3174492"/>
                  <a:pt x="8224648" y="3054350"/>
                </a:cubicBezTo>
                <a:lnTo>
                  <a:pt x="8234173" y="3053842"/>
                </a:lnTo>
                <a:lnTo>
                  <a:pt x="8224648" y="3054350"/>
                </a:lnTo>
                <a:cubicBezTo>
                  <a:pt x="8219567" y="2961894"/>
                  <a:pt x="8225663" y="2867152"/>
                  <a:pt x="8231886" y="2772156"/>
                </a:cubicBezTo>
                <a:cubicBezTo>
                  <a:pt x="8244967" y="2572385"/>
                  <a:pt x="8257922" y="2371090"/>
                  <a:pt x="8169657" y="2178431"/>
                </a:cubicBezTo>
                <a:cubicBezTo>
                  <a:pt x="7965440" y="1727327"/>
                  <a:pt x="7244080" y="1489837"/>
                  <a:pt x="6627876" y="1518539"/>
                </a:cubicBezTo>
                <a:cubicBezTo>
                  <a:pt x="6514592" y="1523746"/>
                  <a:pt x="6403976" y="1535430"/>
                  <a:pt x="6295644" y="1552448"/>
                </a:cubicBezTo>
                <a:cubicBezTo>
                  <a:pt x="6012688" y="1596517"/>
                  <a:pt x="5742305" y="1674622"/>
                  <a:pt x="5474716" y="1761744"/>
                </a:cubicBezTo>
                <a:cubicBezTo>
                  <a:pt x="5380863" y="1792351"/>
                  <a:pt x="5287519" y="1823974"/>
                  <a:pt x="5194046" y="1855597"/>
                </a:cubicBezTo>
                <a:cubicBezTo>
                  <a:pt x="5100575" y="1887220"/>
                  <a:pt x="5007229" y="1918843"/>
                  <a:pt x="4913376" y="1949450"/>
                </a:cubicBezTo>
                <a:cubicBezTo>
                  <a:pt x="4355084" y="2131187"/>
                  <a:pt x="3714496" y="2285111"/>
                  <a:pt x="3081401" y="2170049"/>
                </a:cubicBezTo>
                <a:lnTo>
                  <a:pt x="3083052" y="2160651"/>
                </a:lnTo>
                <a:lnTo>
                  <a:pt x="3081401" y="2170049"/>
                </a:lnTo>
                <a:cubicBezTo>
                  <a:pt x="2813431" y="2121408"/>
                  <a:pt x="2518029" y="2000123"/>
                  <a:pt x="2222881" y="1844548"/>
                </a:cubicBezTo>
                <a:cubicBezTo>
                  <a:pt x="2008632" y="1731645"/>
                  <a:pt x="1793494" y="1608328"/>
                  <a:pt x="1564894" y="1456690"/>
                </a:cubicBezTo>
                <a:cubicBezTo>
                  <a:pt x="1296289" y="1278382"/>
                  <a:pt x="996442" y="1065149"/>
                  <a:pt x="739394" y="829056"/>
                </a:cubicBezTo>
                <a:lnTo>
                  <a:pt x="745871" y="822071"/>
                </a:lnTo>
                <a:lnTo>
                  <a:pt x="739394" y="829056"/>
                </a:lnTo>
                <a:cubicBezTo>
                  <a:pt x="413258" y="529717"/>
                  <a:pt x="151384" y="220853"/>
                  <a:pt x="0" y="1117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7"/>
          <p:cNvSpPr/>
          <p:nvPr/>
        </p:nvSpPr>
        <p:spPr>
          <a:xfrm>
            <a:off x="40981" y="4854473"/>
            <a:ext cx="18240946" cy="4027647"/>
          </a:xfrm>
          <a:custGeom>
            <a:rect b="b" l="l" r="r" t="t"/>
            <a:pathLst>
              <a:path extrusionOk="0" h="5370195" w="24321262">
                <a:moveTo>
                  <a:pt x="15240" y="0"/>
                </a:moveTo>
                <a:cubicBezTo>
                  <a:pt x="163576" y="198882"/>
                  <a:pt x="415544" y="502793"/>
                  <a:pt x="727075" y="808863"/>
                </a:cubicBezTo>
                <a:cubicBezTo>
                  <a:pt x="969899" y="1047369"/>
                  <a:pt x="1251712" y="1274318"/>
                  <a:pt x="1512316" y="1471041"/>
                </a:cubicBezTo>
                <a:cubicBezTo>
                  <a:pt x="1733677" y="1638300"/>
                  <a:pt x="1946910" y="1781810"/>
                  <a:pt x="2157095" y="1908175"/>
                </a:cubicBezTo>
                <a:lnTo>
                  <a:pt x="2152142" y="1916303"/>
                </a:lnTo>
                <a:lnTo>
                  <a:pt x="2157095" y="1908175"/>
                </a:lnTo>
                <a:cubicBezTo>
                  <a:pt x="2448052" y="2083181"/>
                  <a:pt x="2734691" y="2214626"/>
                  <a:pt x="2990088" y="2261362"/>
                </a:cubicBezTo>
                <a:lnTo>
                  <a:pt x="2988437" y="2270760"/>
                </a:lnTo>
                <a:lnTo>
                  <a:pt x="2990088" y="2261362"/>
                </a:lnTo>
                <a:cubicBezTo>
                  <a:pt x="3629533" y="2376170"/>
                  <a:pt x="4280408" y="2211070"/>
                  <a:pt x="4852797" y="2014982"/>
                </a:cubicBezTo>
                <a:lnTo>
                  <a:pt x="4855845" y="2023999"/>
                </a:lnTo>
                <a:lnTo>
                  <a:pt x="4852797" y="2014982"/>
                </a:lnTo>
                <a:cubicBezTo>
                  <a:pt x="4946142" y="1982724"/>
                  <a:pt x="5039233" y="1949450"/>
                  <a:pt x="5132451" y="1916176"/>
                </a:cubicBezTo>
                <a:cubicBezTo>
                  <a:pt x="5225669" y="1882902"/>
                  <a:pt x="5319141" y="1849374"/>
                  <a:pt x="5412994" y="1816989"/>
                </a:cubicBezTo>
                <a:cubicBezTo>
                  <a:pt x="5693410" y="1720215"/>
                  <a:pt x="5978144" y="1632331"/>
                  <a:pt x="6276594" y="1581277"/>
                </a:cubicBezTo>
                <a:lnTo>
                  <a:pt x="6278245" y="1590675"/>
                </a:lnTo>
                <a:lnTo>
                  <a:pt x="6276594" y="1581277"/>
                </a:lnTo>
                <a:cubicBezTo>
                  <a:pt x="6388862" y="1562100"/>
                  <a:pt x="6503416" y="1548257"/>
                  <a:pt x="6620383" y="1541145"/>
                </a:cubicBezTo>
                <a:lnTo>
                  <a:pt x="6621018" y="1550670"/>
                </a:lnTo>
                <a:lnTo>
                  <a:pt x="6620383" y="1541145"/>
                </a:lnTo>
                <a:cubicBezTo>
                  <a:pt x="7256018" y="1502664"/>
                  <a:pt x="8008239" y="1740154"/>
                  <a:pt x="8215503" y="2214626"/>
                </a:cubicBezTo>
                <a:lnTo>
                  <a:pt x="8206740" y="2218436"/>
                </a:lnTo>
                <a:lnTo>
                  <a:pt x="8215503" y="2214626"/>
                </a:lnTo>
                <a:cubicBezTo>
                  <a:pt x="8305292" y="2418080"/>
                  <a:pt x="8285734" y="2631059"/>
                  <a:pt x="8266938" y="2837815"/>
                </a:cubicBezTo>
                <a:cubicBezTo>
                  <a:pt x="8258048" y="2935478"/>
                  <a:pt x="8249285" y="3031744"/>
                  <a:pt x="8251825" y="3125724"/>
                </a:cubicBezTo>
                <a:cubicBezTo>
                  <a:pt x="8254619" y="3248787"/>
                  <a:pt x="8275955" y="3367659"/>
                  <a:pt x="8340344" y="3480308"/>
                </a:cubicBezTo>
                <a:cubicBezTo>
                  <a:pt x="8615680" y="3963924"/>
                  <a:pt x="9558782" y="4054602"/>
                  <a:pt x="10217912" y="3815461"/>
                </a:cubicBezTo>
                <a:cubicBezTo>
                  <a:pt x="10435590" y="3736594"/>
                  <a:pt x="10633202" y="3629025"/>
                  <a:pt x="10835640" y="3518916"/>
                </a:cubicBezTo>
                <a:cubicBezTo>
                  <a:pt x="10908538" y="3479292"/>
                  <a:pt x="10981944" y="3439414"/>
                  <a:pt x="11057001" y="3400425"/>
                </a:cubicBezTo>
                <a:cubicBezTo>
                  <a:pt x="11443716" y="3200146"/>
                  <a:pt x="11846306" y="3017266"/>
                  <a:pt x="12268962" y="2914396"/>
                </a:cubicBezTo>
                <a:cubicBezTo>
                  <a:pt x="12652375" y="2821051"/>
                  <a:pt x="13091159" y="2812796"/>
                  <a:pt x="13481050" y="2895346"/>
                </a:cubicBezTo>
                <a:cubicBezTo>
                  <a:pt x="13838556" y="2971038"/>
                  <a:pt x="14158341" y="3127502"/>
                  <a:pt x="14358493" y="3383153"/>
                </a:cubicBezTo>
                <a:lnTo>
                  <a:pt x="14351000" y="3388995"/>
                </a:lnTo>
                <a:lnTo>
                  <a:pt x="14358493" y="3383153"/>
                </a:lnTo>
                <a:cubicBezTo>
                  <a:pt x="14388592" y="3421507"/>
                  <a:pt x="14414755" y="3460623"/>
                  <a:pt x="14438249" y="3500247"/>
                </a:cubicBezTo>
                <a:cubicBezTo>
                  <a:pt x="14543406" y="3678428"/>
                  <a:pt x="14589125" y="3866896"/>
                  <a:pt x="14633575" y="4050792"/>
                </a:cubicBezTo>
                <a:cubicBezTo>
                  <a:pt x="14676756" y="4228973"/>
                  <a:pt x="14718919" y="4402582"/>
                  <a:pt x="14812391" y="4560951"/>
                </a:cubicBezTo>
                <a:cubicBezTo>
                  <a:pt x="14813533" y="4562983"/>
                  <a:pt x="14814805" y="4565015"/>
                  <a:pt x="14816074" y="4567047"/>
                </a:cubicBezTo>
                <a:cubicBezTo>
                  <a:pt x="14960092" y="4808220"/>
                  <a:pt x="15221839" y="4997069"/>
                  <a:pt x="15534258" y="5123561"/>
                </a:cubicBezTo>
                <a:cubicBezTo>
                  <a:pt x="15811882" y="5235956"/>
                  <a:pt x="16126332" y="5300472"/>
                  <a:pt x="16438499" y="5319268"/>
                </a:cubicBezTo>
                <a:lnTo>
                  <a:pt x="16437991" y="5328793"/>
                </a:lnTo>
                <a:lnTo>
                  <a:pt x="16438499" y="5319268"/>
                </a:lnTo>
                <a:cubicBezTo>
                  <a:pt x="16970755" y="5351018"/>
                  <a:pt x="17504157" y="5270754"/>
                  <a:pt x="18040984" y="5180838"/>
                </a:cubicBezTo>
                <a:lnTo>
                  <a:pt x="18042508" y="5190236"/>
                </a:lnTo>
                <a:lnTo>
                  <a:pt x="18040857" y="5180838"/>
                </a:lnTo>
                <a:cubicBezTo>
                  <a:pt x="18097500" y="5171186"/>
                  <a:pt x="18154142" y="5161534"/>
                  <a:pt x="18210910" y="5151882"/>
                </a:cubicBezTo>
                <a:cubicBezTo>
                  <a:pt x="18267681" y="5142230"/>
                  <a:pt x="18324449" y="5132451"/>
                  <a:pt x="18381218" y="5122799"/>
                </a:cubicBezTo>
                <a:cubicBezTo>
                  <a:pt x="18399759" y="5119624"/>
                  <a:pt x="18418302" y="5116576"/>
                  <a:pt x="18436844" y="5113401"/>
                </a:cubicBezTo>
                <a:lnTo>
                  <a:pt x="18438368" y="5122799"/>
                </a:lnTo>
                <a:lnTo>
                  <a:pt x="18436844" y="5113401"/>
                </a:lnTo>
                <a:cubicBezTo>
                  <a:pt x="20318603" y="4795647"/>
                  <a:pt x="22295357" y="4629404"/>
                  <a:pt x="24321262" y="4671822"/>
                </a:cubicBezTo>
                <a:lnTo>
                  <a:pt x="24320880" y="4690872"/>
                </a:lnTo>
                <a:cubicBezTo>
                  <a:pt x="22296374" y="4648581"/>
                  <a:pt x="20320762" y="4814697"/>
                  <a:pt x="18440019" y="5132197"/>
                </a:cubicBezTo>
                <a:cubicBezTo>
                  <a:pt x="18421477" y="5135372"/>
                  <a:pt x="18402934" y="5138420"/>
                  <a:pt x="18384393" y="5141595"/>
                </a:cubicBezTo>
                <a:cubicBezTo>
                  <a:pt x="18327624" y="5151247"/>
                  <a:pt x="18270856" y="5160899"/>
                  <a:pt x="18214085" y="5170678"/>
                </a:cubicBezTo>
                <a:cubicBezTo>
                  <a:pt x="18157317" y="5180457"/>
                  <a:pt x="18100675" y="5190109"/>
                  <a:pt x="18044032" y="5199634"/>
                </a:cubicBezTo>
                <a:cubicBezTo>
                  <a:pt x="17507330" y="5289550"/>
                  <a:pt x="16972026" y="5370195"/>
                  <a:pt x="16437355" y="5338318"/>
                </a:cubicBezTo>
                <a:cubicBezTo>
                  <a:pt x="16123412" y="5319522"/>
                  <a:pt x="15806928" y="5254498"/>
                  <a:pt x="15527147" y="5141341"/>
                </a:cubicBezTo>
                <a:lnTo>
                  <a:pt x="15530703" y="5132451"/>
                </a:lnTo>
                <a:lnTo>
                  <a:pt x="15527147" y="5141341"/>
                </a:lnTo>
                <a:cubicBezTo>
                  <a:pt x="15212441" y="5013960"/>
                  <a:pt x="14946631" y="4822952"/>
                  <a:pt x="14799691" y="4576953"/>
                </a:cubicBezTo>
                <a:lnTo>
                  <a:pt x="14807819" y="4572127"/>
                </a:lnTo>
                <a:lnTo>
                  <a:pt x="14799691" y="4577080"/>
                </a:lnTo>
                <a:cubicBezTo>
                  <a:pt x="14798421" y="4575048"/>
                  <a:pt x="14797151" y="4572889"/>
                  <a:pt x="14796007" y="4570857"/>
                </a:cubicBezTo>
                <a:cubicBezTo>
                  <a:pt x="14700757" y="4409567"/>
                  <a:pt x="14658085" y="4233164"/>
                  <a:pt x="14615032" y="4055491"/>
                </a:cubicBezTo>
                <a:cubicBezTo>
                  <a:pt x="14570455" y="3871341"/>
                  <a:pt x="14525371" y="3685540"/>
                  <a:pt x="14421739" y="3510153"/>
                </a:cubicBezTo>
                <a:lnTo>
                  <a:pt x="14429994" y="3505327"/>
                </a:lnTo>
                <a:lnTo>
                  <a:pt x="14421866" y="3510153"/>
                </a:lnTo>
                <a:cubicBezTo>
                  <a:pt x="14398752" y="3471164"/>
                  <a:pt x="14372971" y="3432683"/>
                  <a:pt x="14343506" y="3395091"/>
                </a:cubicBezTo>
                <a:cubicBezTo>
                  <a:pt x="14147165" y="3144139"/>
                  <a:pt x="13832078" y="2989326"/>
                  <a:pt x="13477113" y="2914142"/>
                </a:cubicBezTo>
                <a:lnTo>
                  <a:pt x="13479145" y="2904871"/>
                </a:lnTo>
                <a:lnTo>
                  <a:pt x="13477113" y="2914142"/>
                </a:lnTo>
                <a:cubicBezTo>
                  <a:pt x="13090017" y="2832227"/>
                  <a:pt x="12654153" y="2840355"/>
                  <a:pt x="12273407" y="2933065"/>
                </a:cubicBezTo>
                <a:lnTo>
                  <a:pt x="12271121" y="2923794"/>
                </a:lnTo>
                <a:lnTo>
                  <a:pt x="12273407" y="2933065"/>
                </a:lnTo>
                <a:cubicBezTo>
                  <a:pt x="11852910" y="3035554"/>
                  <a:pt x="11451971" y="3217418"/>
                  <a:pt x="11065764" y="3417570"/>
                </a:cubicBezTo>
                <a:lnTo>
                  <a:pt x="11061319" y="3409061"/>
                </a:lnTo>
                <a:lnTo>
                  <a:pt x="11065764" y="3417570"/>
                </a:lnTo>
                <a:cubicBezTo>
                  <a:pt x="10990834" y="3456432"/>
                  <a:pt x="10917555" y="3496310"/>
                  <a:pt x="10844657" y="3535934"/>
                </a:cubicBezTo>
                <a:cubicBezTo>
                  <a:pt x="10642473" y="3645916"/>
                  <a:pt x="10443591" y="3754120"/>
                  <a:pt x="10224389" y="3833622"/>
                </a:cubicBezTo>
                <a:lnTo>
                  <a:pt x="10221087" y="3824605"/>
                </a:lnTo>
                <a:lnTo>
                  <a:pt x="10224389" y="3833622"/>
                </a:lnTo>
                <a:cubicBezTo>
                  <a:pt x="9563608" y="4073525"/>
                  <a:pt x="8606536" y="3986784"/>
                  <a:pt x="8323707" y="3490087"/>
                </a:cubicBezTo>
                <a:lnTo>
                  <a:pt x="8331962" y="3485388"/>
                </a:lnTo>
                <a:lnTo>
                  <a:pt x="8323707" y="3490087"/>
                </a:lnTo>
                <a:cubicBezTo>
                  <a:pt x="8257159" y="3373755"/>
                  <a:pt x="8235569" y="3251454"/>
                  <a:pt x="8232775" y="3126486"/>
                </a:cubicBezTo>
                <a:lnTo>
                  <a:pt x="8242300" y="3126232"/>
                </a:lnTo>
                <a:lnTo>
                  <a:pt x="8232775" y="3126486"/>
                </a:lnTo>
                <a:cubicBezTo>
                  <a:pt x="8230235" y="3031109"/>
                  <a:pt x="8239125" y="2933827"/>
                  <a:pt x="8247888" y="2836291"/>
                </a:cubicBezTo>
                <a:cubicBezTo>
                  <a:pt x="8266811" y="2628773"/>
                  <a:pt x="8285480" y="2420747"/>
                  <a:pt x="8198104" y="2222627"/>
                </a:cubicBezTo>
                <a:cubicBezTo>
                  <a:pt x="7995920" y="1759966"/>
                  <a:pt x="7255510" y="1522095"/>
                  <a:pt x="6621653" y="1560576"/>
                </a:cubicBezTo>
                <a:cubicBezTo>
                  <a:pt x="6505321" y="1567561"/>
                  <a:pt x="6391529" y="1581404"/>
                  <a:pt x="6279896" y="1600454"/>
                </a:cubicBezTo>
                <a:cubicBezTo>
                  <a:pt x="5983097" y="1651254"/>
                  <a:pt x="5699506" y="1738757"/>
                  <a:pt x="5419344" y="1835404"/>
                </a:cubicBezTo>
                <a:cubicBezTo>
                  <a:pt x="5325618" y="1867789"/>
                  <a:pt x="5232273" y="1901190"/>
                  <a:pt x="5138928" y="1934464"/>
                </a:cubicBezTo>
                <a:cubicBezTo>
                  <a:pt x="5045710" y="1967738"/>
                  <a:pt x="4952619" y="2001139"/>
                  <a:pt x="4859147" y="2033397"/>
                </a:cubicBezTo>
                <a:cubicBezTo>
                  <a:pt x="4286123" y="2229739"/>
                  <a:pt x="3631311" y="2396236"/>
                  <a:pt x="2986913" y="2280539"/>
                </a:cubicBezTo>
                <a:cubicBezTo>
                  <a:pt x="2728214" y="2233295"/>
                  <a:pt x="2439289" y="2100580"/>
                  <a:pt x="2147443" y="1924939"/>
                </a:cubicBezTo>
                <a:cubicBezTo>
                  <a:pt x="1936750" y="1798193"/>
                  <a:pt x="1722882" y="1654302"/>
                  <a:pt x="1501013" y="1486662"/>
                </a:cubicBezTo>
                <a:lnTo>
                  <a:pt x="1506728" y="1479042"/>
                </a:lnTo>
                <a:lnTo>
                  <a:pt x="1501013" y="1486662"/>
                </a:lnTo>
                <a:cubicBezTo>
                  <a:pt x="1240028" y="1289304"/>
                  <a:pt x="957326" y="1061847"/>
                  <a:pt x="713740" y="822452"/>
                </a:cubicBezTo>
                <a:lnTo>
                  <a:pt x="720471" y="815721"/>
                </a:lnTo>
                <a:lnTo>
                  <a:pt x="713740" y="822579"/>
                </a:lnTo>
                <a:cubicBezTo>
                  <a:pt x="401447" y="515747"/>
                  <a:pt x="148844" y="210947"/>
                  <a:pt x="0" y="1143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7"/>
          <p:cNvSpPr/>
          <p:nvPr/>
        </p:nvSpPr>
        <p:spPr>
          <a:xfrm>
            <a:off x="45771" y="4719880"/>
            <a:ext cx="18236184" cy="4158615"/>
          </a:xfrm>
          <a:custGeom>
            <a:rect b="b" l="l" r="r" t="t"/>
            <a:pathLst>
              <a:path extrusionOk="0" h="5544820" w="24314912">
                <a:moveTo>
                  <a:pt x="14986" y="0"/>
                </a:moveTo>
                <a:cubicBezTo>
                  <a:pt x="161036" y="189103"/>
                  <a:pt x="404368" y="489331"/>
                  <a:pt x="702310" y="802894"/>
                </a:cubicBezTo>
                <a:lnTo>
                  <a:pt x="695452" y="809498"/>
                </a:lnTo>
                <a:lnTo>
                  <a:pt x="702310" y="802894"/>
                </a:lnTo>
                <a:cubicBezTo>
                  <a:pt x="932180" y="1044702"/>
                  <a:pt x="1197102" y="1285875"/>
                  <a:pt x="1449578" y="1501521"/>
                </a:cubicBezTo>
                <a:lnTo>
                  <a:pt x="1443355" y="1508760"/>
                </a:lnTo>
                <a:lnTo>
                  <a:pt x="1449578" y="1501521"/>
                </a:lnTo>
                <a:cubicBezTo>
                  <a:pt x="1664462" y="1684909"/>
                  <a:pt x="1875790" y="1848485"/>
                  <a:pt x="2082800" y="1989074"/>
                </a:cubicBezTo>
                <a:lnTo>
                  <a:pt x="2077466" y="1996948"/>
                </a:lnTo>
                <a:lnTo>
                  <a:pt x="2082800" y="1989074"/>
                </a:lnTo>
                <a:cubicBezTo>
                  <a:pt x="2370201" y="2184146"/>
                  <a:pt x="2650109" y="2327148"/>
                  <a:pt x="2895854" y="2371598"/>
                </a:cubicBezTo>
                <a:lnTo>
                  <a:pt x="2894203" y="2380996"/>
                </a:lnTo>
                <a:lnTo>
                  <a:pt x="2895854" y="2371598"/>
                </a:lnTo>
                <a:cubicBezTo>
                  <a:pt x="3546094" y="2487930"/>
                  <a:pt x="4212209" y="2310130"/>
                  <a:pt x="4798695" y="2098802"/>
                </a:cubicBezTo>
                <a:lnTo>
                  <a:pt x="4801870" y="2107819"/>
                </a:lnTo>
                <a:lnTo>
                  <a:pt x="4798568" y="2098802"/>
                </a:lnTo>
                <a:cubicBezTo>
                  <a:pt x="4894961" y="2063877"/>
                  <a:pt x="4991227" y="2027809"/>
                  <a:pt x="5087493" y="1991741"/>
                </a:cubicBezTo>
                <a:cubicBezTo>
                  <a:pt x="5184013" y="1955546"/>
                  <a:pt x="5280660" y="1919224"/>
                  <a:pt x="5377815" y="1884045"/>
                </a:cubicBezTo>
                <a:cubicBezTo>
                  <a:pt x="5664454" y="1780286"/>
                  <a:pt x="5955665" y="1685671"/>
                  <a:pt x="6261100" y="1629029"/>
                </a:cubicBezTo>
                <a:cubicBezTo>
                  <a:pt x="6376543" y="1607693"/>
                  <a:pt x="6494145" y="1591564"/>
                  <a:pt x="6614668" y="1582801"/>
                </a:cubicBezTo>
                <a:lnTo>
                  <a:pt x="6615303" y="1592326"/>
                </a:lnTo>
                <a:lnTo>
                  <a:pt x="6614541" y="1582801"/>
                </a:lnTo>
                <a:cubicBezTo>
                  <a:pt x="7267575" y="1534541"/>
                  <a:pt x="8039354" y="1772285"/>
                  <a:pt x="8244967" y="2258568"/>
                </a:cubicBezTo>
                <a:lnTo>
                  <a:pt x="8236204" y="2262251"/>
                </a:lnTo>
                <a:lnTo>
                  <a:pt x="8244967" y="2258568"/>
                </a:lnTo>
                <a:cubicBezTo>
                  <a:pt x="8333867" y="2467610"/>
                  <a:pt x="8308340" y="2687320"/>
                  <a:pt x="8283575" y="2901442"/>
                </a:cubicBezTo>
                <a:cubicBezTo>
                  <a:pt x="8272018" y="3001645"/>
                  <a:pt x="8260588" y="3100578"/>
                  <a:pt x="8260715" y="3197606"/>
                </a:cubicBezTo>
                <a:cubicBezTo>
                  <a:pt x="8260588" y="3325368"/>
                  <a:pt x="8279511" y="3449447"/>
                  <a:pt x="8343646" y="3567049"/>
                </a:cubicBezTo>
                <a:cubicBezTo>
                  <a:pt x="8617585" y="4072509"/>
                  <a:pt x="9583039" y="4170807"/>
                  <a:pt x="10265029" y="3938270"/>
                </a:cubicBezTo>
                <a:cubicBezTo>
                  <a:pt x="10512552" y="3853942"/>
                  <a:pt x="10737469" y="3736467"/>
                  <a:pt x="10966958" y="3616579"/>
                </a:cubicBezTo>
                <a:cubicBezTo>
                  <a:pt x="11014710" y="3591687"/>
                  <a:pt x="11062589" y="3566668"/>
                  <a:pt x="11110976" y="3541776"/>
                </a:cubicBezTo>
                <a:cubicBezTo>
                  <a:pt x="11495024" y="3344799"/>
                  <a:pt x="11886311" y="3154299"/>
                  <a:pt x="12306046" y="3038094"/>
                </a:cubicBezTo>
                <a:lnTo>
                  <a:pt x="12308586" y="3047238"/>
                </a:lnTo>
                <a:lnTo>
                  <a:pt x="12306046" y="3038094"/>
                </a:lnTo>
                <a:cubicBezTo>
                  <a:pt x="12685522" y="2933065"/>
                  <a:pt x="13128244" y="2909062"/>
                  <a:pt x="13521817" y="2980563"/>
                </a:cubicBezTo>
                <a:lnTo>
                  <a:pt x="13520166" y="2989961"/>
                </a:lnTo>
                <a:lnTo>
                  <a:pt x="13521817" y="2980563"/>
                </a:lnTo>
                <a:cubicBezTo>
                  <a:pt x="13883513" y="3046349"/>
                  <a:pt x="14206601" y="3195447"/>
                  <a:pt x="14402055" y="3449828"/>
                </a:cubicBezTo>
                <a:lnTo>
                  <a:pt x="14394561" y="3455670"/>
                </a:lnTo>
                <a:lnTo>
                  <a:pt x="14402055" y="3449828"/>
                </a:lnTo>
                <a:cubicBezTo>
                  <a:pt x="14431391" y="3487928"/>
                  <a:pt x="14456664" y="3526790"/>
                  <a:pt x="14478889" y="3566541"/>
                </a:cubicBezTo>
                <a:lnTo>
                  <a:pt x="14470633" y="3571240"/>
                </a:lnTo>
                <a:lnTo>
                  <a:pt x="14478889" y="3566541"/>
                </a:lnTo>
                <a:cubicBezTo>
                  <a:pt x="14580997" y="3748278"/>
                  <a:pt x="14616304" y="3943096"/>
                  <a:pt x="14651101" y="4134358"/>
                </a:cubicBezTo>
                <a:cubicBezTo>
                  <a:pt x="14683740" y="4313555"/>
                  <a:pt x="14715744" y="4489323"/>
                  <a:pt x="14800581" y="4651375"/>
                </a:cubicBezTo>
                <a:cubicBezTo>
                  <a:pt x="14931136" y="4901438"/>
                  <a:pt x="15183993" y="5100701"/>
                  <a:pt x="15491968" y="5240782"/>
                </a:cubicBezTo>
                <a:lnTo>
                  <a:pt x="15488032" y="5249418"/>
                </a:lnTo>
                <a:lnTo>
                  <a:pt x="15491968" y="5240782"/>
                </a:lnTo>
                <a:cubicBezTo>
                  <a:pt x="15766033" y="5364480"/>
                  <a:pt x="16080867" y="5442839"/>
                  <a:pt x="16395828" y="5472938"/>
                </a:cubicBezTo>
                <a:cubicBezTo>
                  <a:pt x="16933418" y="5525643"/>
                  <a:pt x="17477867" y="5463159"/>
                  <a:pt x="18023458" y="5390388"/>
                </a:cubicBezTo>
                <a:lnTo>
                  <a:pt x="18024730" y="5399786"/>
                </a:lnTo>
                <a:lnTo>
                  <a:pt x="18023458" y="5390388"/>
                </a:lnTo>
                <a:cubicBezTo>
                  <a:pt x="18098135" y="5380355"/>
                  <a:pt x="18172938" y="5370068"/>
                  <a:pt x="18247614" y="5359781"/>
                </a:cubicBezTo>
                <a:cubicBezTo>
                  <a:pt x="18306923" y="5351653"/>
                  <a:pt x="18366233" y="5343525"/>
                  <a:pt x="18425414" y="5335524"/>
                </a:cubicBezTo>
                <a:cubicBezTo>
                  <a:pt x="20333462" y="5077460"/>
                  <a:pt x="22310853" y="4966589"/>
                  <a:pt x="24314912" y="5040757"/>
                </a:cubicBezTo>
                <a:lnTo>
                  <a:pt x="24314150" y="5059807"/>
                </a:lnTo>
                <a:cubicBezTo>
                  <a:pt x="22311232" y="4985639"/>
                  <a:pt x="20334986" y="5096510"/>
                  <a:pt x="18427828" y="5354447"/>
                </a:cubicBezTo>
                <a:lnTo>
                  <a:pt x="18426558" y="5345049"/>
                </a:lnTo>
                <a:lnTo>
                  <a:pt x="18427828" y="5354447"/>
                </a:lnTo>
                <a:cubicBezTo>
                  <a:pt x="18368645" y="5362448"/>
                  <a:pt x="18309336" y="5370576"/>
                  <a:pt x="18250028" y="5378704"/>
                </a:cubicBezTo>
                <a:cubicBezTo>
                  <a:pt x="18175224" y="5388991"/>
                  <a:pt x="18100548" y="5399278"/>
                  <a:pt x="18025745" y="5409311"/>
                </a:cubicBezTo>
                <a:cubicBezTo>
                  <a:pt x="17480154" y="5482082"/>
                  <a:pt x="16933799" y="5544820"/>
                  <a:pt x="16393795" y="5491861"/>
                </a:cubicBezTo>
                <a:lnTo>
                  <a:pt x="16394683" y="5482336"/>
                </a:lnTo>
                <a:lnTo>
                  <a:pt x="16393795" y="5491861"/>
                </a:lnTo>
                <a:cubicBezTo>
                  <a:pt x="16077058" y="5461635"/>
                  <a:pt x="15760065" y="5382768"/>
                  <a:pt x="15483967" y="5258181"/>
                </a:cubicBezTo>
                <a:cubicBezTo>
                  <a:pt x="15173832" y="5117084"/>
                  <a:pt x="14916785" y="4915408"/>
                  <a:pt x="14783562" y="4660138"/>
                </a:cubicBezTo>
                <a:lnTo>
                  <a:pt x="14791944" y="4655693"/>
                </a:lnTo>
                <a:lnTo>
                  <a:pt x="14783562" y="4660138"/>
                </a:lnTo>
                <a:cubicBezTo>
                  <a:pt x="14697203" y="4495165"/>
                  <a:pt x="14664690" y="4316349"/>
                  <a:pt x="14632306" y="4137660"/>
                </a:cubicBezTo>
                <a:cubicBezTo>
                  <a:pt x="14597508" y="3946017"/>
                  <a:pt x="14562456" y="3754247"/>
                  <a:pt x="14462253" y="3575812"/>
                </a:cubicBezTo>
                <a:cubicBezTo>
                  <a:pt x="14440407" y="3536823"/>
                  <a:pt x="14415643" y="3498850"/>
                  <a:pt x="14386941" y="3461385"/>
                </a:cubicBezTo>
                <a:cubicBezTo>
                  <a:pt x="14195425" y="3212211"/>
                  <a:pt x="13877544" y="3064637"/>
                  <a:pt x="13518388" y="2999232"/>
                </a:cubicBezTo>
                <a:cubicBezTo>
                  <a:pt x="13127736" y="2928239"/>
                  <a:pt x="12687935" y="2951988"/>
                  <a:pt x="12311126" y="3056382"/>
                </a:cubicBezTo>
                <a:cubicBezTo>
                  <a:pt x="11893423" y="3172079"/>
                  <a:pt x="11503533" y="3361817"/>
                  <a:pt x="11119612" y="3558667"/>
                </a:cubicBezTo>
                <a:lnTo>
                  <a:pt x="11115294" y="3550158"/>
                </a:lnTo>
                <a:lnTo>
                  <a:pt x="11119612" y="3558667"/>
                </a:lnTo>
                <a:cubicBezTo>
                  <a:pt x="11071352" y="3583432"/>
                  <a:pt x="11023473" y="3608451"/>
                  <a:pt x="10975721" y="3633343"/>
                </a:cubicBezTo>
                <a:cubicBezTo>
                  <a:pt x="10746486" y="3753104"/>
                  <a:pt x="10520172" y="3871214"/>
                  <a:pt x="10271125" y="3956177"/>
                </a:cubicBezTo>
                <a:lnTo>
                  <a:pt x="10268077" y="3947160"/>
                </a:lnTo>
                <a:lnTo>
                  <a:pt x="10271125" y="3956177"/>
                </a:lnTo>
                <a:cubicBezTo>
                  <a:pt x="9587865" y="4189222"/>
                  <a:pt x="8608060" y="4094988"/>
                  <a:pt x="8326882" y="3576066"/>
                </a:cubicBezTo>
                <a:lnTo>
                  <a:pt x="8335264" y="3571494"/>
                </a:lnTo>
                <a:lnTo>
                  <a:pt x="8326882" y="3576066"/>
                </a:lnTo>
                <a:cubicBezTo>
                  <a:pt x="8260842" y="3454654"/>
                  <a:pt x="8241538" y="3327146"/>
                  <a:pt x="8241665" y="3197479"/>
                </a:cubicBezTo>
                <a:lnTo>
                  <a:pt x="8251190" y="3197479"/>
                </a:lnTo>
                <a:lnTo>
                  <a:pt x="8241665" y="3197479"/>
                </a:lnTo>
                <a:cubicBezTo>
                  <a:pt x="8241665" y="3099181"/>
                  <a:pt x="8253095" y="2999105"/>
                  <a:pt x="8264652" y="2899156"/>
                </a:cubicBezTo>
                <a:cubicBezTo>
                  <a:pt x="8289417" y="2684145"/>
                  <a:pt x="8313928" y="2469515"/>
                  <a:pt x="8227441" y="2265807"/>
                </a:cubicBezTo>
                <a:cubicBezTo>
                  <a:pt x="8027035" y="1791589"/>
                  <a:pt x="7267448" y="1553464"/>
                  <a:pt x="6616065" y="1601724"/>
                </a:cubicBezTo>
                <a:cubicBezTo>
                  <a:pt x="6496304" y="1610487"/>
                  <a:pt x="6379464" y="1626362"/>
                  <a:pt x="6264656" y="1647698"/>
                </a:cubicBezTo>
                <a:lnTo>
                  <a:pt x="6262878" y="1638300"/>
                </a:lnTo>
                <a:lnTo>
                  <a:pt x="6264656" y="1647698"/>
                </a:lnTo>
                <a:cubicBezTo>
                  <a:pt x="5960872" y="1704086"/>
                  <a:pt x="5670677" y="1798320"/>
                  <a:pt x="5384419" y="1901952"/>
                </a:cubicBezTo>
                <a:cubicBezTo>
                  <a:pt x="5287391" y="1937131"/>
                  <a:pt x="5190871" y="1973326"/>
                  <a:pt x="5094351" y="2009521"/>
                </a:cubicBezTo>
                <a:cubicBezTo>
                  <a:pt x="4998085" y="2045589"/>
                  <a:pt x="4901819" y="2081784"/>
                  <a:pt x="4805172" y="2116709"/>
                </a:cubicBezTo>
                <a:cubicBezTo>
                  <a:pt x="4218051" y="2328291"/>
                  <a:pt x="3547872" y="2507615"/>
                  <a:pt x="2892552" y="2390394"/>
                </a:cubicBezTo>
                <a:cubicBezTo>
                  <a:pt x="2642870" y="2345182"/>
                  <a:pt x="2360295" y="2200402"/>
                  <a:pt x="2072132" y="2004949"/>
                </a:cubicBezTo>
                <a:cubicBezTo>
                  <a:pt x="1864487" y="1863979"/>
                  <a:pt x="1652651" y="1699895"/>
                  <a:pt x="1437259" y="1516126"/>
                </a:cubicBezTo>
                <a:cubicBezTo>
                  <a:pt x="1184402" y="1300226"/>
                  <a:pt x="918972" y="1058545"/>
                  <a:pt x="688467" y="816102"/>
                </a:cubicBezTo>
                <a:cubicBezTo>
                  <a:pt x="390017" y="501777"/>
                  <a:pt x="146177" y="201041"/>
                  <a:pt x="0" y="116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7"/>
          <p:cNvSpPr/>
          <p:nvPr/>
        </p:nvSpPr>
        <p:spPr>
          <a:xfrm>
            <a:off x="50323" y="4585288"/>
            <a:ext cx="18231707" cy="4289203"/>
          </a:xfrm>
          <a:custGeom>
            <a:rect b="b" l="l" r="r" t="t"/>
            <a:pathLst>
              <a:path extrusionOk="0" h="5718937" w="24308943">
                <a:moveTo>
                  <a:pt x="14986" y="0"/>
                </a:moveTo>
                <a:cubicBezTo>
                  <a:pt x="24638" y="12065"/>
                  <a:pt x="34671" y="24638"/>
                  <a:pt x="45212" y="37846"/>
                </a:cubicBezTo>
                <a:cubicBezTo>
                  <a:pt x="56515" y="52070"/>
                  <a:pt x="68326" y="66802"/>
                  <a:pt x="80645" y="82169"/>
                </a:cubicBezTo>
                <a:cubicBezTo>
                  <a:pt x="225298" y="263017"/>
                  <a:pt x="433197" y="520700"/>
                  <a:pt x="677672" y="796925"/>
                </a:cubicBezTo>
                <a:lnTo>
                  <a:pt x="670560" y="803275"/>
                </a:lnTo>
                <a:lnTo>
                  <a:pt x="677672" y="796925"/>
                </a:lnTo>
                <a:cubicBezTo>
                  <a:pt x="894842" y="1042162"/>
                  <a:pt x="1141730" y="1297813"/>
                  <a:pt x="1387221" y="1532128"/>
                </a:cubicBezTo>
                <a:cubicBezTo>
                  <a:pt x="1595120" y="1731772"/>
                  <a:pt x="1804924" y="1915287"/>
                  <a:pt x="2008886" y="2069973"/>
                </a:cubicBezTo>
                <a:lnTo>
                  <a:pt x="2003171" y="2077593"/>
                </a:lnTo>
                <a:lnTo>
                  <a:pt x="2008886" y="2069973"/>
                </a:lnTo>
                <a:cubicBezTo>
                  <a:pt x="2292350" y="2284857"/>
                  <a:pt x="2565781" y="2439543"/>
                  <a:pt x="2801747" y="2481961"/>
                </a:cubicBezTo>
                <a:lnTo>
                  <a:pt x="2800096" y="2491359"/>
                </a:lnTo>
                <a:lnTo>
                  <a:pt x="2801747" y="2481961"/>
                </a:lnTo>
                <a:cubicBezTo>
                  <a:pt x="3462909" y="2600071"/>
                  <a:pt x="4143883" y="2409444"/>
                  <a:pt x="4744720" y="2182622"/>
                </a:cubicBezTo>
                <a:lnTo>
                  <a:pt x="4748022" y="2191512"/>
                </a:lnTo>
                <a:lnTo>
                  <a:pt x="4744593" y="2182622"/>
                </a:lnTo>
                <a:cubicBezTo>
                  <a:pt x="4843780" y="2145030"/>
                  <a:pt x="4942713" y="2106295"/>
                  <a:pt x="5041900" y="2067433"/>
                </a:cubicBezTo>
                <a:cubicBezTo>
                  <a:pt x="5141341" y="2028444"/>
                  <a:pt x="5240909" y="1989455"/>
                  <a:pt x="5341112" y="1951609"/>
                </a:cubicBezTo>
                <a:cubicBezTo>
                  <a:pt x="5634355" y="1840611"/>
                  <a:pt x="5932678" y="1739138"/>
                  <a:pt x="6245606" y="1676781"/>
                </a:cubicBezTo>
                <a:lnTo>
                  <a:pt x="6247511" y="1686179"/>
                </a:lnTo>
                <a:lnTo>
                  <a:pt x="6245606" y="1676781"/>
                </a:lnTo>
                <a:cubicBezTo>
                  <a:pt x="6364351" y="1653159"/>
                  <a:pt x="6485128" y="1635125"/>
                  <a:pt x="6608826" y="1624457"/>
                </a:cubicBezTo>
                <a:lnTo>
                  <a:pt x="6609588" y="1633982"/>
                </a:lnTo>
                <a:lnTo>
                  <a:pt x="6608826" y="1624457"/>
                </a:lnTo>
                <a:cubicBezTo>
                  <a:pt x="7279259" y="1566545"/>
                  <a:pt x="8070596" y="1804162"/>
                  <a:pt x="8274304" y="2302637"/>
                </a:cubicBezTo>
                <a:lnTo>
                  <a:pt x="8265541" y="2306193"/>
                </a:lnTo>
                <a:lnTo>
                  <a:pt x="8274304" y="2302637"/>
                </a:lnTo>
                <a:cubicBezTo>
                  <a:pt x="8362188" y="2517013"/>
                  <a:pt x="8330819" y="2743073"/>
                  <a:pt x="8300212" y="2964561"/>
                </a:cubicBezTo>
                <a:cubicBezTo>
                  <a:pt x="8285988" y="3067558"/>
                  <a:pt x="8272018" y="3169666"/>
                  <a:pt x="8269605" y="3269869"/>
                </a:cubicBezTo>
                <a:cubicBezTo>
                  <a:pt x="8266430" y="3402584"/>
                  <a:pt x="8283194" y="3531489"/>
                  <a:pt x="8346948" y="3654425"/>
                </a:cubicBezTo>
                <a:cubicBezTo>
                  <a:pt x="8619363" y="4181602"/>
                  <a:pt x="9607296" y="4287266"/>
                  <a:pt x="10312019" y="4061714"/>
                </a:cubicBezTo>
                <a:cubicBezTo>
                  <a:pt x="10605897" y="3967734"/>
                  <a:pt x="10872089" y="3832606"/>
                  <a:pt x="11142345" y="3695446"/>
                </a:cubicBezTo>
                <a:cubicBezTo>
                  <a:pt x="11149965" y="3691636"/>
                  <a:pt x="11157458" y="3687699"/>
                  <a:pt x="11165078" y="3683889"/>
                </a:cubicBezTo>
                <a:lnTo>
                  <a:pt x="11169396" y="3692398"/>
                </a:lnTo>
                <a:lnTo>
                  <a:pt x="11165078" y="3683889"/>
                </a:lnTo>
                <a:cubicBezTo>
                  <a:pt x="11186668" y="3672967"/>
                  <a:pt x="11208385" y="3661918"/>
                  <a:pt x="11229975" y="3650869"/>
                </a:cubicBezTo>
                <a:cubicBezTo>
                  <a:pt x="11251565" y="3639820"/>
                  <a:pt x="11273282" y="3628898"/>
                  <a:pt x="11294872" y="3617849"/>
                </a:cubicBezTo>
                <a:cubicBezTo>
                  <a:pt x="11633073" y="3446145"/>
                  <a:pt x="11973941" y="3277108"/>
                  <a:pt x="12343384" y="3162300"/>
                </a:cubicBezTo>
                <a:lnTo>
                  <a:pt x="12346178" y="3171444"/>
                </a:lnTo>
                <a:lnTo>
                  <a:pt x="12343384" y="3162300"/>
                </a:lnTo>
                <a:cubicBezTo>
                  <a:pt x="12718796" y="3045460"/>
                  <a:pt x="13165456" y="3005455"/>
                  <a:pt x="13562711" y="3066288"/>
                </a:cubicBezTo>
                <a:lnTo>
                  <a:pt x="13561314" y="3075686"/>
                </a:lnTo>
                <a:lnTo>
                  <a:pt x="13562711" y="3066288"/>
                </a:lnTo>
                <a:cubicBezTo>
                  <a:pt x="13928598" y="3121660"/>
                  <a:pt x="14254861" y="3264027"/>
                  <a:pt x="14445742" y="3516884"/>
                </a:cubicBezTo>
                <a:cubicBezTo>
                  <a:pt x="14474317" y="3554730"/>
                  <a:pt x="14498701" y="3593465"/>
                  <a:pt x="14519782" y="3632962"/>
                </a:cubicBezTo>
                <a:cubicBezTo>
                  <a:pt x="14618207" y="3817493"/>
                  <a:pt x="14642719" y="4017772"/>
                  <a:pt x="14667104" y="4215765"/>
                </a:cubicBezTo>
                <a:cubicBezTo>
                  <a:pt x="14689074" y="4394454"/>
                  <a:pt x="14710918" y="4571238"/>
                  <a:pt x="14785467" y="4735830"/>
                </a:cubicBezTo>
                <a:cubicBezTo>
                  <a:pt x="14902433" y="4994783"/>
                  <a:pt x="15145893" y="5205095"/>
                  <a:pt x="15449805" y="5358257"/>
                </a:cubicBezTo>
                <a:lnTo>
                  <a:pt x="15445486" y="5366766"/>
                </a:lnTo>
                <a:lnTo>
                  <a:pt x="15449805" y="5358257"/>
                </a:lnTo>
                <a:cubicBezTo>
                  <a:pt x="15719680" y="5493639"/>
                  <a:pt x="16035401" y="5584698"/>
                  <a:pt x="16353408" y="5626862"/>
                </a:cubicBezTo>
                <a:cubicBezTo>
                  <a:pt x="16896333" y="5699633"/>
                  <a:pt x="17451579" y="5656072"/>
                  <a:pt x="18006060" y="5600319"/>
                </a:cubicBezTo>
                <a:lnTo>
                  <a:pt x="18007076" y="5609844"/>
                </a:lnTo>
                <a:lnTo>
                  <a:pt x="18006060" y="5600319"/>
                </a:lnTo>
                <a:cubicBezTo>
                  <a:pt x="18076037" y="5593207"/>
                  <a:pt x="18145887" y="5585968"/>
                  <a:pt x="18215864" y="5578602"/>
                </a:cubicBezTo>
                <a:cubicBezTo>
                  <a:pt x="18282032" y="5571744"/>
                  <a:pt x="18348071" y="5564759"/>
                  <a:pt x="18414111" y="5558028"/>
                </a:cubicBezTo>
                <a:lnTo>
                  <a:pt x="18415128" y="5567553"/>
                </a:lnTo>
                <a:lnTo>
                  <a:pt x="18414111" y="5558028"/>
                </a:lnTo>
                <a:cubicBezTo>
                  <a:pt x="20348703" y="5359654"/>
                  <a:pt x="22326346" y="5303901"/>
                  <a:pt x="24308943" y="5409946"/>
                </a:cubicBezTo>
                <a:lnTo>
                  <a:pt x="24307928" y="5428996"/>
                </a:lnTo>
                <a:cubicBezTo>
                  <a:pt x="22326346" y="5322951"/>
                  <a:pt x="20349591" y="5378704"/>
                  <a:pt x="18416016" y="5577078"/>
                </a:cubicBezTo>
                <a:cubicBezTo>
                  <a:pt x="18349976" y="5583809"/>
                  <a:pt x="18283936" y="5590667"/>
                  <a:pt x="18217769" y="5597652"/>
                </a:cubicBezTo>
                <a:cubicBezTo>
                  <a:pt x="18147919" y="5604891"/>
                  <a:pt x="18077942" y="5612257"/>
                  <a:pt x="18007965" y="5619369"/>
                </a:cubicBezTo>
                <a:cubicBezTo>
                  <a:pt x="17453484" y="5675122"/>
                  <a:pt x="16896208" y="5718937"/>
                  <a:pt x="16350869" y="5645785"/>
                </a:cubicBezTo>
                <a:lnTo>
                  <a:pt x="16352139" y="5636387"/>
                </a:lnTo>
                <a:lnTo>
                  <a:pt x="16350869" y="5645785"/>
                </a:lnTo>
                <a:cubicBezTo>
                  <a:pt x="16031084" y="5603494"/>
                  <a:pt x="15713203" y="5511927"/>
                  <a:pt x="15441168" y="5375402"/>
                </a:cubicBezTo>
                <a:cubicBezTo>
                  <a:pt x="15134971" y="5221097"/>
                  <a:pt x="14887448" y="5008245"/>
                  <a:pt x="14768068" y="4743831"/>
                </a:cubicBezTo>
                <a:lnTo>
                  <a:pt x="14776705" y="4739894"/>
                </a:lnTo>
                <a:lnTo>
                  <a:pt x="14768068" y="4743831"/>
                </a:lnTo>
                <a:cubicBezTo>
                  <a:pt x="14692249" y="4576191"/>
                  <a:pt x="14670151" y="4396486"/>
                  <a:pt x="14648181" y="4218305"/>
                </a:cubicBezTo>
                <a:cubicBezTo>
                  <a:pt x="14623669" y="4019804"/>
                  <a:pt x="14599412" y="3822954"/>
                  <a:pt x="14502892" y="3642106"/>
                </a:cubicBezTo>
                <a:lnTo>
                  <a:pt x="14511274" y="3637661"/>
                </a:lnTo>
                <a:lnTo>
                  <a:pt x="14502892" y="3642106"/>
                </a:lnTo>
                <a:cubicBezTo>
                  <a:pt x="14482191" y="3603498"/>
                  <a:pt x="14458442" y="3565525"/>
                  <a:pt x="14430503" y="3528568"/>
                </a:cubicBezTo>
                <a:lnTo>
                  <a:pt x="14438122" y="3522853"/>
                </a:lnTo>
                <a:lnTo>
                  <a:pt x="14430503" y="3528568"/>
                </a:lnTo>
                <a:cubicBezTo>
                  <a:pt x="14243812" y="3281299"/>
                  <a:pt x="13923264" y="3140329"/>
                  <a:pt x="13559790" y="3085338"/>
                </a:cubicBezTo>
                <a:cubicBezTo>
                  <a:pt x="13165583" y="3024886"/>
                  <a:pt x="12721718" y="3064637"/>
                  <a:pt x="12348972" y="3180715"/>
                </a:cubicBezTo>
                <a:cubicBezTo>
                  <a:pt x="11981307" y="3295015"/>
                  <a:pt x="11641709" y="3463290"/>
                  <a:pt x="11303508" y="3634994"/>
                </a:cubicBezTo>
                <a:cubicBezTo>
                  <a:pt x="11281919" y="3645916"/>
                  <a:pt x="11260201" y="3656965"/>
                  <a:pt x="11238611" y="3668014"/>
                </a:cubicBezTo>
                <a:cubicBezTo>
                  <a:pt x="11217021" y="3679063"/>
                  <a:pt x="11195305" y="3689985"/>
                  <a:pt x="11173715" y="3701034"/>
                </a:cubicBezTo>
                <a:cubicBezTo>
                  <a:pt x="11166094" y="3704844"/>
                  <a:pt x="11158601" y="3708781"/>
                  <a:pt x="11150981" y="3712591"/>
                </a:cubicBezTo>
                <a:cubicBezTo>
                  <a:pt x="10880980" y="3849624"/>
                  <a:pt x="10613391" y="3985514"/>
                  <a:pt x="10317861" y="4080002"/>
                </a:cubicBezTo>
                <a:lnTo>
                  <a:pt x="10314941" y="4070985"/>
                </a:lnTo>
                <a:lnTo>
                  <a:pt x="10317861" y="4080002"/>
                </a:lnTo>
                <a:cubicBezTo>
                  <a:pt x="9612249" y="4305935"/>
                  <a:pt x="8609711" y="4204335"/>
                  <a:pt x="8330057" y="3663315"/>
                </a:cubicBezTo>
                <a:lnTo>
                  <a:pt x="8338567" y="3658997"/>
                </a:lnTo>
                <a:lnTo>
                  <a:pt x="8330057" y="3663315"/>
                </a:lnTo>
                <a:cubicBezTo>
                  <a:pt x="8264398" y="3536569"/>
                  <a:pt x="8247380" y="3404108"/>
                  <a:pt x="8250682" y="3269488"/>
                </a:cubicBezTo>
                <a:lnTo>
                  <a:pt x="8260207" y="3269742"/>
                </a:lnTo>
                <a:lnTo>
                  <a:pt x="8250682" y="3269488"/>
                </a:lnTo>
                <a:cubicBezTo>
                  <a:pt x="8253095" y="3168015"/>
                  <a:pt x="8267319" y="3064764"/>
                  <a:pt x="8281417" y="2962021"/>
                </a:cubicBezTo>
                <a:cubicBezTo>
                  <a:pt x="8312023" y="2739644"/>
                  <a:pt x="8342249" y="2518664"/>
                  <a:pt x="8256651" y="2309876"/>
                </a:cubicBezTo>
                <a:cubicBezTo>
                  <a:pt x="8058150" y="1823974"/>
                  <a:pt x="7279386" y="1585722"/>
                  <a:pt x="6610478" y="1643507"/>
                </a:cubicBezTo>
                <a:cubicBezTo>
                  <a:pt x="6487541" y="1654175"/>
                  <a:pt x="6367399" y="1671955"/>
                  <a:pt x="6249416" y="1695450"/>
                </a:cubicBezTo>
                <a:cubicBezTo>
                  <a:pt x="5938012" y="1757426"/>
                  <a:pt x="5640832" y="1858518"/>
                  <a:pt x="5347971" y="1969389"/>
                </a:cubicBezTo>
                <a:cubicBezTo>
                  <a:pt x="5247894" y="2007235"/>
                  <a:pt x="5148453" y="2046224"/>
                  <a:pt x="5049012" y="2085213"/>
                </a:cubicBezTo>
                <a:cubicBezTo>
                  <a:pt x="4949825" y="2124075"/>
                  <a:pt x="4850765" y="2162810"/>
                  <a:pt x="4751578" y="2200402"/>
                </a:cubicBezTo>
                <a:cubicBezTo>
                  <a:pt x="4150234" y="2427351"/>
                  <a:pt x="3465068" y="2619629"/>
                  <a:pt x="2798572" y="2500630"/>
                </a:cubicBezTo>
                <a:cubicBezTo>
                  <a:pt x="2558034" y="2457323"/>
                  <a:pt x="2281682" y="2300351"/>
                  <a:pt x="1997583" y="2084959"/>
                </a:cubicBezTo>
                <a:cubicBezTo>
                  <a:pt x="1792859" y="1929638"/>
                  <a:pt x="1582547" y="1745615"/>
                  <a:pt x="1374267" y="1545717"/>
                </a:cubicBezTo>
                <a:lnTo>
                  <a:pt x="1380871" y="1538859"/>
                </a:lnTo>
                <a:lnTo>
                  <a:pt x="1374267" y="1545717"/>
                </a:lnTo>
                <a:cubicBezTo>
                  <a:pt x="1128141" y="1311148"/>
                  <a:pt x="880999" y="1055243"/>
                  <a:pt x="663448" y="809498"/>
                </a:cubicBezTo>
                <a:cubicBezTo>
                  <a:pt x="418592" y="532892"/>
                  <a:pt x="210566" y="274955"/>
                  <a:pt x="65659" y="93980"/>
                </a:cubicBezTo>
                <a:cubicBezTo>
                  <a:pt x="53340" y="78613"/>
                  <a:pt x="41529" y="63881"/>
                  <a:pt x="30226" y="49657"/>
                </a:cubicBezTo>
                <a:cubicBezTo>
                  <a:pt x="19812" y="36576"/>
                  <a:pt x="9779" y="24003"/>
                  <a:pt x="0" y="1193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7"/>
          <p:cNvSpPr/>
          <p:nvPr/>
        </p:nvSpPr>
        <p:spPr>
          <a:xfrm>
            <a:off x="54972" y="4450696"/>
            <a:ext cx="18226945" cy="4429221"/>
          </a:xfrm>
          <a:custGeom>
            <a:rect b="b" l="l" r="r" t="t"/>
            <a:pathLst>
              <a:path extrusionOk="0" h="5905627" w="24302593">
                <a:moveTo>
                  <a:pt x="14732" y="0"/>
                </a:moveTo>
                <a:cubicBezTo>
                  <a:pt x="79502" y="77851"/>
                  <a:pt x="162306" y="181610"/>
                  <a:pt x="259080" y="302768"/>
                </a:cubicBezTo>
                <a:cubicBezTo>
                  <a:pt x="395224" y="473329"/>
                  <a:pt x="558927" y="678561"/>
                  <a:pt x="739394" y="895350"/>
                </a:cubicBezTo>
                <a:cubicBezTo>
                  <a:pt x="1351153" y="1630426"/>
                  <a:pt x="2149983" y="2492756"/>
                  <a:pt x="2707640" y="2592197"/>
                </a:cubicBezTo>
                <a:cubicBezTo>
                  <a:pt x="3379470" y="2711958"/>
                  <a:pt x="4075684" y="2508631"/>
                  <a:pt x="4690618" y="2266442"/>
                </a:cubicBezTo>
                <a:cubicBezTo>
                  <a:pt x="4792726" y="2226183"/>
                  <a:pt x="4894707" y="2184654"/>
                  <a:pt x="4996815" y="2143125"/>
                </a:cubicBezTo>
                <a:cubicBezTo>
                  <a:pt x="5099304" y="2101342"/>
                  <a:pt x="5202047" y="2059432"/>
                  <a:pt x="5305425" y="2018792"/>
                </a:cubicBezTo>
                <a:cubicBezTo>
                  <a:pt x="5719191" y="1855851"/>
                  <a:pt x="6143117" y="1711452"/>
                  <a:pt x="6602984" y="1666113"/>
                </a:cubicBezTo>
                <a:cubicBezTo>
                  <a:pt x="7290816" y="1598295"/>
                  <a:pt x="8101711" y="1836166"/>
                  <a:pt x="8303514" y="2346579"/>
                </a:cubicBezTo>
                <a:lnTo>
                  <a:pt x="8294624" y="2350135"/>
                </a:lnTo>
                <a:lnTo>
                  <a:pt x="8303514" y="2346579"/>
                </a:lnTo>
                <a:cubicBezTo>
                  <a:pt x="8390509" y="2566416"/>
                  <a:pt x="8353171" y="2799207"/>
                  <a:pt x="8316722" y="3028061"/>
                </a:cubicBezTo>
                <a:cubicBezTo>
                  <a:pt x="8280273" y="3256661"/>
                  <a:pt x="8244713" y="3481451"/>
                  <a:pt x="8328025" y="3691763"/>
                </a:cubicBezTo>
                <a:cubicBezTo>
                  <a:pt x="8334629" y="3708400"/>
                  <a:pt x="8341868" y="3724910"/>
                  <a:pt x="8349996" y="3741420"/>
                </a:cubicBezTo>
                <a:cubicBezTo>
                  <a:pt x="8621141" y="4290441"/>
                  <a:pt x="9631680" y="4402582"/>
                  <a:pt x="10358882" y="4184777"/>
                </a:cubicBezTo>
                <a:lnTo>
                  <a:pt x="10361676" y="4193921"/>
                </a:lnTo>
                <a:lnTo>
                  <a:pt x="10358882" y="4184777"/>
                </a:lnTo>
                <a:cubicBezTo>
                  <a:pt x="10745724" y="4068953"/>
                  <a:pt x="11091418" y="3891661"/>
                  <a:pt x="11438382" y="3713607"/>
                </a:cubicBezTo>
                <a:cubicBezTo>
                  <a:pt x="11742166" y="3557778"/>
                  <a:pt x="12046966" y="3401441"/>
                  <a:pt x="12380215" y="3286379"/>
                </a:cubicBezTo>
                <a:lnTo>
                  <a:pt x="12383263" y="3295396"/>
                </a:lnTo>
                <a:lnTo>
                  <a:pt x="12380215" y="3286379"/>
                </a:lnTo>
                <a:cubicBezTo>
                  <a:pt x="13092811" y="3040126"/>
                  <a:pt x="14101572" y="3060827"/>
                  <a:pt x="14489049" y="3583813"/>
                </a:cubicBezTo>
                <a:cubicBezTo>
                  <a:pt x="14648561" y="3799205"/>
                  <a:pt x="14664817" y="4047744"/>
                  <a:pt x="14681201" y="4295013"/>
                </a:cubicBezTo>
                <a:cubicBezTo>
                  <a:pt x="14693138" y="4474083"/>
                  <a:pt x="14704949" y="4652518"/>
                  <a:pt x="14769719" y="4820158"/>
                </a:cubicBezTo>
                <a:cubicBezTo>
                  <a:pt x="14964918" y="5326126"/>
                  <a:pt x="15626969" y="5665216"/>
                  <a:pt x="16310484" y="5780532"/>
                </a:cubicBezTo>
                <a:cubicBezTo>
                  <a:pt x="16937990" y="5886450"/>
                  <a:pt x="17588611" y="5839206"/>
                  <a:pt x="18232120" y="5792470"/>
                </a:cubicBezTo>
                <a:cubicBezTo>
                  <a:pt x="18288889" y="5788406"/>
                  <a:pt x="18345659" y="5784215"/>
                  <a:pt x="18402301" y="5780278"/>
                </a:cubicBezTo>
                <a:cubicBezTo>
                  <a:pt x="20363434" y="5641594"/>
                  <a:pt x="22341460" y="5641086"/>
                  <a:pt x="24302593" y="5779008"/>
                </a:cubicBezTo>
                <a:lnTo>
                  <a:pt x="24301196" y="5798058"/>
                </a:lnTo>
                <a:cubicBezTo>
                  <a:pt x="22340952" y="5660263"/>
                  <a:pt x="20363815" y="5660644"/>
                  <a:pt x="18403570" y="5799328"/>
                </a:cubicBezTo>
                <a:lnTo>
                  <a:pt x="18402935" y="5789803"/>
                </a:lnTo>
                <a:lnTo>
                  <a:pt x="18403570" y="5799328"/>
                </a:lnTo>
                <a:cubicBezTo>
                  <a:pt x="18346929" y="5803392"/>
                  <a:pt x="18290159" y="5807456"/>
                  <a:pt x="18233390" y="5811520"/>
                </a:cubicBezTo>
                <a:cubicBezTo>
                  <a:pt x="17590389" y="5858256"/>
                  <a:pt x="16937356" y="5905627"/>
                  <a:pt x="16307182" y="5799328"/>
                </a:cubicBezTo>
                <a:lnTo>
                  <a:pt x="16308706" y="5789930"/>
                </a:lnTo>
                <a:lnTo>
                  <a:pt x="16307182" y="5799328"/>
                </a:lnTo>
                <a:cubicBezTo>
                  <a:pt x="15622016" y="5683631"/>
                  <a:pt x="14950821" y="5342890"/>
                  <a:pt x="14751812" y="4827016"/>
                </a:cubicBezTo>
                <a:lnTo>
                  <a:pt x="14760703" y="4823587"/>
                </a:lnTo>
                <a:lnTo>
                  <a:pt x="14751812" y="4827016"/>
                </a:lnTo>
                <a:cubicBezTo>
                  <a:pt x="14685899" y="4656201"/>
                  <a:pt x="14673961" y="4474845"/>
                  <a:pt x="14662023" y="4296283"/>
                </a:cubicBezTo>
                <a:cubicBezTo>
                  <a:pt x="14645513" y="4048252"/>
                  <a:pt x="14629258" y="3805428"/>
                  <a:pt x="14473556" y="3595243"/>
                </a:cubicBezTo>
                <a:lnTo>
                  <a:pt x="14481176" y="3589528"/>
                </a:lnTo>
                <a:lnTo>
                  <a:pt x="14473556" y="3595243"/>
                </a:lnTo>
                <a:cubicBezTo>
                  <a:pt x="14094207" y="3083179"/>
                  <a:pt x="13097637" y="3058668"/>
                  <a:pt x="12386310" y="3304413"/>
                </a:cubicBezTo>
                <a:cubicBezTo>
                  <a:pt x="12054586" y="3419094"/>
                  <a:pt x="11750929" y="3574796"/>
                  <a:pt x="11446891" y="3730625"/>
                </a:cubicBezTo>
                <a:cubicBezTo>
                  <a:pt x="11100181" y="3908425"/>
                  <a:pt x="10752836" y="4086606"/>
                  <a:pt x="10364089" y="4203065"/>
                </a:cubicBezTo>
                <a:cubicBezTo>
                  <a:pt x="9636252" y="4421124"/>
                  <a:pt x="8610727" y="4313174"/>
                  <a:pt x="8332724" y="3749929"/>
                </a:cubicBezTo>
                <a:lnTo>
                  <a:pt x="8341233" y="3745738"/>
                </a:lnTo>
                <a:lnTo>
                  <a:pt x="8332724" y="3749929"/>
                </a:lnTo>
                <a:cubicBezTo>
                  <a:pt x="8324342" y="3733038"/>
                  <a:pt x="8316849" y="3716020"/>
                  <a:pt x="8310118" y="3698875"/>
                </a:cubicBezTo>
                <a:cubicBezTo>
                  <a:pt x="8224647" y="3482848"/>
                  <a:pt x="8261477" y="3252724"/>
                  <a:pt x="8297799" y="3025140"/>
                </a:cubicBezTo>
                <a:cubicBezTo>
                  <a:pt x="8334375" y="2795270"/>
                  <a:pt x="8370443" y="2567813"/>
                  <a:pt x="8285607" y="2353564"/>
                </a:cubicBezTo>
                <a:cubicBezTo>
                  <a:pt x="8089011" y="1856105"/>
                  <a:pt x="7291070" y="1617345"/>
                  <a:pt x="6604635" y="1685036"/>
                </a:cubicBezTo>
                <a:lnTo>
                  <a:pt x="6603746" y="1675511"/>
                </a:lnTo>
                <a:lnTo>
                  <a:pt x="6604635" y="1685036"/>
                </a:lnTo>
                <a:cubicBezTo>
                  <a:pt x="6147562" y="1730121"/>
                  <a:pt x="5725541" y="1873758"/>
                  <a:pt x="5312283" y="2036445"/>
                </a:cubicBezTo>
                <a:cubicBezTo>
                  <a:pt x="5209032" y="2077085"/>
                  <a:pt x="5106416" y="2118995"/>
                  <a:pt x="5003800" y="2160778"/>
                </a:cubicBezTo>
                <a:cubicBezTo>
                  <a:pt x="4901692" y="2202434"/>
                  <a:pt x="4799584" y="2243963"/>
                  <a:pt x="4697349" y="2284222"/>
                </a:cubicBezTo>
                <a:lnTo>
                  <a:pt x="4693920" y="2275332"/>
                </a:lnTo>
                <a:lnTo>
                  <a:pt x="4697349" y="2284222"/>
                </a:lnTo>
                <a:cubicBezTo>
                  <a:pt x="4081907" y="2526665"/>
                  <a:pt x="3381375" y="2731770"/>
                  <a:pt x="2703957" y="2610993"/>
                </a:cubicBezTo>
                <a:lnTo>
                  <a:pt x="2705608" y="2601595"/>
                </a:lnTo>
                <a:lnTo>
                  <a:pt x="2703957" y="2610993"/>
                </a:lnTo>
                <a:cubicBezTo>
                  <a:pt x="2137791" y="2510028"/>
                  <a:pt x="1334135" y="1640205"/>
                  <a:pt x="724408" y="907669"/>
                </a:cubicBezTo>
                <a:cubicBezTo>
                  <a:pt x="544195" y="690626"/>
                  <a:pt x="380238" y="485267"/>
                  <a:pt x="244094" y="314706"/>
                </a:cubicBezTo>
                <a:cubicBezTo>
                  <a:pt x="147320" y="193421"/>
                  <a:pt x="64770" y="89916"/>
                  <a:pt x="0" y="1219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7"/>
          <p:cNvSpPr/>
          <p:nvPr/>
        </p:nvSpPr>
        <p:spPr>
          <a:xfrm>
            <a:off x="1185112" y="1335225"/>
            <a:ext cx="14930533" cy="7017734"/>
          </a:xfrm>
          <a:custGeom>
            <a:rect b="b" l="l" r="r" t="t"/>
            <a:pathLst>
              <a:path extrusionOk="0" h="9356979" w="19907377">
                <a:moveTo>
                  <a:pt x="0" y="331089"/>
                </a:moveTo>
                <a:cubicBezTo>
                  <a:pt x="0" y="148209"/>
                  <a:pt x="148209" y="0"/>
                  <a:pt x="331089" y="0"/>
                </a:cubicBezTo>
                <a:lnTo>
                  <a:pt x="19576287" y="0"/>
                </a:lnTo>
                <a:cubicBezTo>
                  <a:pt x="19759168" y="0"/>
                  <a:pt x="19907377" y="148209"/>
                  <a:pt x="19907377" y="331089"/>
                </a:cubicBezTo>
                <a:lnTo>
                  <a:pt x="19907377" y="9025890"/>
                </a:lnTo>
                <a:cubicBezTo>
                  <a:pt x="19907377" y="9208770"/>
                  <a:pt x="19759168" y="9356979"/>
                  <a:pt x="19576287" y="9356979"/>
                </a:cubicBezTo>
                <a:lnTo>
                  <a:pt x="331089" y="9356979"/>
                </a:lnTo>
                <a:cubicBezTo>
                  <a:pt x="148209" y="9356979"/>
                  <a:pt x="0" y="9208770"/>
                  <a:pt x="0" y="902589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7"/>
          <p:cNvSpPr/>
          <p:nvPr/>
        </p:nvSpPr>
        <p:spPr>
          <a:xfrm>
            <a:off x="141498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466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"/>
          <p:cNvSpPr/>
          <p:nvPr/>
        </p:nvSpPr>
        <p:spPr>
          <a:xfrm>
            <a:off x="178074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FB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"/>
          <p:cNvSpPr/>
          <p:nvPr/>
        </p:nvSpPr>
        <p:spPr>
          <a:xfrm>
            <a:off x="214650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1CC5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7"/>
          <p:cNvSpPr txBox="1"/>
          <p:nvPr/>
        </p:nvSpPr>
        <p:spPr>
          <a:xfrm>
            <a:off x="1891442" y="1995625"/>
            <a:ext cx="9913072" cy="791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32" u="none" cap="none" strike="noStrike">
                <a:solidFill>
                  <a:srgbClr val="B9D4B4"/>
                </a:solidFill>
                <a:latin typeface="Roboto"/>
                <a:ea typeface="Roboto"/>
                <a:cs typeface="Roboto"/>
                <a:sym typeface="Roboto"/>
              </a:rPr>
              <a:t>CÁCH THỨC HOẠT ĐỘNG</a:t>
            </a:r>
            <a:endParaRPr/>
          </a:p>
        </p:txBody>
      </p:sp>
      <p:sp>
        <p:nvSpPr>
          <p:cNvPr id="458" name="Google Shape;458;p7"/>
          <p:cNvSpPr txBox="1"/>
          <p:nvPr/>
        </p:nvSpPr>
        <p:spPr>
          <a:xfrm>
            <a:off x="1891442" y="3068314"/>
            <a:ext cx="132420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3216" lvl="1" marL="666435" marR="0" rtl="0" algn="l">
              <a:lnSpc>
                <a:spcPct val="14802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86"/>
              <a:buFont typeface="Arial"/>
              <a:buChar char="•"/>
            </a:pPr>
            <a:r>
              <a:rPr b="0" i="0" lang="en-US" sz="3086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Bắt gói tin mạng</a:t>
            </a:r>
            <a:endParaRPr/>
          </a:p>
          <a:p>
            <a:pPr indent="-333216" lvl="1" marL="666435" marR="0" rtl="0" algn="l">
              <a:lnSpc>
                <a:spcPct val="14802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86"/>
              <a:buFont typeface="Arial"/>
              <a:buChar char="•"/>
            </a:pPr>
            <a:r>
              <a:rPr b="0" i="0" lang="en-US" sz="3086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Xử </a:t>
            </a:r>
            <a:r>
              <a:rPr lang="en-US" sz="3086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lý</a:t>
            </a:r>
            <a:r>
              <a:rPr b="0" i="0" lang="en-US" sz="3086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và lưu trữ dữ liệu</a:t>
            </a:r>
            <a:endParaRPr/>
          </a:p>
          <a:p>
            <a:pPr indent="-333216" lvl="1" marL="666435" marR="0" rtl="0" algn="l">
              <a:lnSpc>
                <a:spcPct val="14802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86"/>
              <a:buFont typeface="Arial"/>
              <a:buChar char="•"/>
            </a:pPr>
            <a:r>
              <a:rPr b="0" i="0" lang="en-US" sz="3086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Phân tích gói tin</a:t>
            </a:r>
            <a:endParaRPr/>
          </a:p>
          <a:p>
            <a:pPr indent="-333216" lvl="1" marL="666435" marR="0" rtl="0" algn="l">
              <a:lnSpc>
                <a:spcPct val="14802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86"/>
              <a:buFont typeface="Arial"/>
              <a:buChar char="•"/>
            </a:pPr>
            <a:r>
              <a:rPr b="0" i="0" lang="en-US" sz="3086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Phân tích hành vi đáng ngờ</a:t>
            </a:r>
            <a:endParaRPr/>
          </a:p>
          <a:p>
            <a:pPr indent="-333216" lvl="1" marL="666435" marR="0" rtl="0" algn="l">
              <a:lnSpc>
                <a:spcPct val="14802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86"/>
              <a:buFont typeface="Arial"/>
              <a:buChar char="•"/>
            </a:pPr>
            <a:r>
              <a:rPr b="0" i="0" lang="en-US" sz="3086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Tương tác và quản lý</a:t>
            </a:r>
            <a:endParaRPr/>
          </a:p>
          <a:p>
            <a:pPr indent="-333216" lvl="1" marL="666435" marR="0" rtl="0" algn="l">
              <a:lnSpc>
                <a:spcPct val="14802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86"/>
              <a:buFont typeface="Arial"/>
              <a:buChar char="•"/>
            </a:pPr>
            <a:r>
              <a:rPr b="0" i="0" lang="en-US" sz="3086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Tích hợp công cụ phân tích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242F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"/>
          <p:cNvSpPr/>
          <p:nvPr/>
        </p:nvSpPr>
        <p:spPr>
          <a:xfrm rot="5400000">
            <a:off x="-694415" y="9178846"/>
            <a:ext cx="1697451" cy="172498"/>
          </a:xfrm>
          <a:custGeom>
            <a:rect b="b" l="l" r="r" t="t"/>
            <a:pathLst>
              <a:path extrusionOk="0" h="229997" w="2263267">
                <a:moveTo>
                  <a:pt x="1617091" y="192151"/>
                </a:moveTo>
                <a:cubicBezTo>
                  <a:pt x="1621536" y="192024"/>
                  <a:pt x="1625981" y="193929"/>
                  <a:pt x="1629029" y="197358"/>
                </a:cubicBezTo>
                <a:cubicBezTo>
                  <a:pt x="1632077" y="200787"/>
                  <a:pt x="1633982" y="205232"/>
                  <a:pt x="1633982" y="210058"/>
                </a:cubicBezTo>
                <a:cubicBezTo>
                  <a:pt x="1633982" y="214884"/>
                  <a:pt x="1632204" y="219583"/>
                  <a:pt x="1629029" y="223012"/>
                </a:cubicBezTo>
                <a:cubicBezTo>
                  <a:pt x="1625854" y="226441"/>
                  <a:pt x="1621536" y="228346"/>
                  <a:pt x="1617091" y="228219"/>
                </a:cubicBezTo>
                <a:cubicBezTo>
                  <a:pt x="1612646" y="228346"/>
                  <a:pt x="1608201" y="226441"/>
                  <a:pt x="1605153" y="223012"/>
                </a:cubicBezTo>
                <a:cubicBezTo>
                  <a:pt x="1602105" y="219583"/>
                  <a:pt x="1600200" y="214884"/>
                  <a:pt x="1600200" y="210058"/>
                </a:cubicBezTo>
                <a:cubicBezTo>
                  <a:pt x="1600073" y="205232"/>
                  <a:pt x="1601851" y="200660"/>
                  <a:pt x="1605153" y="197358"/>
                </a:cubicBezTo>
                <a:cubicBezTo>
                  <a:pt x="1608455" y="194056"/>
                  <a:pt x="1612646" y="192024"/>
                  <a:pt x="1617091" y="192151"/>
                </a:cubicBezTo>
                <a:close/>
                <a:moveTo>
                  <a:pt x="1926336" y="81280"/>
                </a:moveTo>
                <a:cubicBezTo>
                  <a:pt x="1910715" y="81153"/>
                  <a:pt x="1895729" y="88011"/>
                  <a:pt x="1885061" y="100203"/>
                </a:cubicBezTo>
                <a:cubicBezTo>
                  <a:pt x="1873758" y="112141"/>
                  <a:pt x="1867408" y="128524"/>
                  <a:pt x="1867662" y="145542"/>
                </a:cubicBezTo>
                <a:cubicBezTo>
                  <a:pt x="1867662" y="156845"/>
                  <a:pt x="1870329" y="167894"/>
                  <a:pt x="1875663" y="177673"/>
                </a:cubicBezTo>
                <a:cubicBezTo>
                  <a:pt x="1880616" y="187325"/>
                  <a:pt x="1887982" y="195453"/>
                  <a:pt x="1896999" y="200787"/>
                </a:cubicBezTo>
                <a:cubicBezTo>
                  <a:pt x="1906016" y="206121"/>
                  <a:pt x="1916049" y="208788"/>
                  <a:pt x="1926336" y="208788"/>
                </a:cubicBezTo>
                <a:cubicBezTo>
                  <a:pt x="1936623" y="208788"/>
                  <a:pt x="1946656" y="206121"/>
                  <a:pt x="1955673" y="200787"/>
                </a:cubicBezTo>
                <a:cubicBezTo>
                  <a:pt x="1964563" y="195199"/>
                  <a:pt x="1971929" y="187198"/>
                  <a:pt x="1977009" y="177673"/>
                </a:cubicBezTo>
                <a:cubicBezTo>
                  <a:pt x="1982216" y="167894"/>
                  <a:pt x="1984883" y="156718"/>
                  <a:pt x="1984756" y="145542"/>
                </a:cubicBezTo>
                <a:cubicBezTo>
                  <a:pt x="1985010" y="128524"/>
                  <a:pt x="1978787" y="112141"/>
                  <a:pt x="1967357" y="100203"/>
                </a:cubicBezTo>
                <a:cubicBezTo>
                  <a:pt x="1956816" y="87884"/>
                  <a:pt x="1941957" y="81026"/>
                  <a:pt x="1926336" y="81280"/>
                </a:cubicBezTo>
                <a:close/>
                <a:moveTo>
                  <a:pt x="307086" y="81026"/>
                </a:moveTo>
                <a:cubicBezTo>
                  <a:pt x="296672" y="80899"/>
                  <a:pt x="286512" y="83820"/>
                  <a:pt x="277622" y="89535"/>
                </a:cubicBezTo>
                <a:cubicBezTo>
                  <a:pt x="268605" y="95123"/>
                  <a:pt x="261112" y="103251"/>
                  <a:pt x="256032" y="112903"/>
                </a:cubicBezTo>
                <a:cubicBezTo>
                  <a:pt x="250698" y="122682"/>
                  <a:pt x="247904" y="133731"/>
                  <a:pt x="247777" y="145034"/>
                </a:cubicBezTo>
                <a:cubicBezTo>
                  <a:pt x="247904" y="156337"/>
                  <a:pt x="250698" y="167386"/>
                  <a:pt x="256032" y="177165"/>
                </a:cubicBezTo>
                <a:cubicBezTo>
                  <a:pt x="261112" y="186944"/>
                  <a:pt x="268732" y="195199"/>
                  <a:pt x="277876" y="200787"/>
                </a:cubicBezTo>
                <a:cubicBezTo>
                  <a:pt x="286766" y="206502"/>
                  <a:pt x="296799" y="209550"/>
                  <a:pt x="307213" y="209550"/>
                </a:cubicBezTo>
                <a:cubicBezTo>
                  <a:pt x="317627" y="209550"/>
                  <a:pt x="327914" y="206502"/>
                  <a:pt x="336931" y="201041"/>
                </a:cubicBezTo>
                <a:cubicBezTo>
                  <a:pt x="345948" y="195580"/>
                  <a:pt x="353568" y="187706"/>
                  <a:pt x="358775" y="178181"/>
                </a:cubicBezTo>
                <a:cubicBezTo>
                  <a:pt x="363982" y="168275"/>
                  <a:pt x="366649" y="156972"/>
                  <a:pt x="366522" y="145542"/>
                </a:cubicBezTo>
                <a:cubicBezTo>
                  <a:pt x="366903" y="128397"/>
                  <a:pt x="360680" y="111760"/>
                  <a:pt x="349377" y="99441"/>
                </a:cubicBezTo>
                <a:cubicBezTo>
                  <a:pt x="338582" y="87630"/>
                  <a:pt x="323723" y="81026"/>
                  <a:pt x="308102" y="81026"/>
                </a:cubicBezTo>
                <a:close/>
                <a:moveTo>
                  <a:pt x="499110" y="80772"/>
                </a:moveTo>
                <a:cubicBezTo>
                  <a:pt x="485140" y="80518"/>
                  <a:pt x="471678" y="85979"/>
                  <a:pt x="461391" y="96012"/>
                </a:cubicBezTo>
                <a:cubicBezTo>
                  <a:pt x="452755" y="105029"/>
                  <a:pt x="446659" y="116332"/>
                  <a:pt x="443865" y="128905"/>
                </a:cubicBezTo>
                <a:lnTo>
                  <a:pt x="555371" y="128905"/>
                </a:lnTo>
                <a:cubicBezTo>
                  <a:pt x="553466" y="119380"/>
                  <a:pt x="549656" y="110490"/>
                  <a:pt x="544068" y="102743"/>
                </a:cubicBezTo>
                <a:cubicBezTo>
                  <a:pt x="538861" y="95885"/>
                  <a:pt x="532257" y="90424"/>
                  <a:pt x="524637" y="86741"/>
                </a:cubicBezTo>
                <a:cubicBezTo>
                  <a:pt x="516636" y="82804"/>
                  <a:pt x="507873" y="80772"/>
                  <a:pt x="499110" y="80772"/>
                </a:cubicBezTo>
                <a:close/>
                <a:moveTo>
                  <a:pt x="1476883" y="80264"/>
                </a:moveTo>
                <a:cubicBezTo>
                  <a:pt x="1466469" y="80137"/>
                  <a:pt x="1456309" y="83058"/>
                  <a:pt x="1447419" y="88773"/>
                </a:cubicBezTo>
                <a:cubicBezTo>
                  <a:pt x="1438402" y="94361"/>
                  <a:pt x="1430909" y="102489"/>
                  <a:pt x="1425829" y="112141"/>
                </a:cubicBezTo>
                <a:cubicBezTo>
                  <a:pt x="1420495" y="121920"/>
                  <a:pt x="1417701" y="132969"/>
                  <a:pt x="1417574" y="144272"/>
                </a:cubicBezTo>
                <a:cubicBezTo>
                  <a:pt x="1417701" y="155575"/>
                  <a:pt x="1420495" y="166624"/>
                  <a:pt x="1425829" y="176403"/>
                </a:cubicBezTo>
                <a:cubicBezTo>
                  <a:pt x="1430909" y="186182"/>
                  <a:pt x="1438529" y="194437"/>
                  <a:pt x="1447673" y="200025"/>
                </a:cubicBezTo>
                <a:cubicBezTo>
                  <a:pt x="1456563" y="205740"/>
                  <a:pt x="1466596" y="208788"/>
                  <a:pt x="1477010" y="208788"/>
                </a:cubicBezTo>
                <a:cubicBezTo>
                  <a:pt x="1487424" y="208788"/>
                  <a:pt x="1497711" y="205740"/>
                  <a:pt x="1506728" y="200279"/>
                </a:cubicBezTo>
                <a:cubicBezTo>
                  <a:pt x="1515745" y="194818"/>
                  <a:pt x="1523365" y="186944"/>
                  <a:pt x="1528572" y="177419"/>
                </a:cubicBezTo>
                <a:cubicBezTo>
                  <a:pt x="1533779" y="167513"/>
                  <a:pt x="1536446" y="156210"/>
                  <a:pt x="1536319" y="144780"/>
                </a:cubicBezTo>
                <a:cubicBezTo>
                  <a:pt x="1536700" y="127635"/>
                  <a:pt x="1530477" y="110998"/>
                  <a:pt x="1519174" y="98679"/>
                </a:cubicBezTo>
                <a:cubicBezTo>
                  <a:pt x="1507998" y="86868"/>
                  <a:pt x="1492758" y="80518"/>
                  <a:pt x="1477010" y="81026"/>
                </a:cubicBezTo>
                <a:close/>
                <a:moveTo>
                  <a:pt x="1058291" y="81026"/>
                </a:moveTo>
                <a:cubicBezTo>
                  <a:pt x="1047877" y="80899"/>
                  <a:pt x="1037590" y="83820"/>
                  <a:pt x="1028573" y="89535"/>
                </a:cubicBezTo>
                <a:cubicBezTo>
                  <a:pt x="1019556" y="95250"/>
                  <a:pt x="1012063" y="103251"/>
                  <a:pt x="1006983" y="112903"/>
                </a:cubicBezTo>
                <a:cubicBezTo>
                  <a:pt x="1001776" y="122682"/>
                  <a:pt x="998982" y="133731"/>
                  <a:pt x="998982" y="145034"/>
                </a:cubicBezTo>
                <a:cubicBezTo>
                  <a:pt x="998982" y="156337"/>
                  <a:pt x="1001649" y="167386"/>
                  <a:pt x="1006983" y="177165"/>
                </a:cubicBezTo>
                <a:cubicBezTo>
                  <a:pt x="1012317" y="186944"/>
                  <a:pt x="1019683" y="195199"/>
                  <a:pt x="1028827" y="200787"/>
                </a:cubicBezTo>
                <a:cubicBezTo>
                  <a:pt x="1037717" y="206502"/>
                  <a:pt x="1047750" y="209550"/>
                  <a:pt x="1058164" y="209550"/>
                </a:cubicBezTo>
                <a:cubicBezTo>
                  <a:pt x="1068705" y="209423"/>
                  <a:pt x="1078992" y="206502"/>
                  <a:pt x="1088136" y="201041"/>
                </a:cubicBezTo>
                <a:cubicBezTo>
                  <a:pt x="1097280" y="195580"/>
                  <a:pt x="1104646" y="187706"/>
                  <a:pt x="1109726" y="178181"/>
                </a:cubicBezTo>
                <a:cubicBezTo>
                  <a:pt x="1114933" y="168275"/>
                  <a:pt x="1117600" y="156972"/>
                  <a:pt x="1117473" y="145542"/>
                </a:cubicBezTo>
                <a:cubicBezTo>
                  <a:pt x="1117854" y="128397"/>
                  <a:pt x="1111631" y="111760"/>
                  <a:pt x="1100328" y="99441"/>
                </a:cubicBezTo>
                <a:cubicBezTo>
                  <a:pt x="1089025" y="87376"/>
                  <a:pt x="1073404" y="81026"/>
                  <a:pt x="1057402" y="81788"/>
                </a:cubicBezTo>
                <a:close/>
                <a:moveTo>
                  <a:pt x="176530" y="65405"/>
                </a:moveTo>
                <a:lnTo>
                  <a:pt x="196469" y="65405"/>
                </a:lnTo>
                <a:lnTo>
                  <a:pt x="196469" y="224282"/>
                </a:lnTo>
                <a:lnTo>
                  <a:pt x="177292" y="224282"/>
                </a:lnTo>
                <a:close/>
                <a:moveTo>
                  <a:pt x="1345311" y="223520"/>
                </a:moveTo>
                <a:lnTo>
                  <a:pt x="1364488" y="223520"/>
                </a:lnTo>
                <a:lnTo>
                  <a:pt x="1345311" y="223520"/>
                </a:lnTo>
                <a:close/>
                <a:moveTo>
                  <a:pt x="497840" y="61849"/>
                </a:moveTo>
                <a:cubicBezTo>
                  <a:pt x="521589" y="60960"/>
                  <a:pt x="544322" y="72390"/>
                  <a:pt x="558800" y="92456"/>
                </a:cubicBezTo>
                <a:cubicBezTo>
                  <a:pt x="569976" y="107950"/>
                  <a:pt x="575945" y="127127"/>
                  <a:pt x="575437" y="146812"/>
                </a:cubicBezTo>
                <a:lnTo>
                  <a:pt x="440817" y="146812"/>
                </a:lnTo>
                <a:cubicBezTo>
                  <a:pt x="440563" y="163703"/>
                  <a:pt x="446532" y="179959"/>
                  <a:pt x="457454" y="192151"/>
                </a:cubicBezTo>
                <a:cubicBezTo>
                  <a:pt x="467741" y="203962"/>
                  <a:pt x="482219" y="210439"/>
                  <a:pt x="497332" y="210058"/>
                </a:cubicBezTo>
                <a:cubicBezTo>
                  <a:pt x="504825" y="210058"/>
                  <a:pt x="512318" y="208534"/>
                  <a:pt x="519303" y="205867"/>
                </a:cubicBezTo>
                <a:cubicBezTo>
                  <a:pt x="526034" y="203200"/>
                  <a:pt x="532257" y="199390"/>
                  <a:pt x="537845" y="194691"/>
                </a:cubicBezTo>
                <a:cubicBezTo>
                  <a:pt x="544322" y="187833"/>
                  <a:pt x="549910" y="180086"/>
                  <a:pt x="554228" y="171577"/>
                </a:cubicBezTo>
                <a:lnTo>
                  <a:pt x="570357" y="180848"/>
                </a:lnTo>
                <a:cubicBezTo>
                  <a:pt x="565658" y="190881"/>
                  <a:pt x="559435" y="199898"/>
                  <a:pt x="551815" y="207518"/>
                </a:cubicBezTo>
                <a:cubicBezTo>
                  <a:pt x="544957" y="214249"/>
                  <a:pt x="537083" y="219583"/>
                  <a:pt x="528447" y="223266"/>
                </a:cubicBezTo>
                <a:cubicBezTo>
                  <a:pt x="518922" y="226949"/>
                  <a:pt x="509016" y="228727"/>
                  <a:pt x="498983" y="228473"/>
                </a:cubicBezTo>
                <a:cubicBezTo>
                  <a:pt x="477393" y="229997"/>
                  <a:pt x="456184" y="220853"/>
                  <a:pt x="441833" y="203581"/>
                </a:cubicBezTo>
                <a:cubicBezTo>
                  <a:pt x="428498" y="187833"/>
                  <a:pt x="421132" y="167259"/>
                  <a:pt x="421259" y="146050"/>
                </a:cubicBezTo>
                <a:cubicBezTo>
                  <a:pt x="421132" y="126492"/>
                  <a:pt x="427228" y="107569"/>
                  <a:pt x="438658" y="92202"/>
                </a:cubicBezTo>
                <a:cubicBezTo>
                  <a:pt x="452501" y="72390"/>
                  <a:pt x="474726" y="61087"/>
                  <a:pt x="497967" y="62103"/>
                </a:cubicBezTo>
                <a:close/>
                <a:moveTo>
                  <a:pt x="1926590" y="61595"/>
                </a:moveTo>
                <a:cubicBezTo>
                  <a:pt x="1948434" y="60960"/>
                  <a:pt x="1969262" y="70612"/>
                  <a:pt x="1983740" y="88011"/>
                </a:cubicBezTo>
                <a:cubicBezTo>
                  <a:pt x="1997329" y="103632"/>
                  <a:pt x="2004695" y="124206"/>
                  <a:pt x="2004314" y="145542"/>
                </a:cubicBezTo>
                <a:cubicBezTo>
                  <a:pt x="2004568" y="167132"/>
                  <a:pt x="1996694" y="188087"/>
                  <a:pt x="1982470" y="203581"/>
                </a:cubicBezTo>
                <a:cubicBezTo>
                  <a:pt x="1968119" y="220091"/>
                  <a:pt x="1947672" y="229235"/>
                  <a:pt x="1926463" y="228473"/>
                </a:cubicBezTo>
                <a:cubicBezTo>
                  <a:pt x="1905254" y="229235"/>
                  <a:pt x="1884680" y="220218"/>
                  <a:pt x="1870202" y="203581"/>
                </a:cubicBezTo>
                <a:cubicBezTo>
                  <a:pt x="1855978" y="188087"/>
                  <a:pt x="1848231" y="167132"/>
                  <a:pt x="1848358" y="145542"/>
                </a:cubicBezTo>
                <a:cubicBezTo>
                  <a:pt x="1848104" y="124333"/>
                  <a:pt x="1855470" y="103886"/>
                  <a:pt x="1868932" y="88265"/>
                </a:cubicBezTo>
                <a:cubicBezTo>
                  <a:pt x="1883410" y="70866"/>
                  <a:pt x="1904492" y="61087"/>
                  <a:pt x="1926336" y="61595"/>
                </a:cubicBezTo>
                <a:close/>
                <a:moveTo>
                  <a:pt x="1751076" y="61595"/>
                </a:moveTo>
                <a:cubicBezTo>
                  <a:pt x="1760728" y="61468"/>
                  <a:pt x="1770380" y="63119"/>
                  <a:pt x="1779651" y="66294"/>
                </a:cubicBezTo>
                <a:cubicBezTo>
                  <a:pt x="1788033" y="69088"/>
                  <a:pt x="1796034" y="73406"/>
                  <a:pt x="1803019" y="78994"/>
                </a:cubicBezTo>
                <a:cubicBezTo>
                  <a:pt x="1809369" y="84455"/>
                  <a:pt x="1814703" y="91059"/>
                  <a:pt x="1818767" y="98679"/>
                </a:cubicBezTo>
                <a:lnTo>
                  <a:pt x="1803527" y="108585"/>
                </a:lnTo>
                <a:cubicBezTo>
                  <a:pt x="1791081" y="90297"/>
                  <a:pt x="1770888" y="79883"/>
                  <a:pt x="1749679" y="80645"/>
                </a:cubicBezTo>
                <a:cubicBezTo>
                  <a:pt x="1732788" y="80137"/>
                  <a:pt x="1716405" y="86868"/>
                  <a:pt x="1704213" y="99314"/>
                </a:cubicBezTo>
                <a:cubicBezTo>
                  <a:pt x="1692529" y="111125"/>
                  <a:pt x="1685925" y="127508"/>
                  <a:pt x="1686179" y="144653"/>
                </a:cubicBezTo>
                <a:cubicBezTo>
                  <a:pt x="1686179" y="156083"/>
                  <a:pt x="1689100" y="167386"/>
                  <a:pt x="1694561" y="177292"/>
                </a:cubicBezTo>
                <a:cubicBezTo>
                  <a:pt x="1699895" y="187833"/>
                  <a:pt x="1708023" y="196469"/>
                  <a:pt x="1717929" y="202184"/>
                </a:cubicBezTo>
                <a:cubicBezTo>
                  <a:pt x="1727835" y="207899"/>
                  <a:pt x="1739011" y="210693"/>
                  <a:pt x="1750314" y="210693"/>
                </a:cubicBezTo>
                <a:cubicBezTo>
                  <a:pt x="1771396" y="211074"/>
                  <a:pt x="1791462" y="200660"/>
                  <a:pt x="1804162" y="182753"/>
                </a:cubicBezTo>
                <a:lnTo>
                  <a:pt x="1819402" y="193167"/>
                </a:lnTo>
                <a:cubicBezTo>
                  <a:pt x="1812163" y="204597"/>
                  <a:pt x="1802257" y="213868"/>
                  <a:pt x="1790573" y="219837"/>
                </a:cubicBezTo>
                <a:cubicBezTo>
                  <a:pt x="1777746" y="226314"/>
                  <a:pt x="1763522" y="229489"/>
                  <a:pt x="1749298" y="229362"/>
                </a:cubicBezTo>
                <a:cubicBezTo>
                  <a:pt x="1727454" y="229870"/>
                  <a:pt x="1706245" y="220853"/>
                  <a:pt x="1690751" y="204470"/>
                </a:cubicBezTo>
                <a:cubicBezTo>
                  <a:pt x="1675511" y="189484"/>
                  <a:pt x="1667002" y="168275"/>
                  <a:pt x="1667383" y="146177"/>
                </a:cubicBezTo>
                <a:cubicBezTo>
                  <a:pt x="1667383" y="131064"/>
                  <a:pt x="1671193" y="116332"/>
                  <a:pt x="1678432" y="103378"/>
                </a:cubicBezTo>
                <a:cubicBezTo>
                  <a:pt x="1685671" y="90424"/>
                  <a:pt x="1695958" y="79629"/>
                  <a:pt x="1708404" y="72517"/>
                </a:cubicBezTo>
                <a:cubicBezTo>
                  <a:pt x="1721485" y="65151"/>
                  <a:pt x="1736217" y="61341"/>
                  <a:pt x="1751076" y="61595"/>
                </a:cubicBezTo>
                <a:close/>
                <a:moveTo>
                  <a:pt x="645668" y="60960"/>
                </a:moveTo>
                <a:cubicBezTo>
                  <a:pt x="661289" y="62357"/>
                  <a:pt x="675894" y="70231"/>
                  <a:pt x="686181" y="82931"/>
                </a:cubicBezTo>
                <a:lnTo>
                  <a:pt x="673989" y="96393"/>
                </a:lnTo>
                <a:cubicBezTo>
                  <a:pt x="666242" y="87122"/>
                  <a:pt x="655447" y="81534"/>
                  <a:pt x="643763" y="80645"/>
                </a:cubicBezTo>
                <a:cubicBezTo>
                  <a:pt x="637794" y="80518"/>
                  <a:pt x="631952" y="82804"/>
                  <a:pt x="627634" y="87122"/>
                </a:cubicBezTo>
                <a:cubicBezTo>
                  <a:pt x="623443" y="90932"/>
                  <a:pt x="621157" y="96520"/>
                  <a:pt x="621030" y="102362"/>
                </a:cubicBezTo>
                <a:cubicBezTo>
                  <a:pt x="621284" y="107823"/>
                  <a:pt x="623062" y="113157"/>
                  <a:pt x="626364" y="117348"/>
                </a:cubicBezTo>
                <a:cubicBezTo>
                  <a:pt x="633222" y="124333"/>
                  <a:pt x="641096" y="129921"/>
                  <a:pt x="649732" y="133985"/>
                </a:cubicBezTo>
                <a:cubicBezTo>
                  <a:pt x="660781" y="139319"/>
                  <a:pt x="670814" y="147066"/>
                  <a:pt x="679069" y="156591"/>
                </a:cubicBezTo>
                <a:cubicBezTo>
                  <a:pt x="683895" y="163830"/>
                  <a:pt x="686562" y="172593"/>
                  <a:pt x="686562" y="181483"/>
                </a:cubicBezTo>
                <a:cubicBezTo>
                  <a:pt x="686689" y="193929"/>
                  <a:pt x="681990" y="205867"/>
                  <a:pt x="673735" y="214630"/>
                </a:cubicBezTo>
                <a:cubicBezTo>
                  <a:pt x="665099" y="223520"/>
                  <a:pt x="653415" y="228473"/>
                  <a:pt x="641350" y="228092"/>
                </a:cubicBezTo>
                <a:cubicBezTo>
                  <a:pt x="632714" y="228092"/>
                  <a:pt x="624332" y="226060"/>
                  <a:pt x="616458" y="222123"/>
                </a:cubicBezTo>
                <a:cubicBezTo>
                  <a:pt x="608838" y="218313"/>
                  <a:pt x="602234" y="212725"/>
                  <a:pt x="597027" y="205740"/>
                </a:cubicBezTo>
                <a:lnTo>
                  <a:pt x="609219" y="191008"/>
                </a:lnTo>
                <a:cubicBezTo>
                  <a:pt x="616585" y="201549"/>
                  <a:pt x="628015" y="208026"/>
                  <a:pt x="640334" y="208661"/>
                </a:cubicBezTo>
                <a:cubicBezTo>
                  <a:pt x="647573" y="208915"/>
                  <a:pt x="654685" y="206121"/>
                  <a:pt x="660019" y="200914"/>
                </a:cubicBezTo>
                <a:cubicBezTo>
                  <a:pt x="665099" y="196215"/>
                  <a:pt x="668147" y="189484"/>
                  <a:pt x="668274" y="182245"/>
                </a:cubicBezTo>
                <a:cubicBezTo>
                  <a:pt x="668274" y="176530"/>
                  <a:pt x="666369" y="170942"/>
                  <a:pt x="662940" y="166497"/>
                </a:cubicBezTo>
                <a:cubicBezTo>
                  <a:pt x="656082" y="159512"/>
                  <a:pt x="648081" y="153924"/>
                  <a:pt x="639572" y="149606"/>
                </a:cubicBezTo>
                <a:cubicBezTo>
                  <a:pt x="628904" y="144653"/>
                  <a:pt x="619506" y="137287"/>
                  <a:pt x="611886" y="127889"/>
                </a:cubicBezTo>
                <a:cubicBezTo>
                  <a:pt x="606933" y="120650"/>
                  <a:pt x="604393" y="111887"/>
                  <a:pt x="604647" y="102997"/>
                </a:cubicBezTo>
                <a:cubicBezTo>
                  <a:pt x="604393" y="91694"/>
                  <a:pt x="608584" y="80645"/>
                  <a:pt x="616331" y="72898"/>
                </a:cubicBezTo>
                <a:cubicBezTo>
                  <a:pt x="624205" y="64897"/>
                  <a:pt x="634746" y="60579"/>
                  <a:pt x="645668" y="60960"/>
                </a:cubicBezTo>
                <a:close/>
                <a:moveTo>
                  <a:pt x="48895" y="60960"/>
                </a:moveTo>
                <a:cubicBezTo>
                  <a:pt x="64516" y="62484"/>
                  <a:pt x="78867" y="70358"/>
                  <a:pt x="89154" y="82931"/>
                </a:cubicBezTo>
                <a:lnTo>
                  <a:pt x="76708" y="96266"/>
                </a:lnTo>
                <a:cubicBezTo>
                  <a:pt x="69088" y="87122"/>
                  <a:pt x="58293" y="81407"/>
                  <a:pt x="46736" y="80645"/>
                </a:cubicBezTo>
                <a:cubicBezTo>
                  <a:pt x="40767" y="80518"/>
                  <a:pt x="34925" y="82804"/>
                  <a:pt x="30607" y="87122"/>
                </a:cubicBezTo>
                <a:cubicBezTo>
                  <a:pt x="26416" y="90932"/>
                  <a:pt x="24130" y="96520"/>
                  <a:pt x="24003" y="102362"/>
                </a:cubicBezTo>
                <a:cubicBezTo>
                  <a:pt x="24257" y="107823"/>
                  <a:pt x="26035" y="113157"/>
                  <a:pt x="29337" y="117348"/>
                </a:cubicBezTo>
                <a:cubicBezTo>
                  <a:pt x="36195" y="124333"/>
                  <a:pt x="44069" y="129921"/>
                  <a:pt x="52705" y="133985"/>
                </a:cubicBezTo>
                <a:cubicBezTo>
                  <a:pt x="63754" y="139319"/>
                  <a:pt x="73660" y="147066"/>
                  <a:pt x="81788" y="156591"/>
                </a:cubicBezTo>
                <a:cubicBezTo>
                  <a:pt x="86868" y="163830"/>
                  <a:pt x="89535" y="172593"/>
                  <a:pt x="89535" y="181483"/>
                </a:cubicBezTo>
                <a:cubicBezTo>
                  <a:pt x="89662" y="193929"/>
                  <a:pt x="84963" y="205994"/>
                  <a:pt x="76454" y="214630"/>
                </a:cubicBezTo>
                <a:cubicBezTo>
                  <a:pt x="67945" y="223647"/>
                  <a:pt x="56388" y="228473"/>
                  <a:pt x="44323" y="228092"/>
                </a:cubicBezTo>
                <a:cubicBezTo>
                  <a:pt x="35687" y="228092"/>
                  <a:pt x="27178" y="226060"/>
                  <a:pt x="19431" y="222123"/>
                </a:cubicBezTo>
                <a:cubicBezTo>
                  <a:pt x="11811" y="218313"/>
                  <a:pt x="5207" y="212725"/>
                  <a:pt x="0" y="205740"/>
                </a:cubicBezTo>
                <a:lnTo>
                  <a:pt x="12192" y="191008"/>
                </a:lnTo>
                <a:cubicBezTo>
                  <a:pt x="19558" y="201549"/>
                  <a:pt x="30988" y="208026"/>
                  <a:pt x="43307" y="208661"/>
                </a:cubicBezTo>
                <a:cubicBezTo>
                  <a:pt x="50546" y="208915"/>
                  <a:pt x="57658" y="206121"/>
                  <a:pt x="62992" y="200914"/>
                </a:cubicBezTo>
                <a:cubicBezTo>
                  <a:pt x="68199" y="196215"/>
                  <a:pt x="71120" y="189484"/>
                  <a:pt x="71247" y="182245"/>
                </a:cubicBezTo>
                <a:cubicBezTo>
                  <a:pt x="71247" y="176530"/>
                  <a:pt x="69342" y="170942"/>
                  <a:pt x="65913" y="166497"/>
                </a:cubicBezTo>
                <a:cubicBezTo>
                  <a:pt x="59055" y="159512"/>
                  <a:pt x="51054" y="153797"/>
                  <a:pt x="42545" y="149606"/>
                </a:cubicBezTo>
                <a:cubicBezTo>
                  <a:pt x="32004" y="144526"/>
                  <a:pt x="22733" y="137160"/>
                  <a:pt x="15113" y="127889"/>
                </a:cubicBezTo>
                <a:cubicBezTo>
                  <a:pt x="10160" y="120650"/>
                  <a:pt x="7620" y="111887"/>
                  <a:pt x="7874" y="102997"/>
                </a:cubicBezTo>
                <a:cubicBezTo>
                  <a:pt x="7493" y="91567"/>
                  <a:pt x="11811" y="80645"/>
                  <a:pt x="19558" y="72898"/>
                </a:cubicBezTo>
                <a:cubicBezTo>
                  <a:pt x="27432" y="64897"/>
                  <a:pt x="37973" y="60579"/>
                  <a:pt x="48895" y="60960"/>
                </a:cubicBezTo>
                <a:close/>
                <a:moveTo>
                  <a:pt x="2110105" y="60706"/>
                </a:moveTo>
                <a:cubicBezTo>
                  <a:pt x="2117217" y="60706"/>
                  <a:pt x="2124202" y="62230"/>
                  <a:pt x="2130679" y="65151"/>
                </a:cubicBezTo>
                <a:cubicBezTo>
                  <a:pt x="2136775" y="67818"/>
                  <a:pt x="2142236" y="71882"/>
                  <a:pt x="2146554" y="77089"/>
                </a:cubicBezTo>
                <a:cubicBezTo>
                  <a:pt x="2151507" y="83439"/>
                  <a:pt x="2155190" y="90805"/>
                  <a:pt x="2157349" y="98806"/>
                </a:cubicBezTo>
                <a:cubicBezTo>
                  <a:pt x="2162683" y="87376"/>
                  <a:pt x="2170811" y="77597"/>
                  <a:pt x="2180717" y="70358"/>
                </a:cubicBezTo>
                <a:cubicBezTo>
                  <a:pt x="2189988" y="64008"/>
                  <a:pt x="2200656" y="60579"/>
                  <a:pt x="2211705" y="60706"/>
                </a:cubicBezTo>
                <a:cubicBezTo>
                  <a:pt x="2221357" y="60452"/>
                  <a:pt x="2231009" y="63373"/>
                  <a:pt x="2239137" y="68961"/>
                </a:cubicBezTo>
                <a:cubicBezTo>
                  <a:pt x="2247138" y="74549"/>
                  <a:pt x="2253234" y="82677"/>
                  <a:pt x="2256663" y="92075"/>
                </a:cubicBezTo>
                <a:cubicBezTo>
                  <a:pt x="2261235" y="106553"/>
                  <a:pt x="2263267" y="121666"/>
                  <a:pt x="2262505" y="136906"/>
                </a:cubicBezTo>
                <a:lnTo>
                  <a:pt x="2262505" y="223647"/>
                </a:lnTo>
                <a:lnTo>
                  <a:pt x="2242947" y="223647"/>
                </a:lnTo>
                <a:lnTo>
                  <a:pt x="2242947" y="136906"/>
                </a:lnTo>
                <a:cubicBezTo>
                  <a:pt x="2243582" y="125095"/>
                  <a:pt x="2242439" y="113157"/>
                  <a:pt x="2239391" y="101727"/>
                </a:cubicBezTo>
                <a:cubicBezTo>
                  <a:pt x="2237232" y="95377"/>
                  <a:pt x="2233168" y="89916"/>
                  <a:pt x="2227707" y="86233"/>
                </a:cubicBezTo>
                <a:cubicBezTo>
                  <a:pt x="2221865" y="82169"/>
                  <a:pt x="2215007" y="80137"/>
                  <a:pt x="2208022" y="80518"/>
                </a:cubicBezTo>
                <a:cubicBezTo>
                  <a:pt x="2198878" y="80391"/>
                  <a:pt x="2189861" y="83439"/>
                  <a:pt x="2182495" y="89281"/>
                </a:cubicBezTo>
                <a:cubicBezTo>
                  <a:pt x="2174748" y="94996"/>
                  <a:pt x="2168906" y="103124"/>
                  <a:pt x="2165604" y="112395"/>
                </a:cubicBezTo>
                <a:cubicBezTo>
                  <a:pt x="2161159" y="128524"/>
                  <a:pt x="2159381" y="145415"/>
                  <a:pt x="2160270" y="162179"/>
                </a:cubicBezTo>
                <a:lnTo>
                  <a:pt x="2160270" y="224409"/>
                </a:lnTo>
                <a:lnTo>
                  <a:pt x="2141347" y="224409"/>
                </a:lnTo>
                <a:lnTo>
                  <a:pt x="2141347" y="143129"/>
                </a:lnTo>
                <a:cubicBezTo>
                  <a:pt x="2141855" y="130048"/>
                  <a:pt x="2140839" y="116967"/>
                  <a:pt x="2138045" y="104267"/>
                </a:cubicBezTo>
                <a:cubicBezTo>
                  <a:pt x="2135886" y="97536"/>
                  <a:pt x="2131822" y="91694"/>
                  <a:pt x="2126361" y="87630"/>
                </a:cubicBezTo>
                <a:cubicBezTo>
                  <a:pt x="2120392" y="83566"/>
                  <a:pt x="2113534" y="81407"/>
                  <a:pt x="2106422" y="81661"/>
                </a:cubicBezTo>
                <a:cubicBezTo>
                  <a:pt x="2097405" y="81661"/>
                  <a:pt x="2088642" y="84582"/>
                  <a:pt x="2081403" y="90170"/>
                </a:cubicBezTo>
                <a:cubicBezTo>
                  <a:pt x="2073656" y="95885"/>
                  <a:pt x="2067687" y="103759"/>
                  <a:pt x="2064258" y="113030"/>
                </a:cubicBezTo>
                <a:cubicBezTo>
                  <a:pt x="2059940" y="127381"/>
                  <a:pt x="2058035" y="142367"/>
                  <a:pt x="2058670" y="157353"/>
                </a:cubicBezTo>
                <a:lnTo>
                  <a:pt x="2058670" y="224663"/>
                </a:lnTo>
                <a:lnTo>
                  <a:pt x="2039493" y="224663"/>
                </a:lnTo>
                <a:lnTo>
                  <a:pt x="2039747" y="64770"/>
                </a:lnTo>
                <a:lnTo>
                  <a:pt x="2058924" y="64770"/>
                </a:lnTo>
                <a:lnTo>
                  <a:pt x="2058924" y="92075"/>
                </a:lnTo>
                <a:cubicBezTo>
                  <a:pt x="2064385" y="83439"/>
                  <a:pt x="2071497" y="75819"/>
                  <a:pt x="2079498" y="69850"/>
                </a:cubicBezTo>
                <a:cubicBezTo>
                  <a:pt x="2088769" y="63881"/>
                  <a:pt x="2099310" y="60706"/>
                  <a:pt x="2110232" y="60579"/>
                </a:cubicBezTo>
                <a:close/>
                <a:moveTo>
                  <a:pt x="790829" y="60579"/>
                </a:moveTo>
                <a:cubicBezTo>
                  <a:pt x="797941" y="60579"/>
                  <a:pt x="804926" y="62103"/>
                  <a:pt x="811403" y="65024"/>
                </a:cubicBezTo>
                <a:cubicBezTo>
                  <a:pt x="817499" y="67691"/>
                  <a:pt x="822960" y="71755"/>
                  <a:pt x="827278" y="76962"/>
                </a:cubicBezTo>
                <a:cubicBezTo>
                  <a:pt x="832104" y="83439"/>
                  <a:pt x="835787" y="90805"/>
                  <a:pt x="838073" y="98679"/>
                </a:cubicBezTo>
                <a:cubicBezTo>
                  <a:pt x="843407" y="87249"/>
                  <a:pt x="851535" y="77470"/>
                  <a:pt x="861441" y="70231"/>
                </a:cubicBezTo>
                <a:cubicBezTo>
                  <a:pt x="870712" y="63881"/>
                  <a:pt x="881380" y="60452"/>
                  <a:pt x="892429" y="60579"/>
                </a:cubicBezTo>
                <a:cubicBezTo>
                  <a:pt x="902081" y="60452"/>
                  <a:pt x="911606" y="63246"/>
                  <a:pt x="919861" y="68834"/>
                </a:cubicBezTo>
                <a:cubicBezTo>
                  <a:pt x="927735" y="74549"/>
                  <a:pt x="933831" y="82677"/>
                  <a:pt x="937387" y="91948"/>
                </a:cubicBezTo>
                <a:cubicBezTo>
                  <a:pt x="941705" y="106426"/>
                  <a:pt x="943610" y="121539"/>
                  <a:pt x="942975" y="136779"/>
                </a:cubicBezTo>
                <a:lnTo>
                  <a:pt x="942975" y="223520"/>
                </a:lnTo>
                <a:lnTo>
                  <a:pt x="923544" y="223520"/>
                </a:lnTo>
                <a:lnTo>
                  <a:pt x="923544" y="136906"/>
                </a:lnTo>
                <a:cubicBezTo>
                  <a:pt x="924179" y="125095"/>
                  <a:pt x="923036" y="113157"/>
                  <a:pt x="919988" y="101727"/>
                </a:cubicBezTo>
                <a:cubicBezTo>
                  <a:pt x="917702" y="95377"/>
                  <a:pt x="913638" y="89916"/>
                  <a:pt x="908304" y="86233"/>
                </a:cubicBezTo>
                <a:cubicBezTo>
                  <a:pt x="902462" y="82296"/>
                  <a:pt x="895604" y="80264"/>
                  <a:pt x="888619" y="80518"/>
                </a:cubicBezTo>
                <a:cubicBezTo>
                  <a:pt x="879475" y="80391"/>
                  <a:pt x="870458" y="83439"/>
                  <a:pt x="863092" y="89281"/>
                </a:cubicBezTo>
                <a:cubicBezTo>
                  <a:pt x="855345" y="94996"/>
                  <a:pt x="849503" y="103124"/>
                  <a:pt x="846201" y="112395"/>
                </a:cubicBezTo>
                <a:cubicBezTo>
                  <a:pt x="841629" y="128524"/>
                  <a:pt x="839851" y="145415"/>
                  <a:pt x="840867" y="162179"/>
                </a:cubicBezTo>
                <a:lnTo>
                  <a:pt x="840867" y="224409"/>
                </a:lnTo>
                <a:lnTo>
                  <a:pt x="821690" y="224409"/>
                </a:lnTo>
                <a:lnTo>
                  <a:pt x="821690" y="143129"/>
                </a:lnTo>
                <a:cubicBezTo>
                  <a:pt x="822325" y="130048"/>
                  <a:pt x="821182" y="116967"/>
                  <a:pt x="818134" y="104267"/>
                </a:cubicBezTo>
                <a:cubicBezTo>
                  <a:pt x="816102" y="97409"/>
                  <a:pt x="811911" y="91567"/>
                  <a:pt x="806450" y="87630"/>
                </a:cubicBezTo>
                <a:cubicBezTo>
                  <a:pt x="800481" y="83566"/>
                  <a:pt x="793623" y="81407"/>
                  <a:pt x="786511" y="81661"/>
                </a:cubicBezTo>
                <a:cubicBezTo>
                  <a:pt x="777621" y="81661"/>
                  <a:pt x="768858" y="84582"/>
                  <a:pt x="761619" y="90170"/>
                </a:cubicBezTo>
                <a:cubicBezTo>
                  <a:pt x="753872" y="95885"/>
                  <a:pt x="747903" y="103759"/>
                  <a:pt x="744474" y="113030"/>
                </a:cubicBezTo>
                <a:cubicBezTo>
                  <a:pt x="740156" y="127381"/>
                  <a:pt x="738251" y="142367"/>
                  <a:pt x="738886" y="157353"/>
                </a:cubicBezTo>
                <a:lnTo>
                  <a:pt x="738886" y="224663"/>
                </a:lnTo>
                <a:lnTo>
                  <a:pt x="719709" y="224663"/>
                </a:lnTo>
                <a:lnTo>
                  <a:pt x="720217" y="64643"/>
                </a:lnTo>
                <a:lnTo>
                  <a:pt x="739394" y="64643"/>
                </a:lnTo>
                <a:lnTo>
                  <a:pt x="739394" y="92075"/>
                </a:lnTo>
                <a:cubicBezTo>
                  <a:pt x="744855" y="83439"/>
                  <a:pt x="751967" y="75819"/>
                  <a:pt x="759968" y="69850"/>
                </a:cubicBezTo>
                <a:cubicBezTo>
                  <a:pt x="769239" y="63754"/>
                  <a:pt x="779780" y="60579"/>
                  <a:pt x="790702" y="60579"/>
                </a:cubicBezTo>
                <a:close/>
                <a:moveTo>
                  <a:pt x="1251331" y="60071"/>
                </a:moveTo>
                <a:cubicBezTo>
                  <a:pt x="1261872" y="59817"/>
                  <a:pt x="1272286" y="62992"/>
                  <a:pt x="1281049" y="69088"/>
                </a:cubicBezTo>
                <a:cubicBezTo>
                  <a:pt x="1289685" y="75184"/>
                  <a:pt x="1296416" y="83820"/>
                  <a:pt x="1300226" y="93980"/>
                </a:cubicBezTo>
                <a:cubicBezTo>
                  <a:pt x="1304925" y="109347"/>
                  <a:pt x="1307084" y="125603"/>
                  <a:pt x="1306322" y="141859"/>
                </a:cubicBezTo>
                <a:lnTo>
                  <a:pt x="1306322" y="223520"/>
                </a:lnTo>
                <a:lnTo>
                  <a:pt x="1287145" y="223520"/>
                </a:lnTo>
                <a:lnTo>
                  <a:pt x="1287145" y="148844"/>
                </a:lnTo>
                <a:cubicBezTo>
                  <a:pt x="1287526" y="136652"/>
                  <a:pt x="1286891" y="124333"/>
                  <a:pt x="1284986" y="112268"/>
                </a:cubicBezTo>
                <a:cubicBezTo>
                  <a:pt x="1283589" y="102616"/>
                  <a:pt x="1279017" y="93726"/>
                  <a:pt x="1272159" y="87376"/>
                </a:cubicBezTo>
                <a:cubicBezTo>
                  <a:pt x="1265047" y="81788"/>
                  <a:pt x="1256411" y="78994"/>
                  <a:pt x="1247521" y="79375"/>
                </a:cubicBezTo>
                <a:cubicBezTo>
                  <a:pt x="1235964" y="79248"/>
                  <a:pt x="1224788" y="83693"/>
                  <a:pt x="1216152" y="91821"/>
                </a:cubicBezTo>
                <a:cubicBezTo>
                  <a:pt x="1207262" y="99441"/>
                  <a:pt x="1200912" y="110109"/>
                  <a:pt x="1198118" y="121920"/>
                </a:cubicBezTo>
                <a:cubicBezTo>
                  <a:pt x="1195832" y="136271"/>
                  <a:pt x="1194816" y="150749"/>
                  <a:pt x="1195324" y="165227"/>
                </a:cubicBezTo>
                <a:lnTo>
                  <a:pt x="1195324" y="223520"/>
                </a:lnTo>
                <a:lnTo>
                  <a:pt x="1176147" y="223520"/>
                </a:lnTo>
                <a:lnTo>
                  <a:pt x="1176147" y="64643"/>
                </a:lnTo>
                <a:lnTo>
                  <a:pt x="1195324" y="64643"/>
                </a:lnTo>
                <a:lnTo>
                  <a:pt x="1195324" y="93091"/>
                </a:lnTo>
                <a:cubicBezTo>
                  <a:pt x="1202055" y="82931"/>
                  <a:pt x="1210818" y="74422"/>
                  <a:pt x="1220851" y="68199"/>
                </a:cubicBezTo>
                <a:cubicBezTo>
                  <a:pt x="1230249" y="62865"/>
                  <a:pt x="1240663" y="60198"/>
                  <a:pt x="1251331" y="60198"/>
                </a:cubicBezTo>
                <a:close/>
                <a:moveTo>
                  <a:pt x="1474216" y="59690"/>
                </a:moveTo>
                <a:cubicBezTo>
                  <a:pt x="1485773" y="59563"/>
                  <a:pt x="1497203" y="62357"/>
                  <a:pt x="1507490" y="67945"/>
                </a:cubicBezTo>
                <a:cubicBezTo>
                  <a:pt x="1517904" y="74041"/>
                  <a:pt x="1526794" y="82550"/>
                  <a:pt x="1533525" y="92837"/>
                </a:cubicBezTo>
                <a:lnTo>
                  <a:pt x="1533525" y="64643"/>
                </a:lnTo>
                <a:lnTo>
                  <a:pt x="1552702" y="64643"/>
                </a:lnTo>
                <a:lnTo>
                  <a:pt x="1552702" y="223520"/>
                </a:lnTo>
                <a:lnTo>
                  <a:pt x="1533779" y="223520"/>
                </a:lnTo>
                <a:lnTo>
                  <a:pt x="1533779" y="196215"/>
                </a:lnTo>
                <a:cubicBezTo>
                  <a:pt x="1526540" y="205994"/>
                  <a:pt x="1517269" y="213995"/>
                  <a:pt x="1506855" y="219583"/>
                </a:cubicBezTo>
                <a:cubicBezTo>
                  <a:pt x="1496568" y="225044"/>
                  <a:pt x="1485265" y="227838"/>
                  <a:pt x="1473835" y="227584"/>
                </a:cubicBezTo>
                <a:cubicBezTo>
                  <a:pt x="1453261" y="227711"/>
                  <a:pt x="1433703" y="218694"/>
                  <a:pt x="1419733" y="202692"/>
                </a:cubicBezTo>
                <a:cubicBezTo>
                  <a:pt x="1404620" y="187071"/>
                  <a:pt x="1396111" y="165608"/>
                  <a:pt x="1396365" y="143129"/>
                </a:cubicBezTo>
                <a:cubicBezTo>
                  <a:pt x="1396238" y="121031"/>
                  <a:pt x="1404620" y="99822"/>
                  <a:pt x="1419733" y="84582"/>
                </a:cubicBezTo>
                <a:cubicBezTo>
                  <a:pt x="1433830" y="68453"/>
                  <a:pt x="1453642" y="59436"/>
                  <a:pt x="1474343" y="59690"/>
                </a:cubicBezTo>
                <a:close/>
                <a:moveTo>
                  <a:pt x="1055370" y="59690"/>
                </a:moveTo>
                <a:cubicBezTo>
                  <a:pt x="1066927" y="59563"/>
                  <a:pt x="1078357" y="62357"/>
                  <a:pt x="1088644" y="67945"/>
                </a:cubicBezTo>
                <a:cubicBezTo>
                  <a:pt x="1099058" y="74041"/>
                  <a:pt x="1107948" y="82550"/>
                  <a:pt x="1114679" y="92837"/>
                </a:cubicBezTo>
                <a:lnTo>
                  <a:pt x="1114679" y="64643"/>
                </a:lnTo>
                <a:lnTo>
                  <a:pt x="1133856" y="64643"/>
                </a:lnTo>
                <a:lnTo>
                  <a:pt x="1133856" y="223520"/>
                </a:lnTo>
                <a:lnTo>
                  <a:pt x="1114806" y="223520"/>
                </a:lnTo>
                <a:lnTo>
                  <a:pt x="1114806" y="196215"/>
                </a:lnTo>
                <a:cubicBezTo>
                  <a:pt x="1107567" y="205994"/>
                  <a:pt x="1098296" y="213995"/>
                  <a:pt x="1087882" y="219583"/>
                </a:cubicBezTo>
                <a:cubicBezTo>
                  <a:pt x="1077595" y="225044"/>
                  <a:pt x="1066292" y="227838"/>
                  <a:pt x="1054862" y="227584"/>
                </a:cubicBezTo>
                <a:cubicBezTo>
                  <a:pt x="1034288" y="227711"/>
                  <a:pt x="1014730" y="218694"/>
                  <a:pt x="1000760" y="202692"/>
                </a:cubicBezTo>
                <a:cubicBezTo>
                  <a:pt x="985647" y="187071"/>
                  <a:pt x="977138" y="165608"/>
                  <a:pt x="977392" y="143129"/>
                </a:cubicBezTo>
                <a:cubicBezTo>
                  <a:pt x="977265" y="121031"/>
                  <a:pt x="985774" y="99822"/>
                  <a:pt x="1000760" y="84582"/>
                </a:cubicBezTo>
                <a:cubicBezTo>
                  <a:pt x="1014857" y="68453"/>
                  <a:pt x="1034669" y="59436"/>
                  <a:pt x="1055370" y="59690"/>
                </a:cubicBezTo>
                <a:close/>
                <a:moveTo>
                  <a:pt x="120269" y="4064"/>
                </a:moveTo>
                <a:lnTo>
                  <a:pt x="139446" y="4064"/>
                </a:lnTo>
                <a:lnTo>
                  <a:pt x="139446" y="224282"/>
                </a:lnTo>
                <a:lnTo>
                  <a:pt x="120269" y="224282"/>
                </a:lnTo>
                <a:close/>
                <a:moveTo>
                  <a:pt x="364744" y="3175"/>
                </a:moveTo>
                <a:lnTo>
                  <a:pt x="383921" y="4191"/>
                </a:lnTo>
                <a:lnTo>
                  <a:pt x="383921" y="224282"/>
                </a:lnTo>
                <a:lnTo>
                  <a:pt x="364998" y="224282"/>
                </a:lnTo>
                <a:lnTo>
                  <a:pt x="364998" y="196850"/>
                </a:lnTo>
                <a:cubicBezTo>
                  <a:pt x="357759" y="206629"/>
                  <a:pt x="348488" y="214630"/>
                  <a:pt x="338074" y="220218"/>
                </a:cubicBezTo>
                <a:cubicBezTo>
                  <a:pt x="327787" y="225679"/>
                  <a:pt x="316484" y="228473"/>
                  <a:pt x="305054" y="228219"/>
                </a:cubicBezTo>
                <a:cubicBezTo>
                  <a:pt x="284480" y="228346"/>
                  <a:pt x="264922" y="219329"/>
                  <a:pt x="250952" y="203327"/>
                </a:cubicBezTo>
                <a:cubicBezTo>
                  <a:pt x="235839" y="187706"/>
                  <a:pt x="227330" y="166243"/>
                  <a:pt x="227584" y="143764"/>
                </a:cubicBezTo>
                <a:cubicBezTo>
                  <a:pt x="227457" y="121666"/>
                  <a:pt x="235966" y="100457"/>
                  <a:pt x="250952" y="85217"/>
                </a:cubicBezTo>
                <a:cubicBezTo>
                  <a:pt x="265049" y="69088"/>
                  <a:pt x="284861" y="60071"/>
                  <a:pt x="305562" y="60325"/>
                </a:cubicBezTo>
                <a:cubicBezTo>
                  <a:pt x="317119" y="60198"/>
                  <a:pt x="328549" y="62992"/>
                  <a:pt x="338836" y="68580"/>
                </a:cubicBezTo>
                <a:cubicBezTo>
                  <a:pt x="349250" y="74676"/>
                  <a:pt x="358140" y="83185"/>
                  <a:pt x="364871" y="93472"/>
                </a:cubicBezTo>
                <a:close/>
                <a:moveTo>
                  <a:pt x="1354201" y="127"/>
                </a:moveTo>
                <a:cubicBezTo>
                  <a:pt x="1358519" y="0"/>
                  <a:pt x="1362583" y="1778"/>
                  <a:pt x="1365504" y="5080"/>
                </a:cubicBezTo>
                <a:cubicBezTo>
                  <a:pt x="1368552" y="8255"/>
                  <a:pt x="1370203" y="12573"/>
                  <a:pt x="1370203" y="17018"/>
                </a:cubicBezTo>
                <a:cubicBezTo>
                  <a:pt x="1370203" y="21463"/>
                  <a:pt x="1368552" y="25654"/>
                  <a:pt x="1365504" y="28702"/>
                </a:cubicBezTo>
                <a:cubicBezTo>
                  <a:pt x="1362583" y="31877"/>
                  <a:pt x="1358519" y="33782"/>
                  <a:pt x="1354201" y="33655"/>
                </a:cubicBezTo>
                <a:cubicBezTo>
                  <a:pt x="1349883" y="33528"/>
                  <a:pt x="1346073" y="31877"/>
                  <a:pt x="1343152" y="28702"/>
                </a:cubicBezTo>
                <a:cubicBezTo>
                  <a:pt x="1340231" y="25527"/>
                  <a:pt x="1338453" y="21463"/>
                  <a:pt x="1338453" y="17018"/>
                </a:cubicBezTo>
                <a:cubicBezTo>
                  <a:pt x="1338453" y="12573"/>
                  <a:pt x="1340104" y="8255"/>
                  <a:pt x="1343152" y="5080"/>
                </a:cubicBezTo>
                <a:cubicBezTo>
                  <a:pt x="1345946" y="1778"/>
                  <a:pt x="1350010" y="0"/>
                  <a:pt x="1354201" y="127"/>
                </a:cubicBezTo>
                <a:close/>
                <a:moveTo>
                  <a:pt x="186182" y="127"/>
                </a:moveTo>
                <a:cubicBezTo>
                  <a:pt x="190500" y="0"/>
                  <a:pt x="194564" y="1778"/>
                  <a:pt x="197485" y="5080"/>
                </a:cubicBezTo>
                <a:cubicBezTo>
                  <a:pt x="200533" y="8255"/>
                  <a:pt x="202184" y="12573"/>
                  <a:pt x="202184" y="17018"/>
                </a:cubicBezTo>
                <a:cubicBezTo>
                  <a:pt x="202184" y="21463"/>
                  <a:pt x="200533" y="25654"/>
                  <a:pt x="197485" y="28702"/>
                </a:cubicBezTo>
                <a:cubicBezTo>
                  <a:pt x="194564" y="31877"/>
                  <a:pt x="190500" y="33782"/>
                  <a:pt x="186182" y="33655"/>
                </a:cubicBezTo>
                <a:cubicBezTo>
                  <a:pt x="181864" y="33528"/>
                  <a:pt x="178054" y="31877"/>
                  <a:pt x="175133" y="28702"/>
                </a:cubicBezTo>
                <a:cubicBezTo>
                  <a:pt x="172212" y="25527"/>
                  <a:pt x="170434" y="21463"/>
                  <a:pt x="170434" y="17018"/>
                </a:cubicBezTo>
                <a:cubicBezTo>
                  <a:pt x="170434" y="12573"/>
                  <a:pt x="172085" y="8255"/>
                  <a:pt x="175133" y="5080"/>
                </a:cubicBezTo>
                <a:cubicBezTo>
                  <a:pt x="177927" y="1778"/>
                  <a:pt x="181991" y="0"/>
                  <a:pt x="186182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8"/>
          <p:cNvSpPr/>
          <p:nvPr/>
        </p:nvSpPr>
        <p:spPr>
          <a:xfrm>
            <a:off x="-88264" y="4372884"/>
            <a:ext cx="18377535" cy="6068091"/>
          </a:xfrm>
          <a:custGeom>
            <a:rect b="b" l="l" r="r" t="t"/>
            <a:pathLst>
              <a:path extrusionOk="0" h="8090789" w="24503380">
                <a:moveTo>
                  <a:pt x="17272" y="5665851"/>
                </a:moveTo>
                <a:cubicBezTo>
                  <a:pt x="233426" y="6138418"/>
                  <a:pt x="776478" y="6524244"/>
                  <a:pt x="1417701" y="6647434"/>
                </a:cubicBezTo>
                <a:lnTo>
                  <a:pt x="1415923" y="6656832"/>
                </a:lnTo>
                <a:lnTo>
                  <a:pt x="1417701" y="6647434"/>
                </a:lnTo>
                <a:cubicBezTo>
                  <a:pt x="2058924" y="6770624"/>
                  <a:pt x="2776474" y="6633337"/>
                  <a:pt x="3263900" y="6294882"/>
                </a:cubicBezTo>
                <a:cubicBezTo>
                  <a:pt x="3506470" y="6126480"/>
                  <a:pt x="3688207" y="5917819"/>
                  <a:pt x="3871341" y="5707761"/>
                </a:cubicBezTo>
                <a:cubicBezTo>
                  <a:pt x="3985895" y="5576189"/>
                  <a:pt x="4101084" y="5444109"/>
                  <a:pt x="4231513" y="5321681"/>
                </a:cubicBezTo>
                <a:lnTo>
                  <a:pt x="4237990" y="5328666"/>
                </a:lnTo>
                <a:lnTo>
                  <a:pt x="4231513" y="5321681"/>
                </a:lnTo>
                <a:cubicBezTo>
                  <a:pt x="4570222" y="5003546"/>
                  <a:pt x="5101717" y="4735576"/>
                  <a:pt x="5625211" y="4840224"/>
                </a:cubicBezTo>
                <a:cubicBezTo>
                  <a:pt x="6212459" y="4957826"/>
                  <a:pt x="6473825" y="5457063"/>
                  <a:pt x="6698234" y="5884418"/>
                </a:cubicBezTo>
                <a:cubicBezTo>
                  <a:pt x="6703695" y="5894959"/>
                  <a:pt x="6709283" y="5905373"/>
                  <a:pt x="6714744" y="5915787"/>
                </a:cubicBezTo>
                <a:lnTo>
                  <a:pt x="6706362" y="5920232"/>
                </a:lnTo>
                <a:lnTo>
                  <a:pt x="6714744" y="5915787"/>
                </a:lnTo>
                <a:cubicBezTo>
                  <a:pt x="6943090" y="6349873"/>
                  <a:pt x="7387336" y="6832092"/>
                  <a:pt x="7991983" y="6767068"/>
                </a:cubicBezTo>
                <a:cubicBezTo>
                  <a:pt x="8450961" y="6717792"/>
                  <a:pt x="8740267" y="6367272"/>
                  <a:pt x="8902446" y="6034913"/>
                </a:cubicBezTo>
                <a:lnTo>
                  <a:pt x="8910955" y="6039104"/>
                </a:lnTo>
                <a:lnTo>
                  <a:pt x="8902446" y="6034913"/>
                </a:lnTo>
                <a:cubicBezTo>
                  <a:pt x="8929497" y="5979414"/>
                  <a:pt x="8955405" y="5922899"/>
                  <a:pt x="8981440" y="5866003"/>
                </a:cubicBezTo>
                <a:cubicBezTo>
                  <a:pt x="9007602" y="5808726"/>
                  <a:pt x="9034018" y="5750941"/>
                  <a:pt x="9061831" y="5693918"/>
                </a:cubicBezTo>
                <a:cubicBezTo>
                  <a:pt x="9172067" y="5467858"/>
                  <a:pt x="9305798" y="5250434"/>
                  <a:pt x="9546717" y="5096637"/>
                </a:cubicBezTo>
                <a:lnTo>
                  <a:pt x="9551797" y="5104638"/>
                </a:lnTo>
                <a:lnTo>
                  <a:pt x="9546717" y="5096637"/>
                </a:lnTo>
                <a:cubicBezTo>
                  <a:pt x="10008362" y="4801870"/>
                  <a:pt x="10728706" y="4857369"/>
                  <a:pt x="11229721" y="5108829"/>
                </a:cubicBezTo>
                <a:lnTo>
                  <a:pt x="11225403" y="5117338"/>
                </a:lnTo>
                <a:lnTo>
                  <a:pt x="11229721" y="5108829"/>
                </a:lnTo>
                <a:cubicBezTo>
                  <a:pt x="11731117" y="5360416"/>
                  <a:pt x="12057761" y="5765546"/>
                  <a:pt x="12339447" y="6166612"/>
                </a:cubicBezTo>
                <a:cubicBezTo>
                  <a:pt x="12375261" y="6217539"/>
                  <a:pt x="12410694" y="6268720"/>
                  <a:pt x="12446127" y="6320028"/>
                </a:cubicBezTo>
                <a:cubicBezTo>
                  <a:pt x="12481687" y="6371463"/>
                  <a:pt x="12517247" y="6422898"/>
                  <a:pt x="12553315" y="6474079"/>
                </a:cubicBezTo>
                <a:cubicBezTo>
                  <a:pt x="12764262" y="6774434"/>
                  <a:pt x="12988798" y="7067931"/>
                  <a:pt x="13301473" y="7307834"/>
                </a:cubicBezTo>
                <a:lnTo>
                  <a:pt x="13295630" y="7315327"/>
                </a:lnTo>
                <a:lnTo>
                  <a:pt x="13301473" y="7307834"/>
                </a:lnTo>
                <a:cubicBezTo>
                  <a:pt x="14178025" y="7980553"/>
                  <a:pt x="15720823" y="8070469"/>
                  <a:pt x="16722472" y="7506716"/>
                </a:cubicBezTo>
                <a:cubicBezTo>
                  <a:pt x="17569942" y="7029958"/>
                  <a:pt x="17937225" y="6243828"/>
                  <a:pt x="18298160" y="5470906"/>
                </a:cubicBezTo>
                <a:cubicBezTo>
                  <a:pt x="18376138" y="5303901"/>
                  <a:pt x="18453862" y="5137404"/>
                  <a:pt x="18536031" y="4975098"/>
                </a:cubicBezTo>
                <a:lnTo>
                  <a:pt x="18544540" y="4979416"/>
                </a:lnTo>
                <a:lnTo>
                  <a:pt x="18536031" y="4975098"/>
                </a:lnTo>
                <a:cubicBezTo>
                  <a:pt x="19632168" y="2808986"/>
                  <a:pt x="21686266" y="909320"/>
                  <a:pt x="24497538" y="0"/>
                </a:cubicBezTo>
                <a:lnTo>
                  <a:pt x="24503380" y="18161"/>
                </a:lnTo>
                <a:cubicBezTo>
                  <a:pt x="21696934" y="925957"/>
                  <a:pt x="19646774" y="2822067"/>
                  <a:pt x="18552923" y="4983734"/>
                </a:cubicBezTo>
                <a:cubicBezTo>
                  <a:pt x="18470880" y="5145786"/>
                  <a:pt x="18393283" y="5311902"/>
                  <a:pt x="18315305" y="5479034"/>
                </a:cubicBezTo>
                <a:cubicBezTo>
                  <a:pt x="17954626" y="6251321"/>
                  <a:pt x="17585182" y="7043293"/>
                  <a:pt x="16731615" y="7523480"/>
                </a:cubicBezTo>
                <a:lnTo>
                  <a:pt x="16726916" y="7515225"/>
                </a:lnTo>
                <a:lnTo>
                  <a:pt x="16731615" y="7523480"/>
                </a:lnTo>
                <a:cubicBezTo>
                  <a:pt x="15723616" y="8090789"/>
                  <a:pt x="14172565" y="8000619"/>
                  <a:pt x="13289661" y="7323074"/>
                </a:cubicBezTo>
                <a:cubicBezTo>
                  <a:pt x="12974701" y="7081266"/>
                  <a:pt x="12748641" y="6785737"/>
                  <a:pt x="12537567" y="6485128"/>
                </a:cubicBezTo>
                <a:cubicBezTo>
                  <a:pt x="12501499" y="6433820"/>
                  <a:pt x="12465939" y="6382258"/>
                  <a:pt x="12430379" y="6330950"/>
                </a:cubicBezTo>
                <a:cubicBezTo>
                  <a:pt x="12394819" y="6279642"/>
                  <a:pt x="12359513" y="6228461"/>
                  <a:pt x="12323826" y="6177661"/>
                </a:cubicBezTo>
                <a:lnTo>
                  <a:pt x="12331573" y="6172200"/>
                </a:lnTo>
                <a:lnTo>
                  <a:pt x="12323826" y="6177661"/>
                </a:lnTo>
                <a:cubicBezTo>
                  <a:pt x="12042521" y="5777103"/>
                  <a:pt x="11718036" y="5375275"/>
                  <a:pt x="11221085" y="5125847"/>
                </a:cubicBezTo>
                <a:cubicBezTo>
                  <a:pt x="10723880" y="4876292"/>
                  <a:pt x="10011029" y="4822698"/>
                  <a:pt x="9556877" y="5112639"/>
                </a:cubicBezTo>
                <a:cubicBezTo>
                  <a:pt x="9320403" y="5263515"/>
                  <a:pt x="9188704" y="5477129"/>
                  <a:pt x="9078849" y="5702173"/>
                </a:cubicBezTo>
                <a:cubicBezTo>
                  <a:pt x="9051163" y="5758942"/>
                  <a:pt x="9024874" y="5816473"/>
                  <a:pt x="8998585" y="5873750"/>
                </a:cubicBezTo>
                <a:cubicBezTo>
                  <a:pt x="8972550" y="5930646"/>
                  <a:pt x="8946642" y="5987415"/>
                  <a:pt x="8919464" y="6043168"/>
                </a:cubicBezTo>
                <a:cubicBezTo>
                  <a:pt x="8756142" y="6377940"/>
                  <a:pt x="8462518" y="6735572"/>
                  <a:pt x="7993888" y="6785991"/>
                </a:cubicBezTo>
                <a:lnTo>
                  <a:pt x="7992873" y="6776466"/>
                </a:lnTo>
                <a:lnTo>
                  <a:pt x="7993888" y="6785991"/>
                </a:lnTo>
                <a:cubicBezTo>
                  <a:pt x="7377049" y="6852285"/>
                  <a:pt x="6927088" y="6360541"/>
                  <a:pt x="6697853" y="5924677"/>
                </a:cubicBezTo>
                <a:cubicBezTo>
                  <a:pt x="6692392" y="5914263"/>
                  <a:pt x="6686931" y="5903849"/>
                  <a:pt x="6681343" y="5893308"/>
                </a:cubicBezTo>
                <a:cubicBezTo>
                  <a:pt x="6456299" y="5464429"/>
                  <a:pt x="6198616" y="4974463"/>
                  <a:pt x="5621528" y="4859020"/>
                </a:cubicBezTo>
                <a:lnTo>
                  <a:pt x="5623433" y="4849622"/>
                </a:lnTo>
                <a:lnTo>
                  <a:pt x="5621528" y="4859020"/>
                </a:lnTo>
                <a:cubicBezTo>
                  <a:pt x="5106543" y="4756023"/>
                  <a:pt x="4580890" y="5019802"/>
                  <a:pt x="4244594" y="5335651"/>
                </a:cubicBezTo>
                <a:cubicBezTo>
                  <a:pt x="4114927" y="5457444"/>
                  <a:pt x="4000373" y="5588762"/>
                  <a:pt x="3885692" y="5720461"/>
                </a:cubicBezTo>
                <a:cubicBezTo>
                  <a:pt x="3702812" y="5930392"/>
                  <a:pt x="3519551" y="6140831"/>
                  <a:pt x="3274822" y="6310757"/>
                </a:cubicBezTo>
                <a:lnTo>
                  <a:pt x="3269361" y="6302883"/>
                </a:lnTo>
                <a:lnTo>
                  <a:pt x="3274822" y="6310757"/>
                </a:lnTo>
                <a:cubicBezTo>
                  <a:pt x="2782697" y="6652387"/>
                  <a:pt x="2059813" y="6790309"/>
                  <a:pt x="1414145" y="6666356"/>
                </a:cubicBezTo>
                <a:cubicBezTo>
                  <a:pt x="768350" y="6542024"/>
                  <a:pt x="219329" y="6153277"/>
                  <a:pt x="0" y="567372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8"/>
          <p:cNvSpPr/>
          <p:nvPr/>
        </p:nvSpPr>
        <p:spPr>
          <a:xfrm>
            <a:off x="-83712" y="4514956"/>
            <a:ext cx="18372773" cy="5708524"/>
          </a:xfrm>
          <a:custGeom>
            <a:rect b="b" l="l" r="r" t="t"/>
            <a:pathLst>
              <a:path extrusionOk="0" h="7611364" w="24497030">
                <a:moveTo>
                  <a:pt x="17272" y="5297043"/>
                </a:moveTo>
                <a:cubicBezTo>
                  <a:pt x="231013" y="5759958"/>
                  <a:pt x="763397" y="6143625"/>
                  <a:pt x="1392936" y="6272276"/>
                </a:cubicBezTo>
                <a:lnTo>
                  <a:pt x="1391031" y="6281547"/>
                </a:lnTo>
                <a:lnTo>
                  <a:pt x="1392936" y="6272276"/>
                </a:lnTo>
                <a:cubicBezTo>
                  <a:pt x="2019808" y="6400419"/>
                  <a:pt x="2721737" y="6275451"/>
                  <a:pt x="3201162" y="5955919"/>
                </a:cubicBezTo>
                <a:cubicBezTo>
                  <a:pt x="3438906" y="5797931"/>
                  <a:pt x="3617976" y="5600700"/>
                  <a:pt x="3798316" y="5401945"/>
                </a:cubicBezTo>
                <a:cubicBezTo>
                  <a:pt x="3912362" y="5276215"/>
                  <a:pt x="4027043" y="5149850"/>
                  <a:pt x="4157091" y="5033137"/>
                </a:cubicBezTo>
                <a:lnTo>
                  <a:pt x="4163441" y="5040249"/>
                </a:lnTo>
                <a:lnTo>
                  <a:pt x="4157091" y="5033137"/>
                </a:lnTo>
                <a:cubicBezTo>
                  <a:pt x="4492625" y="4731893"/>
                  <a:pt x="5017008" y="4479036"/>
                  <a:pt x="5531104" y="4581652"/>
                </a:cubicBezTo>
                <a:lnTo>
                  <a:pt x="5529199" y="4591050"/>
                </a:lnTo>
                <a:lnTo>
                  <a:pt x="5531104" y="4581652"/>
                </a:lnTo>
                <a:cubicBezTo>
                  <a:pt x="5881370" y="4651248"/>
                  <a:pt x="6126988" y="4833747"/>
                  <a:pt x="6318758" y="5053838"/>
                </a:cubicBezTo>
                <a:lnTo>
                  <a:pt x="6311519" y="5060061"/>
                </a:lnTo>
                <a:lnTo>
                  <a:pt x="6318631" y="5053838"/>
                </a:lnTo>
                <a:cubicBezTo>
                  <a:pt x="6458077" y="5212588"/>
                  <a:pt x="6570726" y="5391023"/>
                  <a:pt x="6677787" y="5560568"/>
                </a:cubicBezTo>
                <a:cubicBezTo>
                  <a:pt x="6684899" y="5571744"/>
                  <a:pt x="6691884" y="5582920"/>
                  <a:pt x="6698996" y="5594096"/>
                </a:cubicBezTo>
                <a:lnTo>
                  <a:pt x="6690995" y="5599176"/>
                </a:lnTo>
                <a:lnTo>
                  <a:pt x="6698996" y="5594096"/>
                </a:lnTo>
                <a:cubicBezTo>
                  <a:pt x="6724650" y="5634609"/>
                  <a:pt x="6752336" y="5675630"/>
                  <a:pt x="6782181" y="5716905"/>
                </a:cubicBezTo>
                <a:cubicBezTo>
                  <a:pt x="6943725" y="5940552"/>
                  <a:pt x="7167245" y="6171692"/>
                  <a:pt x="7421118" y="6321171"/>
                </a:cubicBezTo>
                <a:lnTo>
                  <a:pt x="7416292" y="6329426"/>
                </a:lnTo>
                <a:lnTo>
                  <a:pt x="7421118" y="6321171"/>
                </a:lnTo>
                <a:cubicBezTo>
                  <a:pt x="7596124" y="6423279"/>
                  <a:pt x="7786243" y="6482969"/>
                  <a:pt x="8001381" y="6470396"/>
                </a:cubicBezTo>
                <a:cubicBezTo>
                  <a:pt x="8087233" y="6465570"/>
                  <a:pt x="8167624" y="6449695"/>
                  <a:pt x="8243697" y="6425057"/>
                </a:cubicBezTo>
                <a:cubicBezTo>
                  <a:pt x="8560689" y="6322695"/>
                  <a:pt x="8805291" y="6057138"/>
                  <a:pt x="8949436" y="5789168"/>
                </a:cubicBezTo>
                <a:cubicBezTo>
                  <a:pt x="8984488" y="5724017"/>
                  <a:pt x="9017254" y="5657215"/>
                  <a:pt x="9050274" y="5589905"/>
                </a:cubicBezTo>
                <a:cubicBezTo>
                  <a:pt x="9083421" y="5522214"/>
                  <a:pt x="9116949" y="5454015"/>
                  <a:pt x="9152890" y="5387213"/>
                </a:cubicBezTo>
                <a:cubicBezTo>
                  <a:pt x="9258427" y="5191379"/>
                  <a:pt x="9386824" y="5005578"/>
                  <a:pt x="9600565" y="4869815"/>
                </a:cubicBezTo>
                <a:cubicBezTo>
                  <a:pt x="10059670" y="4578477"/>
                  <a:pt x="10768584" y="4625340"/>
                  <a:pt x="11266678" y="4864100"/>
                </a:cubicBezTo>
                <a:cubicBezTo>
                  <a:pt x="11763883" y="5103495"/>
                  <a:pt x="12094464" y="5493639"/>
                  <a:pt x="12380087" y="5883402"/>
                </a:cubicBezTo>
                <a:lnTo>
                  <a:pt x="12372340" y="5888990"/>
                </a:lnTo>
                <a:lnTo>
                  <a:pt x="12379960" y="5883402"/>
                </a:lnTo>
                <a:cubicBezTo>
                  <a:pt x="12422632" y="5941441"/>
                  <a:pt x="12464796" y="5999988"/>
                  <a:pt x="12506960" y="6058535"/>
                </a:cubicBezTo>
                <a:cubicBezTo>
                  <a:pt x="12549378" y="6117336"/>
                  <a:pt x="12591796" y="6176264"/>
                  <a:pt x="12634849" y="6235065"/>
                </a:cubicBezTo>
                <a:cubicBezTo>
                  <a:pt x="12798679" y="6458077"/>
                  <a:pt x="12971526" y="6677152"/>
                  <a:pt x="13184632" y="6872351"/>
                </a:cubicBezTo>
                <a:lnTo>
                  <a:pt x="13178155" y="6879336"/>
                </a:lnTo>
                <a:lnTo>
                  <a:pt x="13184632" y="6872351"/>
                </a:lnTo>
                <a:cubicBezTo>
                  <a:pt x="13234798" y="6918198"/>
                  <a:pt x="13286867" y="6962648"/>
                  <a:pt x="13341731" y="7005574"/>
                </a:cubicBezTo>
                <a:lnTo>
                  <a:pt x="13335889" y="7013067"/>
                </a:lnTo>
                <a:lnTo>
                  <a:pt x="13341731" y="7005574"/>
                </a:lnTo>
                <a:cubicBezTo>
                  <a:pt x="13835634" y="7391400"/>
                  <a:pt x="14534388" y="7592695"/>
                  <a:pt x="15232253" y="7592060"/>
                </a:cubicBezTo>
                <a:cubicBezTo>
                  <a:pt x="15746223" y="7591806"/>
                  <a:pt x="16259176" y="7481062"/>
                  <a:pt x="16679673" y="7255256"/>
                </a:cubicBezTo>
                <a:lnTo>
                  <a:pt x="16684117" y="7263638"/>
                </a:lnTo>
                <a:lnTo>
                  <a:pt x="16679546" y="7255256"/>
                </a:lnTo>
                <a:cubicBezTo>
                  <a:pt x="17066260" y="7047103"/>
                  <a:pt x="17355948" y="6774053"/>
                  <a:pt x="17591913" y="6466332"/>
                </a:cubicBezTo>
                <a:cubicBezTo>
                  <a:pt x="17868774" y="6105906"/>
                  <a:pt x="18071847" y="5698617"/>
                  <a:pt x="18273396" y="5294249"/>
                </a:cubicBezTo>
                <a:cubicBezTo>
                  <a:pt x="18353659" y="5133213"/>
                  <a:pt x="18433669" y="4972812"/>
                  <a:pt x="18517998" y="4816094"/>
                </a:cubicBezTo>
                <a:lnTo>
                  <a:pt x="18526379" y="4820666"/>
                </a:lnTo>
                <a:lnTo>
                  <a:pt x="18517998" y="4816094"/>
                </a:lnTo>
                <a:cubicBezTo>
                  <a:pt x="18591657" y="4678934"/>
                  <a:pt x="18669381" y="4543044"/>
                  <a:pt x="18750788" y="4408170"/>
                </a:cubicBezTo>
                <a:cubicBezTo>
                  <a:pt x="19918173" y="2478024"/>
                  <a:pt x="21884894" y="818134"/>
                  <a:pt x="24491315" y="0"/>
                </a:cubicBezTo>
                <a:lnTo>
                  <a:pt x="24497030" y="18161"/>
                </a:lnTo>
                <a:cubicBezTo>
                  <a:pt x="21895054" y="834898"/>
                  <a:pt x="19932142" y="2491740"/>
                  <a:pt x="18767299" y="4417568"/>
                </a:cubicBezTo>
                <a:lnTo>
                  <a:pt x="18759171" y="4412615"/>
                </a:lnTo>
                <a:lnTo>
                  <a:pt x="18767299" y="4417568"/>
                </a:lnTo>
                <a:cubicBezTo>
                  <a:pt x="18686018" y="4552061"/>
                  <a:pt x="18608422" y="4687824"/>
                  <a:pt x="18534888" y="4824603"/>
                </a:cubicBezTo>
                <a:cubicBezTo>
                  <a:pt x="18450814" y="4980940"/>
                  <a:pt x="18370931" y="5141214"/>
                  <a:pt x="18290540" y="5302250"/>
                </a:cubicBezTo>
                <a:cubicBezTo>
                  <a:pt x="18089118" y="5706364"/>
                  <a:pt x="17885156" y="6115304"/>
                  <a:pt x="17607027" y="6477508"/>
                </a:cubicBezTo>
                <a:lnTo>
                  <a:pt x="17599533" y="6471666"/>
                </a:lnTo>
                <a:lnTo>
                  <a:pt x="17607153" y="6477508"/>
                </a:lnTo>
                <a:cubicBezTo>
                  <a:pt x="17369917" y="6786880"/>
                  <a:pt x="17078326" y="7061962"/>
                  <a:pt x="16688689" y="7271639"/>
                </a:cubicBezTo>
                <a:cubicBezTo>
                  <a:pt x="16264890" y="7499223"/>
                  <a:pt x="15748889" y="7610348"/>
                  <a:pt x="15232380" y="7610729"/>
                </a:cubicBezTo>
                <a:lnTo>
                  <a:pt x="15232380" y="7601204"/>
                </a:lnTo>
                <a:lnTo>
                  <a:pt x="15232380" y="7610729"/>
                </a:lnTo>
                <a:cubicBezTo>
                  <a:pt x="14531340" y="7611364"/>
                  <a:pt x="13828141" y="7409180"/>
                  <a:pt x="13330175" y="7020179"/>
                </a:cubicBezTo>
                <a:cubicBezTo>
                  <a:pt x="13274930" y="6976999"/>
                  <a:pt x="13222352" y="6932168"/>
                  <a:pt x="13171932" y="6886067"/>
                </a:cubicBezTo>
                <a:cubicBezTo>
                  <a:pt x="12957556" y="6689598"/>
                  <a:pt x="12783693" y="6469380"/>
                  <a:pt x="12619736" y="6245987"/>
                </a:cubicBezTo>
                <a:cubicBezTo>
                  <a:pt x="12576556" y="6187186"/>
                  <a:pt x="12534138" y="6128258"/>
                  <a:pt x="12491721" y="6069330"/>
                </a:cubicBezTo>
                <a:cubicBezTo>
                  <a:pt x="12449556" y="6010656"/>
                  <a:pt x="12407392" y="5952236"/>
                  <a:pt x="12364847" y="5894324"/>
                </a:cubicBezTo>
                <a:cubicBezTo>
                  <a:pt x="12079733" y="5505069"/>
                  <a:pt x="11751310" y="5118227"/>
                  <a:pt x="11258550" y="4880991"/>
                </a:cubicBezTo>
                <a:lnTo>
                  <a:pt x="11262741" y="4872355"/>
                </a:lnTo>
                <a:lnTo>
                  <a:pt x="11258677" y="4880991"/>
                </a:lnTo>
                <a:cubicBezTo>
                  <a:pt x="10764266" y="4644136"/>
                  <a:pt x="10062846" y="4598797"/>
                  <a:pt x="9610979" y="4885690"/>
                </a:cubicBezTo>
                <a:lnTo>
                  <a:pt x="9605899" y="4877689"/>
                </a:lnTo>
                <a:lnTo>
                  <a:pt x="9610979" y="4885690"/>
                </a:lnTo>
                <a:cubicBezTo>
                  <a:pt x="9401175" y="5018913"/>
                  <a:pt x="9274810" y="5201412"/>
                  <a:pt x="9169909" y="5396103"/>
                </a:cubicBezTo>
                <a:cubicBezTo>
                  <a:pt x="9134094" y="5462651"/>
                  <a:pt x="9100821" y="5530469"/>
                  <a:pt x="9067546" y="5598160"/>
                </a:cubicBezTo>
                <a:cubicBezTo>
                  <a:pt x="9034526" y="5665470"/>
                  <a:pt x="9001634" y="5732653"/>
                  <a:pt x="8966327" y="5798058"/>
                </a:cubicBezTo>
                <a:lnTo>
                  <a:pt x="8957946" y="5793486"/>
                </a:lnTo>
                <a:lnTo>
                  <a:pt x="8966327" y="5798058"/>
                </a:lnTo>
                <a:cubicBezTo>
                  <a:pt x="8820659" y="6068568"/>
                  <a:pt x="8572754" y="6338570"/>
                  <a:pt x="8249666" y="6442964"/>
                </a:cubicBezTo>
                <a:lnTo>
                  <a:pt x="8246746" y="6433947"/>
                </a:lnTo>
                <a:lnTo>
                  <a:pt x="8249666" y="6442964"/>
                </a:lnTo>
                <a:cubicBezTo>
                  <a:pt x="8172069" y="6468110"/>
                  <a:pt x="8090027" y="6484239"/>
                  <a:pt x="8002524" y="6489192"/>
                </a:cubicBezTo>
                <a:lnTo>
                  <a:pt x="8002016" y="6479667"/>
                </a:lnTo>
                <a:lnTo>
                  <a:pt x="8002524" y="6489192"/>
                </a:lnTo>
                <a:cubicBezTo>
                  <a:pt x="7782814" y="6502019"/>
                  <a:pt x="7589012" y="6440932"/>
                  <a:pt x="7411466" y="6337427"/>
                </a:cubicBezTo>
                <a:cubicBezTo>
                  <a:pt x="7154672" y="6186297"/>
                  <a:pt x="6929374" y="5953125"/>
                  <a:pt x="6766814" y="5727954"/>
                </a:cubicBezTo>
                <a:lnTo>
                  <a:pt x="6774561" y="5722366"/>
                </a:lnTo>
                <a:lnTo>
                  <a:pt x="6766814" y="5727954"/>
                </a:lnTo>
                <a:cubicBezTo>
                  <a:pt x="6736715" y="5686298"/>
                  <a:pt x="6708902" y="5644896"/>
                  <a:pt x="6682994" y="5604129"/>
                </a:cubicBezTo>
                <a:cubicBezTo>
                  <a:pt x="6676009" y="5592953"/>
                  <a:pt x="6668897" y="5581904"/>
                  <a:pt x="6661785" y="5570601"/>
                </a:cubicBezTo>
                <a:cubicBezTo>
                  <a:pt x="6554597" y="5400802"/>
                  <a:pt x="6442710" y="5223764"/>
                  <a:pt x="6304407" y="5066284"/>
                </a:cubicBezTo>
                <a:cubicBezTo>
                  <a:pt x="6114542" y="4848479"/>
                  <a:pt x="5872480" y="4668901"/>
                  <a:pt x="5527294" y="4600194"/>
                </a:cubicBezTo>
                <a:cubicBezTo>
                  <a:pt x="5021453" y="4499229"/>
                  <a:pt x="4502785" y="4748149"/>
                  <a:pt x="4169791" y="5047234"/>
                </a:cubicBezTo>
                <a:cubicBezTo>
                  <a:pt x="4040505" y="5163312"/>
                  <a:pt x="3926459" y="5288915"/>
                  <a:pt x="3812286" y="5414772"/>
                </a:cubicBezTo>
                <a:cubicBezTo>
                  <a:pt x="3632073" y="5613400"/>
                  <a:pt x="3451606" y="5812282"/>
                  <a:pt x="3211576" y="5971794"/>
                </a:cubicBezTo>
                <a:lnTo>
                  <a:pt x="3206242" y="5963920"/>
                </a:lnTo>
                <a:lnTo>
                  <a:pt x="3211576" y="5971794"/>
                </a:lnTo>
                <a:cubicBezTo>
                  <a:pt x="2727579" y="6294374"/>
                  <a:pt x="2020316" y="6419977"/>
                  <a:pt x="1388999" y="6290945"/>
                </a:cubicBezTo>
                <a:cubicBezTo>
                  <a:pt x="755142" y="6161278"/>
                  <a:pt x="216916" y="5774690"/>
                  <a:pt x="0" y="530504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8"/>
          <p:cNvSpPr/>
          <p:nvPr/>
        </p:nvSpPr>
        <p:spPr>
          <a:xfrm>
            <a:off x="-79017" y="4657326"/>
            <a:ext cx="18367725" cy="5500687"/>
          </a:xfrm>
          <a:custGeom>
            <a:rect b="b" l="l" r="r" t="t"/>
            <a:pathLst>
              <a:path extrusionOk="0" h="7334250" w="24490300">
                <a:moveTo>
                  <a:pt x="17272" y="4927854"/>
                </a:moveTo>
                <a:cubicBezTo>
                  <a:pt x="228600" y="5380863"/>
                  <a:pt x="750316" y="5762498"/>
                  <a:pt x="1368425" y="5896864"/>
                </a:cubicBezTo>
                <a:cubicBezTo>
                  <a:pt x="1980692" y="6030087"/>
                  <a:pt x="2667254" y="5917057"/>
                  <a:pt x="3138551" y="5616829"/>
                </a:cubicBezTo>
                <a:cubicBezTo>
                  <a:pt x="3371469" y="5469128"/>
                  <a:pt x="3547618" y="5283327"/>
                  <a:pt x="3725291" y="5095875"/>
                </a:cubicBezTo>
                <a:cubicBezTo>
                  <a:pt x="3838829" y="4975987"/>
                  <a:pt x="3953129" y="4855464"/>
                  <a:pt x="4083050" y="4744339"/>
                </a:cubicBezTo>
                <a:lnTo>
                  <a:pt x="4089273" y="4751578"/>
                </a:lnTo>
                <a:lnTo>
                  <a:pt x="4083050" y="4744339"/>
                </a:lnTo>
                <a:cubicBezTo>
                  <a:pt x="4415409" y="4459986"/>
                  <a:pt x="4932680" y="4221988"/>
                  <a:pt x="5437124" y="4322826"/>
                </a:cubicBezTo>
                <a:lnTo>
                  <a:pt x="5435219" y="4332224"/>
                </a:lnTo>
                <a:lnTo>
                  <a:pt x="5437124" y="4322826"/>
                </a:lnTo>
                <a:cubicBezTo>
                  <a:pt x="5797804" y="4394073"/>
                  <a:pt x="6057519" y="4563872"/>
                  <a:pt x="6264402" y="4767961"/>
                </a:cubicBezTo>
                <a:lnTo>
                  <a:pt x="6257671" y="4774692"/>
                </a:lnTo>
                <a:lnTo>
                  <a:pt x="6264402" y="4767961"/>
                </a:lnTo>
                <a:cubicBezTo>
                  <a:pt x="6416929" y="4918456"/>
                  <a:pt x="6543802" y="5086731"/>
                  <a:pt x="6666484" y="5249418"/>
                </a:cubicBezTo>
                <a:cubicBezTo>
                  <a:pt x="6672199" y="5256911"/>
                  <a:pt x="6677787" y="5264404"/>
                  <a:pt x="6683375" y="5271897"/>
                </a:cubicBezTo>
                <a:cubicBezTo>
                  <a:pt x="6712077" y="5310251"/>
                  <a:pt x="6743065" y="5349240"/>
                  <a:pt x="6776212" y="5388737"/>
                </a:cubicBezTo>
                <a:cubicBezTo>
                  <a:pt x="6955282" y="5602859"/>
                  <a:pt x="7197598" y="5835269"/>
                  <a:pt x="7450709" y="5995797"/>
                </a:cubicBezTo>
                <a:cubicBezTo>
                  <a:pt x="7623556" y="6105652"/>
                  <a:pt x="7803388" y="6173597"/>
                  <a:pt x="8010906" y="6172835"/>
                </a:cubicBezTo>
                <a:cubicBezTo>
                  <a:pt x="8093710" y="6172581"/>
                  <a:pt x="8171815" y="6161659"/>
                  <a:pt x="8247634" y="6142355"/>
                </a:cubicBezTo>
                <a:lnTo>
                  <a:pt x="8250047" y="6151626"/>
                </a:lnTo>
                <a:lnTo>
                  <a:pt x="8247634" y="6142355"/>
                </a:lnTo>
                <a:cubicBezTo>
                  <a:pt x="8562721" y="6061202"/>
                  <a:pt x="8838819" y="5810504"/>
                  <a:pt x="8996680" y="5542661"/>
                </a:cubicBezTo>
                <a:cubicBezTo>
                  <a:pt x="9039225" y="5470398"/>
                  <a:pt x="9078214" y="5395722"/>
                  <a:pt x="9117457" y="5320538"/>
                </a:cubicBezTo>
                <a:cubicBezTo>
                  <a:pt x="9156827" y="5244973"/>
                  <a:pt x="9196578" y="5168900"/>
                  <a:pt x="9240266" y="5094859"/>
                </a:cubicBezTo>
                <a:cubicBezTo>
                  <a:pt x="9341104" y="4923790"/>
                  <a:pt x="9463532" y="4763008"/>
                  <a:pt x="9654921" y="4642231"/>
                </a:cubicBezTo>
                <a:cubicBezTo>
                  <a:pt x="10111359" y="4354195"/>
                  <a:pt x="10809605" y="4391914"/>
                  <a:pt x="11304397" y="4618736"/>
                </a:cubicBezTo>
                <a:lnTo>
                  <a:pt x="11300460" y="4627372"/>
                </a:lnTo>
                <a:lnTo>
                  <a:pt x="11304397" y="4618736"/>
                </a:lnTo>
                <a:cubicBezTo>
                  <a:pt x="11797919" y="4845050"/>
                  <a:pt x="12132056" y="5221224"/>
                  <a:pt x="12421362" y="5599684"/>
                </a:cubicBezTo>
                <a:lnTo>
                  <a:pt x="12413742" y="5605526"/>
                </a:lnTo>
                <a:lnTo>
                  <a:pt x="12421235" y="5599684"/>
                </a:lnTo>
                <a:cubicBezTo>
                  <a:pt x="12472162" y="5665978"/>
                  <a:pt x="12522454" y="5732907"/>
                  <a:pt x="12572746" y="5800090"/>
                </a:cubicBezTo>
                <a:cubicBezTo>
                  <a:pt x="12623419" y="5867654"/>
                  <a:pt x="12674219" y="5935472"/>
                  <a:pt x="12726035" y="6002782"/>
                </a:cubicBezTo>
                <a:cubicBezTo>
                  <a:pt x="12877800" y="6200013"/>
                  <a:pt x="13037948" y="6393815"/>
                  <a:pt x="13228448" y="6569964"/>
                </a:cubicBezTo>
                <a:lnTo>
                  <a:pt x="13221971" y="6576949"/>
                </a:lnTo>
                <a:lnTo>
                  <a:pt x="13228448" y="6569964"/>
                </a:lnTo>
                <a:cubicBezTo>
                  <a:pt x="13277851" y="6615430"/>
                  <a:pt x="13329031" y="6659880"/>
                  <a:pt x="13382499" y="6702425"/>
                </a:cubicBezTo>
                <a:lnTo>
                  <a:pt x="13376529" y="6709918"/>
                </a:lnTo>
                <a:lnTo>
                  <a:pt x="13382499" y="6702425"/>
                </a:lnTo>
                <a:cubicBezTo>
                  <a:pt x="13865860" y="7086854"/>
                  <a:pt x="14537690" y="7295134"/>
                  <a:pt x="15216886" y="7306564"/>
                </a:cubicBezTo>
                <a:cubicBezTo>
                  <a:pt x="15717266" y="7315200"/>
                  <a:pt x="16220567" y="7215759"/>
                  <a:pt x="16637254" y="7002907"/>
                </a:cubicBezTo>
                <a:lnTo>
                  <a:pt x="16641573" y="7011416"/>
                </a:lnTo>
                <a:lnTo>
                  <a:pt x="16637254" y="7002907"/>
                </a:lnTo>
                <a:cubicBezTo>
                  <a:pt x="17020032" y="6806692"/>
                  <a:pt x="17310481" y="6546215"/>
                  <a:pt x="17549114" y="6250432"/>
                </a:cubicBezTo>
                <a:cubicBezTo>
                  <a:pt x="17830419" y="5903595"/>
                  <a:pt x="18040478" y="5509006"/>
                  <a:pt x="18249138" y="5116703"/>
                </a:cubicBezTo>
                <a:cubicBezTo>
                  <a:pt x="18331561" y="4961763"/>
                  <a:pt x="18413857" y="4807204"/>
                  <a:pt x="18500217" y="4656201"/>
                </a:cubicBezTo>
                <a:lnTo>
                  <a:pt x="18508473" y="4660900"/>
                </a:lnTo>
                <a:lnTo>
                  <a:pt x="18500217" y="4656201"/>
                </a:lnTo>
                <a:cubicBezTo>
                  <a:pt x="18576036" y="4523359"/>
                  <a:pt x="18655792" y="4391533"/>
                  <a:pt x="18739104" y="4260977"/>
                </a:cubicBezTo>
                <a:lnTo>
                  <a:pt x="18747105" y="4266057"/>
                </a:lnTo>
                <a:lnTo>
                  <a:pt x="18739104" y="4260977"/>
                </a:lnTo>
                <a:cubicBezTo>
                  <a:pt x="19932904" y="2390902"/>
                  <a:pt x="21899753" y="786511"/>
                  <a:pt x="24484711" y="0"/>
                </a:cubicBezTo>
                <a:lnTo>
                  <a:pt x="24490300" y="18288"/>
                </a:lnTo>
                <a:cubicBezTo>
                  <a:pt x="21909786" y="803402"/>
                  <a:pt x="19946621" y="2404999"/>
                  <a:pt x="18755233" y="4271264"/>
                </a:cubicBezTo>
                <a:cubicBezTo>
                  <a:pt x="18672049" y="4401439"/>
                  <a:pt x="18592419" y="4533138"/>
                  <a:pt x="18516855" y="4665726"/>
                </a:cubicBezTo>
                <a:cubicBezTo>
                  <a:pt x="18430749" y="4816348"/>
                  <a:pt x="18348580" y="4970780"/>
                  <a:pt x="18266156" y="5125720"/>
                </a:cubicBezTo>
                <a:cubicBezTo>
                  <a:pt x="18057496" y="5517769"/>
                  <a:pt x="17846803" y="5914009"/>
                  <a:pt x="17564101" y="6262497"/>
                </a:cubicBezTo>
                <a:lnTo>
                  <a:pt x="17556734" y="6256528"/>
                </a:lnTo>
                <a:lnTo>
                  <a:pt x="17564101" y="6262497"/>
                </a:lnTo>
                <a:cubicBezTo>
                  <a:pt x="17323943" y="6559931"/>
                  <a:pt x="17031589" y="6822313"/>
                  <a:pt x="16646017" y="7019925"/>
                </a:cubicBezTo>
                <a:cubicBezTo>
                  <a:pt x="16226029" y="7234428"/>
                  <a:pt x="15719426" y="7334250"/>
                  <a:pt x="15216632" y="7325614"/>
                </a:cubicBezTo>
                <a:lnTo>
                  <a:pt x="15216759" y="7316089"/>
                </a:lnTo>
                <a:lnTo>
                  <a:pt x="15216632" y="7325614"/>
                </a:lnTo>
                <a:cubicBezTo>
                  <a:pt x="14534134" y="7314057"/>
                  <a:pt x="13857859" y="7104888"/>
                  <a:pt x="13370687" y="6717284"/>
                </a:cubicBezTo>
                <a:cubicBezTo>
                  <a:pt x="13316839" y="6674358"/>
                  <a:pt x="13265151" y="6629654"/>
                  <a:pt x="13215493" y="6583934"/>
                </a:cubicBezTo>
                <a:cubicBezTo>
                  <a:pt x="13023851" y="6406642"/>
                  <a:pt x="12862814" y="6211951"/>
                  <a:pt x="12710923" y="6014339"/>
                </a:cubicBezTo>
                <a:cubicBezTo>
                  <a:pt x="12658979" y="5946902"/>
                  <a:pt x="12608179" y="5878957"/>
                  <a:pt x="12557506" y="5811393"/>
                </a:cubicBezTo>
                <a:cubicBezTo>
                  <a:pt x="12507087" y="5744210"/>
                  <a:pt x="12456922" y="5677281"/>
                  <a:pt x="12406122" y="5611114"/>
                </a:cubicBezTo>
                <a:cubicBezTo>
                  <a:pt x="12117197" y="5233289"/>
                  <a:pt x="11785473" y="4860290"/>
                  <a:pt x="11296269" y="4636008"/>
                </a:cubicBezTo>
                <a:cubicBezTo>
                  <a:pt x="10805287" y="4410837"/>
                  <a:pt x="10114153" y="4374769"/>
                  <a:pt x="9664827" y="4658360"/>
                </a:cubicBezTo>
                <a:lnTo>
                  <a:pt x="9659747" y="4650359"/>
                </a:lnTo>
                <a:lnTo>
                  <a:pt x="9664827" y="4658360"/>
                </a:lnTo>
                <a:cubicBezTo>
                  <a:pt x="9476994" y="4776978"/>
                  <a:pt x="9356471" y="4934839"/>
                  <a:pt x="9256396" y="5104638"/>
                </a:cubicBezTo>
                <a:cubicBezTo>
                  <a:pt x="9213088" y="5178171"/>
                  <a:pt x="9173591" y="5253863"/>
                  <a:pt x="9134094" y="5329555"/>
                </a:cubicBezTo>
                <a:cubicBezTo>
                  <a:pt x="9094851" y="5404739"/>
                  <a:pt x="9055735" y="5479923"/>
                  <a:pt x="9012809" y="5552567"/>
                </a:cubicBezTo>
                <a:lnTo>
                  <a:pt x="9004554" y="5547741"/>
                </a:lnTo>
                <a:lnTo>
                  <a:pt x="9012809" y="5552567"/>
                </a:lnTo>
                <a:cubicBezTo>
                  <a:pt x="8853043" y="5823712"/>
                  <a:pt x="8573262" y="6078347"/>
                  <a:pt x="8252079" y="6161024"/>
                </a:cubicBezTo>
                <a:cubicBezTo>
                  <a:pt x="8174863" y="6180836"/>
                  <a:pt x="8095234" y="6191885"/>
                  <a:pt x="8010652" y="6192139"/>
                </a:cubicBezTo>
                <a:lnTo>
                  <a:pt x="8010652" y="6182614"/>
                </a:lnTo>
                <a:lnTo>
                  <a:pt x="8010652" y="6192139"/>
                </a:lnTo>
                <a:cubicBezTo>
                  <a:pt x="7798562" y="6193028"/>
                  <a:pt x="7615174" y="6123305"/>
                  <a:pt x="7440168" y="6012180"/>
                </a:cubicBezTo>
                <a:lnTo>
                  <a:pt x="7445248" y="6004179"/>
                </a:lnTo>
                <a:lnTo>
                  <a:pt x="7440168" y="6012180"/>
                </a:lnTo>
                <a:cubicBezTo>
                  <a:pt x="7184898" y="5850382"/>
                  <a:pt x="6941185" y="5616448"/>
                  <a:pt x="6761226" y="5401310"/>
                </a:cubicBezTo>
                <a:lnTo>
                  <a:pt x="6768592" y="5395214"/>
                </a:lnTo>
                <a:lnTo>
                  <a:pt x="6761353" y="5401310"/>
                </a:lnTo>
                <a:cubicBezTo>
                  <a:pt x="6728079" y="5361559"/>
                  <a:pt x="6696837" y="5322316"/>
                  <a:pt x="6667881" y="5283708"/>
                </a:cubicBezTo>
                <a:lnTo>
                  <a:pt x="6675501" y="5277993"/>
                </a:lnTo>
                <a:lnTo>
                  <a:pt x="6667881" y="5283708"/>
                </a:lnTo>
                <a:cubicBezTo>
                  <a:pt x="6662293" y="5276215"/>
                  <a:pt x="6656578" y="5268722"/>
                  <a:pt x="6650863" y="5261229"/>
                </a:cubicBezTo>
                <a:cubicBezTo>
                  <a:pt x="6528054" y="5098415"/>
                  <a:pt x="6401943" y="4931283"/>
                  <a:pt x="6250559" y="4781931"/>
                </a:cubicBezTo>
                <a:cubicBezTo>
                  <a:pt x="6045835" y="4579874"/>
                  <a:pt x="5789422" y="4412361"/>
                  <a:pt x="5433060" y="4341876"/>
                </a:cubicBezTo>
                <a:cubicBezTo>
                  <a:pt x="4936490" y="4242689"/>
                  <a:pt x="4424934" y="4477004"/>
                  <a:pt x="4095115" y="4759198"/>
                </a:cubicBezTo>
                <a:cubicBezTo>
                  <a:pt x="3966210" y="4869561"/>
                  <a:pt x="3852545" y="4989449"/>
                  <a:pt x="3738880" y="5109337"/>
                </a:cubicBezTo>
                <a:cubicBezTo>
                  <a:pt x="3561334" y="5296662"/>
                  <a:pt x="3383661" y="5484114"/>
                  <a:pt x="3148584" y="5633339"/>
                </a:cubicBezTo>
                <a:lnTo>
                  <a:pt x="3143504" y="5625338"/>
                </a:lnTo>
                <a:lnTo>
                  <a:pt x="3148584" y="5633339"/>
                </a:lnTo>
                <a:cubicBezTo>
                  <a:pt x="2672715" y="5936615"/>
                  <a:pt x="1980946" y="6050026"/>
                  <a:pt x="1364234" y="5915914"/>
                </a:cubicBezTo>
                <a:lnTo>
                  <a:pt x="1366266" y="5906643"/>
                </a:lnTo>
                <a:lnTo>
                  <a:pt x="1364234" y="5915914"/>
                </a:lnTo>
                <a:cubicBezTo>
                  <a:pt x="741807" y="5780151"/>
                  <a:pt x="214376" y="5395468"/>
                  <a:pt x="0" y="493585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8"/>
          <p:cNvSpPr/>
          <p:nvPr/>
        </p:nvSpPr>
        <p:spPr>
          <a:xfrm>
            <a:off x="-74463" y="4799722"/>
            <a:ext cx="18362772" cy="5293422"/>
          </a:xfrm>
          <a:custGeom>
            <a:rect b="b" l="l" r="r" t="t"/>
            <a:pathLst>
              <a:path extrusionOk="0" h="7057897" w="24483696">
                <a:moveTo>
                  <a:pt x="17272" y="4558538"/>
                </a:moveTo>
                <a:cubicBezTo>
                  <a:pt x="226187" y="5001641"/>
                  <a:pt x="737235" y="5381117"/>
                  <a:pt x="1343660" y="5521325"/>
                </a:cubicBezTo>
                <a:cubicBezTo>
                  <a:pt x="1941322" y="5659374"/>
                  <a:pt x="2612644" y="5558663"/>
                  <a:pt x="3075813" y="5277485"/>
                </a:cubicBezTo>
                <a:cubicBezTo>
                  <a:pt x="3304032" y="5139944"/>
                  <a:pt x="3477260" y="4965446"/>
                  <a:pt x="3652393" y="4789043"/>
                </a:cubicBezTo>
                <a:cubicBezTo>
                  <a:pt x="3765423" y="4675251"/>
                  <a:pt x="3879215" y="4560570"/>
                  <a:pt x="4008628" y="4455287"/>
                </a:cubicBezTo>
                <a:lnTo>
                  <a:pt x="4014597" y="4462653"/>
                </a:lnTo>
                <a:lnTo>
                  <a:pt x="4008628" y="4455287"/>
                </a:lnTo>
                <a:cubicBezTo>
                  <a:pt x="4337685" y="4187571"/>
                  <a:pt x="4847971" y="3965067"/>
                  <a:pt x="5343017" y="4063619"/>
                </a:cubicBezTo>
                <a:lnTo>
                  <a:pt x="5341112" y="4073017"/>
                </a:lnTo>
                <a:lnTo>
                  <a:pt x="5342890" y="4063619"/>
                </a:lnTo>
                <a:cubicBezTo>
                  <a:pt x="5714111" y="4136390"/>
                  <a:pt x="5988304" y="4293489"/>
                  <a:pt x="6209792" y="4481830"/>
                </a:cubicBezTo>
                <a:lnTo>
                  <a:pt x="6203569" y="4489069"/>
                </a:lnTo>
                <a:lnTo>
                  <a:pt x="6209792" y="4481830"/>
                </a:lnTo>
                <a:cubicBezTo>
                  <a:pt x="6380861" y="4627118"/>
                  <a:pt x="6525133" y="4789551"/>
                  <a:pt x="6667119" y="4949317"/>
                </a:cubicBezTo>
                <a:cubicBezTo>
                  <a:pt x="6667246" y="4949444"/>
                  <a:pt x="6667246" y="4949444"/>
                  <a:pt x="6667373" y="4949571"/>
                </a:cubicBezTo>
                <a:cubicBezTo>
                  <a:pt x="6699377" y="4985639"/>
                  <a:pt x="6733540" y="5022723"/>
                  <a:pt x="6769735" y="5060442"/>
                </a:cubicBezTo>
                <a:lnTo>
                  <a:pt x="6762877" y="5067046"/>
                </a:lnTo>
                <a:lnTo>
                  <a:pt x="6769735" y="5060442"/>
                </a:lnTo>
                <a:cubicBezTo>
                  <a:pt x="6966458" y="5265039"/>
                  <a:pt x="7227824" y="5498084"/>
                  <a:pt x="7479919" y="5670423"/>
                </a:cubicBezTo>
                <a:lnTo>
                  <a:pt x="7474585" y="5678297"/>
                </a:lnTo>
                <a:lnTo>
                  <a:pt x="7479919" y="5670423"/>
                </a:lnTo>
                <a:cubicBezTo>
                  <a:pt x="7651115" y="5787517"/>
                  <a:pt x="7820406" y="5864479"/>
                  <a:pt x="8019923" y="5875274"/>
                </a:cubicBezTo>
                <a:lnTo>
                  <a:pt x="8019415" y="5884799"/>
                </a:lnTo>
                <a:lnTo>
                  <a:pt x="8019923" y="5875274"/>
                </a:lnTo>
                <a:cubicBezTo>
                  <a:pt x="8099806" y="5879592"/>
                  <a:pt x="8175625" y="5873877"/>
                  <a:pt x="8250809" y="5859526"/>
                </a:cubicBezTo>
                <a:lnTo>
                  <a:pt x="8252587" y="5868924"/>
                </a:lnTo>
                <a:lnTo>
                  <a:pt x="8250809" y="5859526"/>
                </a:lnTo>
                <a:cubicBezTo>
                  <a:pt x="8564372" y="5799836"/>
                  <a:pt x="8870950" y="5564378"/>
                  <a:pt x="9043035" y="5295900"/>
                </a:cubicBezTo>
                <a:cubicBezTo>
                  <a:pt x="9092819" y="5218303"/>
                  <a:pt x="9137523" y="5137277"/>
                  <a:pt x="9182481" y="5055743"/>
                </a:cubicBezTo>
                <a:cubicBezTo>
                  <a:pt x="9227693" y="4973828"/>
                  <a:pt x="9273159" y="4891278"/>
                  <a:pt x="9324213" y="4811776"/>
                </a:cubicBezTo>
                <a:cubicBezTo>
                  <a:pt x="9420352" y="4661916"/>
                  <a:pt x="9536303" y="4522089"/>
                  <a:pt x="9708134" y="4414266"/>
                </a:cubicBezTo>
                <a:cubicBezTo>
                  <a:pt x="10161905" y="4129659"/>
                  <a:pt x="10849229" y="4158361"/>
                  <a:pt x="11340973" y="4372991"/>
                </a:cubicBezTo>
                <a:lnTo>
                  <a:pt x="11337163" y="4381754"/>
                </a:lnTo>
                <a:lnTo>
                  <a:pt x="11340973" y="4372991"/>
                </a:lnTo>
                <a:cubicBezTo>
                  <a:pt x="11830685" y="4586732"/>
                  <a:pt x="12168505" y="4948301"/>
                  <a:pt x="12461875" y="5315458"/>
                </a:cubicBezTo>
                <a:lnTo>
                  <a:pt x="12454383" y="5321427"/>
                </a:lnTo>
                <a:lnTo>
                  <a:pt x="12461748" y="5315458"/>
                </a:lnTo>
                <a:cubicBezTo>
                  <a:pt x="12522073" y="5390261"/>
                  <a:pt x="12581255" y="5466334"/>
                  <a:pt x="12640818" y="5542661"/>
                </a:cubicBezTo>
                <a:cubicBezTo>
                  <a:pt x="12700889" y="5619623"/>
                  <a:pt x="12761087" y="5696839"/>
                  <a:pt x="12822809" y="5773547"/>
                </a:cubicBezTo>
                <a:cubicBezTo>
                  <a:pt x="12960223" y="5944235"/>
                  <a:pt x="13105130" y="6111875"/>
                  <a:pt x="13271501" y="6267323"/>
                </a:cubicBezTo>
                <a:lnTo>
                  <a:pt x="13265024" y="6274308"/>
                </a:lnTo>
                <a:lnTo>
                  <a:pt x="13271501" y="6267323"/>
                </a:lnTo>
                <a:cubicBezTo>
                  <a:pt x="13320141" y="6312535"/>
                  <a:pt x="13370179" y="6356604"/>
                  <a:pt x="13422757" y="6399276"/>
                </a:cubicBezTo>
                <a:lnTo>
                  <a:pt x="13416788" y="6406642"/>
                </a:lnTo>
                <a:lnTo>
                  <a:pt x="13422757" y="6399276"/>
                </a:lnTo>
                <a:cubicBezTo>
                  <a:pt x="13895325" y="6782308"/>
                  <a:pt x="14540611" y="6997573"/>
                  <a:pt x="15201138" y="7021195"/>
                </a:cubicBezTo>
                <a:cubicBezTo>
                  <a:pt x="15687803" y="7038848"/>
                  <a:pt x="16181959" y="6950456"/>
                  <a:pt x="16594455" y="6750812"/>
                </a:cubicBezTo>
                <a:lnTo>
                  <a:pt x="16598647" y="6759448"/>
                </a:lnTo>
                <a:lnTo>
                  <a:pt x="16594455" y="6750939"/>
                </a:lnTo>
                <a:cubicBezTo>
                  <a:pt x="16973042" y="6566662"/>
                  <a:pt x="17264634" y="6318631"/>
                  <a:pt x="17505934" y="6035040"/>
                </a:cubicBezTo>
                <a:cubicBezTo>
                  <a:pt x="17791938" y="5701411"/>
                  <a:pt x="18009108" y="5319395"/>
                  <a:pt x="18225262" y="4938903"/>
                </a:cubicBezTo>
                <a:cubicBezTo>
                  <a:pt x="18309717" y="4790186"/>
                  <a:pt x="18394046" y="4641850"/>
                  <a:pt x="18482310" y="4496816"/>
                </a:cubicBezTo>
                <a:lnTo>
                  <a:pt x="18490438" y="4501769"/>
                </a:lnTo>
                <a:lnTo>
                  <a:pt x="18482310" y="4496816"/>
                </a:lnTo>
                <a:cubicBezTo>
                  <a:pt x="18560415" y="4368165"/>
                  <a:pt x="18642075" y="4240657"/>
                  <a:pt x="18727293" y="4114165"/>
                </a:cubicBezTo>
                <a:lnTo>
                  <a:pt x="18735167" y="4119499"/>
                </a:lnTo>
                <a:lnTo>
                  <a:pt x="18727293" y="4114165"/>
                </a:lnTo>
                <a:cubicBezTo>
                  <a:pt x="19947509" y="2303653"/>
                  <a:pt x="21914993" y="754507"/>
                  <a:pt x="24478361" y="0"/>
                </a:cubicBezTo>
                <a:lnTo>
                  <a:pt x="24483696" y="18288"/>
                </a:lnTo>
                <a:cubicBezTo>
                  <a:pt x="21924518" y="771525"/>
                  <a:pt x="19960717" y="2317877"/>
                  <a:pt x="18743041" y="4124579"/>
                </a:cubicBezTo>
                <a:cubicBezTo>
                  <a:pt x="18657952" y="4250817"/>
                  <a:pt x="18576417" y="4378071"/>
                  <a:pt x="18498566" y="4506468"/>
                </a:cubicBezTo>
                <a:cubicBezTo>
                  <a:pt x="18410555" y="4651248"/>
                  <a:pt x="18326354" y="4799330"/>
                  <a:pt x="18241900" y="4948047"/>
                </a:cubicBezTo>
                <a:cubicBezTo>
                  <a:pt x="18025873" y="5328158"/>
                  <a:pt x="17807940" y="5711825"/>
                  <a:pt x="17520539" y="6047105"/>
                </a:cubicBezTo>
                <a:lnTo>
                  <a:pt x="17513301" y="6040882"/>
                </a:lnTo>
                <a:lnTo>
                  <a:pt x="17520539" y="6047105"/>
                </a:lnTo>
                <a:cubicBezTo>
                  <a:pt x="17277715" y="6332474"/>
                  <a:pt x="16984218" y="6582156"/>
                  <a:pt x="16602837" y="6767830"/>
                </a:cubicBezTo>
                <a:cubicBezTo>
                  <a:pt x="16187039" y="6969125"/>
                  <a:pt x="15689834" y="7057897"/>
                  <a:pt x="15200503" y="7040118"/>
                </a:cubicBezTo>
                <a:lnTo>
                  <a:pt x="15200884" y="7030593"/>
                </a:lnTo>
                <a:lnTo>
                  <a:pt x="15200503" y="7040118"/>
                </a:lnTo>
                <a:cubicBezTo>
                  <a:pt x="14536548" y="7016496"/>
                  <a:pt x="13887069" y="6800088"/>
                  <a:pt x="13410819" y="6414008"/>
                </a:cubicBezTo>
                <a:cubicBezTo>
                  <a:pt x="13357860" y="6371082"/>
                  <a:pt x="13307441" y="6326759"/>
                  <a:pt x="13258547" y="6281166"/>
                </a:cubicBezTo>
                <a:cubicBezTo>
                  <a:pt x="13091160" y="6124956"/>
                  <a:pt x="12945746" y="5956427"/>
                  <a:pt x="12808077" y="5785485"/>
                </a:cubicBezTo>
                <a:cubicBezTo>
                  <a:pt x="12746228" y="5708650"/>
                  <a:pt x="12685903" y="5631307"/>
                  <a:pt x="12625833" y="5554345"/>
                </a:cubicBezTo>
                <a:cubicBezTo>
                  <a:pt x="12566396" y="5478018"/>
                  <a:pt x="12507087" y="5402199"/>
                  <a:pt x="12447016" y="5327396"/>
                </a:cubicBezTo>
                <a:cubicBezTo>
                  <a:pt x="12154154" y="4960874"/>
                  <a:pt x="11818747" y="4602226"/>
                  <a:pt x="11333480" y="4390517"/>
                </a:cubicBezTo>
                <a:cubicBezTo>
                  <a:pt x="10845546" y="4177538"/>
                  <a:pt x="10165334" y="4150233"/>
                  <a:pt x="9718421" y="4430522"/>
                </a:cubicBezTo>
                <a:lnTo>
                  <a:pt x="9713341" y="4422394"/>
                </a:lnTo>
                <a:lnTo>
                  <a:pt x="9718421" y="4430522"/>
                </a:lnTo>
                <a:cubicBezTo>
                  <a:pt x="9549765" y="4536440"/>
                  <a:pt x="9435592" y="4673727"/>
                  <a:pt x="9340469" y="4822190"/>
                </a:cubicBezTo>
                <a:cubicBezTo>
                  <a:pt x="9289796" y="4901057"/>
                  <a:pt x="9244711" y="4983099"/>
                  <a:pt x="9199372" y="5065014"/>
                </a:cubicBezTo>
                <a:cubicBezTo>
                  <a:pt x="9154414" y="5146548"/>
                  <a:pt x="9109456" y="5228082"/>
                  <a:pt x="9059291" y="5306314"/>
                </a:cubicBezTo>
                <a:lnTo>
                  <a:pt x="9051290" y="5301234"/>
                </a:lnTo>
                <a:lnTo>
                  <a:pt x="9059291" y="5306314"/>
                </a:lnTo>
                <a:cubicBezTo>
                  <a:pt x="8884921" y="5578348"/>
                  <a:pt x="8574151" y="5817489"/>
                  <a:pt x="8254492" y="5878322"/>
                </a:cubicBezTo>
                <a:cubicBezTo>
                  <a:pt x="8177911" y="5892800"/>
                  <a:pt x="8100441" y="5898642"/>
                  <a:pt x="8019034" y="5894324"/>
                </a:cubicBezTo>
                <a:cubicBezTo>
                  <a:pt x="7814818" y="5883275"/>
                  <a:pt x="7642225" y="5804408"/>
                  <a:pt x="7469378" y="5686171"/>
                </a:cubicBezTo>
                <a:cubicBezTo>
                  <a:pt x="7216013" y="5512816"/>
                  <a:pt x="6953759" y="5278882"/>
                  <a:pt x="6756273" y="5073650"/>
                </a:cubicBezTo>
                <a:cubicBezTo>
                  <a:pt x="6719951" y="5035677"/>
                  <a:pt x="6685534" y="4998466"/>
                  <a:pt x="6653403" y="4962144"/>
                </a:cubicBezTo>
                <a:lnTo>
                  <a:pt x="6660515" y="4955794"/>
                </a:lnTo>
                <a:lnTo>
                  <a:pt x="6653403" y="4962144"/>
                </a:lnTo>
                <a:cubicBezTo>
                  <a:pt x="6653276" y="4962017"/>
                  <a:pt x="6653276" y="4962017"/>
                  <a:pt x="6653149" y="4961890"/>
                </a:cubicBezTo>
                <a:cubicBezTo>
                  <a:pt x="6511036" y="4801997"/>
                  <a:pt x="6367526" y="4640580"/>
                  <a:pt x="6197727" y="4496308"/>
                </a:cubicBezTo>
                <a:cubicBezTo>
                  <a:pt x="5978398" y="4309872"/>
                  <a:pt x="5706999" y="4154424"/>
                  <a:pt x="5339461" y="4082288"/>
                </a:cubicBezTo>
                <a:cubicBezTo>
                  <a:pt x="4852035" y="3985260"/>
                  <a:pt x="4347464" y="4204589"/>
                  <a:pt x="4020820" y="4470146"/>
                </a:cubicBezTo>
                <a:cubicBezTo>
                  <a:pt x="3892296" y="4574667"/>
                  <a:pt x="3779139" y="4688586"/>
                  <a:pt x="3665982" y="4802505"/>
                </a:cubicBezTo>
                <a:cubicBezTo>
                  <a:pt x="3491103" y="4978654"/>
                  <a:pt x="3316224" y="5154803"/>
                  <a:pt x="3085719" y="5293741"/>
                </a:cubicBezTo>
                <a:lnTo>
                  <a:pt x="3080766" y="5285613"/>
                </a:lnTo>
                <a:lnTo>
                  <a:pt x="3085719" y="5293741"/>
                </a:lnTo>
                <a:cubicBezTo>
                  <a:pt x="2617851" y="5577713"/>
                  <a:pt x="1941449" y="5678932"/>
                  <a:pt x="1339342" y="5539867"/>
                </a:cubicBezTo>
                <a:lnTo>
                  <a:pt x="1341501" y="5530596"/>
                </a:lnTo>
                <a:lnTo>
                  <a:pt x="1339342" y="5539867"/>
                </a:lnTo>
                <a:cubicBezTo>
                  <a:pt x="728599" y="5398770"/>
                  <a:pt x="211963" y="5016373"/>
                  <a:pt x="0" y="456666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-69909" y="4941997"/>
            <a:ext cx="18358485" cy="5086256"/>
          </a:xfrm>
          <a:custGeom>
            <a:rect b="b" l="l" r="r" t="t"/>
            <a:pathLst>
              <a:path extrusionOk="0" h="6781673" w="24477981">
                <a:moveTo>
                  <a:pt x="17272" y="4189349"/>
                </a:moveTo>
                <a:cubicBezTo>
                  <a:pt x="223647" y="4622800"/>
                  <a:pt x="724154" y="4999990"/>
                  <a:pt x="1319022" y="5145786"/>
                </a:cubicBezTo>
                <a:cubicBezTo>
                  <a:pt x="1902079" y="5288661"/>
                  <a:pt x="2557272" y="5199507"/>
                  <a:pt x="3013202" y="4938014"/>
                </a:cubicBezTo>
                <a:cubicBezTo>
                  <a:pt x="3235960" y="4810252"/>
                  <a:pt x="3406394" y="4647184"/>
                  <a:pt x="3578860" y="4482338"/>
                </a:cubicBezTo>
                <a:cubicBezTo>
                  <a:pt x="3691636" y="4374388"/>
                  <a:pt x="3805301" y="4265676"/>
                  <a:pt x="3934587" y="4166235"/>
                </a:cubicBezTo>
                <a:lnTo>
                  <a:pt x="3940429" y="4173728"/>
                </a:lnTo>
                <a:lnTo>
                  <a:pt x="3934587" y="4166235"/>
                </a:lnTo>
                <a:cubicBezTo>
                  <a:pt x="4260723" y="3915283"/>
                  <a:pt x="4763262" y="3708908"/>
                  <a:pt x="5249164" y="3804539"/>
                </a:cubicBezTo>
                <a:cubicBezTo>
                  <a:pt x="5630799" y="3879723"/>
                  <a:pt x="5919851" y="4023487"/>
                  <a:pt x="6155817" y="4195826"/>
                </a:cubicBezTo>
                <a:lnTo>
                  <a:pt x="6150229" y="4203573"/>
                </a:lnTo>
                <a:lnTo>
                  <a:pt x="6155817" y="4195826"/>
                </a:lnTo>
                <a:cubicBezTo>
                  <a:pt x="6338570" y="4329176"/>
                  <a:pt x="6495796" y="4477385"/>
                  <a:pt x="6652133" y="4627499"/>
                </a:cubicBezTo>
                <a:cubicBezTo>
                  <a:pt x="6687312" y="4661408"/>
                  <a:pt x="6724650" y="4696460"/>
                  <a:pt x="6764274" y="4732401"/>
                </a:cubicBezTo>
                <a:cubicBezTo>
                  <a:pt x="6978650" y="4927346"/>
                  <a:pt x="7259320" y="5161026"/>
                  <a:pt x="7510272" y="5345430"/>
                </a:cubicBezTo>
                <a:cubicBezTo>
                  <a:pt x="7679817" y="5470017"/>
                  <a:pt x="7838821" y="5555996"/>
                  <a:pt x="8030337" y="5578348"/>
                </a:cubicBezTo>
                <a:cubicBezTo>
                  <a:pt x="8107172" y="5587365"/>
                  <a:pt x="8180705" y="5586603"/>
                  <a:pt x="8255508" y="5577459"/>
                </a:cubicBezTo>
                <a:cubicBezTo>
                  <a:pt x="8567801" y="5539359"/>
                  <a:pt x="8904351" y="5319141"/>
                  <a:pt x="9090914" y="5050028"/>
                </a:cubicBezTo>
                <a:cubicBezTo>
                  <a:pt x="9147429" y="4968494"/>
                  <a:pt x="9197340" y="4882642"/>
                  <a:pt x="9247632" y="4796282"/>
                </a:cubicBezTo>
                <a:cubicBezTo>
                  <a:pt x="9298051" y="4709414"/>
                  <a:pt x="9348978" y="4622038"/>
                  <a:pt x="9406890" y="4538472"/>
                </a:cubicBezTo>
                <a:cubicBezTo>
                  <a:pt x="9498330" y="4406519"/>
                  <a:pt x="9607931" y="4283837"/>
                  <a:pt x="9762998" y="4187063"/>
                </a:cubicBezTo>
                <a:cubicBezTo>
                  <a:pt x="10214102" y="3905885"/>
                  <a:pt x="10890377" y="3925697"/>
                  <a:pt x="11379073" y="4127881"/>
                </a:cubicBezTo>
                <a:cubicBezTo>
                  <a:pt x="11864848" y="4328795"/>
                  <a:pt x="12205462" y="4676775"/>
                  <a:pt x="12503531" y="5031994"/>
                </a:cubicBezTo>
                <a:cubicBezTo>
                  <a:pt x="12571095" y="5112512"/>
                  <a:pt x="12637516" y="5194554"/>
                  <a:pt x="12704191" y="5276977"/>
                </a:cubicBezTo>
                <a:cubicBezTo>
                  <a:pt x="12771755" y="5360416"/>
                  <a:pt x="12839573" y="5444236"/>
                  <a:pt x="12909423" y="5527421"/>
                </a:cubicBezTo>
                <a:cubicBezTo>
                  <a:pt x="13035534" y="5677789"/>
                  <a:pt x="13167996" y="5825871"/>
                  <a:pt x="13315824" y="5965317"/>
                </a:cubicBezTo>
                <a:lnTo>
                  <a:pt x="13309347" y="5972302"/>
                </a:lnTo>
                <a:lnTo>
                  <a:pt x="13315824" y="5965317"/>
                </a:lnTo>
                <a:cubicBezTo>
                  <a:pt x="13363701" y="6010275"/>
                  <a:pt x="13412850" y="6054217"/>
                  <a:pt x="13464286" y="6096508"/>
                </a:cubicBezTo>
                <a:cubicBezTo>
                  <a:pt x="13926312" y="6478270"/>
                  <a:pt x="14544676" y="6700393"/>
                  <a:pt x="15186406" y="6736080"/>
                </a:cubicBezTo>
                <a:cubicBezTo>
                  <a:pt x="15659226" y="6762750"/>
                  <a:pt x="16144240" y="6685534"/>
                  <a:pt x="16552800" y="6498844"/>
                </a:cubicBezTo>
                <a:lnTo>
                  <a:pt x="16556736" y="6507480"/>
                </a:lnTo>
                <a:lnTo>
                  <a:pt x="16552800" y="6498844"/>
                </a:lnTo>
                <a:cubicBezTo>
                  <a:pt x="16927450" y="6326378"/>
                  <a:pt x="17219675" y="6090920"/>
                  <a:pt x="17464150" y="5819394"/>
                </a:cubicBezTo>
                <a:cubicBezTo>
                  <a:pt x="17754981" y="5498846"/>
                  <a:pt x="17979390" y="5129149"/>
                  <a:pt x="18203164" y="4760341"/>
                </a:cubicBezTo>
                <a:cubicBezTo>
                  <a:pt x="18289398" y="4618101"/>
                  <a:pt x="18375630" y="4476115"/>
                  <a:pt x="18465419" y="4337177"/>
                </a:cubicBezTo>
                <a:lnTo>
                  <a:pt x="18473421" y="4342384"/>
                </a:lnTo>
                <a:lnTo>
                  <a:pt x="18465419" y="4337177"/>
                </a:lnTo>
                <a:cubicBezTo>
                  <a:pt x="18545556" y="4212844"/>
                  <a:pt x="18629250" y="4089273"/>
                  <a:pt x="18716499" y="3967226"/>
                </a:cubicBezTo>
                <a:lnTo>
                  <a:pt x="18724246" y="3972814"/>
                </a:lnTo>
                <a:lnTo>
                  <a:pt x="18716499" y="3967226"/>
                </a:lnTo>
                <a:cubicBezTo>
                  <a:pt x="19963003" y="2216277"/>
                  <a:pt x="21930868" y="722503"/>
                  <a:pt x="24472774" y="0"/>
                </a:cubicBezTo>
                <a:lnTo>
                  <a:pt x="24477981" y="18288"/>
                </a:lnTo>
                <a:cubicBezTo>
                  <a:pt x="21940266" y="739648"/>
                  <a:pt x="19976084" y="2230882"/>
                  <a:pt x="18731865" y="3978021"/>
                </a:cubicBezTo>
                <a:cubicBezTo>
                  <a:pt x="18644871" y="4099941"/>
                  <a:pt x="18561305" y="4223258"/>
                  <a:pt x="18481294" y="4347210"/>
                </a:cubicBezTo>
                <a:cubicBezTo>
                  <a:pt x="18391633" y="4485767"/>
                  <a:pt x="18305527" y="4627626"/>
                  <a:pt x="18219293" y="4769866"/>
                </a:cubicBezTo>
                <a:cubicBezTo>
                  <a:pt x="17995647" y="5138420"/>
                  <a:pt x="17770476" y="5509641"/>
                  <a:pt x="17478122" y="5831840"/>
                </a:cubicBezTo>
                <a:lnTo>
                  <a:pt x="17471009" y="5825490"/>
                </a:lnTo>
                <a:lnTo>
                  <a:pt x="17478122" y="5831840"/>
                </a:lnTo>
                <a:cubicBezTo>
                  <a:pt x="17232250" y="6105017"/>
                  <a:pt x="16937990" y="6342126"/>
                  <a:pt x="16560674" y="6515862"/>
                </a:cubicBezTo>
                <a:cubicBezTo>
                  <a:pt x="16148939" y="6703949"/>
                  <a:pt x="15660752" y="6781673"/>
                  <a:pt x="15185263" y="6754749"/>
                </a:cubicBezTo>
                <a:lnTo>
                  <a:pt x="15185772" y="6745224"/>
                </a:lnTo>
                <a:lnTo>
                  <a:pt x="15185263" y="6754749"/>
                </a:lnTo>
                <a:cubicBezTo>
                  <a:pt x="14539977" y="6718935"/>
                  <a:pt x="13917677" y="6495669"/>
                  <a:pt x="13451967" y="6110859"/>
                </a:cubicBezTo>
                <a:lnTo>
                  <a:pt x="13458063" y="6103493"/>
                </a:lnTo>
                <a:lnTo>
                  <a:pt x="13451967" y="6110859"/>
                </a:lnTo>
                <a:cubicBezTo>
                  <a:pt x="13400152" y="6068187"/>
                  <a:pt x="13350749" y="6023991"/>
                  <a:pt x="13302615" y="5978779"/>
                </a:cubicBezTo>
                <a:cubicBezTo>
                  <a:pt x="13153899" y="5838571"/>
                  <a:pt x="13021057" y="5689854"/>
                  <a:pt x="12894692" y="5539232"/>
                </a:cubicBezTo>
                <a:cubicBezTo>
                  <a:pt x="12824715" y="5455920"/>
                  <a:pt x="12756769" y="5371973"/>
                  <a:pt x="12689333" y="5288534"/>
                </a:cubicBezTo>
                <a:cubicBezTo>
                  <a:pt x="12622530" y="5206111"/>
                  <a:pt x="12556237" y="5124196"/>
                  <a:pt x="12488800" y="5043805"/>
                </a:cubicBezTo>
                <a:lnTo>
                  <a:pt x="12496039" y="5037709"/>
                </a:lnTo>
                <a:lnTo>
                  <a:pt x="12488800" y="5043805"/>
                </a:lnTo>
                <a:cubicBezTo>
                  <a:pt x="12191239" y="4689221"/>
                  <a:pt x="11853038" y="4344289"/>
                  <a:pt x="11371580" y="4145026"/>
                </a:cubicBezTo>
                <a:lnTo>
                  <a:pt x="11375264" y="4136263"/>
                </a:lnTo>
                <a:lnTo>
                  <a:pt x="11371580" y="4145026"/>
                </a:lnTo>
                <a:cubicBezTo>
                  <a:pt x="10886694" y="3944493"/>
                  <a:pt x="10217151" y="3925697"/>
                  <a:pt x="9772778" y="4202811"/>
                </a:cubicBezTo>
                <a:lnTo>
                  <a:pt x="9767698" y="4194683"/>
                </a:lnTo>
                <a:lnTo>
                  <a:pt x="9772778" y="4202811"/>
                </a:lnTo>
                <a:cubicBezTo>
                  <a:pt x="9620631" y="4297807"/>
                  <a:pt x="9512809" y="4418330"/>
                  <a:pt x="9422258" y="4548886"/>
                </a:cubicBezTo>
                <a:cubicBezTo>
                  <a:pt x="9364727" y="4631817"/>
                  <a:pt x="9314308" y="4718558"/>
                  <a:pt x="9263762" y="4805426"/>
                </a:cubicBezTo>
                <a:cubicBezTo>
                  <a:pt x="9213597" y="4891786"/>
                  <a:pt x="9163304" y="4978273"/>
                  <a:pt x="9106281" y="5060442"/>
                </a:cubicBezTo>
                <a:lnTo>
                  <a:pt x="9098408" y="5054981"/>
                </a:lnTo>
                <a:lnTo>
                  <a:pt x="9106281" y="5060442"/>
                </a:lnTo>
                <a:cubicBezTo>
                  <a:pt x="8916925" y="5333492"/>
                  <a:pt x="8575803" y="5557139"/>
                  <a:pt x="8257540" y="5596001"/>
                </a:cubicBezTo>
                <a:lnTo>
                  <a:pt x="8256398" y="5586603"/>
                </a:lnTo>
                <a:lnTo>
                  <a:pt x="8257540" y="5596001"/>
                </a:lnTo>
                <a:cubicBezTo>
                  <a:pt x="8181340" y="5605272"/>
                  <a:pt x="8106156" y="5606034"/>
                  <a:pt x="8027798" y="5596890"/>
                </a:cubicBezTo>
                <a:lnTo>
                  <a:pt x="8028940" y="5587492"/>
                </a:lnTo>
                <a:lnTo>
                  <a:pt x="8027798" y="5596890"/>
                </a:lnTo>
                <a:cubicBezTo>
                  <a:pt x="7831583" y="5574030"/>
                  <a:pt x="7669403" y="5485892"/>
                  <a:pt x="7498715" y="5360416"/>
                </a:cubicBezTo>
                <a:lnTo>
                  <a:pt x="7504303" y="5352796"/>
                </a:lnTo>
                <a:lnTo>
                  <a:pt x="7498715" y="5360416"/>
                </a:lnTo>
                <a:cubicBezTo>
                  <a:pt x="7247255" y="5175631"/>
                  <a:pt x="6965951" y="4941570"/>
                  <a:pt x="6751193" y="4746117"/>
                </a:cubicBezTo>
                <a:lnTo>
                  <a:pt x="6757543" y="4739132"/>
                </a:lnTo>
                <a:lnTo>
                  <a:pt x="6751193" y="4746244"/>
                </a:lnTo>
                <a:cubicBezTo>
                  <a:pt x="6711442" y="4710176"/>
                  <a:pt x="6673978" y="4674997"/>
                  <a:pt x="6638672" y="4640961"/>
                </a:cubicBezTo>
                <a:lnTo>
                  <a:pt x="6645276" y="4634103"/>
                </a:lnTo>
                <a:lnTo>
                  <a:pt x="6638672" y="4640961"/>
                </a:lnTo>
                <a:cubicBezTo>
                  <a:pt x="6482335" y="4490847"/>
                  <a:pt x="6325871" y="4343527"/>
                  <a:pt x="6144261" y="4210939"/>
                </a:cubicBezTo>
                <a:cubicBezTo>
                  <a:pt x="5910454" y="4040124"/>
                  <a:pt x="5623942" y="3897630"/>
                  <a:pt x="5245228" y="3822954"/>
                </a:cubicBezTo>
                <a:lnTo>
                  <a:pt x="5247006" y="3813556"/>
                </a:lnTo>
                <a:lnTo>
                  <a:pt x="5245228" y="3822954"/>
                </a:lnTo>
                <a:cubicBezTo>
                  <a:pt x="4766565" y="3728720"/>
                  <a:pt x="4269487" y="3932174"/>
                  <a:pt x="3945891" y="4181094"/>
                </a:cubicBezTo>
                <a:cubicBezTo>
                  <a:pt x="3817621" y="4279773"/>
                  <a:pt x="3704718" y="4387850"/>
                  <a:pt x="3591815" y="4495800"/>
                </a:cubicBezTo>
                <a:cubicBezTo>
                  <a:pt x="3419603" y="4660519"/>
                  <a:pt x="3247518" y="4825238"/>
                  <a:pt x="3022474" y="4954270"/>
                </a:cubicBezTo>
                <a:lnTo>
                  <a:pt x="3017775" y="4946015"/>
                </a:lnTo>
                <a:lnTo>
                  <a:pt x="3022474" y="4954270"/>
                </a:lnTo>
                <a:cubicBezTo>
                  <a:pt x="2561972" y="5218303"/>
                  <a:pt x="1901699" y="5307965"/>
                  <a:pt x="1314324" y="5163947"/>
                </a:cubicBezTo>
                <a:lnTo>
                  <a:pt x="1316610" y="5154676"/>
                </a:lnTo>
                <a:lnTo>
                  <a:pt x="1314324" y="5163947"/>
                </a:lnTo>
                <a:cubicBezTo>
                  <a:pt x="715264" y="5017516"/>
                  <a:pt x="209423" y="4637278"/>
                  <a:pt x="0" y="419760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8"/>
          <p:cNvSpPr/>
          <p:nvPr/>
        </p:nvSpPr>
        <p:spPr>
          <a:xfrm>
            <a:off x="-65214" y="5084380"/>
            <a:ext cx="18353247" cy="4879371"/>
          </a:xfrm>
          <a:custGeom>
            <a:rect b="b" l="l" r="r" t="t"/>
            <a:pathLst>
              <a:path extrusionOk="0" h="6505829" w="24470996">
                <a:moveTo>
                  <a:pt x="17272" y="3820160"/>
                </a:moveTo>
                <a:cubicBezTo>
                  <a:pt x="221234" y="4243705"/>
                  <a:pt x="710946" y="4618736"/>
                  <a:pt x="1294257" y="4770501"/>
                </a:cubicBezTo>
                <a:lnTo>
                  <a:pt x="1291844" y="4779772"/>
                </a:lnTo>
                <a:lnTo>
                  <a:pt x="1294257" y="4770501"/>
                </a:lnTo>
                <a:cubicBezTo>
                  <a:pt x="1862709" y="4918329"/>
                  <a:pt x="2502408" y="4840986"/>
                  <a:pt x="2950337" y="4598924"/>
                </a:cubicBezTo>
                <a:lnTo>
                  <a:pt x="2954909" y="4607306"/>
                </a:lnTo>
                <a:lnTo>
                  <a:pt x="2950337" y="4598924"/>
                </a:lnTo>
                <a:cubicBezTo>
                  <a:pt x="3168142" y="4481068"/>
                  <a:pt x="3335909" y="4329176"/>
                  <a:pt x="3505581" y="4175506"/>
                </a:cubicBezTo>
                <a:cubicBezTo>
                  <a:pt x="3617976" y="4073652"/>
                  <a:pt x="3731260" y="3971036"/>
                  <a:pt x="3860165" y="3877564"/>
                </a:cubicBezTo>
                <a:lnTo>
                  <a:pt x="3865753" y="3885311"/>
                </a:lnTo>
                <a:lnTo>
                  <a:pt x="3860165" y="3877564"/>
                </a:lnTo>
                <a:cubicBezTo>
                  <a:pt x="4183253" y="3643249"/>
                  <a:pt x="4678553" y="3452241"/>
                  <a:pt x="5154803" y="3545586"/>
                </a:cubicBezTo>
                <a:cubicBezTo>
                  <a:pt x="5546979" y="3622548"/>
                  <a:pt x="5851017" y="3753485"/>
                  <a:pt x="6101080" y="3909949"/>
                </a:cubicBezTo>
                <a:lnTo>
                  <a:pt x="6096000" y="3918077"/>
                </a:lnTo>
                <a:lnTo>
                  <a:pt x="6101080" y="3909949"/>
                </a:lnTo>
                <a:cubicBezTo>
                  <a:pt x="6295263" y="4031361"/>
                  <a:pt x="6465443" y="4165092"/>
                  <a:pt x="6636131" y="4305427"/>
                </a:cubicBezTo>
                <a:cubicBezTo>
                  <a:pt x="6674612" y="4337050"/>
                  <a:pt x="6715252" y="4370197"/>
                  <a:pt x="6757797" y="4404487"/>
                </a:cubicBezTo>
                <a:lnTo>
                  <a:pt x="6751828" y="4411853"/>
                </a:lnTo>
                <a:lnTo>
                  <a:pt x="6757797" y="4404360"/>
                </a:lnTo>
                <a:cubicBezTo>
                  <a:pt x="6932422" y="4543933"/>
                  <a:pt x="7145655" y="4711192"/>
                  <a:pt x="7346823" y="4868926"/>
                </a:cubicBezTo>
                <a:cubicBezTo>
                  <a:pt x="7412863" y="4920742"/>
                  <a:pt x="7477633" y="4971542"/>
                  <a:pt x="7539355" y="5020056"/>
                </a:cubicBezTo>
                <a:lnTo>
                  <a:pt x="7533513" y="5027549"/>
                </a:lnTo>
                <a:lnTo>
                  <a:pt x="7539355" y="5020056"/>
                </a:lnTo>
                <a:cubicBezTo>
                  <a:pt x="7707376" y="5152009"/>
                  <a:pt x="7855712" y="5247005"/>
                  <a:pt x="8039227" y="5280787"/>
                </a:cubicBezTo>
                <a:lnTo>
                  <a:pt x="8037449" y="5290185"/>
                </a:lnTo>
                <a:lnTo>
                  <a:pt x="8039227" y="5280787"/>
                </a:lnTo>
                <a:cubicBezTo>
                  <a:pt x="8113014" y="5294376"/>
                  <a:pt x="8184388" y="5298694"/>
                  <a:pt x="8258810" y="5294757"/>
                </a:cubicBezTo>
                <a:cubicBezTo>
                  <a:pt x="8569579" y="5278247"/>
                  <a:pt x="8935847" y="5073396"/>
                  <a:pt x="9137396" y="4803394"/>
                </a:cubicBezTo>
                <a:cubicBezTo>
                  <a:pt x="9200388" y="4719066"/>
                  <a:pt x="9255125" y="4629531"/>
                  <a:pt x="9310370" y="4539234"/>
                </a:cubicBezTo>
                <a:cubicBezTo>
                  <a:pt x="9365869" y="4448429"/>
                  <a:pt x="9421749" y="4356989"/>
                  <a:pt x="9486646" y="4270248"/>
                </a:cubicBezTo>
                <a:cubicBezTo>
                  <a:pt x="9573514" y="4154043"/>
                  <a:pt x="9676511" y="4046220"/>
                  <a:pt x="9816338" y="3959352"/>
                </a:cubicBezTo>
                <a:cubicBezTo>
                  <a:pt x="10264902" y="3681476"/>
                  <a:pt x="10929874" y="3692525"/>
                  <a:pt x="11415522" y="3882390"/>
                </a:cubicBezTo>
                <a:cubicBezTo>
                  <a:pt x="11897233" y="4070731"/>
                  <a:pt x="12241276" y="4404233"/>
                  <a:pt x="12543663" y="4748022"/>
                </a:cubicBezTo>
                <a:cubicBezTo>
                  <a:pt x="12623292" y="4838573"/>
                  <a:pt x="12701270" y="4931410"/>
                  <a:pt x="12779756" y="5024755"/>
                </a:cubicBezTo>
                <a:cubicBezTo>
                  <a:pt x="12859512" y="5119624"/>
                  <a:pt x="12939776" y="5215128"/>
                  <a:pt x="13022961" y="5309743"/>
                </a:cubicBezTo>
                <a:cubicBezTo>
                  <a:pt x="13128751" y="5430139"/>
                  <a:pt x="13239115" y="5548884"/>
                  <a:pt x="13358750" y="5662676"/>
                </a:cubicBezTo>
                <a:lnTo>
                  <a:pt x="13352146" y="5669534"/>
                </a:lnTo>
                <a:lnTo>
                  <a:pt x="13358750" y="5662676"/>
                </a:lnTo>
                <a:cubicBezTo>
                  <a:pt x="13405866" y="5707380"/>
                  <a:pt x="13454125" y="5751068"/>
                  <a:pt x="13504291" y="5793359"/>
                </a:cubicBezTo>
                <a:lnTo>
                  <a:pt x="13498196" y="5800598"/>
                </a:lnTo>
                <a:lnTo>
                  <a:pt x="13504291" y="5793359"/>
                </a:lnTo>
                <a:cubicBezTo>
                  <a:pt x="13955650" y="6173851"/>
                  <a:pt x="14547088" y="6402832"/>
                  <a:pt x="15170404" y="6450584"/>
                </a:cubicBezTo>
                <a:cubicBezTo>
                  <a:pt x="15629509" y="6486398"/>
                  <a:pt x="16105886" y="6420866"/>
                  <a:pt x="16509874" y="6246495"/>
                </a:cubicBezTo>
                <a:cubicBezTo>
                  <a:pt x="16880967" y="6086475"/>
                  <a:pt x="17172813" y="5862447"/>
                  <a:pt x="17420844" y="5603494"/>
                </a:cubicBezTo>
                <a:lnTo>
                  <a:pt x="17427703" y="5610098"/>
                </a:lnTo>
                <a:lnTo>
                  <a:pt x="17420844" y="5603494"/>
                </a:lnTo>
                <a:cubicBezTo>
                  <a:pt x="17716374" y="5294757"/>
                  <a:pt x="17948910" y="4936744"/>
                  <a:pt x="18181193" y="4578985"/>
                </a:cubicBezTo>
                <a:cubicBezTo>
                  <a:pt x="18268824" y="4444111"/>
                  <a:pt x="18356327" y="4309237"/>
                  <a:pt x="18447131" y="4177284"/>
                </a:cubicBezTo>
                <a:lnTo>
                  <a:pt x="18455005" y="4182745"/>
                </a:lnTo>
                <a:lnTo>
                  <a:pt x="18447131" y="4177411"/>
                </a:lnTo>
                <a:cubicBezTo>
                  <a:pt x="18529301" y="4057269"/>
                  <a:pt x="18615153" y="3938016"/>
                  <a:pt x="18704053" y="3820033"/>
                </a:cubicBezTo>
                <a:cubicBezTo>
                  <a:pt x="19977099" y="2129028"/>
                  <a:pt x="21945474" y="690626"/>
                  <a:pt x="24465915" y="0"/>
                </a:cubicBezTo>
                <a:lnTo>
                  <a:pt x="24470996" y="18415"/>
                </a:lnTo>
                <a:cubicBezTo>
                  <a:pt x="21954617" y="707898"/>
                  <a:pt x="19989801" y="2143887"/>
                  <a:pt x="18719292" y="3831590"/>
                </a:cubicBezTo>
                <a:lnTo>
                  <a:pt x="18711673" y="3825875"/>
                </a:lnTo>
                <a:lnTo>
                  <a:pt x="18719292" y="3831590"/>
                </a:lnTo>
                <a:cubicBezTo>
                  <a:pt x="18630647" y="3949446"/>
                  <a:pt x="18544922" y="4068445"/>
                  <a:pt x="18462879" y="4188333"/>
                </a:cubicBezTo>
                <a:cubicBezTo>
                  <a:pt x="18372200" y="4320032"/>
                  <a:pt x="18284826" y="4454652"/>
                  <a:pt x="18197196" y="4589526"/>
                </a:cubicBezTo>
                <a:cubicBezTo>
                  <a:pt x="17965039" y="4947031"/>
                  <a:pt x="17731613" y="5306695"/>
                  <a:pt x="17434560" y="5616956"/>
                </a:cubicBezTo>
                <a:cubicBezTo>
                  <a:pt x="17185132" y="5877433"/>
                  <a:pt x="16891254" y="6103112"/>
                  <a:pt x="16517366" y="6264275"/>
                </a:cubicBezTo>
                <a:lnTo>
                  <a:pt x="16513556" y="6255512"/>
                </a:lnTo>
                <a:lnTo>
                  <a:pt x="16517366" y="6264275"/>
                </a:lnTo>
                <a:cubicBezTo>
                  <a:pt x="16110076" y="6440043"/>
                  <a:pt x="15630651" y="6505829"/>
                  <a:pt x="15168880" y="6469888"/>
                </a:cubicBezTo>
                <a:lnTo>
                  <a:pt x="15169642" y="6460363"/>
                </a:lnTo>
                <a:lnTo>
                  <a:pt x="15168880" y="6469888"/>
                </a:lnTo>
                <a:cubicBezTo>
                  <a:pt x="14542008" y="6421882"/>
                  <a:pt x="13946632" y="6191504"/>
                  <a:pt x="13491973" y="5808218"/>
                </a:cubicBezTo>
                <a:cubicBezTo>
                  <a:pt x="13441553" y="5765546"/>
                  <a:pt x="13393039" y="5721731"/>
                  <a:pt x="13345668" y="5676773"/>
                </a:cubicBezTo>
                <a:cubicBezTo>
                  <a:pt x="13225525" y="5562473"/>
                  <a:pt x="13114782" y="5443220"/>
                  <a:pt x="13008737" y="5322570"/>
                </a:cubicBezTo>
                <a:cubicBezTo>
                  <a:pt x="12925425" y="5227828"/>
                  <a:pt x="12845034" y="5132070"/>
                  <a:pt x="12765278" y="5037201"/>
                </a:cubicBezTo>
                <a:cubicBezTo>
                  <a:pt x="12686792" y="4943729"/>
                  <a:pt x="12608814" y="4851146"/>
                  <a:pt x="12529439" y="4760722"/>
                </a:cubicBezTo>
                <a:lnTo>
                  <a:pt x="12536551" y="4754372"/>
                </a:lnTo>
                <a:lnTo>
                  <a:pt x="12529439" y="4760722"/>
                </a:lnTo>
                <a:cubicBezTo>
                  <a:pt x="12227687" y="4417568"/>
                  <a:pt x="11886184" y="4086860"/>
                  <a:pt x="11408664" y="3900170"/>
                </a:cubicBezTo>
                <a:lnTo>
                  <a:pt x="11412093" y="3891280"/>
                </a:lnTo>
                <a:lnTo>
                  <a:pt x="11408664" y="3900170"/>
                </a:lnTo>
                <a:cubicBezTo>
                  <a:pt x="10926826" y="3711829"/>
                  <a:pt x="10268458" y="3701796"/>
                  <a:pt x="9826371" y="3975608"/>
                </a:cubicBezTo>
                <a:lnTo>
                  <a:pt x="9821418" y="3967480"/>
                </a:lnTo>
                <a:lnTo>
                  <a:pt x="9826498" y="3975608"/>
                </a:lnTo>
                <a:cubicBezTo>
                  <a:pt x="9689211" y="4060952"/>
                  <a:pt x="9587865" y="4166870"/>
                  <a:pt x="9502013" y="4281805"/>
                </a:cubicBezTo>
                <a:cubicBezTo>
                  <a:pt x="9437878" y="4367657"/>
                  <a:pt x="9382379" y="4458462"/>
                  <a:pt x="9326753" y="4549267"/>
                </a:cubicBezTo>
                <a:cubicBezTo>
                  <a:pt x="9271635" y="4639437"/>
                  <a:pt x="9216390" y="4729861"/>
                  <a:pt x="9152763" y="4814951"/>
                </a:cubicBezTo>
                <a:lnTo>
                  <a:pt x="9145143" y="4809236"/>
                </a:lnTo>
                <a:lnTo>
                  <a:pt x="9152763" y="4814951"/>
                </a:lnTo>
                <a:cubicBezTo>
                  <a:pt x="8948039" y="5089144"/>
                  <a:pt x="8576691" y="5297043"/>
                  <a:pt x="8259826" y="5313934"/>
                </a:cubicBezTo>
                <a:lnTo>
                  <a:pt x="8259318" y="5304409"/>
                </a:lnTo>
                <a:lnTo>
                  <a:pt x="8259826" y="5313934"/>
                </a:lnTo>
                <a:cubicBezTo>
                  <a:pt x="8184008" y="5317998"/>
                  <a:pt x="8111109" y="5313553"/>
                  <a:pt x="8035798" y="5299710"/>
                </a:cubicBezTo>
                <a:cubicBezTo>
                  <a:pt x="7847458" y="5265166"/>
                  <a:pt x="7696073" y="5167757"/>
                  <a:pt x="7527544" y="5035296"/>
                </a:cubicBezTo>
                <a:cubicBezTo>
                  <a:pt x="7465822" y="4986782"/>
                  <a:pt x="7401052" y="4935982"/>
                  <a:pt x="7335012" y="4884166"/>
                </a:cubicBezTo>
                <a:cubicBezTo>
                  <a:pt x="7133844" y="4726432"/>
                  <a:pt x="6920611" y="4559173"/>
                  <a:pt x="6745859" y="4419473"/>
                </a:cubicBezTo>
                <a:cubicBezTo>
                  <a:pt x="6703187" y="4385183"/>
                  <a:pt x="6662547" y="4352036"/>
                  <a:pt x="6623939" y="4320286"/>
                </a:cubicBezTo>
                <a:lnTo>
                  <a:pt x="6630035" y="4312920"/>
                </a:lnTo>
                <a:lnTo>
                  <a:pt x="6623939" y="4320286"/>
                </a:lnTo>
                <a:cubicBezTo>
                  <a:pt x="6453505" y="4180078"/>
                  <a:pt x="6284087" y="4046982"/>
                  <a:pt x="6090920" y="3926205"/>
                </a:cubicBezTo>
                <a:cubicBezTo>
                  <a:pt x="5842762" y="3771011"/>
                  <a:pt x="5540883" y="3640963"/>
                  <a:pt x="5151120" y="3564382"/>
                </a:cubicBezTo>
                <a:lnTo>
                  <a:pt x="5152898" y="3554984"/>
                </a:lnTo>
                <a:lnTo>
                  <a:pt x="5151120" y="3564382"/>
                </a:lnTo>
                <a:cubicBezTo>
                  <a:pt x="4681855" y="3472307"/>
                  <a:pt x="4191762" y="3660648"/>
                  <a:pt x="3871341" y="3893058"/>
                </a:cubicBezTo>
                <a:cubicBezTo>
                  <a:pt x="3743325" y="3985768"/>
                  <a:pt x="3630803" y="4087749"/>
                  <a:pt x="3518281" y="4189730"/>
                </a:cubicBezTo>
                <a:cubicBezTo>
                  <a:pt x="3348736" y="4343400"/>
                  <a:pt x="3179318" y="4496816"/>
                  <a:pt x="2959227" y="4615815"/>
                </a:cubicBezTo>
                <a:cubicBezTo>
                  <a:pt x="2506726" y="4860290"/>
                  <a:pt x="1862074" y="4938014"/>
                  <a:pt x="1289304" y="4789043"/>
                </a:cubicBezTo>
                <a:cubicBezTo>
                  <a:pt x="701929" y="4636135"/>
                  <a:pt x="207010" y="4258183"/>
                  <a:pt x="0" y="382841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8"/>
          <p:cNvSpPr/>
          <p:nvPr/>
        </p:nvSpPr>
        <p:spPr>
          <a:xfrm>
            <a:off x="-60566" y="5226666"/>
            <a:ext cx="18348580" cy="4672012"/>
          </a:xfrm>
          <a:custGeom>
            <a:rect b="b" l="l" r="r" t="t"/>
            <a:pathLst>
              <a:path extrusionOk="0" h="6229350" w="24464773">
                <a:moveTo>
                  <a:pt x="17018" y="3451098"/>
                </a:moveTo>
                <a:cubicBezTo>
                  <a:pt x="218567" y="3864864"/>
                  <a:pt x="697484" y="4237736"/>
                  <a:pt x="1269492" y="4395216"/>
                </a:cubicBezTo>
                <a:cubicBezTo>
                  <a:pt x="1823339" y="4547743"/>
                  <a:pt x="2447544" y="4482592"/>
                  <a:pt x="2887599" y="4259834"/>
                </a:cubicBezTo>
                <a:cubicBezTo>
                  <a:pt x="3100705" y="4151884"/>
                  <a:pt x="3265678" y="4010914"/>
                  <a:pt x="3432810" y="3868039"/>
                </a:cubicBezTo>
                <a:cubicBezTo>
                  <a:pt x="3544697" y="3772408"/>
                  <a:pt x="3657473" y="3676015"/>
                  <a:pt x="3785997" y="3588766"/>
                </a:cubicBezTo>
                <a:lnTo>
                  <a:pt x="3791331" y="3596640"/>
                </a:lnTo>
                <a:lnTo>
                  <a:pt x="3785997" y="3588766"/>
                </a:lnTo>
                <a:cubicBezTo>
                  <a:pt x="4106291" y="3371088"/>
                  <a:pt x="4594098" y="3195574"/>
                  <a:pt x="5060823" y="3286887"/>
                </a:cubicBezTo>
                <a:lnTo>
                  <a:pt x="5059045" y="3296285"/>
                </a:lnTo>
                <a:lnTo>
                  <a:pt x="5060823" y="3286887"/>
                </a:lnTo>
                <a:cubicBezTo>
                  <a:pt x="5463540" y="3365500"/>
                  <a:pt x="5782310" y="3483991"/>
                  <a:pt x="6046724" y="3624453"/>
                </a:cubicBezTo>
                <a:cubicBezTo>
                  <a:pt x="6252718" y="3733927"/>
                  <a:pt x="6435471" y="3853307"/>
                  <a:pt x="6620256" y="3983863"/>
                </a:cubicBezTo>
                <a:cubicBezTo>
                  <a:pt x="6635496" y="3994658"/>
                  <a:pt x="6651117" y="4005707"/>
                  <a:pt x="6666992" y="4016883"/>
                </a:cubicBezTo>
                <a:cubicBezTo>
                  <a:pt x="6683375" y="4028567"/>
                  <a:pt x="6700139" y="4040378"/>
                  <a:pt x="6717157" y="4052443"/>
                </a:cubicBezTo>
                <a:cubicBezTo>
                  <a:pt x="6728587" y="4060444"/>
                  <a:pt x="6740017" y="4068699"/>
                  <a:pt x="6751701" y="4076827"/>
                </a:cubicBezTo>
                <a:lnTo>
                  <a:pt x="6746240" y="4084574"/>
                </a:lnTo>
                <a:lnTo>
                  <a:pt x="6751701" y="4076827"/>
                </a:lnTo>
                <a:cubicBezTo>
                  <a:pt x="7001510" y="4252595"/>
                  <a:pt x="7320661" y="4487418"/>
                  <a:pt x="7568819" y="4695444"/>
                </a:cubicBezTo>
                <a:cubicBezTo>
                  <a:pt x="7735189" y="4834890"/>
                  <a:pt x="7873238" y="4939030"/>
                  <a:pt x="8048879" y="4984242"/>
                </a:cubicBezTo>
                <a:cubicBezTo>
                  <a:pt x="8119618" y="5002530"/>
                  <a:pt x="8188706" y="5011928"/>
                  <a:pt x="8262747" y="5013071"/>
                </a:cubicBezTo>
                <a:cubicBezTo>
                  <a:pt x="8571992" y="5018024"/>
                  <a:pt x="8967343" y="4828667"/>
                  <a:pt x="9184513" y="4557776"/>
                </a:cubicBezTo>
                <a:lnTo>
                  <a:pt x="9192006" y="4563745"/>
                </a:lnTo>
                <a:lnTo>
                  <a:pt x="9184513" y="4557776"/>
                </a:lnTo>
                <a:cubicBezTo>
                  <a:pt x="9253474" y="4471670"/>
                  <a:pt x="9312783" y="4379341"/>
                  <a:pt x="9372473" y="4286123"/>
                </a:cubicBezTo>
                <a:cubicBezTo>
                  <a:pt x="9432544" y="4192397"/>
                  <a:pt x="9493250" y="4097782"/>
                  <a:pt x="9564497" y="4008882"/>
                </a:cubicBezTo>
                <a:cubicBezTo>
                  <a:pt x="9646920" y="3906012"/>
                  <a:pt x="9743567" y="3810635"/>
                  <a:pt x="9870440" y="3732403"/>
                </a:cubicBezTo>
                <a:cubicBezTo>
                  <a:pt x="10316210" y="3457956"/>
                  <a:pt x="10970133" y="3460115"/>
                  <a:pt x="11452987" y="3637534"/>
                </a:cubicBezTo>
                <a:cubicBezTo>
                  <a:pt x="11930761" y="3813302"/>
                  <a:pt x="12278360" y="4132326"/>
                  <a:pt x="12584684" y="4464685"/>
                </a:cubicBezTo>
                <a:cubicBezTo>
                  <a:pt x="12678664" y="4566793"/>
                  <a:pt x="12770612" y="4672203"/>
                  <a:pt x="12863195" y="4778502"/>
                </a:cubicBezTo>
                <a:cubicBezTo>
                  <a:pt x="12957683" y="4886960"/>
                  <a:pt x="13053060" y="4996434"/>
                  <a:pt x="13152628" y="5104511"/>
                </a:cubicBezTo>
                <a:cubicBezTo>
                  <a:pt x="13232638" y="5191379"/>
                  <a:pt x="13315315" y="5277231"/>
                  <a:pt x="13402310" y="5360924"/>
                </a:cubicBezTo>
                <a:lnTo>
                  <a:pt x="13395706" y="5367782"/>
                </a:lnTo>
                <a:lnTo>
                  <a:pt x="13402310" y="5360924"/>
                </a:lnTo>
                <a:cubicBezTo>
                  <a:pt x="13448665" y="5405374"/>
                  <a:pt x="13496036" y="5448681"/>
                  <a:pt x="13544931" y="5490972"/>
                </a:cubicBezTo>
                <a:lnTo>
                  <a:pt x="13538708" y="5498211"/>
                </a:lnTo>
                <a:lnTo>
                  <a:pt x="13544931" y="5490972"/>
                </a:lnTo>
                <a:cubicBezTo>
                  <a:pt x="13985747" y="5870067"/>
                  <a:pt x="14550390" y="6106160"/>
                  <a:pt x="15154910" y="6165850"/>
                </a:cubicBezTo>
                <a:cubicBezTo>
                  <a:pt x="15600298" y="6210554"/>
                  <a:pt x="16067405" y="6156198"/>
                  <a:pt x="16467201" y="5994908"/>
                </a:cubicBezTo>
                <a:lnTo>
                  <a:pt x="16470757" y="6003798"/>
                </a:lnTo>
                <a:lnTo>
                  <a:pt x="16467201" y="5994908"/>
                </a:lnTo>
                <a:cubicBezTo>
                  <a:pt x="16834231" y="5846826"/>
                  <a:pt x="17126966" y="5635244"/>
                  <a:pt x="17377919" y="5388356"/>
                </a:cubicBezTo>
                <a:cubicBezTo>
                  <a:pt x="17678781" y="5092573"/>
                  <a:pt x="17918938" y="4746752"/>
                  <a:pt x="18159221" y="4400423"/>
                </a:cubicBezTo>
                <a:cubicBezTo>
                  <a:pt x="18248248" y="4272153"/>
                  <a:pt x="18337276" y="4143756"/>
                  <a:pt x="18429478" y="4018153"/>
                </a:cubicBezTo>
                <a:lnTo>
                  <a:pt x="18437097" y="4023741"/>
                </a:lnTo>
                <a:lnTo>
                  <a:pt x="18429351" y="4018153"/>
                </a:lnTo>
                <a:cubicBezTo>
                  <a:pt x="18513806" y="3902329"/>
                  <a:pt x="18601563" y="3787140"/>
                  <a:pt x="18692369" y="3673475"/>
                </a:cubicBezTo>
                <a:lnTo>
                  <a:pt x="18699861" y="3679444"/>
                </a:lnTo>
                <a:lnTo>
                  <a:pt x="18692369" y="3673475"/>
                </a:lnTo>
                <a:cubicBezTo>
                  <a:pt x="19992340" y="2041906"/>
                  <a:pt x="21960967" y="658876"/>
                  <a:pt x="24459947" y="0"/>
                </a:cubicBezTo>
                <a:lnTo>
                  <a:pt x="24464773" y="18415"/>
                </a:lnTo>
                <a:cubicBezTo>
                  <a:pt x="21969731" y="676148"/>
                  <a:pt x="20004659" y="2056892"/>
                  <a:pt x="18707482" y="3685032"/>
                </a:cubicBezTo>
                <a:cubicBezTo>
                  <a:pt x="18616931" y="3798570"/>
                  <a:pt x="18529301" y="3913505"/>
                  <a:pt x="18444973" y="4029075"/>
                </a:cubicBezTo>
                <a:cubicBezTo>
                  <a:pt x="18353025" y="4154551"/>
                  <a:pt x="18264125" y="4282694"/>
                  <a:pt x="18175098" y="4410964"/>
                </a:cubicBezTo>
                <a:cubicBezTo>
                  <a:pt x="17934940" y="4757039"/>
                  <a:pt x="17693895" y="5104384"/>
                  <a:pt x="17391508" y="5401564"/>
                </a:cubicBezTo>
                <a:lnTo>
                  <a:pt x="17384777" y="5394833"/>
                </a:lnTo>
                <a:lnTo>
                  <a:pt x="17391508" y="5401564"/>
                </a:lnTo>
                <a:cubicBezTo>
                  <a:pt x="17139032" y="5649849"/>
                  <a:pt x="16844264" y="5862955"/>
                  <a:pt x="16474567" y="6012180"/>
                </a:cubicBezTo>
                <a:cubicBezTo>
                  <a:pt x="16071470" y="6174740"/>
                  <a:pt x="15601315" y="6229350"/>
                  <a:pt x="15153261" y="6184392"/>
                </a:cubicBezTo>
                <a:lnTo>
                  <a:pt x="15154149" y="6174867"/>
                </a:lnTo>
                <a:lnTo>
                  <a:pt x="15153261" y="6184392"/>
                </a:lnTo>
                <a:cubicBezTo>
                  <a:pt x="14545057" y="6124321"/>
                  <a:pt x="13976732" y="5886704"/>
                  <a:pt x="13532739" y="5505069"/>
                </a:cubicBezTo>
                <a:cubicBezTo>
                  <a:pt x="13483463" y="5462651"/>
                  <a:pt x="13435965" y="5418963"/>
                  <a:pt x="13389357" y="5374386"/>
                </a:cubicBezTo>
                <a:cubicBezTo>
                  <a:pt x="13301981" y="5290439"/>
                  <a:pt x="13219050" y="5204206"/>
                  <a:pt x="13138787" y="5117211"/>
                </a:cubicBezTo>
                <a:cubicBezTo>
                  <a:pt x="13039090" y="5008880"/>
                  <a:pt x="12943460" y="4899279"/>
                  <a:pt x="12849099" y="4790821"/>
                </a:cubicBezTo>
                <a:cubicBezTo>
                  <a:pt x="12756389" y="4684395"/>
                  <a:pt x="12664822" y="4579239"/>
                  <a:pt x="12570969" y="4477385"/>
                </a:cubicBezTo>
                <a:lnTo>
                  <a:pt x="12577954" y="4470908"/>
                </a:lnTo>
                <a:lnTo>
                  <a:pt x="12570969" y="4477385"/>
                </a:lnTo>
                <a:cubicBezTo>
                  <a:pt x="12265280" y="4145661"/>
                  <a:pt x="11920094" y="3829431"/>
                  <a:pt x="11446638" y="3655187"/>
                </a:cubicBezTo>
                <a:lnTo>
                  <a:pt x="11449940" y="3646297"/>
                </a:lnTo>
                <a:lnTo>
                  <a:pt x="11446638" y="3655187"/>
                </a:lnTo>
                <a:cubicBezTo>
                  <a:pt x="10967594" y="3479165"/>
                  <a:pt x="10320148" y="3477768"/>
                  <a:pt x="9880728" y="3748405"/>
                </a:cubicBezTo>
                <a:lnTo>
                  <a:pt x="9875775" y="3740277"/>
                </a:lnTo>
                <a:lnTo>
                  <a:pt x="9880728" y="3748405"/>
                </a:lnTo>
                <a:cubicBezTo>
                  <a:pt x="9756141" y="3825240"/>
                  <a:pt x="9661018" y="3919093"/>
                  <a:pt x="9579611" y="4020693"/>
                </a:cubicBezTo>
                <a:cubicBezTo>
                  <a:pt x="9509126" y="4108704"/>
                  <a:pt x="9448928" y="4202430"/>
                  <a:pt x="9388730" y="4296283"/>
                </a:cubicBezTo>
                <a:cubicBezTo>
                  <a:pt x="9329040" y="4389374"/>
                  <a:pt x="9269223" y="4482592"/>
                  <a:pt x="9199627" y="4569460"/>
                </a:cubicBezTo>
                <a:cubicBezTo>
                  <a:pt x="8979028" y="4844669"/>
                  <a:pt x="8578216" y="5037074"/>
                  <a:pt x="8262621" y="5031994"/>
                </a:cubicBezTo>
                <a:lnTo>
                  <a:pt x="8262748" y="5022469"/>
                </a:lnTo>
                <a:lnTo>
                  <a:pt x="8262621" y="5031994"/>
                </a:lnTo>
                <a:cubicBezTo>
                  <a:pt x="8187056" y="5030851"/>
                  <a:pt x="8116571" y="5021199"/>
                  <a:pt x="8044308" y="5002657"/>
                </a:cubicBezTo>
                <a:lnTo>
                  <a:pt x="8046721" y="4993386"/>
                </a:lnTo>
                <a:lnTo>
                  <a:pt x="8044308" y="5002657"/>
                </a:lnTo>
                <a:cubicBezTo>
                  <a:pt x="7864095" y="4956302"/>
                  <a:pt x="7723125" y="4849495"/>
                  <a:pt x="7556755" y="4710049"/>
                </a:cubicBezTo>
                <a:lnTo>
                  <a:pt x="7562851" y="4702810"/>
                </a:lnTo>
                <a:lnTo>
                  <a:pt x="7556755" y="4710049"/>
                </a:lnTo>
                <a:cubicBezTo>
                  <a:pt x="7309105" y="4502531"/>
                  <a:pt x="6990462" y="4268089"/>
                  <a:pt x="6740907" y="4092448"/>
                </a:cubicBezTo>
                <a:cubicBezTo>
                  <a:pt x="6729223" y="4084193"/>
                  <a:pt x="6717666" y="4076065"/>
                  <a:pt x="6706363" y="4068064"/>
                </a:cubicBezTo>
                <a:cubicBezTo>
                  <a:pt x="6689345" y="4055999"/>
                  <a:pt x="6672581" y="4044188"/>
                  <a:pt x="6656198" y="4032504"/>
                </a:cubicBezTo>
                <a:cubicBezTo>
                  <a:pt x="6640323" y="4021328"/>
                  <a:pt x="6624829" y="4010279"/>
                  <a:pt x="6609462" y="3999484"/>
                </a:cubicBezTo>
                <a:lnTo>
                  <a:pt x="6614923" y="3991737"/>
                </a:lnTo>
                <a:lnTo>
                  <a:pt x="6609462" y="3999484"/>
                </a:lnTo>
                <a:cubicBezTo>
                  <a:pt x="6425058" y="3869055"/>
                  <a:pt x="6242940" y="3750183"/>
                  <a:pt x="6037962" y="3641344"/>
                </a:cubicBezTo>
                <a:lnTo>
                  <a:pt x="6042407" y="3632962"/>
                </a:lnTo>
                <a:lnTo>
                  <a:pt x="6037962" y="3641344"/>
                </a:lnTo>
                <a:cubicBezTo>
                  <a:pt x="5775326" y="3501771"/>
                  <a:pt x="5458334" y="3384042"/>
                  <a:pt x="5057268" y="3305683"/>
                </a:cubicBezTo>
                <a:cubicBezTo>
                  <a:pt x="4597020" y="3215767"/>
                  <a:pt x="4114420" y="3388868"/>
                  <a:pt x="3796793" y="3604641"/>
                </a:cubicBezTo>
                <a:cubicBezTo>
                  <a:pt x="3669412" y="3691255"/>
                  <a:pt x="3557271" y="3787013"/>
                  <a:pt x="3445384" y="3882644"/>
                </a:cubicBezTo>
                <a:cubicBezTo>
                  <a:pt x="3278379" y="4025392"/>
                  <a:pt x="3111755" y="4167759"/>
                  <a:pt x="2896363" y="4276852"/>
                </a:cubicBezTo>
                <a:lnTo>
                  <a:pt x="2892045" y="4268343"/>
                </a:lnTo>
                <a:lnTo>
                  <a:pt x="2896363" y="4276852"/>
                </a:lnTo>
                <a:cubicBezTo>
                  <a:pt x="2451863" y="4502023"/>
                  <a:pt x="1822832" y="4567301"/>
                  <a:pt x="1264667" y="4413631"/>
                </a:cubicBezTo>
                <a:lnTo>
                  <a:pt x="1267207" y="4404487"/>
                </a:lnTo>
                <a:lnTo>
                  <a:pt x="1264667" y="4413631"/>
                </a:lnTo>
                <a:cubicBezTo>
                  <a:pt x="688467" y="4255008"/>
                  <a:pt x="204343" y="3879088"/>
                  <a:pt x="0" y="345948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8"/>
          <p:cNvSpPr/>
          <p:nvPr/>
        </p:nvSpPr>
        <p:spPr>
          <a:xfrm>
            <a:off x="-56013" y="5368833"/>
            <a:ext cx="18343626" cy="4464939"/>
          </a:xfrm>
          <a:custGeom>
            <a:rect b="b" l="l" r="r" t="t"/>
            <a:pathLst>
              <a:path extrusionOk="0" h="5953252" w="24458168">
                <a:moveTo>
                  <a:pt x="17017" y="3082163"/>
                </a:moveTo>
                <a:cubicBezTo>
                  <a:pt x="216153" y="3486150"/>
                  <a:pt x="684275" y="3856609"/>
                  <a:pt x="1244853" y="4019931"/>
                </a:cubicBezTo>
                <a:cubicBezTo>
                  <a:pt x="1784222" y="4177157"/>
                  <a:pt x="2393060" y="4124071"/>
                  <a:pt x="2824860" y="3920617"/>
                </a:cubicBezTo>
                <a:cubicBezTo>
                  <a:pt x="3033267" y="3822446"/>
                  <a:pt x="3195573" y="3692271"/>
                  <a:pt x="3360165" y="3560318"/>
                </a:cubicBezTo>
                <a:cubicBezTo>
                  <a:pt x="3471417" y="3471037"/>
                  <a:pt x="3583812" y="3380994"/>
                  <a:pt x="3711574" y="3299968"/>
                </a:cubicBezTo>
                <a:cubicBezTo>
                  <a:pt x="4029201" y="3098927"/>
                  <a:pt x="4509388" y="2938780"/>
                  <a:pt x="4966461" y="3028061"/>
                </a:cubicBezTo>
                <a:lnTo>
                  <a:pt x="4964683" y="3037459"/>
                </a:lnTo>
                <a:lnTo>
                  <a:pt x="4966461" y="3028061"/>
                </a:lnTo>
                <a:cubicBezTo>
                  <a:pt x="5379719" y="3108579"/>
                  <a:pt x="5713729" y="3214243"/>
                  <a:pt x="5991986" y="3338703"/>
                </a:cubicBezTo>
                <a:cubicBezTo>
                  <a:pt x="6209664" y="3436112"/>
                  <a:pt x="6404990" y="3541141"/>
                  <a:pt x="6604253" y="3662045"/>
                </a:cubicBezTo>
                <a:cubicBezTo>
                  <a:pt x="6649211" y="3689477"/>
                  <a:pt x="6696201" y="3718433"/>
                  <a:pt x="6745477" y="3749040"/>
                </a:cubicBezTo>
                <a:lnTo>
                  <a:pt x="6740397" y="3757168"/>
                </a:lnTo>
                <a:lnTo>
                  <a:pt x="6745477" y="3749040"/>
                </a:lnTo>
                <a:cubicBezTo>
                  <a:pt x="7012812" y="3915156"/>
                  <a:pt x="7351394" y="4150360"/>
                  <a:pt x="7598409" y="4370451"/>
                </a:cubicBezTo>
                <a:cubicBezTo>
                  <a:pt x="7763255" y="4517390"/>
                  <a:pt x="7890763" y="4630547"/>
                  <a:pt x="8058403" y="4687189"/>
                </a:cubicBezTo>
                <a:cubicBezTo>
                  <a:pt x="8126221" y="4710176"/>
                  <a:pt x="8193023" y="4724527"/>
                  <a:pt x="8266302" y="4730750"/>
                </a:cubicBezTo>
                <a:cubicBezTo>
                  <a:pt x="8574150" y="4757420"/>
                  <a:pt x="8998076" y="4583557"/>
                  <a:pt x="9231248" y="4311396"/>
                </a:cubicBezTo>
                <a:lnTo>
                  <a:pt x="9238487" y="4317619"/>
                </a:lnTo>
                <a:lnTo>
                  <a:pt x="9231248" y="4311396"/>
                </a:lnTo>
                <a:cubicBezTo>
                  <a:pt x="9305924" y="4224147"/>
                  <a:pt x="9369551" y="4129659"/>
                  <a:pt x="9433686" y="4034155"/>
                </a:cubicBezTo>
                <a:cubicBezTo>
                  <a:pt x="9498330" y="3937889"/>
                  <a:pt x="9563734" y="3840734"/>
                  <a:pt x="9641331" y="3750056"/>
                </a:cubicBezTo>
                <a:cubicBezTo>
                  <a:pt x="9719055" y="3659251"/>
                  <a:pt x="9809352" y="3575050"/>
                  <a:pt x="9924033" y="3504692"/>
                </a:cubicBezTo>
                <a:cubicBezTo>
                  <a:pt x="10367263" y="3233420"/>
                  <a:pt x="11009883" y="3226689"/>
                  <a:pt x="11489816" y="3392043"/>
                </a:cubicBezTo>
                <a:lnTo>
                  <a:pt x="11486768" y="3401060"/>
                </a:lnTo>
                <a:lnTo>
                  <a:pt x="11489816" y="3392043"/>
                </a:lnTo>
                <a:cubicBezTo>
                  <a:pt x="11963526" y="3555111"/>
                  <a:pt x="12315062" y="3859911"/>
                  <a:pt x="12625196" y="4180713"/>
                </a:cubicBezTo>
                <a:lnTo>
                  <a:pt x="12618338" y="4187317"/>
                </a:lnTo>
                <a:lnTo>
                  <a:pt x="12625196" y="4180713"/>
                </a:lnTo>
                <a:cubicBezTo>
                  <a:pt x="12737083" y="4296410"/>
                  <a:pt x="12845669" y="4417060"/>
                  <a:pt x="12955523" y="4538980"/>
                </a:cubicBezTo>
                <a:cubicBezTo>
                  <a:pt x="13068173" y="4663948"/>
                  <a:pt x="13182091" y="4790440"/>
                  <a:pt x="13302106" y="4914646"/>
                </a:cubicBezTo>
                <a:cubicBezTo>
                  <a:pt x="13348843" y="4963033"/>
                  <a:pt x="13396468" y="5011039"/>
                  <a:pt x="13445362" y="5058410"/>
                </a:cubicBezTo>
                <a:lnTo>
                  <a:pt x="13438758" y="5065268"/>
                </a:lnTo>
                <a:lnTo>
                  <a:pt x="13445362" y="5058410"/>
                </a:lnTo>
                <a:cubicBezTo>
                  <a:pt x="13490955" y="5102606"/>
                  <a:pt x="13537310" y="5145786"/>
                  <a:pt x="13585189" y="5187823"/>
                </a:cubicBezTo>
                <a:lnTo>
                  <a:pt x="13578839" y="5194935"/>
                </a:lnTo>
                <a:lnTo>
                  <a:pt x="13585062" y="5187823"/>
                </a:lnTo>
                <a:cubicBezTo>
                  <a:pt x="14015211" y="5565648"/>
                  <a:pt x="14553183" y="5808599"/>
                  <a:pt x="15139034" y="5880354"/>
                </a:cubicBezTo>
                <a:cubicBezTo>
                  <a:pt x="15570834" y="5934075"/>
                  <a:pt x="16028543" y="5890895"/>
                  <a:pt x="16424401" y="5742559"/>
                </a:cubicBezTo>
                <a:cubicBezTo>
                  <a:pt x="16787495" y="5606542"/>
                  <a:pt x="17080864" y="5407152"/>
                  <a:pt x="17334737" y="5172456"/>
                </a:cubicBezTo>
                <a:cubicBezTo>
                  <a:pt x="17641824" y="4888865"/>
                  <a:pt x="17890362" y="4553966"/>
                  <a:pt x="18139663" y="4218178"/>
                </a:cubicBezTo>
                <a:cubicBezTo>
                  <a:pt x="18229199" y="4097528"/>
                  <a:pt x="18318860" y="3976751"/>
                  <a:pt x="18411316" y="3858260"/>
                </a:cubicBezTo>
                <a:lnTo>
                  <a:pt x="18418809" y="3864102"/>
                </a:lnTo>
                <a:lnTo>
                  <a:pt x="18411316" y="3858260"/>
                </a:lnTo>
                <a:cubicBezTo>
                  <a:pt x="18497930" y="3746627"/>
                  <a:pt x="18587720" y="3635756"/>
                  <a:pt x="18680429" y="3526028"/>
                </a:cubicBezTo>
                <a:lnTo>
                  <a:pt x="18687669" y="3532124"/>
                </a:lnTo>
                <a:lnTo>
                  <a:pt x="18680429" y="3526028"/>
                </a:lnTo>
                <a:cubicBezTo>
                  <a:pt x="20007070" y="1954784"/>
                  <a:pt x="21976079" y="626999"/>
                  <a:pt x="24453469" y="0"/>
                </a:cubicBezTo>
                <a:lnTo>
                  <a:pt x="24458168" y="18415"/>
                </a:lnTo>
                <a:cubicBezTo>
                  <a:pt x="21984715" y="644398"/>
                  <a:pt x="20019136" y="1970024"/>
                  <a:pt x="18695543" y="3538474"/>
                </a:cubicBezTo>
                <a:cubicBezTo>
                  <a:pt x="18603086" y="3647948"/>
                  <a:pt x="18513425" y="3758692"/>
                  <a:pt x="18426937" y="3870071"/>
                </a:cubicBezTo>
                <a:cubicBezTo>
                  <a:pt x="18334735" y="3988308"/>
                  <a:pt x="18245201" y="4108831"/>
                  <a:pt x="18155538" y="4229608"/>
                </a:cubicBezTo>
                <a:cubicBezTo>
                  <a:pt x="17906491" y="4565142"/>
                  <a:pt x="17656809" y="4901565"/>
                  <a:pt x="17348327" y="5186553"/>
                </a:cubicBezTo>
                <a:lnTo>
                  <a:pt x="17341850" y="5179568"/>
                </a:lnTo>
                <a:lnTo>
                  <a:pt x="17348327" y="5186553"/>
                </a:lnTo>
                <a:cubicBezTo>
                  <a:pt x="17092930" y="5422646"/>
                  <a:pt x="16797528" y="5623433"/>
                  <a:pt x="16431768" y="5760466"/>
                </a:cubicBezTo>
                <a:lnTo>
                  <a:pt x="16428465" y="5751576"/>
                </a:lnTo>
                <a:lnTo>
                  <a:pt x="16431768" y="5760466"/>
                </a:lnTo>
                <a:cubicBezTo>
                  <a:pt x="16032733" y="5909945"/>
                  <a:pt x="15571851" y="5953252"/>
                  <a:pt x="15137383" y="5899277"/>
                </a:cubicBezTo>
                <a:lnTo>
                  <a:pt x="15138527" y="5889879"/>
                </a:lnTo>
                <a:lnTo>
                  <a:pt x="15137383" y="5899277"/>
                </a:lnTo>
                <a:cubicBezTo>
                  <a:pt x="14547723" y="5827014"/>
                  <a:pt x="14006195" y="5582539"/>
                  <a:pt x="13573252" y="5202174"/>
                </a:cubicBezTo>
                <a:cubicBezTo>
                  <a:pt x="13525119" y="5159883"/>
                  <a:pt x="13478509" y="5116449"/>
                  <a:pt x="13432662" y="5072126"/>
                </a:cubicBezTo>
                <a:cubicBezTo>
                  <a:pt x="13383640" y="5024501"/>
                  <a:pt x="13335761" y="4976368"/>
                  <a:pt x="13288899" y="4927981"/>
                </a:cubicBezTo>
                <a:cubicBezTo>
                  <a:pt x="13168503" y="4803521"/>
                  <a:pt x="13054456" y="4676775"/>
                  <a:pt x="12941808" y="4551807"/>
                </a:cubicBezTo>
                <a:cubicBezTo>
                  <a:pt x="12831952" y="4429760"/>
                  <a:pt x="12723495" y="4309364"/>
                  <a:pt x="12611862" y="4194048"/>
                </a:cubicBezTo>
                <a:cubicBezTo>
                  <a:pt x="12302362" y="3873881"/>
                  <a:pt x="11953494" y="3571748"/>
                  <a:pt x="11483975" y="3410077"/>
                </a:cubicBezTo>
                <a:cubicBezTo>
                  <a:pt x="11007851" y="3246120"/>
                  <a:pt x="10371455" y="3253486"/>
                  <a:pt x="9934321" y="3520948"/>
                </a:cubicBezTo>
                <a:lnTo>
                  <a:pt x="9929368" y="3512820"/>
                </a:lnTo>
                <a:lnTo>
                  <a:pt x="9934321" y="3520948"/>
                </a:lnTo>
                <a:cubicBezTo>
                  <a:pt x="9821672" y="3590036"/>
                  <a:pt x="9732899" y="3672840"/>
                  <a:pt x="9656190" y="3762375"/>
                </a:cubicBezTo>
                <a:cubicBezTo>
                  <a:pt x="9579483" y="3851910"/>
                  <a:pt x="9514713" y="3948303"/>
                  <a:pt x="9449943" y="4044696"/>
                </a:cubicBezTo>
                <a:cubicBezTo>
                  <a:pt x="9385808" y="4140073"/>
                  <a:pt x="9321673" y="4235577"/>
                  <a:pt x="9246108" y="4323715"/>
                </a:cubicBezTo>
                <a:cubicBezTo>
                  <a:pt x="9009252" y="4600067"/>
                  <a:pt x="8579485" y="4776851"/>
                  <a:pt x="8265033" y="4749673"/>
                </a:cubicBezTo>
                <a:lnTo>
                  <a:pt x="8265795" y="4740148"/>
                </a:lnTo>
                <a:lnTo>
                  <a:pt x="8265033" y="4749673"/>
                </a:lnTo>
                <a:cubicBezTo>
                  <a:pt x="8190102" y="4743323"/>
                  <a:pt x="8121776" y="4728591"/>
                  <a:pt x="8052562" y="4705096"/>
                </a:cubicBezTo>
                <a:lnTo>
                  <a:pt x="8055610" y="4696079"/>
                </a:lnTo>
                <a:lnTo>
                  <a:pt x="8052562" y="4705096"/>
                </a:lnTo>
                <a:cubicBezTo>
                  <a:pt x="7880603" y="4647057"/>
                  <a:pt x="7750175" y="4530979"/>
                  <a:pt x="7585964" y="4384548"/>
                </a:cubicBezTo>
                <a:lnTo>
                  <a:pt x="7592314" y="4377436"/>
                </a:lnTo>
                <a:lnTo>
                  <a:pt x="7585964" y="4384548"/>
                </a:lnTo>
                <a:cubicBezTo>
                  <a:pt x="7340091" y="4165473"/>
                  <a:pt x="7002526" y="3930904"/>
                  <a:pt x="6735699" y="3765169"/>
                </a:cubicBezTo>
                <a:cubicBezTo>
                  <a:pt x="6686423" y="3734435"/>
                  <a:pt x="6639560" y="3705606"/>
                  <a:pt x="6594602" y="3678174"/>
                </a:cubicBezTo>
                <a:lnTo>
                  <a:pt x="6599555" y="3670046"/>
                </a:lnTo>
                <a:lnTo>
                  <a:pt x="6594602" y="3678174"/>
                </a:lnTo>
                <a:cubicBezTo>
                  <a:pt x="6395847" y="3557651"/>
                  <a:pt x="6201156" y="3453003"/>
                  <a:pt x="5984367" y="3355975"/>
                </a:cubicBezTo>
                <a:lnTo>
                  <a:pt x="5988304" y="3347339"/>
                </a:lnTo>
                <a:lnTo>
                  <a:pt x="5984367" y="3355975"/>
                </a:lnTo>
                <a:cubicBezTo>
                  <a:pt x="5707634" y="3232150"/>
                  <a:pt x="5375021" y="3126867"/>
                  <a:pt x="4962906" y="3046603"/>
                </a:cubicBezTo>
                <a:cubicBezTo>
                  <a:pt x="4512056" y="2958592"/>
                  <a:pt x="4036822" y="3116580"/>
                  <a:pt x="3721862" y="3315970"/>
                </a:cubicBezTo>
                <a:lnTo>
                  <a:pt x="3716782" y="3307969"/>
                </a:lnTo>
                <a:lnTo>
                  <a:pt x="3721862" y="3315970"/>
                </a:lnTo>
                <a:cubicBezTo>
                  <a:pt x="3594989" y="3396234"/>
                  <a:pt x="3483483" y="3485769"/>
                  <a:pt x="3372104" y="3575050"/>
                </a:cubicBezTo>
                <a:cubicBezTo>
                  <a:pt x="3207639" y="3706876"/>
                  <a:pt x="3043682" y="3838575"/>
                  <a:pt x="2832989" y="3937762"/>
                </a:cubicBezTo>
                <a:lnTo>
                  <a:pt x="2828925" y="3929126"/>
                </a:lnTo>
                <a:lnTo>
                  <a:pt x="2832989" y="3937762"/>
                </a:lnTo>
                <a:cubicBezTo>
                  <a:pt x="2396744" y="4143375"/>
                  <a:pt x="1783080" y="4196588"/>
                  <a:pt x="1239520" y="4038092"/>
                </a:cubicBezTo>
                <a:lnTo>
                  <a:pt x="1242187" y="4028948"/>
                </a:lnTo>
                <a:lnTo>
                  <a:pt x="1239520" y="4038092"/>
                </a:lnTo>
                <a:cubicBezTo>
                  <a:pt x="675005" y="3873627"/>
                  <a:pt x="201930" y="3500247"/>
                  <a:pt x="0" y="309041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8"/>
          <p:cNvSpPr/>
          <p:nvPr/>
        </p:nvSpPr>
        <p:spPr>
          <a:xfrm>
            <a:off x="-51460" y="5511215"/>
            <a:ext cx="18338483" cy="4257960"/>
          </a:xfrm>
          <a:custGeom>
            <a:rect b="b" l="l" r="r" t="t"/>
            <a:pathLst>
              <a:path extrusionOk="0" h="5677281" w="24451310">
                <a:moveTo>
                  <a:pt x="17018" y="2712974"/>
                </a:moveTo>
                <a:cubicBezTo>
                  <a:pt x="213741" y="3107182"/>
                  <a:pt x="671195" y="3475101"/>
                  <a:pt x="1220089" y="3644519"/>
                </a:cubicBezTo>
                <a:lnTo>
                  <a:pt x="1217295" y="3653663"/>
                </a:lnTo>
                <a:lnTo>
                  <a:pt x="1220089" y="3644519"/>
                </a:lnTo>
                <a:cubicBezTo>
                  <a:pt x="1744853" y="3806317"/>
                  <a:pt x="2338197" y="3765677"/>
                  <a:pt x="2762123" y="3581527"/>
                </a:cubicBezTo>
                <a:lnTo>
                  <a:pt x="2765933" y="3590290"/>
                </a:lnTo>
                <a:lnTo>
                  <a:pt x="2762123" y="3581527"/>
                </a:lnTo>
                <a:cubicBezTo>
                  <a:pt x="2965958" y="3493008"/>
                  <a:pt x="3125724" y="3373501"/>
                  <a:pt x="3287776" y="3252216"/>
                </a:cubicBezTo>
                <a:cubicBezTo>
                  <a:pt x="3398393" y="3169412"/>
                  <a:pt x="3510280" y="3085719"/>
                  <a:pt x="3637407" y="3011297"/>
                </a:cubicBezTo>
                <a:lnTo>
                  <a:pt x="3642233" y="3019552"/>
                </a:lnTo>
                <a:lnTo>
                  <a:pt x="3637407" y="3011297"/>
                </a:lnTo>
                <a:cubicBezTo>
                  <a:pt x="3952367" y="2826766"/>
                  <a:pt x="4424553" y="2682367"/>
                  <a:pt x="4872482" y="2769235"/>
                </a:cubicBezTo>
                <a:cubicBezTo>
                  <a:pt x="5296408" y="2851531"/>
                  <a:pt x="5645531" y="2944368"/>
                  <a:pt x="5937758" y="3053080"/>
                </a:cubicBezTo>
                <a:cubicBezTo>
                  <a:pt x="6167247" y="3138424"/>
                  <a:pt x="6375146" y="3229229"/>
                  <a:pt x="6588633" y="3340354"/>
                </a:cubicBezTo>
                <a:cubicBezTo>
                  <a:pt x="6636766" y="3365500"/>
                  <a:pt x="6687058" y="3392551"/>
                  <a:pt x="6739509" y="3421380"/>
                </a:cubicBezTo>
                <a:lnTo>
                  <a:pt x="6734937" y="3429762"/>
                </a:lnTo>
                <a:lnTo>
                  <a:pt x="6739509" y="3421380"/>
                </a:lnTo>
                <a:cubicBezTo>
                  <a:pt x="7024497" y="3577844"/>
                  <a:pt x="7382510" y="3813429"/>
                  <a:pt x="7628001" y="4045331"/>
                </a:cubicBezTo>
                <a:cubicBezTo>
                  <a:pt x="7646670" y="4062984"/>
                  <a:pt x="7664831" y="4080256"/>
                  <a:pt x="7682484" y="4097147"/>
                </a:cubicBezTo>
                <a:cubicBezTo>
                  <a:pt x="7699248" y="4113149"/>
                  <a:pt x="7715631" y="4128770"/>
                  <a:pt x="7731760" y="4144010"/>
                </a:cubicBezTo>
                <a:cubicBezTo>
                  <a:pt x="7846060" y="4251960"/>
                  <a:pt x="7944358" y="4337558"/>
                  <a:pt x="8068183" y="4390263"/>
                </a:cubicBezTo>
                <a:cubicBezTo>
                  <a:pt x="8132953" y="4417949"/>
                  <a:pt x="8197469" y="4437253"/>
                  <a:pt x="8270494" y="4448810"/>
                </a:cubicBezTo>
                <a:lnTo>
                  <a:pt x="8268970" y="4458208"/>
                </a:lnTo>
                <a:lnTo>
                  <a:pt x="8270494" y="4448810"/>
                </a:lnTo>
                <a:cubicBezTo>
                  <a:pt x="8576945" y="4496943"/>
                  <a:pt x="9029065" y="4338701"/>
                  <a:pt x="9278620" y="4065524"/>
                </a:cubicBezTo>
                <a:lnTo>
                  <a:pt x="9285605" y="4072001"/>
                </a:lnTo>
                <a:lnTo>
                  <a:pt x="9278620" y="4065524"/>
                </a:lnTo>
                <a:cubicBezTo>
                  <a:pt x="9358630" y="3977894"/>
                  <a:pt x="9426194" y="3882009"/>
                  <a:pt x="9494393" y="3784981"/>
                </a:cubicBezTo>
                <a:cubicBezTo>
                  <a:pt x="9563354" y="3687064"/>
                  <a:pt x="9633077" y="3587877"/>
                  <a:pt x="9716643" y="3496310"/>
                </a:cubicBezTo>
                <a:cubicBezTo>
                  <a:pt x="9790049" y="3415919"/>
                  <a:pt x="9874250" y="3341116"/>
                  <a:pt x="9978390" y="3277616"/>
                </a:cubicBezTo>
                <a:cubicBezTo>
                  <a:pt x="10418826" y="3009773"/>
                  <a:pt x="11050270" y="2994279"/>
                  <a:pt x="11527282" y="3147060"/>
                </a:cubicBezTo>
                <a:cubicBezTo>
                  <a:pt x="11997055" y="3297555"/>
                  <a:pt x="12352147" y="3587877"/>
                  <a:pt x="12666345" y="3897376"/>
                </a:cubicBezTo>
                <a:lnTo>
                  <a:pt x="12659614" y="3904107"/>
                </a:lnTo>
                <a:lnTo>
                  <a:pt x="12666345" y="3897376"/>
                </a:lnTo>
                <a:cubicBezTo>
                  <a:pt x="12800076" y="4029075"/>
                  <a:pt x="12929235" y="4168140"/>
                  <a:pt x="13060298" y="4309110"/>
                </a:cubicBezTo>
                <a:cubicBezTo>
                  <a:pt x="13195427" y="4454525"/>
                  <a:pt x="13332460" y="4602099"/>
                  <a:pt x="13478637" y="4746117"/>
                </a:cubicBezTo>
                <a:cubicBezTo>
                  <a:pt x="13482194" y="4749546"/>
                  <a:pt x="13485748" y="4753102"/>
                  <a:pt x="13489305" y="4756531"/>
                </a:cubicBezTo>
                <a:lnTo>
                  <a:pt x="13482573" y="4763389"/>
                </a:lnTo>
                <a:lnTo>
                  <a:pt x="13489178" y="4756531"/>
                </a:lnTo>
                <a:cubicBezTo>
                  <a:pt x="13534009" y="4800346"/>
                  <a:pt x="13579474" y="4843399"/>
                  <a:pt x="13626084" y="4885309"/>
                </a:cubicBezTo>
                <a:lnTo>
                  <a:pt x="13619734" y="4892421"/>
                </a:lnTo>
                <a:lnTo>
                  <a:pt x="13626084" y="4885309"/>
                </a:lnTo>
                <a:cubicBezTo>
                  <a:pt x="14045692" y="5261737"/>
                  <a:pt x="14556867" y="5511673"/>
                  <a:pt x="15123796" y="5595493"/>
                </a:cubicBezTo>
                <a:cubicBezTo>
                  <a:pt x="15541879" y="5658231"/>
                  <a:pt x="15990571" y="5626354"/>
                  <a:pt x="16382238" y="5490845"/>
                </a:cubicBezTo>
                <a:cubicBezTo>
                  <a:pt x="16741395" y="5366766"/>
                  <a:pt x="17035526" y="5179695"/>
                  <a:pt x="17292446" y="4957191"/>
                </a:cubicBezTo>
                <a:cubicBezTo>
                  <a:pt x="17605756" y="4685919"/>
                  <a:pt x="17862931" y="4362196"/>
                  <a:pt x="18121121" y="4037076"/>
                </a:cubicBezTo>
                <a:cubicBezTo>
                  <a:pt x="18211165" y="3923792"/>
                  <a:pt x="18301335" y="3810254"/>
                  <a:pt x="18393919" y="3698875"/>
                </a:cubicBezTo>
                <a:lnTo>
                  <a:pt x="18401284" y="3704971"/>
                </a:lnTo>
                <a:lnTo>
                  <a:pt x="18393919" y="3698875"/>
                </a:lnTo>
                <a:cubicBezTo>
                  <a:pt x="18482819" y="3591560"/>
                  <a:pt x="18574512" y="3484753"/>
                  <a:pt x="18668999" y="3379216"/>
                </a:cubicBezTo>
                <a:lnTo>
                  <a:pt x="18676112" y="3385566"/>
                </a:lnTo>
                <a:lnTo>
                  <a:pt x="18668999" y="3379216"/>
                </a:lnTo>
                <a:cubicBezTo>
                  <a:pt x="20021422" y="1867535"/>
                  <a:pt x="21991066" y="595122"/>
                  <a:pt x="24446865" y="0"/>
                </a:cubicBezTo>
                <a:lnTo>
                  <a:pt x="24451310" y="18542"/>
                </a:lnTo>
                <a:cubicBezTo>
                  <a:pt x="21999322" y="612648"/>
                  <a:pt x="20033107" y="1883029"/>
                  <a:pt x="18683098" y="3392043"/>
                </a:cubicBezTo>
                <a:cubicBezTo>
                  <a:pt x="18588736" y="3497326"/>
                  <a:pt x="18497170" y="3604006"/>
                  <a:pt x="18408397" y="3711067"/>
                </a:cubicBezTo>
                <a:cubicBezTo>
                  <a:pt x="18315940" y="3822192"/>
                  <a:pt x="18225898" y="3935603"/>
                  <a:pt x="18135854" y="4048887"/>
                </a:cubicBezTo>
                <a:cubicBezTo>
                  <a:pt x="17877790" y="4373753"/>
                  <a:pt x="17619600" y="4698746"/>
                  <a:pt x="17304766" y="4971542"/>
                </a:cubicBezTo>
                <a:lnTo>
                  <a:pt x="17298544" y="4964303"/>
                </a:lnTo>
                <a:lnTo>
                  <a:pt x="17304766" y="4971542"/>
                </a:lnTo>
                <a:cubicBezTo>
                  <a:pt x="17046322" y="5195316"/>
                  <a:pt x="16750157" y="5383657"/>
                  <a:pt x="16388334" y="5508752"/>
                </a:cubicBezTo>
                <a:lnTo>
                  <a:pt x="16385159" y="5499735"/>
                </a:lnTo>
                <a:lnTo>
                  <a:pt x="16388334" y="5508752"/>
                </a:lnTo>
                <a:cubicBezTo>
                  <a:pt x="15993491" y="5645277"/>
                  <a:pt x="15541752" y="5677281"/>
                  <a:pt x="15120875" y="5614162"/>
                </a:cubicBezTo>
                <a:lnTo>
                  <a:pt x="15122272" y="5604764"/>
                </a:lnTo>
                <a:lnTo>
                  <a:pt x="15120875" y="5614162"/>
                </a:lnTo>
                <a:cubicBezTo>
                  <a:pt x="14550009" y="5529707"/>
                  <a:pt x="14035532" y="5278120"/>
                  <a:pt x="13613257" y="4899279"/>
                </a:cubicBezTo>
                <a:cubicBezTo>
                  <a:pt x="13566522" y="4857115"/>
                  <a:pt x="13520802" y="4813935"/>
                  <a:pt x="13475844" y="4769993"/>
                </a:cubicBezTo>
                <a:cubicBezTo>
                  <a:pt x="13472287" y="4766564"/>
                  <a:pt x="13468731" y="4763008"/>
                  <a:pt x="13465176" y="4759452"/>
                </a:cubicBezTo>
                <a:cubicBezTo>
                  <a:pt x="13318617" y="4615180"/>
                  <a:pt x="13181330" y="4467352"/>
                  <a:pt x="13046202" y="4321937"/>
                </a:cubicBezTo>
                <a:cubicBezTo>
                  <a:pt x="12915138" y="4180840"/>
                  <a:pt x="12786233" y="4042156"/>
                  <a:pt x="12652883" y="3910711"/>
                </a:cubicBezTo>
                <a:cubicBezTo>
                  <a:pt x="12339447" y="3601974"/>
                  <a:pt x="11986895" y="3314065"/>
                  <a:pt x="11521440" y="3164967"/>
                </a:cubicBezTo>
                <a:lnTo>
                  <a:pt x="11524361" y="3155950"/>
                </a:lnTo>
                <a:lnTo>
                  <a:pt x="11521440" y="3164967"/>
                </a:lnTo>
                <a:cubicBezTo>
                  <a:pt x="11048365" y="3013456"/>
                  <a:pt x="10422763" y="3029458"/>
                  <a:pt x="9988296" y="3293618"/>
                </a:cubicBezTo>
                <a:lnTo>
                  <a:pt x="9983344" y="3285490"/>
                </a:lnTo>
                <a:lnTo>
                  <a:pt x="9988296" y="3293618"/>
                </a:lnTo>
                <a:cubicBezTo>
                  <a:pt x="9886061" y="3355975"/>
                  <a:pt x="9803131" y="3429508"/>
                  <a:pt x="9730740" y="3508883"/>
                </a:cubicBezTo>
                <a:cubicBezTo>
                  <a:pt x="9648063" y="3599434"/>
                  <a:pt x="9578975" y="3697478"/>
                  <a:pt x="9510014" y="3795649"/>
                </a:cubicBezTo>
                <a:cubicBezTo>
                  <a:pt x="9441815" y="3892550"/>
                  <a:pt x="9373616" y="3989451"/>
                  <a:pt x="9292717" y="4078097"/>
                </a:cubicBezTo>
                <a:cubicBezTo>
                  <a:pt x="9039225" y="4355719"/>
                  <a:pt x="8580756" y="4516628"/>
                  <a:pt x="8267573" y="4467352"/>
                </a:cubicBezTo>
                <a:cubicBezTo>
                  <a:pt x="8192897" y="4455541"/>
                  <a:pt x="8126984" y="4435729"/>
                  <a:pt x="8060817" y="4407535"/>
                </a:cubicBezTo>
                <a:lnTo>
                  <a:pt x="8064500" y="4398772"/>
                </a:lnTo>
                <a:lnTo>
                  <a:pt x="8060817" y="4407535"/>
                </a:lnTo>
                <a:cubicBezTo>
                  <a:pt x="7933563" y="4353433"/>
                  <a:pt x="7832979" y="4265676"/>
                  <a:pt x="7718679" y="4157599"/>
                </a:cubicBezTo>
                <a:cubicBezTo>
                  <a:pt x="7702550" y="4142359"/>
                  <a:pt x="7686167" y="4126738"/>
                  <a:pt x="7669403" y="4110736"/>
                </a:cubicBezTo>
                <a:cubicBezTo>
                  <a:pt x="7651750" y="4093845"/>
                  <a:pt x="7633716" y="4076700"/>
                  <a:pt x="7615047" y="4059047"/>
                </a:cubicBezTo>
                <a:lnTo>
                  <a:pt x="7621651" y="4052062"/>
                </a:lnTo>
                <a:lnTo>
                  <a:pt x="7615047" y="4059047"/>
                </a:lnTo>
                <a:cubicBezTo>
                  <a:pt x="7371081" y="3828669"/>
                  <a:pt x="7014719" y="3593973"/>
                  <a:pt x="6730492" y="3437890"/>
                </a:cubicBezTo>
                <a:cubicBezTo>
                  <a:pt x="6678169" y="3409061"/>
                  <a:pt x="6628003" y="3382010"/>
                  <a:pt x="6579997" y="3356991"/>
                </a:cubicBezTo>
                <a:lnTo>
                  <a:pt x="6584442" y="3348609"/>
                </a:lnTo>
                <a:lnTo>
                  <a:pt x="6579997" y="3357118"/>
                </a:lnTo>
                <a:cubicBezTo>
                  <a:pt x="6367272" y="3246374"/>
                  <a:pt x="6160135" y="3155950"/>
                  <a:pt x="5931281" y="3070860"/>
                </a:cubicBezTo>
                <a:lnTo>
                  <a:pt x="5934583" y="3061970"/>
                </a:lnTo>
                <a:lnTo>
                  <a:pt x="5931281" y="3070860"/>
                </a:lnTo>
                <a:cubicBezTo>
                  <a:pt x="5640324" y="2962656"/>
                  <a:pt x="5292344" y="2869946"/>
                  <a:pt x="4869053" y="2787777"/>
                </a:cubicBezTo>
                <a:lnTo>
                  <a:pt x="4870831" y="2778379"/>
                </a:lnTo>
                <a:lnTo>
                  <a:pt x="4869053" y="2787777"/>
                </a:lnTo>
                <a:cubicBezTo>
                  <a:pt x="4427093" y="2702052"/>
                  <a:pt x="3959606" y="2844546"/>
                  <a:pt x="3647313" y="3027680"/>
                </a:cubicBezTo>
                <a:cubicBezTo>
                  <a:pt x="3521202" y="3101594"/>
                  <a:pt x="3410204" y="3184652"/>
                  <a:pt x="3299460" y="3267456"/>
                </a:cubicBezTo>
                <a:cubicBezTo>
                  <a:pt x="3137535" y="3388614"/>
                  <a:pt x="2976118" y="3509391"/>
                  <a:pt x="2769997" y="3599053"/>
                </a:cubicBezTo>
                <a:cubicBezTo>
                  <a:pt x="2341753" y="3785108"/>
                  <a:pt x="1743710" y="3825875"/>
                  <a:pt x="1214755" y="3662807"/>
                </a:cubicBezTo>
                <a:cubicBezTo>
                  <a:pt x="661670" y="3492119"/>
                  <a:pt x="199390" y="3121279"/>
                  <a:pt x="0" y="272148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"/>
          <p:cNvSpPr/>
          <p:nvPr/>
        </p:nvSpPr>
        <p:spPr>
          <a:xfrm>
            <a:off x="-46765" y="5653924"/>
            <a:ext cx="18333720" cy="4050697"/>
          </a:xfrm>
          <a:custGeom>
            <a:rect b="b" l="l" r="r" t="t"/>
            <a:pathLst>
              <a:path extrusionOk="0" h="5400929" w="24444960">
                <a:moveTo>
                  <a:pt x="17018" y="2343277"/>
                </a:moveTo>
                <a:cubicBezTo>
                  <a:pt x="211201" y="2727579"/>
                  <a:pt x="657860" y="3093339"/>
                  <a:pt x="1195451" y="3268599"/>
                </a:cubicBezTo>
                <a:lnTo>
                  <a:pt x="1192530" y="3277616"/>
                </a:lnTo>
                <a:lnTo>
                  <a:pt x="1195451" y="3268599"/>
                </a:lnTo>
                <a:cubicBezTo>
                  <a:pt x="1705610" y="3434842"/>
                  <a:pt x="2283714" y="3406521"/>
                  <a:pt x="2699512" y="3241675"/>
                </a:cubicBezTo>
                <a:cubicBezTo>
                  <a:pt x="2899029" y="3162554"/>
                  <a:pt x="3056509" y="3053461"/>
                  <a:pt x="3216275" y="2942717"/>
                </a:cubicBezTo>
                <a:cubicBezTo>
                  <a:pt x="3326130" y="2866517"/>
                  <a:pt x="3437128" y="2789555"/>
                  <a:pt x="3563239" y="2721737"/>
                </a:cubicBezTo>
                <a:cubicBezTo>
                  <a:pt x="3875913" y="2553462"/>
                  <a:pt x="4340098" y="2424811"/>
                  <a:pt x="4778375" y="2509647"/>
                </a:cubicBezTo>
                <a:cubicBezTo>
                  <a:pt x="5212842" y="2593721"/>
                  <a:pt x="5577205" y="2673858"/>
                  <a:pt x="5883275" y="2766822"/>
                </a:cubicBezTo>
                <a:cubicBezTo>
                  <a:pt x="6124575" y="2840228"/>
                  <a:pt x="6345047" y="2916682"/>
                  <a:pt x="6572885" y="3018028"/>
                </a:cubicBezTo>
                <a:cubicBezTo>
                  <a:pt x="6624193" y="3041015"/>
                  <a:pt x="6677787" y="3065907"/>
                  <a:pt x="6733413" y="3093085"/>
                </a:cubicBezTo>
                <a:lnTo>
                  <a:pt x="6729222" y="3101594"/>
                </a:lnTo>
                <a:lnTo>
                  <a:pt x="6733413" y="3093085"/>
                </a:lnTo>
                <a:cubicBezTo>
                  <a:pt x="7035927" y="3239770"/>
                  <a:pt x="7413371" y="3475736"/>
                  <a:pt x="7657465" y="3719703"/>
                </a:cubicBezTo>
                <a:cubicBezTo>
                  <a:pt x="7692009" y="3754247"/>
                  <a:pt x="7724140" y="3787648"/>
                  <a:pt x="7754747" y="3819271"/>
                </a:cubicBezTo>
                <a:cubicBezTo>
                  <a:pt x="7782687" y="3848227"/>
                  <a:pt x="7809357" y="3875913"/>
                  <a:pt x="7835519" y="3902075"/>
                </a:cubicBezTo>
                <a:cubicBezTo>
                  <a:pt x="7914386" y="3980942"/>
                  <a:pt x="7988300" y="4045966"/>
                  <a:pt x="8077708" y="4092702"/>
                </a:cubicBezTo>
                <a:lnTo>
                  <a:pt x="8073263" y="4101084"/>
                </a:lnTo>
                <a:lnTo>
                  <a:pt x="8077708" y="4092702"/>
                </a:lnTo>
                <a:cubicBezTo>
                  <a:pt x="8139684" y="4125087"/>
                  <a:pt x="8201914" y="4149344"/>
                  <a:pt x="8274304" y="4165981"/>
                </a:cubicBezTo>
                <a:lnTo>
                  <a:pt x="8272145" y="4175252"/>
                </a:lnTo>
                <a:lnTo>
                  <a:pt x="8274304" y="4165981"/>
                </a:lnTo>
                <a:cubicBezTo>
                  <a:pt x="8579358" y="4235831"/>
                  <a:pt x="9059291" y="4092829"/>
                  <a:pt x="9325610" y="3818636"/>
                </a:cubicBezTo>
                <a:lnTo>
                  <a:pt x="9332468" y="3825240"/>
                </a:lnTo>
                <a:lnTo>
                  <a:pt x="9325610" y="3818636"/>
                </a:lnTo>
                <a:cubicBezTo>
                  <a:pt x="9410700" y="3731006"/>
                  <a:pt x="9482074" y="3634105"/>
                  <a:pt x="9554464" y="3535807"/>
                </a:cubicBezTo>
                <a:cubicBezTo>
                  <a:pt x="9627616" y="3436366"/>
                  <a:pt x="9701784" y="3335655"/>
                  <a:pt x="9791446" y="3243453"/>
                </a:cubicBezTo>
                <a:cubicBezTo>
                  <a:pt x="9860280" y="3172460"/>
                  <a:pt x="9938385" y="3106420"/>
                  <a:pt x="10032365" y="3049524"/>
                </a:cubicBezTo>
                <a:cubicBezTo>
                  <a:pt x="10470261" y="2785110"/>
                  <a:pt x="11090402" y="2760726"/>
                  <a:pt x="11564493" y="2901188"/>
                </a:cubicBezTo>
                <a:lnTo>
                  <a:pt x="11561826" y="2910332"/>
                </a:lnTo>
                <a:lnTo>
                  <a:pt x="11564493" y="2901188"/>
                </a:lnTo>
                <a:cubicBezTo>
                  <a:pt x="12030075" y="3039110"/>
                  <a:pt x="12388977" y="3315081"/>
                  <a:pt x="12707112" y="3613023"/>
                </a:cubicBezTo>
                <a:lnTo>
                  <a:pt x="12700635" y="3620008"/>
                </a:lnTo>
                <a:lnTo>
                  <a:pt x="12707112" y="3613023"/>
                </a:lnTo>
                <a:cubicBezTo>
                  <a:pt x="12868402" y="3764026"/>
                  <a:pt x="13023088" y="3926332"/>
                  <a:pt x="13180441" y="4091305"/>
                </a:cubicBezTo>
                <a:cubicBezTo>
                  <a:pt x="13295248" y="4211701"/>
                  <a:pt x="13411327" y="4333494"/>
                  <a:pt x="13532739" y="4453636"/>
                </a:cubicBezTo>
                <a:lnTo>
                  <a:pt x="13526008" y="4460367"/>
                </a:lnTo>
                <a:lnTo>
                  <a:pt x="13532739" y="4453636"/>
                </a:lnTo>
                <a:cubicBezTo>
                  <a:pt x="13576935" y="4497197"/>
                  <a:pt x="13621385" y="4540123"/>
                  <a:pt x="13666851" y="4581906"/>
                </a:cubicBezTo>
                <a:lnTo>
                  <a:pt x="13660373" y="4588891"/>
                </a:lnTo>
                <a:lnTo>
                  <a:pt x="13666851" y="4581906"/>
                </a:lnTo>
                <a:cubicBezTo>
                  <a:pt x="14075791" y="4957191"/>
                  <a:pt x="14560170" y="5213985"/>
                  <a:pt x="15108555" y="5309870"/>
                </a:cubicBezTo>
                <a:cubicBezTo>
                  <a:pt x="15512922" y="5381498"/>
                  <a:pt x="15952344" y="5360924"/>
                  <a:pt x="16339821" y="5238496"/>
                </a:cubicBezTo>
                <a:cubicBezTo>
                  <a:pt x="16694912" y="5126228"/>
                  <a:pt x="16989933" y="4951603"/>
                  <a:pt x="17249647" y="4741418"/>
                </a:cubicBezTo>
                <a:cubicBezTo>
                  <a:pt x="17569434" y="4482592"/>
                  <a:pt x="17835246" y="4170299"/>
                  <a:pt x="18102707" y="3856101"/>
                </a:cubicBezTo>
                <a:cubicBezTo>
                  <a:pt x="18193004" y="3750056"/>
                  <a:pt x="18283428" y="3643630"/>
                  <a:pt x="18376138" y="3539236"/>
                </a:cubicBezTo>
                <a:lnTo>
                  <a:pt x="18383249" y="3545586"/>
                </a:lnTo>
                <a:lnTo>
                  <a:pt x="18376138" y="3539236"/>
                </a:lnTo>
                <a:cubicBezTo>
                  <a:pt x="18467071" y="3436112"/>
                  <a:pt x="18560922" y="3333623"/>
                  <a:pt x="18657316" y="3232277"/>
                </a:cubicBezTo>
                <a:lnTo>
                  <a:pt x="18664173" y="3238881"/>
                </a:lnTo>
                <a:lnTo>
                  <a:pt x="18657316" y="3232277"/>
                </a:lnTo>
                <a:cubicBezTo>
                  <a:pt x="20036409" y="1780413"/>
                  <a:pt x="22006433" y="563118"/>
                  <a:pt x="24440642" y="0"/>
                </a:cubicBezTo>
                <a:lnTo>
                  <a:pt x="24444960" y="18542"/>
                </a:lnTo>
                <a:cubicBezTo>
                  <a:pt x="22014307" y="580898"/>
                  <a:pt x="20047712" y="1796161"/>
                  <a:pt x="18671032" y="3245485"/>
                </a:cubicBezTo>
                <a:cubicBezTo>
                  <a:pt x="18574766" y="3346704"/>
                  <a:pt x="18481167" y="3448939"/>
                  <a:pt x="18390362" y="3551936"/>
                </a:cubicBezTo>
                <a:cubicBezTo>
                  <a:pt x="18297779" y="3656203"/>
                  <a:pt x="18207482" y="3762375"/>
                  <a:pt x="18117185" y="3868420"/>
                </a:cubicBezTo>
                <a:cubicBezTo>
                  <a:pt x="17849978" y="4182491"/>
                  <a:pt x="17583024" y="4496181"/>
                  <a:pt x="17261586" y="4756277"/>
                </a:cubicBezTo>
                <a:lnTo>
                  <a:pt x="17255617" y="4748911"/>
                </a:lnTo>
                <a:lnTo>
                  <a:pt x="17261586" y="4756277"/>
                </a:lnTo>
                <a:cubicBezTo>
                  <a:pt x="17000348" y="4967732"/>
                  <a:pt x="16703295" y="5143754"/>
                  <a:pt x="16345535" y="5256784"/>
                </a:cubicBezTo>
                <a:lnTo>
                  <a:pt x="16342614" y="5247640"/>
                </a:lnTo>
                <a:lnTo>
                  <a:pt x="16345535" y="5256784"/>
                </a:lnTo>
                <a:cubicBezTo>
                  <a:pt x="15954883" y="5380355"/>
                  <a:pt x="15512415" y="5400929"/>
                  <a:pt x="15105253" y="5328793"/>
                </a:cubicBezTo>
                <a:lnTo>
                  <a:pt x="15106904" y="5319395"/>
                </a:lnTo>
                <a:lnTo>
                  <a:pt x="15105253" y="5328793"/>
                </a:lnTo>
                <a:cubicBezTo>
                  <a:pt x="14552930" y="5232273"/>
                  <a:pt x="14065251" y="4973574"/>
                  <a:pt x="13653898" y="4596130"/>
                </a:cubicBezTo>
                <a:cubicBezTo>
                  <a:pt x="13608304" y="4554093"/>
                  <a:pt x="13563601" y="4511167"/>
                  <a:pt x="13519404" y="4467479"/>
                </a:cubicBezTo>
                <a:cubicBezTo>
                  <a:pt x="13397865" y="4347083"/>
                  <a:pt x="13281533" y="4225036"/>
                  <a:pt x="13166726" y="4104640"/>
                </a:cubicBezTo>
                <a:cubicBezTo>
                  <a:pt x="13009246" y="3939540"/>
                  <a:pt x="12854940" y="3777742"/>
                  <a:pt x="12694158" y="3627120"/>
                </a:cubicBezTo>
                <a:cubicBezTo>
                  <a:pt x="12376785" y="3329940"/>
                  <a:pt x="12020550" y="3056255"/>
                  <a:pt x="11559159" y="2919603"/>
                </a:cubicBezTo>
                <a:cubicBezTo>
                  <a:pt x="11088878" y="2780284"/>
                  <a:pt x="10474452" y="2804922"/>
                  <a:pt x="10042271" y="3066034"/>
                </a:cubicBezTo>
                <a:lnTo>
                  <a:pt x="10037319" y="3057906"/>
                </a:lnTo>
                <a:lnTo>
                  <a:pt x="10042271" y="3066034"/>
                </a:lnTo>
                <a:cubicBezTo>
                  <a:pt x="9949942" y="3122041"/>
                  <a:pt x="9873107" y="3186938"/>
                  <a:pt x="9805162" y="3256915"/>
                </a:cubicBezTo>
                <a:cubicBezTo>
                  <a:pt x="9716644" y="3348101"/>
                  <a:pt x="9643237" y="3447796"/>
                  <a:pt x="9569832" y="3547364"/>
                </a:cubicBezTo>
                <a:cubicBezTo>
                  <a:pt x="9497569" y="3645408"/>
                  <a:pt x="9425432" y="3743452"/>
                  <a:pt x="9339326" y="3832098"/>
                </a:cubicBezTo>
                <a:cubicBezTo>
                  <a:pt x="9068816" y="4110609"/>
                  <a:pt x="8582279" y="4256278"/>
                  <a:pt x="8270113" y="4184777"/>
                </a:cubicBezTo>
                <a:cubicBezTo>
                  <a:pt x="8195945" y="4167759"/>
                  <a:pt x="8132319" y="4142740"/>
                  <a:pt x="8069072" y="4109720"/>
                </a:cubicBezTo>
                <a:cubicBezTo>
                  <a:pt x="7976997" y="4061587"/>
                  <a:pt x="7901432" y="3994912"/>
                  <a:pt x="7822184" y="3915664"/>
                </a:cubicBezTo>
                <a:cubicBezTo>
                  <a:pt x="7795895" y="3889375"/>
                  <a:pt x="7769098" y="3861562"/>
                  <a:pt x="7741158" y="3832606"/>
                </a:cubicBezTo>
                <a:cubicBezTo>
                  <a:pt x="7710551" y="3800856"/>
                  <a:pt x="7678547" y="3767709"/>
                  <a:pt x="7644131" y="3733292"/>
                </a:cubicBezTo>
                <a:lnTo>
                  <a:pt x="7650861" y="3726561"/>
                </a:lnTo>
                <a:lnTo>
                  <a:pt x="7644131" y="3733292"/>
                </a:lnTo>
                <a:cubicBezTo>
                  <a:pt x="7402195" y="3491357"/>
                  <a:pt x="7026783" y="3256534"/>
                  <a:pt x="6725285" y="3110230"/>
                </a:cubicBezTo>
                <a:cubicBezTo>
                  <a:pt x="6669786" y="3083179"/>
                  <a:pt x="6616446" y="3058287"/>
                  <a:pt x="6565265" y="3035427"/>
                </a:cubicBezTo>
                <a:lnTo>
                  <a:pt x="6569202" y="3026791"/>
                </a:lnTo>
                <a:lnTo>
                  <a:pt x="6565392" y="3035554"/>
                </a:lnTo>
                <a:cubicBezTo>
                  <a:pt x="6338570" y="2934589"/>
                  <a:pt x="6118987" y="2858389"/>
                  <a:pt x="5878068" y="2785237"/>
                </a:cubicBezTo>
                <a:lnTo>
                  <a:pt x="5880862" y="2776093"/>
                </a:lnTo>
                <a:lnTo>
                  <a:pt x="5878068" y="2785237"/>
                </a:lnTo>
                <a:cubicBezTo>
                  <a:pt x="5572887" y="2692527"/>
                  <a:pt x="5209413" y="2612644"/>
                  <a:pt x="4775073" y="2528570"/>
                </a:cubicBezTo>
                <a:lnTo>
                  <a:pt x="4776851" y="2519172"/>
                </a:lnTo>
                <a:lnTo>
                  <a:pt x="4775073" y="2528570"/>
                </a:lnTo>
                <a:cubicBezTo>
                  <a:pt x="4342257" y="2444877"/>
                  <a:pt x="3882517" y="2572004"/>
                  <a:pt x="3572510" y="2738755"/>
                </a:cubicBezTo>
                <a:lnTo>
                  <a:pt x="3567938" y="2730373"/>
                </a:lnTo>
                <a:lnTo>
                  <a:pt x="3572510" y="2738755"/>
                </a:lnTo>
                <a:cubicBezTo>
                  <a:pt x="3447542" y="2806065"/>
                  <a:pt x="3337433" y="2882392"/>
                  <a:pt x="3227451" y="2958592"/>
                </a:cubicBezTo>
                <a:cubicBezTo>
                  <a:pt x="3067812" y="3069209"/>
                  <a:pt x="2908681" y="3179572"/>
                  <a:pt x="2706878" y="3259582"/>
                </a:cubicBezTo>
                <a:lnTo>
                  <a:pt x="2703322" y="3250692"/>
                </a:lnTo>
                <a:lnTo>
                  <a:pt x="2706878" y="3259582"/>
                </a:lnTo>
                <a:cubicBezTo>
                  <a:pt x="2286762" y="3426079"/>
                  <a:pt x="1704213" y="3454527"/>
                  <a:pt x="1189990" y="3286887"/>
                </a:cubicBezTo>
                <a:cubicBezTo>
                  <a:pt x="648081" y="3110230"/>
                  <a:pt x="196977" y="2741676"/>
                  <a:pt x="0" y="235191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8"/>
          <p:cNvSpPr/>
          <p:nvPr/>
        </p:nvSpPr>
        <p:spPr>
          <a:xfrm>
            <a:off x="-42116" y="5795873"/>
            <a:ext cx="18329243" cy="3843623"/>
          </a:xfrm>
          <a:custGeom>
            <a:rect b="b" l="l" r="r" t="t"/>
            <a:pathLst>
              <a:path extrusionOk="0" h="5124831" w="24438990">
                <a:moveTo>
                  <a:pt x="16891" y="1974469"/>
                </a:moveTo>
                <a:cubicBezTo>
                  <a:pt x="208661" y="2349119"/>
                  <a:pt x="644525" y="2712085"/>
                  <a:pt x="1170813" y="2893568"/>
                </a:cubicBezTo>
                <a:cubicBezTo>
                  <a:pt x="1666367" y="3064383"/>
                  <a:pt x="2229104" y="3048381"/>
                  <a:pt x="2636901" y="2902839"/>
                </a:cubicBezTo>
                <a:cubicBezTo>
                  <a:pt x="2831973" y="2833243"/>
                  <a:pt x="2987040" y="2734564"/>
                  <a:pt x="3144393" y="2634361"/>
                </a:cubicBezTo>
                <a:cubicBezTo>
                  <a:pt x="3253613" y="2564892"/>
                  <a:pt x="3363976" y="2494534"/>
                  <a:pt x="3489198" y="2433320"/>
                </a:cubicBezTo>
                <a:cubicBezTo>
                  <a:pt x="3799713" y="2281428"/>
                  <a:pt x="4255643" y="2168398"/>
                  <a:pt x="4684268" y="2251202"/>
                </a:cubicBezTo>
                <a:lnTo>
                  <a:pt x="4682490" y="2260600"/>
                </a:lnTo>
                <a:lnTo>
                  <a:pt x="4684268" y="2251202"/>
                </a:lnTo>
                <a:cubicBezTo>
                  <a:pt x="4782566" y="2270125"/>
                  <a:pt x="4877562" y="2288159"/>
                  <a:pt x="4969510" y="2305685"/>
                </a:cubicBezTo>
                <a:cubicBezTo>
                  <a:pt x="5055489" y="2322068"/>
                  <a:pt x="5138801" y="2337816"/>
                  <a:pt x="5219446" y="2353310"/>
                </a:cubicBezTo>
                <a:cubicBezTo>
                  <a:pt x="5442839" y="2396363"/>
                  <a:pt x="5645658" y="2437384"/>
                  <a:pt x="5828665" y="2481707"/>
                </a:cubicBezTo>
                <a:lnTo>
                  <a:pt x="5826379" y="2490978"/>
                </a:lnTo>
                <a:lnTo>
                  <a:pt x="5828665" y="2481707"/>
                </a:lnTo>
                <a:cubicBezTo>
                  <a:pt x="6081903" y="2542921"/>
                  <a:pt x="6314948" y="2605278"/>
                  <a:pt x="6557010" y="2696845"/>
                </a:cubicBezTo>
                <a:cubicBezTo>
                  <a:pt x="6611620" y="2717673"/>
                  <a:pt x="6668262" y="2740533"/>
                  <a:pt x="6727317" y="2765806"/>
                </a:cubicBezTo>
                <a:cubicBezTo>
                  <a:pt x="7047611" y="2902966"/>
                  <a:pt x="7444486" y="3139059"/>
                  <a:pt x="7687056" y="3395218"/>
                </a:cubicBezTo>
                <a:cubicBezTo>
                  <a:pt x="7734808" y="3445637"/>
                  <a:pt x="7777099" y="3493897"/>
                  <a:pt x="7816596" y="3538982"/>
                </a:cubicBezTo>
                <a:cubicBezTo>
                  <a:pt x="7851521" y="3578860"/>
                  <a:pt x="7884414" y="3616325"/>
                  <a:pt x="7917180" y="3650996"/>
                </a:cubicBezTo>
                <a:cubicBezTo>
                  <a:pt x="7971155" y="3708019"/>
                  <a:pt x="8024876" y="3757168"/>
                  <a:pt x="8087487" y="3796538"/>
                </a:cubicBezTo>
                <a:lnTo>
                  <a:pt x="8082407" y="3804539"/>
                </a:lnTo>
                <a:lnTo>
                  <a:pt x="8087487" y="3796538"/>
                </a:lnTo>
                <a:cubicBezTo>
                  <a:pt x="8146415" y="3833622"/>
                  <a:pt x="8206359" y="3863086"/>
                  <a:pt x="8278241" y="3884676"/>
                </a:cubicBezTo>
                <a:cubicBezTo>
                  <a:pt x="8581898" y="3976116"/>
                  <a:pt x="9089009" y="3848608"/>
                  <a:pt x="9372854" y="3573272"/>
                </a:cubicBezTo>
                <a:lnTo>
                  <a:pt x="9379458" y="3580130"/>
                </a:lnTo>
                <a:lnTo>
                  <a:pt x="9372854" y="3573272"/>
                </a:lnTo>
                <a:cubicBezTo>
                  <a:pt x="9462770" y="3486023"/>
                  <a:pt x="9537954" y="3388487"/>
                  <a:pt x="9614281" y="3289427"/>
                </a:cubicBezTo>
                <a:cubicBezTo>
                  <a:pt x="9691751" y="3188970"/>
                  <a:pt x="9770237" y="3086989"/>
                  <a:pt x="9865741" y="2994279"/>
                </a:cubicBezTo>
                <a:cubicBezTo>
                  <a:pt x="9930003" y="2931922"/>
                  <a:pt x="10001885" y="2873756"/>
                  <a:pt x="10086594" y="2822829"/>
                </a:cubicBezTo>
                <a:cubicBezTo>
                  <a:pt x="10521823" y="2561844"/>
                  <a:pt x="11130534" y="2528570"/>
                  <a:pt x="11601958" y="2656586"/>
                </a:cubicBezTo>
                <a:cubicBezTo>
                  <a:pt x="12063349" y="2781935"/>
                  <a:pt x="12426188" y="3043428"/>
                  <a:pt x="12748387" y="3329940"/>
                </a:cubicBezTo>
                <a:cubicBezTo>
                  <a:pt x="12944602" y="3504438"/>
                  <a:pt x="13131165" y="3696208"/>
                  <a:pt x="13321411" y="3891915"/>
                </a:cubicBezTo>
                <a:cubicBezTo>
                  <a:pt x="13405358" y="3978275"/>
                  <a:pt x="13490068" y="4065270"/>
                  <a:pt x="13576681" y="4152011"/>
                </a:cubicBezTo>
                <a:lnTo>
                  <a:pt x="13569950" y="4158742"/>
                </a:lnTo>
                <a:lnTo>
                  <a:pt x="13576681" y="4152011"/>
                </a:lnTo>
                <a:cubicBezTo>
                  <a:pt x="13620115" y="4195318"/>
                  <a:pt x="13663676" y="4237863"/>
                  <a:pt x="13707999" y="4279519"/>
                </a:cubicBezTo>
                <a:lnTo>
                  <a:pt x="13701521" y="4286504"/>
                </a:lnTo>
                <a:lnTo>
                  <a:pt x="13707999" y="4279519"/>
                </a:lnTo>
                <a:cubicBezTo>
                  <a:pt x="14106525" y="4653407"/>
                  <a:pt x="14564106" y="4917186"/>
                  <a:pt x="15093570" y="5025136"/>
                </a:cubicBezTo>
                <a:cubicBezTo>
                  <a:pt x="15484095" y="5105781"/>
                  <a:pt x="15914369" y="5096383"/>
                  <a:pt x="16297910" y="4986909"/>
                </a:cubicBezTo>
                <a:cubicBezTo>
                  <a:pt x="16648938" y="4886706"/>
                  <a:pt x="16944720" y="4724273"/>
                  <a:pt x="17207357" y="4526280"/>
                </a:cubicBezTo>
                <a:cubicBezTo>
                  <a:pt x="17534255" y="4279900"/>
                  <a:pt x="17809083" y="3978656"/>
                  <a:pt x="18086324" y="3674999"/>
                </a:cubicBezTo>
                <a:cubicBezTo>
                  <a:pt x="18176368" y="3576320"/>
                  <a:pt x="18266792" y="3477387"/>
                  <a:pt x="18359119" y="3379978"/>
                </a:cubicBezTo>
                <a:lnTo>
                  <a:pt x="18365978" y="3386582"/>
                </a:lnTo>
                <a:lnTo>
                  <a:pt x="18358994" y="3380105"/>
                </a:lnTo>
                <a:cubicBezTo>
                  <a:pt x="18452084" y="3281299"/>
                  <a:pt x="18547970" y="3183001"/>
                  <a:pt x="18646268" y="3085719"/>
                </a:cubicBezTo>
                <a:lnTo>
                  <a:pt x="18652997" y="3092450"/>
                </a:lnTo>
                <a:lnTo>
                  <a:pt x="18646268" y="3085719"/>
                </a:lnTo>
                <a:cubicBezTo>
                  <a:pt x="20051903" y="1693164"/>
                  <a:pt x="22021927" y="531241"/>
                  <a:pt x="24434927" y="0"/>
                </a:cubicBezTo>
                <a:lnTo>
                  <a:pt x="24438990" y="18542"/>
                </a:lnTo>
                <a:cubicBezTo>
                  <a:pt x="22029546" y="549021"/>
                  <a:pt x="20062697" y="1709166"/>
                  <a:pt x="18659475" y="3098927"/>
                </a:cubicBezTo>
                <a:cubicBezTo>
                  <a:pt x="18561304" y="3196082"/>
                  <a:pt x="18465545" y="3294253"/>
                  <a:pt x="18372709" y="3392805"/>
                </a:cubicBezTo>
                <a:cubicBezTo>
                  <a:pt x="18280507" y="3489960"/>
                  <a:pt x="18190337" y="3588766"/>
                  <a:pt x="18100168" y="3687572"/>
                </a:cubicBezTo>
                <a:cubicBezTo>
                  <a:pt x="17823180" y="3990975"/>
                  <a:pt x="17547082" y="4293489"/>
                  <a:pt x="17218660" y="4541139"/>
                </a:cubicBezTo>
                <a:lnTo>
                  <a:pt x="17212944" y="4533519"/>
                </a:lnTo>
                <a:lnTo>
                  <a:pt x="17218660" y="4541139"/>
                </a:lnTo>
                <a:cubicBezTo>
                  <a:pt x="16954627" y="4740402"/>
                  <a:pt x="16656685" y="4903978"/>
                  <a:pt x="16302990" y="5004943"/>
                </a:cubicBezTo>
                <a:lnTo>
                  <a:pt x="16300322" y="4995799"/>
                </a:lnTo>
                <a:lnTo>
                  <a:pt x="16302990" y="5004943"/>
                </a:lnTo>
                <a:cubicBezTo>
                  <a:pt x="15916275" y="5115433"/>
                  <a:pt x="15482951" y="5124831"/>
                  <a:pt x="15089632" y="5043551"/>
                </a:cubicBezTo>
                <a:lnTo>
                  <a:pt x="15091537" y="5034280"/>
                </a:lnTo>
                <a:lnTo>
                  <a:pt x="15089632" y="5043551"/>
                </a:lnTo>
                <a:cubicBezTo>
                  <a:pt x="14555978" y="4934839"/>
                  <a:pt x="14095349" y="4669028"/>
                  <a:pt x="13694792" y="4293108"/>
                </a:cubicBezTo>
                <a:cubicBezTo>
                  <a:pt x="13650342" y="4251198"/>
                  <a:pt x="13606653" y="4208526"/>
                  <a:pt x="13563093" y="4165092"/>
                </a:cubicBezTo>
                <a:cubicBezTo>
                  <a:pt x="13476351" y="4078224"/>
                  <a:pt x="13391643" y="3991102"/>
                  <a:pt x="13307694" y="3904742"/>
                </a:cubicBezTo>
                <a:cubicBezTo>
                  <a:pt x="13117321" y="3709035"/>
                  <a:pt x="12931267" y="3517646"/>
                  <a:pt x="12735687" y="3343656"/>
                </a:cubicBezTo>
                <a:lnTo>
                  <a:pt x="12742037" y="3336544"/>
                </a:lnTo>
                <a:lnTo>
                  <a:pt x="12735687" y="3343656"/>
                </a:lnTo>
                <a:cubicBezTo>
                  <a:pt x="12414377" y="3058033"/>
                  <a:pt x="12054078" y="2798699"/>
                  <a:pt x="11596878" y="2674493"/>
                </a:cubicBezTo>
                <a:lnTo>
                  <a:pt x="11599418" y="2665349"/>
                </a:lnTo>
                <a:lnTo>
                  <a:pt x="11596878" y="2674493"/>
                </a:lnTo>
                <a:cubicBezTo>
                  <a:pt x="11129264" y="2547493"/>
                  <a:pt x="10526141" y="2580894"/>
                  <a:pt x="10096246" y="2838704"/>
                </a:cubicBezTo>
                <a:lnTo>
                  <a:pt x="10091293" y="2830576"/>
                </a:lnTo>
                <a:lnTo>
                  <a:pt x="10096246" y="2838704"/>
                </a:lnTo>
                <a:cubicBezTo>
                  <a:pt x="10013060" y="2888742"/>
                  <a:pt x="9942195" y="2946019"/>
                  <a:pt x="9878822" y="3007487"/>
                </a:cubicBezTo>
                <a:cubicBezTo>
                  <a:pt x="9784460" y="3099054"/>
                  <a:pt x="9706737" y="3199892"/>
                  <a:pt x="9629140" y="3300603"/>
                </a:cubicBezTo>
                <a:cubicBezTo>
                  <a:pt x="9552940" y="3399536"/>
                  <a:pt x="9476867" y="3498215"/>
                  <a:pt x="9385934" y="3586480"/>
                </a:cubicBezTo>
                <a:cubicBezTo>
                  <a:pt x="9097899" y="3866007"/>
                  <a:pt x="8583676" y="3996182"/>
                  <a:pt x="8272653" y="3902456"/>
                </a:cubicBezTo>
                <a:lnTo>
                  <a:pt x="8275446" y="3893312"/>
                </a:lnTo>
                <a:lnTo>
                  <a:pt x="8272653" y="3902456"/>
                </a:lnTo>
                <a:cubicBezTo>
                  <a:pt x="8198866" y="3880231"/>
                  <a:pt x="8137397" y="3850005"/>
                  <a:pt x="8077200" y="3812286"/>
                </a:cubicBezTo>
                <a:cubicBezTo>
                  <a:pt x="8012683" y="3771773"/>
                  <a:pt x="7957693" y="3721354"/>
                  <a:pt x="7903209" y="3663823"/>
                </a:cubicBezTo>
                <a:cubicBezTo>
                  <a:pt x="7870063" y="3628898"/>
                  <a:pt x="7837043" y="3591179"/>
                  <a:pt x="7802118" y="3551301"/>
                </a:cubicBezTo>
                <a:cubicBezTo>
                  <a:pt x="7762621" y="3506216"/>
                  <a:pt x="7720583" y="3458210"/>
                  <a:pt x="7673085" y="3408045"/>
                </a:cubicBezTo>
                <a:lnTo>
                  <a:pt x="7679944" y="3401441"/>
                </a:lnTo>
                <a:lnTo>
                  <a:pt x="7673085" y="3408045"/>
                </a:lnTo>
                <a:cubicBezTo>
                  <a:pt x="7433056" y="3154553"/>
                  <a:pt x="7038721" y="2919603"/>
                  <a:pt x="6719696" y="2783078"/>
                </a:cubicBezTo>
                <a:lnTo>
                  <a:pt x="6723507" y="2774315"/>
                </a:lnTo>
                <a:lnTo>
                  <a:pt x="6719824" y="2783078"/>
                </a:lnTo>
                <a:cubicBezTo>
                  <a:pt x="6660896" y="2757932"/>
                  <a:pt x="6604508" y="2735072"/>
                  <a:pt x="6550152" y="2714371"/>
                </a:cubicBezTo>
                <a:lnTo>
                  <a:pt x="6553581" y="2705481"/>
                </a:lnTo>
                <a:lnTo>
                  <a:pt x="6550152" y="2714371"/>
                </a:lnTo>
                <a:cubicBezTo>
                  <a:pt x="6309233" y="2623312"/>
                  <a:pt x="6077077" y="2561082"/>
                  <a:pt x="5824093" y="2499995"/>
                </a:cubicBezTo>
                <a:cubicBezTo>
                  <a:pt x="5641467" y="2455799"/>
                  <a:pt x="5439029" y="2414778"/>
                  <a:pt x="5215763" y="2371725"/>
                </a:cubicBezTo>
                <a:cubicBezTo>
                  <a:pt x="5135245" y="2356231"/>
                  <a:pt x="5051933" y="2340356"/>
                  <a:pt x="4965954" y="2324100"/>
                </a:cubicBezTo>
                <a:cubicBezTo>
                  <a:pt x="4874006" y="2306701"/>
                  <a:pt x="4778883" y="2288667"/>
                  <a:pt x="4680712" y="2269617"/>
                </a:cubicBezTo>
                <a:cubicBezTo>
                  <a:pt x="4257167" y="2187829"/>
                  <a:pt x="3805555" y="2299589"/>
                  <a:pt x="3497580" y="2450211"/>
                </a:cubicBezTo>
                <a:lnTo>
                  <a:pt x="3493389" y="2441702"/>
                </a:lnTo>
                <a:lnTo>
                  <a:pt x="3497580" y="2450211"/>
                </a:lnTo>
                <a:cubicBezTo>
                  <a:pt x="3373501" y="2510917"/>
                  <a:pt x="3263900" y="2580640"/>
                  <a:pt x="3154680" y="2650236"/>
                </a:cubicBezTo>
                <a:cubicBezTo>
                  <a:pt x="2997327" y="2750312"/>
                  <a:pt x="2840609" y="2850134"/>
                  <a:pt x="2643378" y="2920619"/>
                </a:cubicBezTo>
                <a:lnTo>
                  <a:pt x="2640203" y="2911602"/>
                </a:lnTo>
                <a:lnTo>
                  <a:pt x="2643378" y="2920619"/>
                </a:lnTo>
                <a:cubicBezTo>
                  <a:pt x="2231517" y="3067685"/>
                  <a:pt x="1664335" y="3083687"/>
                  <a:pt x="1164717" y="2911475"/>
                </a:cubicBezTo>
                <a:lnTo>
                  <a:pt x="1167765" y="2902458"/>
                </a:lnTo>
                <a:lnTo>
                  <a:pt x="1164717" y="2911475"/>
                </a:lnTo>
                <a:cubicBezTo>
                  <a:pt x="634746" y="2728722"/>
                  <a:pt x="194437" y="2362962"/>
                  <a:pt x="0" y="198310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8"/>
          <p:cNvSpPr/>
          <p:nvPr/>
        </p:nvSpPr>
        <p:spPr>
          <a:xfrm>
            <a:off x="-37659" y="5938365"/>
            <a:ext cx="18324195" cy="3637693"/>
          </a:xfrm>
          <a:custGeom>
            <a:rect b="b" l="l" r="r" t="t"/>
            <a:pathLst>
              <a:path extrusionOk="0" h="4850257" w="24432260">
                <a:moveTo>
                  <a:pt x="17018" y="1605153"/>
                </a:moveTo>
                <a:cubicBezTo>
                  <a:pt x="206375" y="1969897"/>
                  <a:pt x="631444" y="2330450"/>
                  <a:pt x="1146302" y="2518029"/>
                </a:cubicBezTo>
                <a:lnTo>
                  <a:pt x="1143000" y="2526919"/>
                </a:lnTo>
                <a:lnTo>
                  <a:pt x="1146302" y="2518029"/>
                </a:lnTo>
                <a:cubicBezTo>
                  <a:pt x="1627378" y="2693162"/>
                  <a:pt x="2174748" y="2689733"/>
                  <a:pt x="2574417" y="2563368"/>
                </a:cubicBezTo>
                <a:cubicBezTo>
                  <a:pt x="2765171" y="2503170"/>
                  <a:pt x="2918079" y="2414651"/>
                  <a:pt x="3073146" y="2324862"/>
                </a:cubicBezTo>
                <a:cubicBezTo>
                  <a:pt x="3181604" y="2262124"/>
                  <a:pt x="3291205" y="2198624"/>
                  <a:pt x="3415157" y="2144268"/>
                </a:cubicBezTo>
                <a:lnTo>
                  <a:pt x="3418967" y="2153031"/>
                </a:lnTo>
                <a:lnTo>
                  <a:pt x="3415157" y="2144268"/>
                </a:lnTo>
                <a:cubicBezTo>
                  <a:pt x="3723767" y="2008759"/>
                  <a:pt x="4171188" y="1911477"/>
                  <a:pt x="4590415" y="1991995"/>
                </a:cubicBezTo>
                <a:cubicBezTo>
                  <a:pt x="4851400" y="2042160"/>
                  <a:pt x="5092319" y="2081530"/>
                  <a:pt x="5313299" y="2117598"/>
                </a:cubicBezTo>
                <a:cubicBezTo>
                  <a:pt x="5478145" y="2144522"/>
                  <a:pt x="5631942" y="2169541"/>
                  <a:pt x="5774563" y="2195957"/>
                </a:cubicBezTo>
                <a:lnTo>
                  <a:pt x="5772785" y="2205355"/>
                </a:lnTo>
                <a:lnTo>
                  <a:pt x="5774563" y="2195957"/>
                </a:lnTo>
                <a:cubicBezTo>
                  <a:pt x="6039612" y="2245106"/>
                  <a:pt x="6285230" y="2293239"/>
                  <a:pt x="6541389" y="2375027"/>
                </a:cubicBezTo>
                <a:cubicBezTo>
                  <a:pt x="6599174" y="2393569"/>
                  <a:pt x="6659118" y="2414397"/>
                  <a:pt x="6721348" y="2438019"/>
                </a:cubicBezTo>
                <a:lnTo>
                  <a:pt x="6717919" y="2446909"/>
                </a:lnTo>
                <a:lnTo>
                  <a:pt x="6721221" y="2438019"/>
                </a:lnTo>
                <a:cubicBezTo>
                  <a:pt x="7059168" y="2565400"/>
                  <a:pt x="7475347" y="2801747"/>
                  <a:pt x="7716393" y="3069844"/>
                </a:cubicBezTo>
                <a:lnTo>
                  <a:pt x="7709281" y="3076194"/>
                </a:lnTo>
                <a:lnTo>
                  <a:pt x="7716393" y="3069844"/>
                </a:lnTo>
                <a:cubicBezTo>
                  <a:pt x="7774940" y="3134995"/>
                  <a:pt x="7823835" y="3197098"/>
                  <a:pt x="7868920" y="3254375"/>
                </a:cubicBezTo>
                <a:cubicBezTo>
                  <a:pt x="7908036" y="3304032"/>
                  <a:pt x="7944104" y="3350006"/>
                  <a:pt x="7981696" y="3391789"/>
                </a:cubicBezTo>
                <a:cubicBezTo>
                  <a:pt x="8017764" y="3431921"/>
                  <a:pt x="8054975" y="3467989"/>
                  <a:pt x="8097012" y="3499358"/>
                </a:cubicBezTo>
                <a:lnTo>
                  <a:pt x="8091297" y="3506978"/>
                </a:lnTo>
                <a:lnTo>
                  <a:pt x="8097012" y="3499358"/>
                </a:lnTo>
                <a:cubicBezTo>
                  <a:pt x="8153019" y="3541141"/>
                  <a:pt x="8210677" y="3575558"/>
                  <a:pt x="8281924" y="3602228"/>
                </a:cubicBezTo>
                <a:cubicBezTo>
                  <a:pt x="8584057" y="3715385"/>
                  <a:pt x="9118092" y="3603117"/>
                  <a:pt x="9419717" y="3326765"/>
                </a:cubicBezTo>
                <a:cubicBezTo>
                  <a:pt x="9514205" y="3240278"/>
                  <a:pt x="9593072" y="3142361"/>
                  <a:pt x="9673336" y="3042793"/>
                </a:cubicBezTo>
                <a:cubicBezTo>
                  <a:pt x="9754870" y="2941574"/>
                  <a:pt x="9837801" y="2838704"/>
                  <a:pt x="9939020" y="2745994"/>
                </a:cubicBezTo>
                <a:cubicBezTo>
                  <a:pt x="9998583" y="2691511"/>
                  <a:pt x="10064369" y="2640457"/>
                  <a:pt x="10140188" y="2595118"/>
                </a:cubicBezTo>
                <a:cubicBezTo>
                  <a:pt x="10572623" y="2337435"/>
                  <a:pt x="11170285" y="2295525"/>
                  <a:pt x="11638661" y="2411095"/>
                </a:cubicBezTo>
                <a:cubicBezTo>
                  <a:pt x="12095861" y="2523998"/>
                  <a:pt x="12462510" y="2771013"/>
                  <a:pt x="12788773" y="3045968"/>
                </a:cubicBezTo>
                <a:cubicBezTo>
                  <a:pt x="13030454" y="3249803"/>
                  <a:pt x="13257276" y="3480689"/>
                  <a:pt x="13489305" y="3717036"/>
                </a:cubicBezTo>
                <a:cubicBezTo>
                  <a:pt x="13532612" y="3761105"/>
                  <a:pt x="13576045" y="3805301"/>
                  <a:pt x="13619734" y="3849624"/>
                </a:cubicBezTo>
                <a:lnTo>
                  <a:pt x="13613003" y="3856355"/>
                </a:lnTo>
                <a:lnTo>
                  <a:pt x="13619734" y="3849624"/>
                </a:lnTo>
                <a:cubicBezTo>
                  <a:pt x="13662406" y="3892677"/>
                  <a:pt x="13704823" y="3935095"/>
                  <a:pt x="13748004" y="3976624"/>
                </a:cubicBezTo>
                <a:lnTo>
                  <a:pt x="13741399" y="3983482"/>
                </a:lnTo>
                <a:lnTo>
                  <a:pt x="13748004" y="3976624"/>
                </a:lnTo>
                <a:cubicBezTo>
                  <a:pt x="14135862" y="4349242"/>
                  <a:pt x="14566772" y="4620006"/>
                  <a:pt x="15077695" y="4739894"/>
                </a:cubicBezTo>
                <a:cubicBezTo>
                  <a:pt x="15454503" y="4829556"/>
                  <a:pt x="15875254" y="4831334"/>
                  <a:pt x="16255111" y="4734687"/>
                </a:cubicBezTo>
                <a:lnTo>
                  <a:pt x="16257396" y="4743958"/>
                </a:lnTo>
                <a:lnTo>
                  <a:pt x="16255111" y="4734687"/>
                </a:lnTo>
                <a:cubicBezTo>
                  <a:pt x="16602074" y="4646422"/>
                  <a:pt x="16898746" y="4496435"/>
                  <a:pt x="17164304" y="4310507"/>
                </a:cubicBezTo>
                <a:cubicBezTo>
                  <a:pt x="17499076" y="4076192"/>
                  <a:pt x="17783810" y="3785743"/>
                  <a:pt x="18071338" y="3492246"/>
                </a:cubicBezTo>
                <a:cubicBezTo>
                  <a:pt x="18160492" y="3401314"/>
                  <a:pt x="18249772" y="3310128"/>
                  <a:pt x="18340959" y="3220339"/>
                </a:cubicBezTo>
                <a:lnTo>
                  <a:pt x="18347690" y="3227070"/>
                </a:lnTo>
                <a:lnTo>
                  <a:pt x="18340959" y="3220339"/>
                </a:lnTo>
                <a:cubicBezTo>
                  <a:pt x="18436209" y="3125724"/>
                  <a:pt x="18533998" y="3031617"/>
                  <a:pt x="18634329" y="2938653"/>
                </a:cubicBezTo>
                <a:lnTo>
                  <a:pt x="18640806" y="2945638"/>
                </a:lnTo>
                <a:lnTo>
                  <a:pt x="18634329" y="2938653"/>
                </a:lnTo>
                <a:cubicBezTo>
                  <a:pt x="20066254" y="1606042"/>
                  <a:pt x="22036786" y="499364"/>
                  <a:pt x="24428322" y="0"/>
                </a:cubicBezTo>
                <a:lnTo>
                  <a:pt x="24432260" y="18669"/>
                </a:lnTo>
                <a:cubicBezTo>
                  <a:pt x="22044152" y="517398"/>
                  <a:pt x="20076667" y="1622425"/>
                  <a:pt x="18647156" y="2952496"/>
                </a:cubicBezTo>
                <a:cubicBezTo>
                  <a:pt x="18547080" y="3045333"/>
                  <a:pt x="18449416" y="3139313"/>
                  <a:pt x="18354293" y="3233674"/>
                </a:cubicBezTo>
                <a:cubicBezTo>
                  <a:pt x="18263235" y="3323336"/>
                  <a:pt x="18174081" y="3414395"/>
                  <a:pt x="18084927" y="3505327"/>
                </a:cubicBezTo>
                <a:cubicBezTo>
                  <a:pt x="17797526" y="3798570"/>
                  <a:pt x="17511521" y="4090416"/>
                  <a:pt x="17175226" y="4325874"/>
                </a:cubicBezTo>
                <a:lnTo>
                  <a:pt x="17169765" y="4318127"/>
                </a:lnTo>
                <a:lnTo>
                  <a:pt x="17175226" y="4325874"/>
                </a:lnTo>
                <a:cubicBezTo>
                  <a:pt x="16908144" y="4512945"/>
                  <a:pt x="16609440" y="4664075"/>
                  <a:pt x="16259810" y="4752975"/>
                </a:cubicBezTo>
                <a:cubicBezTo>
                  <a:pt x="15876905" y="4850257"/>
                  <a:pt x="15453106" y="4848606"/>
                  <a:pt x="15073376" y="4758182"/>
                </a:cubicBezTo>
                <a:lnTo>
                  <a:pt x="15075535" y="4748911"/>
                </a:lnTo>
                <a:lnTo>
                  <a:pt x="15073376" y="4758182"/>
                </a:lnTo>
                <a:cubicBezTo>
                  <a:pt x="14558390" y="4637278"/>
                  <a:pt x="14124559" y="4364482"/>
                  <a:pt x="13734922" y="3990086"/>
                </a:cubicBezTo>
                <a:cubicBezTo>
                  <a:pt x="13691615" y="3948430"/>
                  <a:pt x="13649070" y="3905885"/>
                  <a:pt x="13606271" y="3862705"/>
                </a:cubicBezTo>
                <a:cubicBezTo>
                  <a:pt x="13562457" y="3818382"/>
                  <a:pt x="13519022" y="3774186"/>
                  <a:pt x="13475715" y="3730117"/>
                </a:cubicBezTo>
                <a:cubicBezTo>
                  <a:pt x="13243560" y="3493770"/>
                  <a:pt x="13017372" y="3263392"/>
                  <a:pt x="12776454" y="3060319"/>
                </a:cubicBezTo>
                <a:lnTo>
                  <a:pt x="12782549" y="3053080"/>
                </a:lnTo>
                <a:lnTo>
                  <a:pt x="12776454" y="3060319"/>
                </a:lnTo>
                <a:cubicBezTo>
                  <a:pt x="12451207" y="2786253"/>
                  <a:pt x="12087097" y="2541270"/>
                  <a:pt x="11634089" y="2429383"/>
                </a:cubicBezTo>
                <a:lnTo>
                  <a:pt x="11636374" y="2420112"/>
                </a:lnTo>
                <a:lnTo>
                  <a:pt x="11634089" y="2429383"/>
                </a:lnTo>
                <a:cubicBezTo>
                  <a:pt x="11169395" y="2314702"/>
                  <a:pt x="10577195" y="2356739"/>
                  <a:pt x="10149967" y="2611247"/>
                </a:cubicBezTo>
                <a:lnTo>
                  <a:pt x="10145141" y="2603119"/>
                </a:lnTo>
                <a:lnTo>
                  <a:pt x="10149967" y="2611247"/>
                </a:lnTo>
                <a:cubicBezTo>
                  <a:pt x="10075418" y="2655824"/>
                  <a:pt x="10010520" y="2706116"/>
                  <a:pt x="9951846" y="2759837"/>
                </a:cubicBezTo>
                <a:cubicBezTo>
                  <a:pt x="9851770" y="2851531"/>
                  <a:pt x="9769729" y="2953258"/>
                  <a:pt x="9688068" y="3054604"/>
                </a:cubicBezTo>
                <a:cubicBezTo>
                  <a:pt x="9608057" y="3153918"/>
                  <a:pt x="9528174" y="3252978"/>
                  <a:pt x="9432544" y="3340608"/>
                </a:cubicBezTo>
                <a:lnTo>
                  <a:pt x="9426067" y="3333623"/>
                </a:lnTo>
                <a:lnTo>
                  <a:pt x="9432544" y="3340608"/>
                </a:lnTo>
                <a:cubicBezTo>
                  <a:pt x="9126346" y="3621024"/>
                  <a:pt x="8585072" y="3735959"/>
                  <a:pt x="8275193" y="3619881"/>
                </a:cubicBezTo>
                <a:lnTo>
                  <a:pt x="8278495" y="3610991"/>
                </a:lnTo>
                <a:lnTo>
                  <a:pt x="8275193" y="3619881"/>
                </a:lnTo>
                <a:cubicBezTo>
                  <a:pt x="8201914" y="3592449"/>
                  <a:pt x="8142732" y="3557016"/>
                  <a:pt x="8085582" y="3514471"/>
                </a:cubicBezTo>
                <a:cubicBezTo>
                  <a:pt x="8042402" y="3482213"/>
                  <a:pt x="8004174" y="3445129"/>
                  <a:pt x="7967598" y="3404362"/>
                </a:cubicBezTo>
                <a:cubicBezTo>
                  <a:pt x="7929626" y="3362071"/>
                  <a:pt x="7893049" y="3315589"/>
                  <a:pt x="7854060" y="3265932"/>
                </a:cubicBezTo>
                <a:cubicBezTo>
                  <a:pt x="7808976" y="3208528"/>
                  <a:pt x="7760461" y="3146933"/>
                  <a:pt x="7702422" y="3082290"/>
                </a:cubicBezTo>
                <a:cubicBezTo>
                  <a:pt x="7464170" y="2817241"/>
                  <a:pt x="7051040" y="2582291"/>
                  <a:pt x="6714744" y="2455545"/>
                </a:cubicBezTo>
                <a:cubicBezTo>
                  <a:pt x="6652895" y="2432177"/>
                  <a:pt x="6593205" y="2411349"/>
                  <a:pt x="6535801" y="2392934"/>
                </a:cubicBezTo>
                <a:lnTo>
                  <a:pt x="6538721" y="2383917"/>
                </a:lnTo>
                <a:lnTo>
                  <a:pt x="6535801" y="2392934"/>
                </a:lnTo>
                <a:cubicBezTo>
                  <a:pt x="6280912" y="2311654"/>
                  <a:pt x="6036310" y="2263648"/>
                  <a:pt x="5771261" y="2214499"/>
                </a:cubicBezTo>
                <a:cubicBezTo>
                  <a:pt x="5628893" y="2188083"/>
                  <a:pt x="5475351" y="2163064"/>
                  <a:pt x="5310505" y="2136140"/>
                </a:cubicBezTo>
                <a:cubicBezTo>
                  <a:pt x="5089524" y="2100072"/>
                  <a:pt x="4848352" y="2060702"/>
                  <a:pt x="4587112" y="2010537"/>
                </a:cubicBezTo>
                <a:lnTo>
                  <a:pt x="4588891" y="2001139"/>
                </a:lnTo>
                <a:lnTo>
                  <a:pt x="4587112" y="2010537"/>
                </a:lnTo>
                <a:cubicBezTo>
                  <a:pt x="4172712" y="1930908"/>
                  <a:pt x="3729228" y="2027174"/>
                  <a:pt x="3423158" y="2161540"/>
                </a:cubicBezTo>
                <a:cubicBezTo>
                  <a:pt x="3300222" y="2215515"/>
                  <a:pt x="3191510" y="2278380"/>
                  <a:pt x="3083052" y="2341245"/>
                </a:cubicBezTo>
                <a:cubicBezTo>
                  <a:pt x="2927985" y="2430907"/>
                  <a:pt x="2773553" y="2520442"/>
                  <a:pt x="2580513" y="2581402"/>
                </a:cubicBezTo>
                <a:lnTo>
                  <a:pt x="2577592" y="2572258"/>
                </a:lnTo>
                <a:lnTo>
                  <a:pt x="2580513" y="2581402"/>
                </a:lnTo>
                <a:cubicBezTo>
                  <a:pt x="2176906" y="2708910"/>
                  <a:pt x="1625092" y="2712339"/>
                  <a:pt x="1140206" y="2535809"/>
                </a:cubicBezTo>
                <a:cubicBezTo>
                  <a:pt x="621411" y="2347087"/>
                  <a:pt x="192024" y="1983740"/>
                  <a:pt x="0" y="161391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8"/>
          <p:cNvSpPr/>
          <p:nvPr/>
        </p:nvSpPr>
        <p:spPr>
          <a:xfrm>
            <a:off x="-33011" y="6080856"/>
            <a:ext cx="18319337" cy="3439193"/>
          </a:xfrm>
          <a:custGeom>
            <a:rect b="b" l="l" r="r" t="t"/>
            <a:pathLst>
              <a:path extrusionOk="0" h="4585589" w="24425783">
                <a:moveTo>
                  <a:pt x="16764" y="1235837"/>
                </a:moveTo>
                <a:cubicBezTo>
                  <a:pt x="203708" y="1590802"/>
                  <a:pt x="617855" y="1948688"/>
                  <a:pt x="1121410" y="2142490"/>
                </a:cubicBezTo>
                <a:lnTo>
                  <a:pt x="1117981" y="2151380"/>
                </a:lnTo>
                <a:lnTo>
                  <a:pt x="1121410" y="2142490"/>
                </a:lnTo>
                <a:cubicBezTo>
                  <a:pt x="1587881" y="2321941"/>
                  <a:pt x="2120011" y="2331085"/>
                  <a:pt x="2511552" y="2224024"/>
                </a:cubicBezTo>
                <a:cubicBezTo>
                  <a:pt x="2698496" y="2172970"/>
                  <a:pt x="2849372" y="2094611"/>
                  <a:pt x="3002534" y="2014982"/>
                </a:cubicBezTo>
                <a:cubicBezTo>
                  <a:pt x="3109849" y="1959229"/>
                  <a:pt x="3218434" y="1902841"/>
                  <a:pt x="3340735" y="1855343"/>
                </a:cubicBezTo>
                <a:lnTo>
                  <a:pt x="3344164" y="1864233"/>
                </a:lnTo>
                <a:lnTo>
                  <a:pt x="3340735" y="1855343"/>
                </a:lnTo>
                <a:cubicBezTo>
                  <a:pt x="3647567" y="1736217"/>
                  <a:pt x="4086352" y="1654556"/>
                  <a:pt x="4496054" y="1733042"/>
                </a:cubicBezTo>
                <a:lnTo>
                  <a:pt x="4494276" y="1742440"/>
                </a:lnTo>
                <a:lnTo>
                  <a:pt x="4496054" y="1733042"/>
                </a:lnTo>
                <a:cubicBezTo>
                  <a:pt x="4852162" y="1801241"/>
                  <a:pt x="5175250" y="1841627"/>
                  <a:pt x="5462778" y="1877568"/>
                </a:cubicBezTo>
                <a:cubicBezTo>
                  <a:pt x="5551932" y="1888744"/>
                  <a:pt x="5637657" y="1899412"/>
                  <a:pt x="5719953" y="1910461"/>
                </a:cubicBezTo>
                <a:lnTo>
                  <a:pt x="5718683" y="1919859"/>
                </a:lnTo>
                <a:lnTo>
                  <a:pt x="5719953" y="1910461"/>
                </a:lnTo>
                <a:cubicBezTo>
                  <a:pt x="5722874" y="1910842"/>
                  <a:pt x="5725922" y="1911223"/>
                  <a:pt x="5728843" y="1911604"/>
                </a:cubicBezTo>
                <a:cubicBezTo>
                  <a:pt x="5731764" y="1911985"/>
                  <a:pt x="5734685" y="1912366"/>
                  <a:pt x="5737733" y="1912747"/>
                </a:cubicBezTo>
                <a:cubicBezTo>
                  <a:pt x="6008116" y="1948815"/>
                  <a:pt x="6260973" y="1982978"/>
                  <a:pt x="6525641" y="2053336"/>
                </a:cubicBezTo>
                <a:cubicBezTo>
                  <a:pt x="6586728" y="2069719"/>
                  <a:pt x="6649847" y="2088388"/>
                  <a:pt x="6715379" y="2110232"/>
                </a:cubicBezTo>
                <a:lnTo>
                  <a:pt x="6712331" y="2119249"/>
                </a:lnTo>
                <a:lnTo>
                  <a:pt x="6715379" y="2110232"/>
                </a:lnTo>
                <a:cubicBezTo>
                  <a:pt x="7070852" y="2227834"/>
                  <a:pt x="7506716" y="2464435"/>
                  <a:pt x="7745984" y="2744724"/>
                </a:cubicBezTo>
                <a:cubicBezTo>
                  <a:pt x="7813040" y="2823337"/>
                  <a:pt x="7865364" y="2898140"/>
                  <a:pt x="7913243" y="2966720"/>
                </a:cubicBezTo>
                <a:cubicBezTo>
                  <a:pt x="7954264" y="3025394"/>
                  <a:pt x="7991856" y="3079242"/>
                  <a:pt x="8033004" y="3127375"/>
                </a:cubicBezTo>
                <a:cubicBezTo>
                  <a:pt x="8055991" y="3154426"/>
                  <a:pt x="8080121" y="3179572"/>
                  <a:pt x="8106410" y="3202686"/>
                </a:cubicBezTo>
                <a:lnTo>
                  <a:pt x="8100060" y="3209798"/>
                </a:lnTo>
                <a:lnTo>
                  <a:pt x="8106410" y="3202686"/>
                </a:lnTo>
                <a:cubicBezTo>
                  <a:pt x="8159369" y="3249295"/>
                  <a:pt x="8214741" y="3288538"/>
                  <a:pt x="8285607" y="3320288"/>
                </a:cubicBezTo>
                <a:lnTo>
                  <a:pt x="8281670" y="3328924"/>
                </a:lnTo>
                <a:lnTo>
                  <a:pt x="8285607" y="3320288"/>
                </a:lnTo>
                <a:cubicBezTo>
                  <a:pt x="8586343" y="3455162"/>
                  <a:pt x="9146794" y="3357753"/>
                  <a:pt x="9466707" y="3080639"/>
                </a:cubicBezTo>
                <a:lnTo>
                  <a:pt x="9472930" y="3087878"/>
                </a:lnTo>
                <a:lnTo>
                  <a:pt x="9466707" y="3080639"/>
                </a:lnTo>
                <a:cubicBezTo>
                  <a:pt x="9565386" y="2995041"/>
                  <a:pt x="9647936" y="2897251"/>
                  <a:pt x="9731883" y="2797810"/>
                </a:cubicBezTo>
                <a:cubicBezTo>
                  <a:pt x="9817608" y="2696210"/>
                  <a:pt x="9904730" y="2592832"/>
                  <a:pt x="10011537" y="2500249"/>
                </a:cubicBezTo>
                <a:cubicBezTo>
                  <a:pt x="10066401" y="2452624"/>
                  <a:pt x="10126472" y="2407920"/>
                  <a:pt x="10194290" y="2367661"/>
                </a:cubicBezTo>
                <a:cubicBezTo>
                  <a:pt x="10624185" y="2113407"/>
                  <a:pt x="11210290" y="2062607"/>
                  <a:pt x="11675999" y="2165858"/>
                </a:cubicBezTo>
                <a:lnTo>
                  <a:pt x="11673967" y="2175129"/>
                </a:lnTo>
                <a:lnTo>
                  <a:pt x="11675999" y="2165858"/>
                </a:lnTo>
                <a:cubicBezTo>
                  <a:pt x="12129008" y="2266061"/>
                  <a:pt x="12499594" y="2498725"/>
                  <a:pt x="12829667" y="2762250"/>
                </a:cubicBezTo>
                <a:cubicBezTo>
                  <a:pt x="13120496" y="2994533"/>
                  <a:pt x="13389483" y="3267075"/>
                  <a:pt x="13663421" y="3547364"/>
                </a:cubicBezTo>
                <a:lnTo>
                  <a:pt x="13656564" y="3553968"/>
                </a:lnTo>
                <a:lnTo>
                  <a:pt x="13663421" y="3547364"/>
                </a:lnTo>
                <a:cubicBezTo>
                  <a:pt x="13705332" y="3590163"/>
                  <a:pt x="13746861" y="3632327"/>
                  <a:pt x="13788897" y="3673729"/>
                </a:cubicBezTo>
                <a:lnTo>
                  <a:pt x="13782168" y="3680460"/>
                </a:lnTo>
                <a:lnTo>
                  <a:pt x="13788897" y="3673729"/>
                </a:lnTo>
                <a:cubicBezTo>
                  <a:pt x="14166215" y="4045204"/>
                  <a:pt x="14570456" y="4321937"/>
                  <a:pt x="15062454" y="4454779"/>
                </a:cubicBezTo>
                <a:cubicBezTo>
                  <a:pt x="15425801" y="4552950"/>
                  <a:pt x="15837027" y="4566412"/>
                  <a:pt x="16212694" y="4482719"/>
                </a:cubicBezTo>
                <a:lnTo>
                  <a:pt x="16214725" y="4491990"/>
                </a:lnTo>
                <a:lnTo>
                  <a:pt x="16212694" y="4482719"/>
                </a:lnTo>
                <a:cubicBezTo>
                  <a:pt x="16555594" y="4406392"/>
                  <a:pt x="16853154" y="4268724"/>
                  <a:pt x="17121505" y="4094988"/>
                </a:cubicBezTo>
                <a:cubicBezTo>
                  <a:pt x="17465168" y="3872484"/>
                  <a:pt x="17760950" y="3591941"/>
                  <a:pt x="18060035" y="3307969"/>
                </a:cubicBezTo>
                <a:cubicBezTo>
                  <a:pt x="18147030" y="3225419"/>
                  <a:pt x="18234406" y="3142488"/>
                  <a:pt x="18323179" y="3060700"/>
                </a:cubicBezTo>
                <a:lnTo>
                  <a:pt x="18329656" y="3067685"/>
                </a:lnTo>
                <a:lnTo>
                  <a:pt x="18323179" y="3060700"/>
                </a:lnTo>
                <a:cubicBezTo>
                  <a:pt x="18420588" y="2970530"/>
                  <a:pt x="18520410" y="2880487"/>
                  <a:pt x="18622519" y="2791587"/>
                </a:cubicBezTo>
                <a:lnTo>
                  <a:pt x="18628742" y="2798826"/>
                </a:lnTo>
                <a:lnTo>
                  <a:pt x="18622519" y="2791587"/>
                </a:lnTo>
                <a:cubicBezTo>
                  <a:pt x="20081113" y="1518793"/>
                  <a:pt x="22052026" y="467487"/>
                  <a:pt x="24422100" y="0"/>
                </a:cubicBezTo>
                <a:lnTo>
                  <a:pt x="24425783" y="18669"/>
                </a:lnTo>
                <a:cubicBezTo>
                  <a:pt x="22059138" y="485648"/>
                  <a:pt x="20091147" y="1535303"/>
                  <a:pt x="18635092" y="2805938"/>
                </a:cubicBezTo>
                <a:cubicBezTo>
                  <a:pt x="18533110" y="2894711"/>
                  <a:pt x="18433415" y="2984500"/>
                  <a:pt x="18336133" y="3074670"/>
                </a:cubicBezTo>
                <a:cubicBezTo>
                  <a:pt x="18247487" y="3156331"/>
                  <a:pt x="18160238" y="3239135"/>
                  <a:pt x="18073117" y="3321685"/>
                </a:cubicBezTo>
                <a:cubicBezTo>
                  <a:pt x="17774158" y="3605403"/>
                  <a:pt x="17477232" y="3887216"/>
                  <a:pt x="17131793" y="4110863"/>
                </a:cubicBezTo>
                <a:lnTo>
                  <a:pt x="17126585" y="4102862"/>
                </a:lnTo>
                <a:lnTo>
                  <a:pt x="17131793" y="4110863"/>
                </a:lnTo>
                <a:cubicBezTo>
                  <a:pt x="16861790" y="4285615"/>
                  <a:pt x="16562198" y="4424299"/>
                  <a:pt x="16216757" y="4501261"/>
                </a:cubicBezTo>
                <a:cubicBezTo>
                  <a:pt x="15838044" y="4585589"/>
                  <a:pt x="15423643" y="4572000"/>
                  <a:pt x="15057374" y="4473067"/>
                </a:cubicBezTo>
                <a:lnTo>
                  <a:pt x="15059914" y="4463923"/>
                </a:lnTo>
                <a:lnTo>
                  <a:pt x="15057374" y="4473067"/>
                </a:lnTo>
                <a:cubicBezTo>
                  <a:pt x="14561312" y="4339082"/>
                  <a:pt x="14154277" y="4060190"/>
                  <a:pt x="13775436" y="3687191"/>
                </a:cubicBezTo>
                <a:cubicBezTo>
                  <a:pt x="13733271" y="3645662"/>
                  <a:pt x="13691617" y="3603371"/>
                  <a:pt x="13649706" y="3560572"/>
                </a:cubicBezTo>
                <a:cubicBezTo>
                  <a:pt x="13375768" y="3280283"/>
                  <a:pt x="13107417" y="3008503"/>
                  <a:pt x="12817729" y="2777109"/>
                </a:cubicBezTo>
                <a:lnTo>
                  <a:pt x="12823698" y="2769616"/>
                </a:lnTo>
                <a:lnTo>
                  <a:pt x="12817729" y="2777109"/>
                </a:lnTo>
                <a:cubicBezTo>
                  <a:pt x="12488799" y="2514346"/>
                  <a:pt x="12120753" y="2283714"/>
                  <a:pt x="11671808" y="2184400"/>
                </a:cubicBezTo>
                <a:cubicBezTo>
                  <a:pt x="11209782" y="2081911"/>
                  <a:pt x="10628884" y="2132584"/>
                  <a:pt x="10203942" y="2383917"/>
                </a:cubicBezTo>
                <a:lnTo>
                  <a:pt x="10199116" y="2375662"/>
                </a:lnTo>
                <a:lnTo>
                  <a:pt x="10203942" y="2383790"/>
                </a:lnTo>
                <a:cubicBezTo>
                  <a:pt x="10137267" y="2423414"/>
                  <a:pt x="10078085" y="2467483"/>
                  <a:pt x="10023856" y="2514346"/>
                </a:cubicBezTo>
                <a:cubicBezTo>
                  <a:pt x="9918319" y="2605786"/>
                  <a:pt x="9832086" y="2708021"/>
                  <a:pt x="9746361" y="2809748"/>
                </a:cubicBezTo>
                <a:cubicBezTo>
                  <a:pt x="9662541" y="2909062"/>
                  <a:pt x="9579102" y="3008122"/>
                  <a:pt x="9479153" y="3094736"/>
                </a:cubicBezTo>
                <a:cubicBezTo>
                  <a:pt x="9154795" y="3375660"/>
                  <a:pt x="8586470" y="3475863"/>
                  <a:pt x="8277860" y="3337306"/>
                </a:cubicBezTo>
                <a:cubicBezTo>
                  <a:pt x="8204835" y="3304540"/>
                  <a:pt x="8147939" y="3264281"/>
                  <a:pt x="8093964" y="3216656"/>
                </a:cubicBezTo>
                <a:cubicBezTo>
                  <a:pt x="8066913" y="3192780"/>
                  <a:pt x="8042148" y="3166999"/>
                  <a:pt x="8018653" y="3139440"/>
                </a:cubicBezTo>
                <a:cubicBezTo>
                  <a:pt x="7976870" y="3090418"/>
                  <a:pt x="7938643" y="3035808"/>
                  <a:pt x="7897749" y="2977261"/>
                </a:cubicBezTo>
                <a:cubicBezTo>
                  <a:pt x="7849743" y="2908681"/>
                  <a:pt x="7797927" y="2834513"/>
                  <a:pt x="7731506" y="2756789"/>
                </a:cubicBezTo>
                <a:lnTo>
                  <a:pt x="7738745" y="2750566"/>
                </a:lnTo>
                <a:lnTo>
                  <a:pt x="7731506" y="2756789"/>
                </a:lnTo>
                <a:cubicBezTo>
                  <a:pt x="7495413" y="2480183"/>
                  <a:pt x="7063105" y="2244979"/>
                  <a:pt x="6709410" y="2128012"/>
                </a:cubicBezTo>
                <a:cubicBezTo>
                  <a:pt x="6644386" y="2106295"/>
                  <a:pt x="6581521" y="2087626"/>
                  <a:pt x="6520815" y="2071370"/>
                </a:cubicBezTo>
                <a:lnTo>
                  <a:pt x="6523228" y="2062226"/>
                </a:lnTo>
                <a:lnTo>
                  <a:pt x="6520815" y="2071370"/>
                </a:lnTo>
                <a:cubicBezTo>
                  <a:pt x="6257417" y="2001393"/>
                  <a:pt x="6005830" y="1967357"/>
                  <a:pt x="5735320" y="1931289"/>
                </a:cubicBezTo>
                <a:cubicBezTo>
                  <a:pt x="5732399" y="1930908"/>
                  <a:pt x="5729478" y="1930527"/>
                  <a:pt x="5726430" y="1930146"/>
                </a:cubicBezTo>
                <a:cubicBezTo>
                  <a:pt x="5723382" y="1929765"/>
                  <a:pt x="5720588" y="1929384"/>
                  <a:pt x="5717540" y="1929003"/>
                </a:cubicBezTo>
                <a:cubicBezTo>
                  <a:pt x="5635371" y="1918081"/>
                  <a:pt x="5549773" y="1907286"/>
                  <a:pt x="5460619" y="1896237"/>
                </a:cubicBezTo>
                <a:cubicBezTo>
                  <a:pt x="5173091" y="1860296"/>
                  <a:pt x="4849495" y="1819910"/>
                  <a:pt x="4492625" y="1751457"/>
                </a:cubicBezTo>
                <a:cubicBezTo>
                  <a:pt x="4087368" y="1673860"/>
                  <a:pt x="3652266" y="1754632"/>
                  <a:pt x="3347847" y="1872869"/>
                </a:cubicBezTo>
                <a:cubicBezTo>
                  <a:pt x="3226562" y="1919986"/>
                  <a:pt x="3118993" y="1975866"/>
                  <a:pt x="3011424" y="2031746"/>
                </a:cubicBezTo>
                <a:cubicBezTo>
                  <a:pt x="2858389" y="2111248"/>
                  <a:pt x="2705862" y="2190623"/>
                  <a:pt x="2516632" y="2242185"/>
                </a:cubicBezTo>
                <a:lnTo>
                  <a:pt x="2514092" y="2233041"/>
                </a:lnTo>
                <a:lnTo>
                  <a:pt x="2516632" y="2242185"/>
                </a:lnTo>
                <a:cubicBezTo>
                  <a:pt x="2121281" y="2350262"/>
                  <a:pt x="1584960" y="2340991"/>
                  <a:pt x="1114552" y="2160016"/>
                </a:cubicBezTo>
                <a:cubicBezTo>
                  <a:pt x="607695" y="1965071"/>
                  <a:pt x="189357" y="1604391"/>
                  <a:pt x="0" y="1244727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8"/>
          <p:cNvSpPr/>
          <p:nvPr/>
        </p:nvSpPr>
        <p:spPr>
          <a:xfrm>
            <a:off x="-28315" y="6222927"/>
            <a:ext cx="18314575" cy="3240404"/>
          </a:xfrm>
          <a:custGeom>
            <a:rect b="b" l="l" r="r" t="t"/>
            <a:pathLst>
              <a:path extrusionOk="0" h="4320540" w="24419433">
                <a:moveTo>
                  <a:pt x="16764" y="867029"/>
                </a:moveTo>
                <a:cubicBezTo>
                  <a:pt x="201295" y="1212342"/>
                  <a:pt x="604774" y="1567307"/>
                  <a:pt x="1096772" y="1767459"/>
                </a:cubicBezTo>
                <a:lnTo>
                  <a:pt x="1093216" y="1776222"/>
                </a:lnTo>
                <a:lnTo>
                  <a:pt x="1096772" y="1767459"/>
                </a:lnTo>
                <a:cubicBezTo>
                  <a:pt x="1548638" y="1951228"/>
                  <a:pt x="2065782" y="1972818"/>
                  <a:pt x="2449068" y="1885315"/>
                </a:cubicBezTo>
                <a:lnTo>
                  <a:pt x="2451227" y="1894586"/>
                </a:lnTo>
                <a:lnTo>
                  <a:pt x="2449068" y="1885315"/>
                </a:lnTo>
                <a:cubicBezTo>
                  <a:pt x="2632329" y="1843405"/>
                  <a:pt x="2781427" y="1774952"/>
                  <a:pt x="2932811" y="1705483"/>
                </a:cubicBezTo>
                <a:cubicBezTo>
                  <a:pt x="3038983" y="1656715"/>
                  <a:pt x="3146298" y="1607439"/>
                  <a:pt x="3266694" y="1566926"/>
                </a:cubicBezTo>
                <a:lnTo>
                  <a:pt x="3269742" y="1575943"/>
                </a:lnTo>
                <a:lnTo>
                  <a:pt x="3266694" y="1566926"/>
                </a:lnTo>
                <a:cubicBezTo>
                  <a:pt x="3572256" y="1464183"/>
                  <a:pt x="4001770" y="1398143"/>
                  <a:pt x="4401820" y="1474470"/>
                </a:cubicBezTo>
                <a:cubicBezTo>
                  <a:pt x="4823460" y="1554988"/>
                  <a:pt x="5204460" y="1586738"/>
                  <a:pt x="5536565" y="1614424"/>
                </a:cubicBezTo>
                <a:cubicBezTo>
                  <a:pt x="5580380" y="1618107"/>
                  <a:pt x="5623306" y="1621663"/>
                  <a:pt x="5665470" y="1625219"/>
                </a:cubicBezTo>
                <a:lnTo>
                  <a:pt x="5664708" y="1634744"/>
                </a:lnTo>
                <a:lnTo>
                  <a:pt x="5665470" y="1625219"/>
                </a:lnTo>
                <a:cubicBezTo>
                  <a:pt x="5686044" y="1626997"/>
                  <a:pt x="5706364" y="1628648"/>
                  <a:pt x="5726684" y="1630426"/>
                </a:cubicBezTo>
                <a:cubicBezTo>
                  <a:pt x="5746877" y="1632077"/>
                  <a:pt x="5766943" y="1633855"/>
                  <a:pt x="5787009" y="1635506"/>
                </a:cubicBezTo>
                <a:cubicBezTo>
                  <a:pt x="6031103" y="1656461"/>
                  <a:pt x="6265037" y="1678686"/>
                  <a:pt x="6509512" y="1732026"/>
                </a:cubicBezTo>
                <a:lnTo>
                  <a:pt x="6507480" y="1741297"/>
                </a:lnTo>
                <a:lnTo>
                  <a:pt x="6509512" y="1732026"/>
                </a:lnTo>
                <a:cubicBezTo>
                  <a:pt x="6573901" y="1745996"/>
                  <a:pt x="6640068" y="1763014"/>
                  <a:pt x="6708902" y="1782826"/>
                </a:cubicBezTo>
                <a:lnTo>
                  <a:pt x="6706235" y="1791970"/>
                </a:lnTo>
                <a:lnTo>
                  <a:pt x="6708902" y="1782826"/>
                </a:lnTo>
                <a:cubicBezTo>
                  <a:pt x="7081901" y="1890649"/>
                  <a:pt x="7537323" y="2127377"/>
                  <a:pt x="7775067" y="2419858"/>
                </a:cubicBezTo>
                <a:cubicBezTo>
                  <a:pt x="7848854" y="2510790"/>
                  <a:pt x="7902448" y="2597658"/>
                  <a:pt x="7951343" y="2676906"/>
                </a:cubicBezTo>
                <a:cubicBezTo>
                  <a:pt x="7992872" y="2744216"/>
                  <a:pt x="8030718" y="2805684"/>
                  <a:pt x="8075041" y="2860294"/>
                </a:cubicBezTo>
                <a:cubicBezTo>
                  <a:pt x="8087995" y="2876169"/>
                  <a:pt x="8101457" y="2891536"/>
                  <a:pt x="8115681" y="2906141"/>
                </a:cubicBezTo>
                <a:lnTo>
                  <a:pt x="8108823" y="2912745"/>
                </a:lnTo>
                <a:lnTo>
                  <a:pt x="8115681" y="2906141"/>
                </a:lnTo>
                <a:cubicBezTo>
                  <a:pt x="8165592" y="2957449"/>
                  <a:pt x="8218932" y="3001772"/>
                  <a:pt x="8289163" y="3038475"/>
                </a:cubicBezTo>
                <a:cubicBezTo>
                  <a:pt x="8588375" y="3195066"/>
                  <a:pt x="9174861" y="3112389"/>
                  <a:pt x="9513570" y="2834640"/>
                </a:cubicBezTo>
                <a:cubicBezTo>
                  <a:pt x="9616567" y="2750185"/>
                  <a:pt x="9702800" y="2652522"/>
                  <a:pt x="9790684" y="2552954"/>
                </a:cubicBezTo>
                <a:cubicBezTo>
                  <a:pt x="9880600" y="2451100"/>
                  <a:pt x="9972294" y="2347214"/>
                  <a:pt x="10084816" y="2254885"/>
                </a:cubicBezTo>
                <a:cubicBezTo>
                  <a:pt x="10134600" y="2213991"/>
                  <a:pt x="10188575" y="2175383"/>
                  <a:pt x="10248265" y="2140204"/>
                </a:cubicBezTo>
                <a:cubicBezTo>
                  <a:pt x="10675366" y="1889379"/>
                  <a:pt x="11250041" y="1829943"/>
                  <a:pt x="11713210" y="1920621"/>
                </a:cubicBezTo>
                <a:cubicBezTo>
                  <a:pt x="12161774" y="2008378"/>
                  <a:pt x="12536678" y="2226437"/>
                  <a:pt x="12870561" y="2478659"/>
                </a:cubicBezTo>
                <a:lnTo>
                  <a:pt x="12864846" y="2486279"/>
                </a:lnTo>
                <a:lnTo>
                  <a:pt x="12870561" y="2478659"/>
                </a:lnTo>
                <a:cubicBezTo>
                  <a:pt x="13165455" y="2701417"/>
                  <a:pt x="13437744" y="2966339"/>
                  <a:pt x="13706729" y="3245104"/>
                </a:cubicBezTo>
                <a:lnTo>
                  <a:pt x="13699870" y="3251708"/>
                </a:lnTo>
                <a:lnTo>
                  <a:pt x="13706729" y="3245104"/>
                </a:lnTo>
                <a:cubicBezTo>
                  <a:pt x="13707237" y="3245612"/>
                  <a:pt x="13707744" y="3246120"/>
                  <a:pt x="13708253" y="3246628"/>
                </a:cubicBezTo>
                <a:cubicBezTo>
                  <a:pt x="13708761" y="3247136"/>
                  <a:pt x="13709270" y="3247644"/>
                  <a:pt x="13709777" y="3248152"/>
                </a:cubicBezTo>
                <a:cubicBezTo>
                  <a:pt x="13749909" y="3289554"/>
                  <a:pt x="13789533" y="3330448"/>
                  <a:pt x="13829411" y="3370834"/>
                </a:cubicBezTo>
                <a:lnTo>
                  <a:pt x="13822680" y="3377565"/>
                </a:lnTo>
                <a:lnTo>
                  <a:pt x="13829411" y="3370834"/>
                </a:lnTo>
                <a:cubicBezTo>
                  <a:pt x="14196187" y="3741039"/>
                  <a:pt x="14573631" y="4024757"/>
                  <a:pt x="15046960" y="4169537"/>
                </a:cubicBezTo>
                <a:lnTo>
                  <a:pt x="15044167" y="4178681"/>
                </a:lnTo>
                <a:lnTo>
                  <a:pt x="15046960" y="4169537"/>
                </a:lnTo>
                <a:cubicBezTo>
                  <a:pt x="15396719" y="4276598"/>
                  <a:pt x="15798672" y="4301363"/>
                  <a:pt x="16170275" y="4230624"/>
                </a:cubicBezTo>
                <a:cubicBezTo>
                  <a:pt x="16509111" y="4166235"/>
                  <a:pt x="16807688" y="4040886"/>
                  <a:pt x="17078960" y="3879342"/>
                </a:cubicBezTo>
                <a:lnTo>
                  <a:pt x="17083786" y="3887470"/>
                </a:lnTo>
                <a:lnTo>
                  <a:pt x="17078960" y="3879342"/>
                </a:lnTo>
                <a:cubicBezTo>
                  <a:pt x="17435830" y="3666744"/>
                  <a:pt x="17746219" y="3392932"/>
                  <a:pt x="18060669" y="3115564"/>
                </a:cubicBezTo>
                <a:cubicBezTo>
                  <a:pt x="18141822" y="3043936"/>
                  <a:pt x="18223230" y="2972181"/>
                  <a:pt x="18305780" y="2901061"/>
                </a:cubicBezTo>
                <a:cubicBezTo>
                  <a:pt x="18405602" y="2815209"/>
                  <a:pt x="18507202" y="2729230"/>
                  <a:pt x="18611215" y="2644648"/>
                </a:cubicBezTo>
                <a:lnTo>
                  <a:pt x="18617184" y="2652014"/>
                </a:lnTo>
                <a:lnTo>
                  <a:pt x="18611215" y="2644648"/>
                </a:lnTo>
                <a:cubicBezTo>
                  <a:pt x="20096099" y="1431671"/>
                  <a:pt x="22067646" y="435737"/>
                  <a:pt x="24416004" y="0"/>
                </a:cubicBezTo>
                <a:lnTo>
                  <a:pt x="24419433" y="18669"/>
                </a:lnTo>
                <a:cubicBezTo>
                  <a:pt x="22074378" y="453771"/>
                  <a:pt x="20105751" y="1448308"/>
                  <a:pt x="18623280" y="2659380"/>
                </a:cubicBezTo>
                <a:cubicBezTo>
                  <a:pt x="18519393" y="2743835"/>
                  <a:pt x="18418047" y="2829687"/>
                  <a:pt x="18318226" y="2915412"/>
                </a:cubicBezTo>
                <a:lnTo>
                  <a:pt x="18312003" y="2908173"/>
                </a:lnTo>
                <a:lnTo>
                  <a:pt x="18318226" y="2915412"/>
                </a:lnTo>
                <a:cubicBezTo>
                  <a:pt x="18235803" y="2986405"/>
                  <a:pt x="18154395" y="3058160"/>
                  <a:pt x="18073242" y="3129788"/>
                </a:cubicBezTo>
                <a:cubicBezTo>
                  <a:pt x="17759044" y="3406902"/>
                  <a:pt x="17447387" y="3681984"/>
                  <a:pt x="17088612" y="3895598"/>
                </a:cubicBezTo>
                <a:cubicBezTo>
                  <a:pt x="16815815" y="4058158"/>
                  <a:pt x="16515207" y="4184269"/>
                  <a:pt x="16173704" y="4249293"/>
                </a:cubicBezTo>
                <a:lnTo>
                  <a:pt x="16171926" y="4239895"/>
                </a:lnTo>
                <a:lnTo>
                  <a:pt x="16173704" y="4249293"/>
                </a:lnTo>
                <a:cubicBezTo>
                  <a:pt x="15799054" y="4320540"/>
                  <a:pt x="15393924" y="4295521"/>
                  <a:pt x="15041244" y="4187698"/>
                </a:cubicBezTo>
                <a:cubicBezTo>
                  <a:pt x="14563725" y="4041521"/>
                  <a:pt x="14183614" y="3755517"/>
                  <a:pt x="13815694" y="3384169"/>
                </a:cubicBezTo>
                <a:cubicBezTo>
                  <a:pt x="13775690" y="3343656"/>
                  <a:pt x="13736065" y="3302762"/>
                  <a:pt x="13695934" y="3261360"/>
                </a:cubicBezTo>
                <a:cubicBezTo>
                  <a:pt x="13695426" y="3260852"/>
                  <a:pt x="13694917" y="3260344"/>
                  <a:pt x="13694410" y="3259836"/>
                </a:cubicBezTo>
                <a:cubicBezTo>
                  <a:pt x="13693902" y="3259328"/>
                  <a:pt x="13693393" y="3258820"/>
                  <a:pt x="13692886" y="3258312"/>
                </a:cubicBezTo>
                <a:cubicBezTo>
                  <a:pt x="13424027" y="2979801"/>
                  <a:pt x="13152501" y="2715641"/>
                  <a:pt x="12858877" y="2493899"/>
                </a:cubicBezTo>
                <a:cubicBezTo>
                  <a:pt x="12526137" y="2242566"/>
                  <a:pt x="12153900" y="2026412"/>
                  <a:pt x="11709400" y="1939417"/>
                </a:cubicBezTo>
                <a:lnTo>
                  <a:pt x="11711178" y="1930019"/>
                </a:lnTo>
                <a:lnTo>
                  <a:pt x="11709400" y="1939417"/>
                </a:lnTo>
                <a:cubicBezTo>
                  <a:pt x="11249787" y="1849501"/>
                  <a:pt x="10680192" y="1908683"/>
                  <a:pt x="10257790" y="2156841"/>
                </a:cubicBezTo>
                <a:lnTo>
                  <a:pt x="10252964" y="2148586"/>
                </a:lnTo>
                <a:lnTo>
                  <a:pt x="10257790" y="2156841"/>
                </a:lnTo>
                <a:cubicBezTo>
                  <a:pt x="10198989" y="2191512"/>
                  <a:pt x="10145903" y="2229485"/>
                  <a:pt x="10096754" y="2269871"/>
                </a:cubicBezTo>
                <a:cubicBezTo>
                  <a:pt x="9985629" y="2361057"/>
                  <a:pt x="9894951" y="2463673"/>
                  <a:pt x="9804907" y="2565781"/>
                </a:cubicBezTo>
                <a:cubicBezTo>
                  <a:pt x="9717151" y="2665095"/>
                  <a:pt x="9630029" y="2763901"/>
                  <a:pt x="9525634" y="2849626"/>
                </a:cubicBezTo>
                <a:lnTo>
                  <a:pt x="9519539" y="2842260"/>
                </a:lnTo>
                <a:lnTo>
                  <a:pt x="9525634" y="2849626"/>
                </a:lnTo>
                <a:cubicBezTo>
                  <a:pt x="9182481" y="3131185"/>
                  <a:pt x="8587740" y="3216529"/>
                  <a:pt x="8280400" y="3055620"/>
                </a:cubicBezTo>
                <a:lnTo>
                  <a:pt x="8284844" y="3047238"/>
                </a:lnTo>
                <a:lnTo>
                  <a:pt x="8280400" y="3055620"/>
                </a:lnTo>
                <a:cubicBezTo>
                  <a:pt x="8208009" y="3017774"/>
                  <a:pt x="8153145" y="2972054"/>
                  <a:pt x="8102092" y="2919730"/>
                </a:cubicBezTo>
                <a:cubicBezTo>
                  <a:pt x="8087487" y="2904617"/>
                  <a:pt x="8073643" y="2888869"/>
                  <a:pt x="8060308" y="2872613"/>
                </a:cubicBezTo>
                <a:cubicBezTo>
                  <a:pt x="8015096" y="2816987"/>
                  <a:pt x="7976489" y="2754376"/>
                  <a:pt x="7935214" y="2687193"/>
                </a:cubicBezTo>
                <a:cubicBezTo>
                  <a:pt x="7886318" y="2607945"/>
                  <a:pt x="7833359" y="2522093"/>
                  <a:pt x="7760462" y="2432177"/>
                </a:cubicBezTo>
                <a:lnTo>
                  <a:pt x="7767828" y="2426208"/>
                </a:lnTo>
                <a:lnTo>
                  <a:pt x="7760462" y="2432177"/>
                </a:lnTo>
                <a:cubicBezTo>
                  <a:pt x="7526146" y="2143887"/>
                  <a:pt x="7074789" y="1908683"/>
                  <a:pt x="6703821" y="1801368"/>
                </a:cubicBezTo>
                <a:cubicBezTo>
                  <a:pt x="6635369" y="1781556"/>
                  <a:pt x="6569456" y="1764792"/>
                  <a:pt x="6505575" y="1750822"/>
                </a:cubicBezTo>
                <a:cubicBezTo>
                  <a:pt x="6262370" y="1697736"/>
                  <a:pt x="6029578" y="1675511"/>
                  <a:pt x="5785484" y="1654683"/>
                </a:cubicBezTo>
                <a:cubicBezTo>
                  <a:pt x="5765419" y="1653032"/>
                  <a:pt x="5745353" y="1651254"/>
                  <a:pt x="5725287" y="1649603"/>
                </a:cubicBezTo>
                <a:cubicBezTo>
                  <a:pt x="5704966" y="1647825"/>
                  <a:pt x="5684520" y="1646174"/>
                  <a:pt x="5663946" y="1644396"/>
                </a:cubicBezTo>
                <a:cubicBezTo>
                  <a:pt x="5621909" y="1640840"/>
                  <a:pt x="5578983" y="1637157"/>
                  <a:pt x="5535168" y="1633601"/>
                </a:cubicBezTo>
                <a:cubicBezTo>
                  <a:pt x="5203063" y="1605915"/>
                  <a:pt x="4821174" y="1574165"/>
                  <a:pt x="4398390" y="1493393"/>
                </a:cubicBezTo>
                <a:lnTo>
                  <a:pt x="4400169" y="1483995"/>
                </a:lnTo>
                <a:lnTo>
                  <a:pt x="4398390" y="1493393"/>
                </a:lnTo>
                <a:cubicBezTo>
                  <a:pt x="4002404" y="1417828"/>
                  <a:pt x="3576320" y="1483233"/>
                  <a:pt x="3272916" y="1585214"/>
                </a:cubicBezTo>
                <a:cubicBezTo>
                  <a:pt x="3153663" y="1625346"/>
                  <a:pt x="3047238" y="1674241"/>
                  <a:pt x="2940812" y="1723009"/>
                </a:cubicBezTo>
                <a:cubicBezTo>
                  <a:pt x="2789554" y="1792478"/>
                  <a:pt x="2638806" y="1861693"/>
                  <a:pt x="2453385" y="1904111"/>
                </a:cubicBezTo>
                <a:cubicBezTo>
                  <a:pt x="2066416" y="1992503"/>
                  <a:pt x="1545335" y="1970659"/>
                  <a:pt x="1089660" y="1785366"/>
                </a:cubicBezTo>
                <a:cubicBezTo>
                  <a:pt x="594233" y="1583563"/>
                  <a:pt x="186944" y="1225804"/>
                  <a:pt x="0" y="875919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"/>
          <p:cNvSpPr/>
          <p:nvPr/>
        </p:nvSpPr>
        <p:spPr>
          <a:xfrm>
            <a:off x="-23762" y="6365202"/>
            <a:ext cx="18309526" cy="3041714"/>
          </a:xfrm>
          <a:custGeom>
            <a:rect b="b" l="l" r="r" t="t"/>
            <a:pathLst>
              <a:path extrusionOk="0" h="4055618" w="24412702">
                <a:moveTo>
                  <a:pt x="16764" y="497840"/>
                </a:moveTo>
                <a:cubicBezTo>
                  <a:pt x="198882" y="833247"/>
                  <a:pt x="591566" y="1185545"/>
                  <a:pt x="1072261" y="1392047"/>
                </a:cubicBezTo>
                <a:cubicBezTo>
                  <a:pt x="1509649" y="1580007"/>
                  <a:pt x="2011553" y="1614424"/>
                  <a:pt x="2386584" y="1545971"/>
                </a:cubicBezTo>
                <a:lnTo>
                  <a:pt x="2388235" y="1555369"/>
                </a:lnTo>
                <a:lnTo>
                  <a:pt x="2386584" y="1545971"/>
                </a:lnTo>
                <a:cubicBezTo>
                  <a:pt x="2566416" y="1513205"/>
                  <a:pt x="2714117" y="1454531"/>
                  <a:pt x="2863723" y="1395095"/>
                </a:cubicBezTo>
                <a:cubicBezTo>
                  <a:pt x="2968625" y="1353439"/>
                  <a:pt x="3074543" y="1311402"/>
                  <a:pt x="3192653" y="1277874"/>
                </a:cubicBezTo>
                <a:lnTo>
                  <a:pt x="3195193" y="1287018"/>
                </a:lnTo>
                <a:lnTo>
                  <a:pt x="3192653" y="1277874"/>
                </a:lnTo>
                <a:cubicBezTo>
                  <a:pt x="3497199" y="1191641"/>
                  <a:pt x="3917315" y="1140968"/>
                  <a:pt x="4307840" y="1215263"/>
                </a:cubicBezTo>
                <a:lnTo>
                  <a:pt x="4306062" y="1224661"/>
                </a:lnTo>
                <a:lnTo>
                  <a:pt x="4307840" y="1215263"/>
                </a:lnTo>
                <a:cubicBezTo>
                  <a:pt x="4778502" y="1304925"/>
                  <a:pt x="5205095" y="1322705"/>
                  <a:pt x="5571236" y="1337945"/>
                </a:cubicBezTo>
                <a:cubicBezTo>
                  <a:pt x="5584698" y="1338453"/>
                  <a:pt x="5598033" y="1339088"/>
                  <a:pt x="5611241" y="1339596"/>
                </a:cubicBezTo>
                <a:lnTo>
                  <a:pt x="5610860" y="1349121"/>
                </a:lnTo>
                <a:lnTo>
                  <a:pt x="5611241" y="1339596"/>
                </a:lnTo>
                <a:cubicBezTo>
                  <a:pt x="5644896" y="1340993"/>
                  <a:pt x="5678424" y="1342263"/>
                  <a:pt x="5711698" y="1343660"/>
                </a:cubicBezTo>
                <a:cubicBezTo>
                  <a:pt x="5744591" y="1344930"/>
                  <a:pt x="5777357" y="1346200"/>
                  <a:pt x="5809869" y="1347597"/>
                </a:cubicBezTo>
                <a:cubicBezTo>
                  <a:pt x="6038850" y="1357122"/>
                  <a:pt x="6261608" y="1369822"/>
                  <a:pt x="6494018" y="1410462"/>
                </a:cubicBezTo>
                <a:cubicBezTo>
                  <a:pt x="6561455" y="1422273"/>
                  <a:pt x="6631051" y="1437005"/>
                  <a:pt x="6703060" y="1455293"/>
                </a:cubicBezTo>
                <a:lnTo>
                  <a:pt x="6700774" y="1464564"/>
                </a:lnTo>
                <a:lnTo>
                  <a:pt x="6703060" y="1455293"/>
                </a:lnTo>
                <a:cubicBezTo>
                  <a:pt x="7093712" y="1553337"/>
                  <a:pt x="7568692" y="1790319"/>
                  <a:pt x="7804658" y="2094738"/>
                </a:cubicBezTo>
                <a:cubicBezTo>
                  <a:pt x="7883779" y="2196846"/>
                  <a:pt x="7936484" y="2295017"/>
                  <a:pt x="7984617" y="2384298"/>
                </a:cubicBezTo>
                <a:cubicBezTo>
                  <a:pt x="8025384" y="2460117"/>
                  <a:pt x="8062722" y="2529332"/>
                  <a:pt x="8109839" y="2590292"/>
                </a:cubicBezTo>
                <a:cubicBezTo>
                  <a:pt x="8114792" y="2596769"/>
                  <a:pt x="8119999" y="2603119"/>
                  <a:pt x="8125206" y="2609342"/>
                </a:cubicBezTo>
                <a:cubicBezTo>
                  <a:pt x="8172196" y="2665476"/>
                  <a:pt x="8223123" y="2714498"/>
                  <a:pt x="8292973" y="2756408"/>
                </a:cubicBezTo>
                <a:cubicBezTo>
                  <a:pt x="8590661" y="2934843"/>
                  <a:pt x="9202928" y="2866517"/>
                  <a:pt x="9560687" y="2588387"/>
                </a:cubicBezTo>
                <a:lnTo>
                  <a:pt x="9566529" y="2595880"/>
                </a:lnTo>
                <a:lnTo>
                  <a:pt x="9560687" y="2588387"/>
                </a:lnTo>
                <a:cubicBezTo>
                  <a:pt x="9667748" y="2505202"/>
                  <a:pt x="9757664" y="2407920"/>
                  <a:pt x="9849485" y="2308606"/>
                </a:cubicBezTo>
                <a:cubicBezTo>
                  <a:pt x="9943719" y="2206625"/>
                  <a:pt x="10039985" y="2102485"/>
                  <a:pt x="10158095" y="2010664"/>
                </a:cubicBezTo>
                <a:cubicBezTo>
                  <a:pt x="10202672" y="1975993"/>
                  <a:pt x="10250297" y="1943100"/>
                  <a:pt x="10302240" y="1912747"/>
                </a:cubicBezTo>
                <a:cubicBezTo>
                  <a:pt x="10726801" y="1665097"/>
                  <a:pt x="11289919" y="1597279"/>
                  <a:pt x="11750421" y="1675384"/>
                </a:cubicBezTo>
                <a:cubicBezTo>
                  <a:pt x="12194794" y="1750695"/>
                  <a:pt x="12573635" y="1954276"/>
                  <a:pt x="12911455" y="2194814"/>
                </a:cubicBezTo>
                <a:cubicBezTo>
                  <a:pt x="13210413" y="2407920"/>
                  <a:pt x="13485876" y="2665603"/>
                  <a:pt x="13750418" y="2942717"/>
                </a:cubicBezTo>
                <a:lnTo>
                  <a:pt x="13743559" y="2949321"/>
                </a:lnTo>
                <a:lnTo>
                  <a:pt x="13750418" y="2942717"/>
                </a:lnTo>
                <a:cubicBezTo>
                  <a:pt x="13766038" y="2959100"/>
                  <a:pt x="13781659" y="2975356"/>
                  <a:pt x="13797026" y="2991485"/>
                </a:cubicBezTo>
                <a:cubicBezTo>
                  <a:pt x="13812392" y="3007487"/>
                  <a:pt x="13827633" y="3023489"/>
                  <a:pt x="13842745" y="3039364"/>
                </a:cubicBezTo>
                <a:cubicBezTo>
                  <a:pt x="13851890" y="3048889"/>
                  <a:pt x="13860907" y="3058287"/>
                  <a:pt x="13870051" y="3067812"/>
                </a:cubicBezTo>
                <a:lnTo>
                  <a:pt x="13863192" y="3074416"/>
                </a:lnTo>
                <a:lnTo>
                  <a:pt x="13870051" y="3067812"/>
                </a:lnTo>
                <a:cubicBezTo>
                  <a:pt x="14226286" y="3436747"/>
                  <a:pt x="14577187" y="3727450"/>
                  <a:pt x="15031467" y="3884295"/>
                </a:cubicBezTo>
                <a:lnTo>
                  <a:pt x="15028417" y="3893312"/>
                </a:lnTo>
                <a:lnTo>
                  <a:pt x="15031467" y="3884295"/>
                </a:lnTo>
                <a:cubicBezTo>
                  <a:pt x="15367635" y="4000373"/>
                  <a:pt x="15759938" y="4036187"/>
                  <a:pt x="16127730" y="3978529"/>
                </a:cubicBezTo>
                <a:lnTo>
                  <a:pt x="16129254" y="3987927"/>
                </a:lnTo>
                <a:lnTo>
                  <a:pt x="16127730" y="3978529"/>
                </a:lnTo>
                <a:cubicBezTo>
                  <a:pt x="16462502" y="3925951"/>
                  <a:pt x="16761967" y="3813175"/>
                  <a:pt x="17036034" y="3663696"/>
                </a:cubicBezTo>
                <a:cubicBezTo>
                  <a:pt x="17403317" y="3463417"/>
                  <a:pt x="17725770" y="3199765"/>
                  <a:pt x="18053050" y="2932176"/>
                </a:cubicBezTo>
                <a:cubicBezTo>
                  <a:pt x="18130774" y="2868549"/>
                  <a:pt x="18208879" y="2804795"/>
                  <a:pt x="18287872" y="2741549"/>
                </a:cubicBezTo>
                <a:cubicBezTo>
                  <a:pt x="18389727" y="2660015"/>
                  <a:pt x="18493486" y="2578227"/>
                  <a:pt x="18599150" y="2497709"/>
                </a:cubicBezTo>
                <a:lnTo>
                  <a:pt x="18604865" y="2505329"/>
                </a:lnTo>
                <a:lnTo>
                  <a:pt x="18599150" y="2497709"/>
                </a:lnTo>
                <a:cubicBezTo>
                  <a:pt x="20110831" y="1344422"/>
                  <a:pt x="22082506" y="403733"/>
                  <a:pt x="24409400" y="0"/>
                </a:cubicBezTo>
                <a:lnTo>
                  <a:pt x="24412702" y="18796"/>
                </a:lnTo>
                <a:cubicBezTo>
                  <a:pt x="22088983" y="422021"/>
                  <a:pt x="20119975" y="1361313"/>
                  <a:pt x="18610961" y="2512949"/>
                </a:cubicBezTo>
                <a:cubicBezTo>
                  <a:pt x="18505424" y="2593467"/>
                  <a:pt x="18401791" y="2675001"/>
                  <a:pt x="18300065" y="2756535"/>
                </a:cubicBezTo>
                <a:lnTo>
                  <a:pt x="18294095" y="2749042"/>
                </a:lnTo>
                <a:lnTo>
                  <a:pt x="18300065" y="2756535"/>
                </a:lnTo>
                <a:cubicBezTo>
                  <a:pt x="18221197" y="2819654"/>
                  <a:pt x="18143219" y="2883408"/>
                  <a:pt x="18065368" y="2947035"/>
                </a:cubicBezTo>
                <a:cubicBezTo>
                  <a:pt x="17738343" y="3214497"/>
                  <a:pt x="17414493" y="3479419"/>
                  <a:pt x="17045432" y="3680587"/>
                </a:cubicBezTo>
                <a:lnTo>
                  <a:pt x="17040860" y="3672205"/>
                </a:lnTo>
                <a:lnTo>
                  <a:pt x="17045432" y="3680587"/>
                </a:lnTo>
                <a:cubicBezTo>
                  <a:pt x="16769715" y="3830955"/>
                  <a:pt x="16468218" y="3944620"/>
                  <a:pt x="16131032" y="3997452"/>
                </a:cubicBezTo>
                <a:cubicBezTo>
                  <a:pt x="15760193" y="4055618"/>
                  <a:pt x="15364714" y="4019423"/>
                  <a:pt x="15025496" y="3902456"/>
                </a:cubicBezTo>
                <a:cubicBezTo>
                  <a:pt x="14566900" y="3744087"/>
                  <a:pt x="14213586" y="3450971"/>
                  <a:pt x="13856589" y="3081147"/>
                </a:cubicBezTo>
                <a:cubicBezTo>
                  <a:pt x="13847444" y="3071749"/>
                  <a:pt x="13838428" y="3062224"/>
                  <a:pt x="13829284" y="3052699"/>
                </a:cubicBezTo>
                <a:cubicBezTo>
                  <a:pt x="13814043" y="3036824"/>
                  <a:pt x="13798804" y="3020822"/>
                  <a:pt x="13783437" y="3004693"/>
                </a:cubicBezTo>
                <a:cubicBezTo>
                  <a:pt x="13767942" y="2988437"/>
                  <a:pt x="13752449" y="2972181"/>
                  <a:pt x="13736828" y="2955925"/>
                </a:cubicBezTo>
                <a:cubicBezTo>
                  <a:pt x="13472794" y="2679319"/>
                  <a:pt x="13198220" y="2422525"/>
                  <a:pt x="12900660" y="2210435"/>
                </a:cubicBezTo>
                <a:lnTo>
                  <a:pt x="12906248" y="2202688"/>
                </a:lnTo>
                <a:lnTo>
                  <a:pt x="12900660" y="2210435"/>
                </a:lnTo>
                <a:cubicBezTo>
                  <a:pt x="12564237" y="1970786"/>
                  <a:pt x="12188063" y="1768983"/>
                  <a:pt x="11747500" y="1694307"/>
                </a:cubicBezTo>
                <a:lnTo>
                  <a:pt x="11749151" y="1684909"/>
                </a:lnTo>
                <a:lnTo>
                  <a:pt x="11747500" y="1694307"/>
                </a:lnTo>
                <a:cubicBezTo>
                  <a:pt x="11290554" y="1616837"/>
                  <a:pt x="10732134" y="1684401"/>
                  <a:pt x="10312019" y="1929384"/>
                </a:cubicBezTo>
                <a:lnTo>
                  <a:pt x="10307193" y="1921129"/>
                </a:lnTo>
                <a:lnTo>
                  <a:pt x="10312019" y="1929384"/>
                </a:lnTo>
                <a:cubicBezTo>
                  <a:pt x="10260965" y="1959356"/>
                  <a:pt x="10213975" y="1991741"/>
                  <a:pt x="10170033" y="2025904"/>
                </a:cubicBezTo>
                <a:cubicBezTo>
                  <a:pt x="10053320" y="2116582"/>
                  <a:pt x="9958196" y="2219579"/>
                  <a:pt x="9863709" y="2321687"/>
                </a:cubicBezTo>
                <a:cubicBezTo>
                  <a:pt x="9772015" y="2420874"/>
                  <a:pt x="9681083" y="2519299"/>
                  <a:pt x="9572625" y="2603627"/>
                </a:cubicBezTo>
                <a:cubicBezTo>
                  <a:pt x="9210294" y="2885313"/>
                  <a:pt x="8589391" y="2956306"/>
                  <a:pt x="8283447" y="2772918"/>
                </a:cubicBezTo>
                <a:lnTo>
                  <a:pt x="8288401" y="2764790"/>
                </a:lnTo>
                <a:lnTo>
                  <a:pt x="8283447" y="2772918"/>
                </a:lnTo>
                <a:cubicBezTo>
                  <a:pt x="8211312" y="2729738"/>
                  <a:pt x="8158733" y="2679065"/>
                  <a:pt x="8110855" y="2621788"/>
                </a:cubicBezTo>
                <a:lnTo>
                  <a:pt x="8118221" y="2615692"/>
                </a:lnTo>
                <a:lnTo>
                  <a:pt x="8110855" y="2621788"/>
                </a:lnTo>
                <a:cubicBezTo>
                  <a:pt x="8105394" y="2615311"/>
                  <a:pt x="8100187" y="2608834"/>
                  <a:pt x="8095107" y="2602103"/>
                </a:cubicBezTo>
                <a:cubicBezTo>
                  <a:pt x="8046846" y="2539746"/>
                  <a:pt x="8008874" y="2469134"/>
                  <a:pt x="7968107" y="2393569"/>
                </a:cubicBezTo>
                <a:cubicBezTo>
                  <a:pt x="7919974" y="2304161"/>
                  <a:pt x="7867904" y="2207260"/>
                  <a:pt x="7789799" y="2106549"/>
                </a:cubicBezTo>
                <a:lnTo>
                  <a:pt x="7797292" y="2100707"/>
                </a:lnTo>
                <a:lnTo>
                  <a:pt x="7789799" y="2106549"/>
                </a:lnTo>
                <a:cubicBezTo>
                  <a:pt x="7557516" y="1806829"/>
                  <a:pt x="7087234" y="1571371"/>
                  <a:pt x="6698615" y="1473835"/>
                </a:cubicBezTo>
                <a:cubicBezTo>
                  <a:pt x="6627114" y="1455801"/>
                  <a:pt x="6557899" y="1441069"/>
                  <a:pt x="6490970" y="1429385"/>
                </a:cubicBezTo>
                <a:lnTo>
                  <a:pt x="6492621" y="1419987"/>
                </a:lnTo>
                <a:lnTo>
                  <a:pt x="6490970" y="1429385"/>
                </a:lnTo>
                <a:cubicBezTo>
                  <a:pt x="6259703" y="1388999"/>
                  <a:pt x="6038215" y="1376299"/>
                  <a:pt x="5809234" y="1366774"/>
                </a:cubicBezTo>
                <a:cubicBezTo>
                  <a:pt x="5776722" y="1365377"/>
                  <a:pt x="5743956" y="1364107"/>
                  <a:pt x="5711063" y="1362837"/>
                </a:cubicBezTo>
                <a:cubicBezTo>
                  <a:pt x="5677789" y="1361567"/>
                  <a:pt x="5644261" y="1360170"/>
                  <a:pt x="5610606" y="1358773"/>
                </a:cubicBezTo>
                <a:cubicBezTo>
                  <a:pt x="5597398" y="1358265"/>
                  <a:pt x="5583936" y="1357630"/>
                  <a:pt x="5570601" y="1357122"/>
                </a:cubicBezTo>
                <a:cubicBezTo>
                  <a:pt x="5204460" y="1341882"/>
                  <a:pt x="4776597" y="1324102"/>
                  <a:pt x="4304411" y="1234186"/>
                </a:cubicBezTo>
                <a:cubicBezTo>
                  <a:pt x="3917442" y="1160526"/>
                  <a:pt x="3500501" y="1210691"/>
                  <a:pt x="3197987" y="1296416"/>
                </a:cubicBezTo>
                <a:cubicBezTo>
                  <a:pt x="3080893" y="1329563"/>
                  <a:pt x="2975864" y="1371219"/>
                  <a:pt x="2870835" y="1413002"/>
                </a:cubicBezTo>
                <a:cubicBezTo>
                  <a:pt x="2721229" y="1472311"/>
                  <a:pt x="2572004" y="1531620"/>
                  <a:pt x="2390013" y="1564894"/>
                </a:cubicBezTo>
                <a:cubicBezTo>
                  <a:pt x="2011553" y="1633855"/>
                  <a:pt x="1505712" y="1599184"/>
                  <a:pt x="1064768" y="1409700"/>
                </a:cubicBezTo>
                <a:lnTo>
                  <a:pt x="1068578" y="1400937"/>
                </a:lnTo>
                <a:lnTo>
                  <a:pt x="1064768" y="1409700"/>
                </a:lnTo>
                <a:cubicBezTo>
                  <a:pt x="580898" y="1201801"/>
                  <a:pt x="184531" y="846836"/>
                  <a:pt x="0" y="5069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8"/>
          <p:cNvSpPr/>
          <p:nvPr/>
        </p:nvSpPr>
        <p:spPr>
          <a:xfrm>
            <a:off x="-19210" y="6507908"/>
            <a:ext cx="18304765" cy="2842640"/>
          </a:xfrm>
          <a:custGeom>
            <a:rect b="b" l="l" r="r" t="t"/>
            <a:pathLst>
              <a:path extrusionOk="0" h="3790188" w="24406352">
                <a:moveTo>
                  <a:pt x="16764" y="128270"/>
                </a:moveTo>
                <a:cubicBezTo>
                  <a:pt x="196342" y="453771"/>
                  <a:pt x="578485" y="803275"/>
                  <a:pt x="1047623" y="1016254"/>
                </a:cubicBezTo>
                <a:cubicBezTo>
                  <a:pt x="1470406" y="1208151"/>
                  <a:pt x="1957324" y="1255522"/>
                  <a:pt x="2324100" y="1206373"/>
                </a:cubicBezTo>
                <a:lnTo>
                  <a:pt x="2325370" y="1215771"/>
                </a:lnTo>
                <a:lnTo>
                  <a:pt x="2324100" y="1206373"/>
                </a:lnTo>
                <a:cubicBezTo>
                  <a:pt x="2501011" y="1182624"/>
                  <a:pt x="2647569" y="1133856"/>
                  <a:pt x="2796032" y="1084326"/>
                </a:cubicBezTo>
                <a:cubicBezTo>
                  <a:pt x="2899283" y="1049909"/>
                  <a:pt x="3003423" y="1015238"/>
                  <a:pt x="3118866" y="988695"/>
                </a:cubicBezTo>
                <a:lnTo>
                  <a:pt x="3121025" y="997966"/>
                </a:lnTo>
                <a:lnTo>
                  <a:pt x="3118866" y="988695"/>
                </a:lnTo>
                <a:cubicBezTo>
                  <a:pt x="3422777" y="918972"/>
                  <a:pt x="3832987" y="883793"/>
                  <a:pt x="4213987" y="956056"/>
                </a:cubicBezTo>
                <a:lnTo>
                  <a:pt x="4212209" y="965454"/>
                </a:lnTo>
                <a:lnTo>
                  <a:pt x="4213987" y="956056"/>
                </a:lnTo>
                <a:cubicBezTo>
                  <a:pt x="4712716" y="1050671"/>
                  <a:pt x="5168646" y="1060069"/>
                  <a:pt x="5557139" y="1053846"/>
                </a:cubicBezTo>
                <a:lnTo>
                  <a:pt x="5557266" y="1063371"/>
                </a:lnTo>
                <a:lnTo>
                  <a:pt x="5557139" y="1053846"/>
                </a:lnTo>
                <a:cubicBezTo>
                  <a:pt x="5870321" y="1048766"/>
                  <a:pt x="6165596" y="1046226"/>
                  <a:pt x="6478905" y="1088644"/>
                </a:cubicBezTo>
                <a:cubicBezTo>
                  <a:pt x="6549517" y="1098296"/>
                  <a:pt x="6622415" y="1110996"/>
                  <a:pt x="6697599" y="1127379"/>
                </a:cubicBezTo>
                <a:lnTo>
                  <a:pt x="6695567" y="1136650"/>
                </a:lnTo>
                <a:lnTo>
                  <a:pt x="6697599" y="1127379"/>
                </a:lnTo>
                <a:cubicBezTo>
                  <a:pt x="7105777" y="1215771"/>
                  <a:pt x="7600315" y="1452753"/>
                  <a:pt x="7834503" y="1769364"/>
                </a:cubicBezTo>
                <a:cubicBezTo>
                  <a:pt x="7917815" y="1882013"/>
                  <a:pt x="7968488" y="1990979"/>
                  <a:pt x="8014716" y="2090293"/>
                </a:cubicBezTo>
                <a:cubicBezTo>
                  <a:pt x="8052689" y="2171827"/>
                  <a:pt x="8087487" y="2246503"/>
                  <a:pt x="8134858" y="2312416"/>
                </a:cubicBezTo>
                <a:cubicBezTo>
                  <a:pt x="8178546" y="2373376"/>
                  <a:pt x="8227568" y="2427351"/>
                  <a:pt x="8296783" y="2474341"/>
                </a:cubicBezTo>
                <a:lnTo>
                  <a:pt x="8291449" y="2482215"/>
                </a:lnTo>
                <a:lnTo>
                  <a:pt x="8296783" y="2474341"/>
                </a:lnTo>
                <a:cubicBezTo>
                  <a:pt x="8592820" y="2674366"/>
                  <a:pt x="9230487" y="2620391"/>
                  <a:pt x="9607931" y="2342134"/>
                </a:cubicBezTo>
                <a:cubicBezTo>
                  <a:pt x="9719183" y="2260219"/>
                  <a:pt x="9812909" y="2163445"/>
                  <a:pt x="9908667" y="2064385"/>
                </a:cubicBezTo>
                <a:cubicBezTo>
                  <a:pt x="10007346" y="1962404"/>
                  <a:pt x="10108184" y="1858264"/>
                  <a:pt x="10231882" y="1767078"/>
                </a:cubicBezTo>
                <a:cubicBezTo>
                  <a:pt x="10270871" y="1738376"/>
                  <a:pt x="10312146" y="1710944"/>
                  <a:pt x="10356469" y="1685163"/>
                </a:cubicBezTo>
                <a:cubicBezTo>
                  <a:pt x="10778236" y="1440942"/>
                  <a:pt x="11330051" y="1364361"/>
                  <a:pt x="11787759" y="1429893"/>
                </a:cubicBezTo>
                <a:lnTo>
                  <a:pt x="11786362" y="1439291"/>
                </a:lnTo>
                <a:lnTo>
                  <a:pt x="11787759" y="1429893"/>
                </a:lnTo>
                <a:cubicBezTo>
                  <a:pt x="12227687" y="1492885"/>
                  <a:pt x="12610719" y="1681734"/>
                  <a:pt x="12952349" y="1910969"/>
                </a:cubicBezTo>
                <a:cubicBezTo>
                  <a:pt x="13255497" y="2114423"/>
                  <a:pt x="13534136" y="2364740"/>
                  <a:pt x="13793978" y="2640330"/>
                </a:cubicBezTo>
                <a:lnTo>
                  <a:pt x="13786994" y="2646807"/>
                </a:lnTo>
                <a:lnTo>
                  <a:pt x="13793851" y="2640203"/>
                </a:lnTo>
                <a:cubicBezTo>
                  <a:pt x="13828394" y="2676779"/>
                  <a:pt x="13862177" y="2712974"/>
                  <a:pt x="13895832" y="2748788"/>
                </a:cubicBezTo>
                <a:cubicBezTo>
                  <a:pt x="13900785" y="2754122"/>
                  <a:pt x="13905738" y="2759456"/>
                  <a:pt x="13910819" y="2764790"/>
                </a:cubicBezTo>
                <a:lnTo>
                  <a:pt x="13903833" y="2771267"/>
                </a:lnTo>
                <a:lnTo>
                  <a:pt x="13910819" y="2764790"/>
                </a:lnTo>
                <a:cubicBezTo>
                  <a:pt x="14256512" y="3132582"/>
                  <a:pt x="14580617" y="3430143"/>
                  <a:pt x="15016353" y="3599053"/>
                </a:cubicBezTo>
                <a:cubicBezTo>
                  <a:pt x="15338806" y="3724021"/>
                  <a:pt x="15721838" y="3771011"/>
                  <a:pt x="16085567" y="3726434"/>
                </a:cubicBezTo>
                <a:lnTo>
                  <a:pt x="16086709" y="3735832"/>
                </a:lnTo>
                <a:lnTo>
                  <a:pt x="16085567" y="3726434"/>
                </a:lnTo>
                <a:cubicBezTo>
                  <a:pt x="16416401" y="3685794"/>
                  <a:pt x="16716756" y="3585337"/>
                  <a:pt x="16993744" y="3448050"/>
                </a:cubicBezTo>
                <a:lnTo>
                  <a:pt x="16997934" y="3456559"/>
                </a:lnTo>
                <a:lnTo>
                  <a:pt x="16993744" y="3448050"/>
                </a:lnTo>
                <a:cubicBezTo>
                  <a:pt x="17372457" y="3260217"/>
                  <a:pt x="17708246" y="3006344"/>
                  <a:pt x="18049495" y="2748153"/>
                </a:cubicBezTo>
                <a:cubicBezTo>
                  <a:pt x="18122772" y="2692781"/>
                  <a:pt x="18196306" y="2637155"/>
                  <a:pt x="18270601" y="2581910"/>
                </a:cubicBezTo>
                <a:lnTo>
                  <a:pt x="18276317" y="2589530"/>
                </a:lnTo>
                <a:lnTo>
                  <a:pt x="18270601" y="2581910"/>
                </a:lnTo>
                <a:cubicBezTo>
                  <a:pt x="18374614" y="2504567"/>
                  <a:pt x="18480278" y="2426970"/>
                  <a:pt x="18587974" y="2350643"/>
                </a:cubicBezTo>
                <a:lnTo>
                  <a:pt x="18593435" y="2358390"/>
                </a:lnTo>
                <a:lnTo>
                  <a:pt x="18587974" y="2350643"/>
                </a:lnTo>
                <a:cubicBezTo>
                  <a:pt x="20125818" y="1257173"/>
                  <a:pt x="22097872" y="371856"/>
                  <a:pt x="24403304" y="0"/>
                </a:cubicBezTo>
                <a:lnTo>
                  <a:pt x="24406352" y="18796"/>
                </a:lnTo>
                <a:cubicBezTo>
                  <a:pt x="22103970" y="390144"/>
                  <a:pt x="20134580" y="1274318"/>
                  <a:pt x="18598895" y="2366264"/>
                </a:cubicBezTo>
                <a:cubicBezTo>
                  <a:pt x="18491454" y="2442591"/>
                  <a:pt x="18385790" y="2520061"/>
                  <a:pt x="18281904" y="2597277"/>
                </a:cubicBezTo>
                <a:cubicBezTo>
                  <a:pt x="18207736" y="2652395"/>
                  <a:pt x="18134203" y="2708021"/>
                  <a:pt x="18060924" y="2763393"/>
                </a:cubicBezTo>
                <a:cubicBezTo>
                  <a:pt x="17719802" y="3021330"/>
                  <a:pt x="17382743" y="3276346"/>
                  <a:pt x="17002125" y="3465068"/>
                </a:cubicBezTo>
                <a:cubicBezTo>
                  <a:pt x="16723614" y="3603117"/>
                  <a:pt x="16421100" y="3704336"/>
                  <a:pt x="16087852" y="3745230"/>
                </a:cubicBezTo>
                <a:cubicBezTo>
                  <a:pt x="15721203" y="3790188"/>
                  <a:pt x="15334995" y="3742944"/>
                  <a:pt x="15009494" y="3616706"/>
                </a:cubicBezTo>
                <a:lnTo>
                  <a:pt x="15012924" y="3607816"/>
                </a:lnTo>
                <a:lnTo>
                  <a:pt x="15009494" y="3616706"/>
                </a:lnTo>
                <a:cubicBezTo>
                  <a:pt x="14569568" y="3446272"/>
                  <a:pt x="14242922" y="3145917"/>
                  <a:pt x="13896975" y="2777744"/>
                </a:cubicBezTo>
                <a:cubicBezTo>
                  <a:pt x="13892021" y="2772410"/>
                  <a:pt x="13887068" y="2767076"/>
                  <a:pt x="13881989" y="2761742"/>
                </a:cubicBezTo>
                <a:cubicBezTo>
                  <a:pt x="13848461" y="2725801"/>
                  <a:pt x="13814552" y="2689606"/>
                  <a:pt x="13780135" y="2653157"/>
                </a:cubicBezTo>
                <a:cubicBezTo>
                  <a:pt x="13520928" y="2378202"/>
                  <a:pt x="13243433" y="2129028"/>
                  <a:pt x="12941681" y="1926590"/>
                </a:cubicBezTo>
                <a:lnTo>
                  <a:pt x="12947015" y="1918716"/>
                </a:lnTo>
                <a:lnTo>
                  <a:pt x="12941681" y="1926590"/>
                </a:lnTo>
                <a:cubicBezTo>
                  <a:pt x="12601448" y="1698371"/>
                  <a:pt x="12221083" y="1511046"/>
                  <a:pt x="11784965" y="1448562"/>
                </a:cubicBezTo>
                <a:cubicBezTo>
                  <a:pt x="11330813" y="1383538"/>
                  <a:pt x="10783443" y="1459738"/>
                  <a:pt x="10365994" y="1701419"/>
                </a:cubicBezTo>
                <a:lnTo>
                  <a:pt x="10361168" y="1693164"/>
                </a:lnTo>
                <a:lnTo>
                  <a:pt x="10365994" y="1701419"/>
                </a:lnTo>
                <a:cubicBezTo>
                  <a:pt x="10322433" y="1726692"/>
                  <a:pt x="10281666" y="1753870"/>
                  <a:pt x="10243184" y="1782191"/>
                </a:cubicBezTo>
                <a:cubicBezTo>
                  <a:pt x="10120884" y="1872234"/>
                  <a:pt x="10021189" y="1975358"/>
                  <a:pt x="9922256" y="2077466"/>
                </a:cubicBezTo>
                <a:cubicBezTo>
                  <a:pt x="9826625" y="2176272"/>
                  <a:pt x="9731883" y="2274189"/>
                  <a:pt x="9619107" y="2357247"/>
                </a:cubicBezTo>
                <a:lnTo>
                  <a:pt x="9613519" y="2349627"/>
                </a:lnTo>
                <a:lnTo>
                  <a:pt x="9619234" y="2357247"/>
                </a:lnTo>
                <a:cubicBezTo>
                  <a:pt x="9237345" y="2638806"/>
                  <a:pt x="8590660" y="2695702"/>
                  <a:pt x="8286115" y="2489835"/>
                </a:cubicBezTo>
                <a:cubicBezTo>
                  <a:pt x="8214614" y="2441321"/>
                  <a:pt x="8164068" y="2385568"/>
                  <a:pt x="8119364" y="2323338"/>
                </a:cubicBezTo>
                <a:lnTo>
                  <a:pt x="8127110" y="2317750"/>
                </a:lnTo>
                <a:lnTo>
                  <a:pt x="8119364" y="2323338"/>
                </a:lnTo>
                <a:cubicBezTo>
                  <a:pt x="8070850" y="2255774"/>
                  <a:pt x="8035290" y="2179320"/>
                  <a:pt x="7997444" y="2098040"/>
                </a:cubicBezTo>
                <a:cubicBezTo>
                  <a:pt x="7951216" y="1998726"/>
                  <a:pt x="7901178" y="1891284"/>
                  <a:pt x="7819135" y="1780413"/>
                </a:cubicBezTo>
                <a:lnTo>
                  <a:pt x="7826756" y="1774698"/>
                </a:lnTo>
                <a:lnTo>
                  <a:pt x="7819135" y="1780413"/>
                </a:lnTo>
                <a:cubicBezTo>
                  <a:pt x="7588884" y="1469009"/>
                  <a:pt x="7099554" y="1233551"/>
                  <a:pt x="6693534" y="1145667"/>
                </a:cubicBezTo>
                <a:cubicBezTo>
                  <a:pt x="6618859" y="1129411"/>
                  <a:pt x="6546469" y="1116838"/>
                  <a:pt x="6476238" y="1107186"/>
                </a:cubicBezTo>
                <a:lnTo>
                  <a:pt x="6477508" y="1097788"/>
                </a:lnTo>
                <a:lnTo>
                  <a:pt x="6476238" y="1107186"/>
                </a:lnTo>
                <a:cubicBezTo>
                  <a:pt x="6164580" y="1064895"/>
                  <a:pt x="5870575" y="1067562"/>
                  <a:pt x="5557393" y="1072515"/>
                </a:cubicBezTo>
                <a:cubicBezTo>
                  <a:pt x="5168392" y="1078738"/>
                  <a:pt x="4711065" y="1069340"/>
                  <a:pt x="4210431" y="974344"/>
                </a:cubicBezTo>
                <a:cubicBezTo>
                  <a:pt x="3832606" y="902589"/>
                  <a:pt x="3425190" y="937514"/>
                  <a:pt x="3123057" y="1006856"/>
                </a:cubicBezTo>
                <a:cubicBezTo>
                  <a:pt x="3008630" y="1033145"/>
                  <a:pt x="2905379" y="1067562"/>
                  <a:pt x="2802001" y="1101979"/>
                </a:cubicBezTo>
                <a:cubicBezTo>
                  <a:pt x="2653665" y="1151382"/>
                  <a:pt x="2505456" y="1200785"/>
                  <a:pt x="2326513" y="1224788"/>
                </a:cubicBezTo>
                <a:cubicBezTo>
                  <a:pt x="1956435" y="1274445"/>
                  <a:pt x="1465961" y="1226693"/>
                  <a:pt x="1039622" y="1033145"/>
                </a:cubicBezTo>
                <a:lnTo>
                  <a:pt x="1043559" y="1024509"/>
                </a:lnTo>
                <a:lnTo>
                  <a:pt x="1039622" y="1033145"/>
                </a:lnTo>
                <a:cubicBezTo>
                  <a:pt x="567563" y="819277"/>
                  <a:pt x="181991" y="467233"/>
                  <a:pt x="0" y="137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8"/>
          <p:cNvSpPr/>
          <p:nvPr/>
        </p:nvSpPr>
        <p:spPr>
          <a:xfrm>
            <a:off x="-14561" y="6469409"/>
            <a:ext cx="18299906" cy="2824829"/>
          </a:xfrm>
          <a:custGeom>
            <a:rect b="b" l="l" r="r" t="t"/>
            <a:pathLst>
              <a:path extrusionOk="0" h="3766439" w="24399875">
                <a:moveTo>
                  <a:pt x="16510" y="0"/>
                </a:moveTo>
                <a:cubicBezTo>
                  <a:pt x="193802" y="315976"/>
                  <a:pt x="565150" y="662305"/>
                  <a:pt x="1022731" y="882015"/>
                </a:cubicBezTo>
                <a:lnTo>
                  <a:pt x="1018667" y="890651"/>
                </a:lnTo>
                <a:lnTo>
                  <a:pt x="1022731" y="882015"/>
                </a:lnTo>
                <a:cubicBezTo>
                  <a:pt x="1431290" y="1077849"/>
                  <a:pt x="1902841" y="1138174"/>
                  <a:pt x="2261616" y="1108202"/>
                </a:cubicBezTo>
                <a:lnTo>
                  <a:pt x="2262378" y="1117727"/>
                </a:lnTo>
                <a:lnTo>
                  <a:pt x="2261616" y="1108202"/>
                </a:lnTo>
                <a:cubicBezTo>
                  <a:pt x="2435987" y="1093597"/>
                  <a:pt x="2581910" y="1054481"/>
                  <a:pt x="2729484" y="1014984"/>
                </a:cubicBezTo>
                <a:cubicBezTo>
                  <a:pt x="2830703" y="987806"/>
                  <a:pt x="2932811" y="960501"/>
                  <a:pt x="3044825" y="940943"/>
                </a:cubicBezTo>
                <a:lnTo>
                  <a:pt x="3046476" y="950341"/>
                </a:lnTo>
                <a:lnTo>
                  <a:pt x="3044825" y="940943"/>
                </a:lnTo>
                <a:cubicBezTo>
                  <a:pt x="3348228" y="887984"/>
                  <a:pt x="3748405" y="867791"/>
                  <a:pt x="4119753" y="938149"/>
                </a:cubicBezTo>
                <a:cubicBezTo>
                  <a:pt x="4629150" y="1034542"/>
                  <a:pt x="5100193" y="1024255"/>
                  <a:pt x="5502910" y="1009396"/>
                </a:cubicBezTo>
                <a:cubicBezTo>
                  <a:pt x="5555615" y="1007491"/>
                  <a:pt x="5607812" y="1005205"/>
                  <a:pt x="5659755" y="1003046"/>
                </a:cubicBezTo>
                <a:cubicBezTo>
                  <a:pt x="5711063" y="1000887"/>
                  <a:pt x="5762117" y="998728"/>
                  <a:pt x="5813044" y="996823"/>
                </a:cubicBezTo>
                <a:cubicBezTo>
                  <a:pt x="6028182" y="988949"/>
                  <a:pt x="6241161" y="985901"/>
                  <a:pt x="6463030" y="1008126"/>
                </a:cubicBezTo>
                <a:cubicBezTo>
                  <a:pt x="6536944" y="1015492"/>
                  <a:pt x="6613017" y="1026160"/>
                  <a:pt x="6691503" y="1040765"/>
                </a:cubicBezTo>
                <a:lnTo>
                  <a:pt x="6689725" y="1050163"/>
                </a:lnTo>
                <a:lnTo>
                  <a:pt x="6691503" y="1040765"/>
                </a:lnTo>
                <a:cubicBezTo>
                  <a:pt x="7117207" y="1119378"/>
                  <a:pt x="7631557" y="1356487"/>
                  <a:pt x="7863840" y="1685290"/>
                </a:cubicBezTo>
                <a:lnTo>
                  <a:pt x="7856093" y="1690751"/>
                </a:lnTo>
                <a:lnTo>
                  <a:pt x="7863840" y="1685290"/>
                </a:lnTo>
                <a:cubicBezTo>
                  <a:pt x="7950327" y="1807464"/>
                  <a:pt x="7997698" y="1926590"/>
                  <a:pt x="8041005" y="2035302"/>
                </a:cubicBezTo>
                <a:cubicBezTo>
                  <a:pt x="8073009" y="2115693"/>
                  <a:pt x="8102727" y="2189988"/>
                  <a:pt x="8144129" y="2256790"/>
                </a:cubicBezTo>
                <a:cubicBezTo>
                  <a:pt x="8184896" y="2322576"/>
                  <a:pt x="8231632" y="2381504"/>
                  <a:pt x="8300339" y="2433447"/>
                </a:cubicBezTo>
                <a:lnTo>
                  <a:pt x="8294624" y="2441067"/>
                </a:lnTo>
                <a:lnTo>
                  <a:pt x="8300339" y="2433447"/>
                </a:lnTo>
                <a:cubicBezTo>
                  <a:pt x="8594979" y="2655316"/>
                  <a:pt x="9257538" y="2615057"/>
                  <a:pt x="9654667" y="2337181"/>
                </a:cubicBezTo>
                <a:lnTo>
                  <a:pt x="9660128" y="2344928"/>
                </a:lnTo>
                <a:lnTo>
                  <a:pt x="9654667" y="2337181"/>
                </a:lnTo>
                <a:cubicBezTo>
                  <a:pt x="9769856" y="2256536"/>
                  <a:pt x="9867519" y="2160397"/>
                  <a:pt x="9967341" y="2061845"/>
                </a:cubicBezTo>
                <a:cubicBezTo>
                  <a:pt x="10070592" y="1960118"/>
                  <a:pt x="10176256" y="1855851"/>
                  <a:pt x="10305542" y="1765427"/>
                </a:cubicBezTo>
                <a:cubicBezTo>
                  <a:pt x="10338689" y="1742186"/>
                  <a:pt x="10373487" y="1719961"/>
                  <a:pt x="10410063" y="1698752"/>
                </a:cubicBezTo>
                <a:cubicBezTo>
                  <a:pt x="10829290" y="1457960"/>
                  <a:pt x="11369421" y="1372870"/>
                  <a:pt x="11824462" y="1425702"/>
                </a:cubicBezTo>
                <a:lnTo>
                  <a:pt x="11823319" y="1435100"/>
                </a:lnTo>
                <a:lnTo>
                  <a:pt x="11824462" y="1425702"/>
                </a:lnTo>
                <a:cubicBezTo>
                  <a:pt x="12260072" y="1476375"/>
                  <a:pt x="12647422" y="1650492"/>
                  <a:pt x="12992735" y="1868297"/>
                </a:cubicBezTo>
                <a:cubicBezTo>
                  <a:pt x="13299948" y="2062099"/>
                  <a:pt x="13581761" y="2305050"/>
                  <a:pt x="13837158" y="2579116"/>
                </a:cubicBezTo>
                <a:lnTo>
                  <a:pt x="13830173" y="2585593"/>
                </a:lnTo>
                <a:lnTo>
                  <a:pt x="13837158" y="2579116"/>
                </a:lnTo>
                <a:cubicBezTo>
                  <a:pt x="13871702" y="2615946"/>
                  <a:pt x="13905230" y="2652776"/>
                  <a:pt x="13938504" y="2689098"/>
                </a:cubicBezTo>
                <a:cubicBezTo>
                  <a:pt x="13942822" y="2693797"/>
                  <a:pt x="13947013" y="2698369"/>
                  <a:pt x="13951331" y="2703068"/>
                </a:cubicBezTo>
                <a:lnTo>
                  <a:pt x="13944345" y="2709545"/>
                </a:lnTo>
                <a:lnTo>
                  <a:pt x="13951331" y="2703068"/>
                </a:lnTo>
                <a:cubicBezTo>
                  <a:pt x="14286611" y="3069717"/>
                  <a:pt x="14583792" y="3374136"/>
                  <a:pt x="15000859" y="3555111"/>
                </a:cubicBezTo>
                <a:cubicBezTo>
                  <a:pt x="15309723" y="3689096"/>
                  <a:pt x="15683103" y="3747262"/>
                  <a:pt x="16043020" y="3715512"/>
                </a:cubicBezTo>
                <a:cubicBezTo>
                  <a:pt x="16369666" y="3686810"/>
                  <a:pt x="16671163" y="3598799"/>
                  <a:pt x="16950818" y="3473577"/>
                </a:cubicBezTo>
                <a:cubicBezTo>
                  <a:pt x="17341216" y="3298825"/>
                  <a:pt x="17690593" y="3055112"/>
                  <a:pt x="18046445" y="2806827"/>
                </a:cubicBezTo>
                <a:cubicBezTo>
                  <a:pt x="18114899" y="2759075"/>
                  <a:pt x="18183606" y="2711069"/>
                  <a:pt x="18252820" y="2663444"/>
                </a:cubicBezTo>
                <a:cubicBezTo>
                  <a:pt x="18359119" y="2590419"/>
                  <a:pt x="18466690" y="2517013"/>
                  <a:pt x="18576291" y="2444877"/>
                </a:cubicBezTo>
                <a:lnTo>
                  <a:pt x="18581497" y="2452878"/>
                </a:lnTo>
                <a:lnTo>
                  <a:pt x="18576291" y="2444877"/>
                </a:lnTo>
                <a:cubicBezTo>
                  <a:pt x="20140676" y="1410970"/>
                  <a:pt x="22113241" y="581025"/>
                  <a:pt x="24397081" y="240919"/>
                </a:cubicBezTo>
                <a:lnTo>
                  <a:pt x="24399875" y="259715"/>
                </a:lnTo>
                <a:cubicBezTo>
                  <a:pt x="22118828" y="599440"/>
                  <a:pt x="20148931" y="1428242"/>
                  <a:pt x="18586831" y="2460752"/>
                </a:cubicBezTo>
                <a:cubicBezTo>
                  <a:pt x="18477484" y="2532888"/>
                  <a:pt x="18369914" y="2606167"/>
                  <a:pt x="18263742" y="2679192"/>
                </a:cubicBezTo>
                <a:lnTo>
                  <a:pt x="18258409" y="2671318"/>
                </a:lnTo>
                <a:lnTo>
                  <a:pt x="18263742" y="2679192"/>
                </a:lnTo>
                <a:cubicBezTo>
                  <a:pt x="18194528" y="2726817"/>
                  <a:pt x="18125948" y="2774696"/>
                  <a:pt x="18057367" y="2822448"/>
                </a:cubicBezTo>
                <a:cubicBezTo>
                  <a:pt x="17701894" y="3070479"/>
                  <a:pt x="17350993" y="3315335"/>
                  <a:pt x="16958690" y="3490976"/>
                </a:cubicBezTo>
                <a:lnTo>
                  <a:pt x="16954754" y="3482340"/>
                </a:lnTo>
                <a:lnTo>
                  <a:pt x="16958690" y="3490976"/>
                </a:lnTo>
                <a:cubicBezTo>
                  <a:pt x="16677513" y="3616960"/>
                  <a:pt x="16373856" y="3705606"/>
                  <a:pt x="16044799" y="3734435"/>
                </a:cubicBezTo>
                <a:lnTo>
                  <a:pt x="16043910" y="3724910"/>
                </a:lnTo>
                <a:lnTo>
                  <a:pt x="16044799" y="3734435"/>
                </a:lnTo>
                <a:cubicBezTo>
                  <a:pt x="15681960" y="3766439"/>
                  <a:pt x="15305278" y="3707892"/>
                  <a:pt x="14993365" y="3572510"/>
                </a:cubicBezTo>
                <a:lnTo>
                  <a:pt x="14997176" y="3563747"/>
                </a:lnTo>
                <a:lnTo>
                  <a:pt x="14993365" y="3572510"/>
                </a:lnTo>
                <a:cubicBezTo>
                  <a:pt x="14572234" y="3389884"/>
                  <a:pt x="14272640" y="3082417"/>
                  <a:pt x="13937361" y="2715895"/>
                </a:cubicBezTo>
                <a:cubicBezTo>
                  <a:pt x="13933169" y="2711196"/>
                  <a:pt x="13928852" y="2706624"/>
                  <a:pt x="13924534" y="2701925"/>
                </a:cubicBezTo>
                <a:cubicBezTo>
                  <a:pt x="13891260" y="2665603"/>
                  <a:pt x="13857732" y="2628900"/>
                  <a:pt x="13823314" y="2592070"/>
                </a:cubicBezTo>
                <a:cubicBezTo>
                  <a:pt x="13568807" y="2319020"/>
                  <a:pt x="13288263" y="2077212"/>
                  <a:pt x="12982702" y="1884426"/>
                </a:cubicBezTo>
                <a:lnTo>
                  <a:pt x="12987781" y="1876425"/>
                </a:lnTo>
                <a:lnTo>
                  <a:pt x="12982702" y="1884426"/>
                </a:lnTo>
                <a:cubicBezTo>
                  <a:pt x="12638913" y="1667510"/>
                  <a:pt x="12254230" y="1494790"/>
                  <a:pt x="11822430" y="1444625"/>
                </a:cubicBezTo>
                <a:cubicBezTo>
                  <a:pt x="11370691" y="1392047"/>
                  <a:pt x="10834878" y="1476756"/>
                  <a:pt x="10419715" y="1715262"/>
                </a:cubicBezTo>
                <a:lnTo>
                  <a:pt x="10415016" y="1707007"/>
                </a:lnTo>
                <a:lnTo>
                  <a:pt x="10419715" y="1715262"/>
                </a:lnTo>
                <a:cubicBezTo>
                  <a:pt x="10383520" y="1736090"/>
                  <a:pt x="10349357" y="1758188"/>
                  <a:pt x="10316591" y="1781048"/>
                </a:cubicBezTo>
                <a:cubicBezTo>
                  <a:pt x="10188829" y="1870456"/>
                  <a:pt x="10084308" y="1973580"/>
                  <a:pt x="9980930" y="2075434"/>
                </a:cubicBezTo>
                <a:cubicBezTo>
                  <a:pt x="9881235" y="2173732"/>
                  <a:pt x="9782556" y="2271141"/>
                  <a:pt x="9665716" y="2352802"/>
                </a:cubicBezTo>
                <a:cubicBezTo>
                  <a:pt x="9264142" y="2633853"/>
                  <a:pt x="8592312" y="2677033"/>
                  <a:pt x="8289036" y="2448687"/>
                </a:cubicBezTo>
                <a:cubicBezTo>
                  <a:pt x="8217789" y="2394966"/>
                  <a:pt x="8169656" y="2334006"/>
                  <a:pt x="8128127" y="2266950"/>
                </a:cubicBezTo>
                <a:lnTo>
                  <a:pt x="8136255" y="2261870"/>
                </a:lnTo>
                <a:lnTo>
                  <a:pt x="8128127" y="2266950"/>
                </a:lnTo>
                <a:cubicBezTo>
                  <a:pt x="8085709" y="2198497"/>
                  <a:pt x="8055356" y="2122551"/>
                  <a:pt x="8023479" y="2042541"/>
                </a:cubicBezTo>
                <a:cubicBezTo>
                  <a:pt x="7980045" y="1933702"/>
                  <a:pt x="7933436" y="1816735"/>
                  <a:pt x="7848473" y="1696466"/>
                </a:cubicBezTo>
                <a:cubicBezTo>
                  <a:pt x="7620254" y="1373378"/>
                  <a:pt x="7111619" y="1137793"/>
                  <a:pt x="6688201" y="1059688"/>
                </a:cubicBezTo>
                <a:cubicBezTo>
                  <a:pt x="6610350" y="1045210"/>
                  <a:pt x="6534658" y="1034542"/>
                  <a:pt x="6461379" y="1027303"/>
                </a:cubicBezTo>
                <a:lnTo>
                  <a:pt x="6462268" y="1017778"/>
                </a:lnTo>
                <a:lnTo>
                  <a:pt x="6461379" y="1027303"/>
                </a:lnTo>
                <a:cubicBezTo>
                  <a:pt x="6240780" y="1005332"/>
                  <a:pt x="6028944" y="1008253"/>
                  <a:pt x="5814060" y="1016127"/>
                </a:cubicBezTo>
                <a:cubicBezTo>
                  <a:pt x="5763260" y="1018032"/>
                  <a:pt x="5712206" y="1020191"/>
                  <a:pt x="5660898" y="1022350"/>
                </a:cubicBezTo>
                <a:cubicBezTo>
                  <a:pt x="5608955" y="1024509"/>
                  <a:pt x="5556631" y="1026795"/>
                  <a:pt x="5503926" y="1028700"/>
                </a:cubicBezTo>
                <a:lnTo>
                  <a:pt x="5503545" y="1019175"/>
                </a:lnTo>
                <a:lnTo>
                  <a:pt x="5503926" y="1028700"/>
                </a:lnTo>
                <a:cubicBezTo>
                  <a:pt x="5101082" y="1043559"/>
                  <a:pt x="4628134" y="1053973"/>
                  <a:pt x="4116578" y="957072"/>
                </a:cubicBezTo>
                <a:lnTo>
                  <a:pt x="4118356" y="947674"/>
                </a:lnTo>
                <a:lnTo>
                  <a:pt x="4116578" y="957072"/>
                </a:lnTo>
                <a:cubicBezTo>
                  <a:pt x="3748024" y="887349"/>
                  <a:pt x="3350260" y="907288"/>
                  <a:pt x="3048508" y="959993"/>
                </a:cubicBezTo>
                <a:cubicBezTo>
                  <a:pt x="2937383" y="979424"/>
                  <a:pt x="2836164" y="1006475"/>
                  <a:pt x="2734818" y="1033653"/>
                </a:cubicBezTo>
                <a:cubicBezTo>
                  <a:pt x="2587244" y="1073150"/>
                  <a:pt x="2439797" y="1112774"/>
                  <a:pt x="2263521" y="1127506"/>
                </a:cubicBezTo>
                <a:cubicBezTo>
                  <a:pt x="1901825" y="1157732"/>
                  <a:pt x="1426718" y="1097026"/>
                  <a:pt x="1014857" y="899414"/>
                </a:cubicBezTo>
                <a:cubicBezTo>
                  <a:pt x="553974" y="678053"/>
                  <a:pt x="179451" y="329184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8"/>
          <p:cNvSpPr/>
          <p:nvPr/>
        </p:nvSpPr>
        <p:spPr>
          <a:xfrm>
            <a:off x="-9866" y="6334912"/>
            <a:ext cx="18294762" cy="2902743"/>
          </a:xfrm>
          <a:custGeom>
            <a:rect b="b" l="l" r="r" t="t"/>
            <a:pathLst>
              <a:path extrusionOk="0" h="3870325" w="24393016">
                <a:moveTo>
                  <a:pt x="16510" y="0"/>
                </a:moveTo>
                <a:cubicBezTo>
                  <a:pt x="191135" y="306070"/>
                  <a:pt x="551942" y="649478"/>
                  <a:pt x="998093" y="875792"/>
                </a:cubicBezTo>
                <a:lnTo>
                  <a:pt x="993775" y="884301"/>
                </a:lnTo>
                <a:lnTo>
                  <a:pt x="998093" y="875792"/>
                </a:lnTo>
                <a:cubicBezTo>
                  <a:pt x="1392174" y="1075563"/>
                  <a:pt x="1848739" y="1149096"/>
                  <a:pt x="2199132" y="1138174"/>
                </a:cubicBezTo>
                <a:cubicBezTo>
                  <a:pt x="2371471" y="1132840"/>
                  <a:pt x="2517267" y="1103503"/>
                  <a:pt x="2664460" y="1073912"/>
                </a:cubicBezTo>
                <a:cubicBezTo>
                  <a:pt x="2763266" y="1054100"/>
                  <a:pt x="2862707" y="1034034"/>
                  <a:pt x="2970911" y="1021207"/>
                </a:cubicBezTo>
                <a:lnTo>
                  <a:pt x="2972054" y="1030605"/>
                </a:lnTo>
                <a:lnTo>
                  <a:pt x="2970911" y="1021207"/>
                </a:lnTo>
                <a:cubicBezTo>
                  <a:pt x="3274187" y="985266"/>
                  <a:pt x="3663950" y="980059"/>
                  <a:pt x="4025773" y="1048258"/>
                </a:cubicBezTo>
                <a:cubicBezTo>
                  <a:pt x="4545838" y="1146429"/>
                  <a:pt x="5032121" y="1123061"/>
                  <a:pt x="5448808" y="1093089"/>
                </a:cubicBezTo>
                <a:lnTo>
                  <a:pt x="5449443" y="1102614"/>
                </a:lnTo>
                <a:lnTo>
                  <a:pt x="5448808" y="1093089"/>
                </a:lnTo>
                <a:cubicBezTo>
                  <a:pt x="5507736" y="1088771"/>
                  <a:pt x="5566156" y="1084199"/>
                  <a:pt x="5624322" y="1079627"/>
                </a:cubicBezTo>
                <a:cubicBezTo>
                  <a:pt x="5681853" y="1075055"/>
                  <a:pt x="5739003" y="1070610"/>
                  <a:pt x="5796026" y="1066419"/>
                </a:cubicBezTo>
                <a:cubicBezTo>
                  <a:pt x="6011037" y="1050925"/>
                  <a:pt x="6224778" y="1040892"/>
                  <a:pt x="6447663" y="1055751"/>
                </a:cubicBezTo>
                <a:cubicBezTo>
                  <a:pt x="6524752" y="1060958"/>
                  <a:pt x="6604000" y="1069594"/>
                  <a:pt x="6685661" y="1082294"/>
                </a:cubicBezTo>
                <a:lnTo>
                  <a:pt x="6684137" y="1091692"/>
                </a:lnTo>
                <a:lnTo>
                  <a:pt x="6685534" y="1082294"/>
                </a:lnTo>
                <a:cubicBezTo>
                  <a:pt x="7128891" y="1151001"/>
                  <a:pt x="7662672" y="1388364"/>
                  <a:pt x="7893177" y="1729232"/>
                </a:cubicBezTo>
                <a:cubicBezTo>
                  <a:pt x="7981950" y="1860550"/>
                  <a:pt x="8025257" y="1989201"/>
                  <a:pt x="8065008" y="2107184"/>
                </a:cubicBezTo>
                <a:cubicBezTo>
                  <a:pt x="8091805" y="2186813"/>
                  <a:pt x="8116951" y="2261235"/>
                  <a:pt x="8153146" y="2329180"/>
                </a:cubicBezTo>
                <a:cubicBezTo>
                  <a:pt x="8190738" y="2399792"/>
                  <a:pt x="8235315" y="2463673"/>
                  <a:pt x="8303768" y="2520442"/>
                </a:cubicBezTo>
                <a:lnTo>
                  <a:pt x="8297672" y="2527808"/>
                </a:lnTo>
                <a:lnTo>
                  <a:pt x="8303768" y="2520442"/>
                </a:lnTo>
                <a:cubicBezTo>
                  <a:pt x="8596757" y="2764028"/>
                  <a:pt x="9284081" y="2737358"/>
                  <a:pt x="9701530" y="2460117"/>
                </a:cubicBezTo>
                <a:cubicBezTo>
                  <a:pt x="9820910" y="2380869"/>
                  <a:pt x="9922637" y="2285238"/>
                  <a:pt x="10026904" y="2187194"/>
                </a:cubicBezTo>
                <a:cubicBezTo>
                  <a:pt x="10134981" y="2085594"/>
                  <a:pt x="10245598" y="1981581"/>
                  <a:pt x="10380726" y="1891792"/>
                </a:cubicBezTo>
                <a:cubicBezTo>
                  <a:pt x="10407396" y="1874012"/>
                  <a:pt x="10435082" y="1856867"/>
                  <a:pt x="10463911" y="1840357"/>
                </a:cubicBezTo>
                <a:cubicBezTo>
                  <a:pt x="10880344" y="1602867"/>
                  <a:pt x="11408918" y="1509268"/>
                  <a:pt x="11861546" y="1549527"/>
                </a:cubicBezTo>
                <a:cubicBezTo>
                  <a:pt x="12292711" y="1587881"/>
                  <a:pt x="12684252" y="1747266"/>
                  <a:pt x="13033375" y="1953641"/>
                </a:cubicBezTo>
                <a:lnTo>
                  <a:pt x="13028549" y="1961896"/>
                </a:lnTo>
                <a:lnTo>
                  <a:pt x="13033375" y="1953641"/>
                </a:lnTo>
                <a:cubicBezTo>
                  <a:pt x="13344779" y="2137664"/>
                  <a:pt x="13629766" y="2373503"/>
                  <a:pt x="13880466" y="2645918"/>
                </a:cubicBezTo>
                <a:lnTo>
                  <a:pt x="13873480" y="2652395"/>
                </a:lnTo>
                <a:lnTo>
                  <a:pt x="13880466" y="2645918"/>
                </a:lnTo>
                <a:cubicBezTo>
                  <a:pt x="13918691" y="2687193"/>
                  <a:pt x="13955522" y="2728468"/>
                  <a:pt x="13991591" y="2769362"/>
                </a:cubicBezTo>
                <a:lnTo>
                  <a:pt x="13984478" y="2775712"/>
                </a:lnTo>
                <a:lnTo>
                  <a:pt x="13991591" y="2769362"/>
                </a:lnTo>
                <a:cubicBezTo>
                  <a:pt x="14000226" y="2779141"/>
                  <a:pt x="14008862" y="2788793"/>
                  <a:pt x="14017498" y="2798572"/>
                </a:cubicBezTo>
                <a:cubicBezTo>
                  <a:pt x="14026134" y="2808351"/>
                  <a:pt x="14034515" y="2817749"/>
                  <a:pt x="14043025" y="2827274"/>
                </a:cubicBezTo>
                <a:cubicBezTo>
                  <a:pt x="14345540" y="3167761"/>
                  <a:pt x="14608048" y="3456559"/>
                  <a:pt x="14985238" y="3639185"/>
                </a:cubicBezTo>
                <a:lnTo>
                  <a:pt x="14981047" y="3647821"/>
                </a:lnTo>
                <a:lnTo>
                  <a:pt x="14985238" y="3639185"/>
                </a:lnTo>
                <a:cubicBezTo>
                  <a:pt x="15280386" y="3782060"/>
                  <a:pt x="15644494" y="3851402"/>
                  <a:pt x="16000476" y="3832733"/>
                </a:cubicBezTo>
                <a:cubicBezTo>
                  <a:pt x="16322929" y="3815969"/>
                  <a:pt x="16625697" y="3740277"/>
                  <a:pt x="16907890" y="3627247"/>
                </a:cubicBezTo>
                <a:lnTo>
                  <a:pt x="16911447" y="3636137"/>
                </a:lnTo>
                <a:lnTo>
                  <a:pt x="16907890" y="3627247"/>
                </a:lnTo>
                <a:cubicBezTo>
                  <a:pt x="17311497" y="3465576"/>
                  <a:pt x="17675987" y="3231515"/>
                  <a:pt x="18047715" y="2992882"/>
                </a:cubicBezTo>
                <a:cubicBezTo>
                  <a:pt x="18109818" y="2953004"/>
                  <a:pt x="18172176" y="2912999"/>
                  <a:pt x="18234915" y="2873121"/>
                </a:cubicBezTo>
                <a:lnTo>
                  <a:pt x="18239993" y="2881122"/>
                </a:lnTo>
                <a:lnTo>
                  <a:pt x="18234915" y="2873121"/>
                </a:lnTo>
                <a:cubicBezTo>
                  <a:pt x="18343244" y="2804287"/>
                  <a:pt x="18452973" y="2735072"/>
                  <a:pt x="18564352" y="2667000"/>
                </a:cubicBezTo>
                <a:lnTo>
                  <a:pt x="18569305" y="2675128"/>
                </a:lnTo>
                <a:lnTo>
                  <a:pt x="18564352" y="2667000"/>
                </a:lnTo>
                <a:cubicBezTo>
                  <a:pt x="20155154" y="1692783"/>
                  <a:pt x="22128099" y="918083"/>
                  <a:pt x="24390477" y="609981"/>
                </a:cubicBezTo>
                <a:lnTo>
                  <a:pt x="24393016" y="628904"/>
                </a:lnTo>
                <a:cubicBezTo>
                  <a:pt x="22133433" y="936625"/>
                  <a:pt x="20163028" y="1710436"/>
                  <a:pt x="18574258" y="2683256"/>
                </a:cubicBezTo>
                <a:cubicBezTo>
                  <a:pt x="18463006" y="2751201"/>
                  <a:pt x="18353405" y="2820289"/>
                  <a:pt x="18245074" y="2889123"/>
                </a:cubicBezTo>
                <a:cubicBezTo>
                  <a:pt x="18182336" y="2928874"/>
                  <a:pt x="18120106" y="2968879"/>
                  <a:pt x="18058003" y="3008757"/>
                </a:cubicBezTo>
                <a:cubicBezTo>
                  <a:pt x="17686528" y="3247263"/>
                  <a:pt x="17320513" y="3482340"/>
                  <a:pt x="16915003" y="3644773"/>
                </a:cubicBezTo>
                <a:cubicBezTo>
                  <a:pt x="16631158" y="3758438"/>
                  <a:pt x="16326358" y="3834638"/>
                  <a:pt x="16001491" y="3851529"/>
                </a:cubicBezTo>
                <a:lnTo>
                  <a:pt x="16000984" y="3842004"/>
                </a:lnTo>
                <a:lnTo>
                  <a:pt x="16001491" y="3851529"/>
                </a:lnTo>
                <a:cubicBezTo>
                  <a:pt x="15642589" y="3870325"/>
                  <a:pt x="15275179" y="3800475"/>
                  <a:pt x="14976983" y="3656076"/>
                </a:cubicBezTo>
                <a:cubicBezTo>
                  <a:pt x="14595856" y="3471545"/>
                  <a:pt x="14330934" y="3179826"/>
                  <a:pt x="14028801" y="2839720"/>
                </a:cubicBezTo>
                <a:cubicBezTo>
                  <a:pt x="14020291" y="2830195"/>
                  <a:pt x="14011783" y="2820670"/>
                  <a:pt x="14003274" y="2811018"/>
                </a:cubicBezTo>
                <a:cubicBezTo>
                  <a:pt x="13994764" y="2801366"/>
                  <a:pt x="13986002" y="2791587"/>
                  <a:pt x="13977365" y="2781808"/>
                </a:cubicBezTo>
                <a:cubicBezTo>
                  <a:pt x="13941298" y="2740914"/>
                  <a:pt x="13904594" y="2699766"/>
                  <a:pt x="13866494" y="2658745"/>
                </a:cubicBezTo>
                <a:cubicBezTo>
                  <a:pt x="13616813" y="2387600"/>
                  <a:pt x="13333349" y="2152904"/>
                  <a:pt x="13023723" y="1970024"/>
                </a:cubicBezTo>
                <a:cubicBezTo>
                  <a:pt x="12676251" y="1764538"/>
                  <a:pt x="12287377" y="1606423"/>
                  <a:pt x="11859894" y="1568450"/>
                </a:cubicBezTo>
                <a:lnTo>
                  <a:pt x="11860783" y="1558925"/>
                </a:lnTo>
                <a:lnTo>
                  <a:pt x="11859894" y="1568450"/>
                </a:lnTo>
                <a:cubicBezTo>
                  <a:pt x="11410695" y="1528572"/>
                  <a:pt x="10885931" y="1621663"/>
                  <a:pt x="10473308" y="1856867"/>
                </a:cubicBezTo>
                <a:lnTo>
                  <a:pt x="10468610" y="1848612"/>
                </a:lnTo>
                <a:lnTo>
                  <a:pt x="10473308" y="1856867"/>
                </a:lnTo>
                <a:cubicBezTo>
                  <a:pt x="10444861" y="1873123"/>
                  <a:pt x="10417555" y="1890141"/>
                  <a:pt x="10391140" y="1907667"/>
                </a:cubicBezTo>
                <a:cubicBezTo>
                  <a:pt x="10257536" y="1996313"/>
                  <a:pt x="10148062" y="2099310"/>
                  <a:pt x="10039857" y="2201037"/>
                </a:cubicBezTo>
                <a:cubicBezTo>
                  <a:pt x="9935718" y="2298827"/>
                  <a:pt x="9832975" y="2395601"/>
                  <a:pt x="9711943" y="2475992"/>
                </a:cubicBezTo>
                <a:lnTo>
                  <a:pt x="9706737" y="2468118"/>
                </a:lnTo>
                <a:lnTo>
                  <a:pt x="9711943" y="2475992"/>
                </a:lnTo>
                <a:cubicBezTo>
                  <a:pt x="9290177" y="2756154"/>
                  <a:pt x="8592947" y="2785872"/>
                  <a:pt x="8291449" y="2535174"/>
                </a:cubicBezTo>
                <a:cubicBezTo>
                  <a:pt x="8220582" y="2476246"/>
                  <a:pt x="8174608" y="2410206"/>
                  <a:pt x="8136255" y="2338197"/>
                </a:cubicBezTo>
                <a:lnTo>
                  <a:pt x="8144637" y="2333752"/>
                </a:lnTo>
                <a:lnTo>
                  <a:pt x="8136255" y="2338197"/>
                </a:lnTo>
                <a:cubicBezTo>
                  <a:pt x="8099170" y="2268601"/>
                  <a:pt x="8073517" y="2192655"/>
                  <a:pt x="8046847" y="2113280"/>
                </a:cubicBezTo>
                <a:cubicBezTo>
                  <a:pt x="8007095" y="1995297"/>
                  <a:pt x="7964424" y="1868805"/>
                  <a:pt x="7877302" y="1739900"/>
                </a:cubicBezTo>
                <a:lnTo>
                  <a:pt x="7885176" y="1734566"/>
                </a:lnTo>
                <a:lnTo>
                  <a:pt x="7877302" y="1739900"/>
                </a:lnTo>
                <a:cubicBezTo>
                  <a:pt x="7650988" y="1405382"/>
                  <a:pt x="7123556" y="1169543"/>
                  <a:pt x="6682486" y="1101090"/>
                </a:cubicBezTo>
                <a:cubicBezTo>
                  <a:pt x="6601332" y="1088517"/>
                  <a:pt x="6522719" y="1079881"/>
                  <a:pt x="6446139" y="1074674"/>
                </a:cubicBezTo>
                <a:lnTo>
                  <a:pt x="6446774" y="1065149"/>
                </a:lnTo>
                <a:lnTo>
                  <a:pt x="6446139" y="1074674"/>
                </a:lnTo>
                <a:cubicBezTo>
                  <a:pt x="6224651" y="1059942"/>
                  <a:pt x="6011926" y="1069848"/>
                  <a:pt x="5797169" y="1085342"/>
                </a:cubicBezTo>
                <a:cubicBezTo>
                  <a:pt x="5740146" y="1089406"/>
                  <a:pt x="5682996" y="1093978"/>
                  <a:pt x="5625592" y="1098550"/>
                </a:cubicBezTo>
                <a:cubicBezTo>
                  <a:pt x="5567426" y="1103122"/>
                  <a:pt x="5509006" y="1107694"/>
                  <a:pt x="5449951" y="1112012"/>
                </a:cubicBezTo>
                <a:cubicBezTo>
                  <a:pt x="5033010" y="1141984"/>
                  <a:pt x="4544568" y="1165606"/>
                  <a:pt x="4021963" y="1066927"/>
                </a:cubicBezTo>
                <a:lnTo>
                  <a:pt x="4023741" y="1057529"/>
                </a:lnTo>
                <a:lnTo>
                  <a:pt x="4021963" y="1066927"/>
                </a:lnTo>
                <a:cubicBezTo>
                  <a:pt x="3662552" y="999109"/>
                  <a:pt x="3274822" y="1004316"/>
                  <a:pt x="2972943" y="1040130"/>
                </a:cubicBezTo>
                <a:cubicBezTo>
                  <a:pt x="2865755" y="1052830"/>
                  <a:pt x="2766949" y="1072642"/>
                  <a:pt x="2668016" y="1092581"/>
                </a:cubicBezTo>
                <a:cubicBezTo>
                  <a:pt x="2520950" y="1122172"/>
                  <a:pt x="2373630" y="1151763"/>
                  <a:pt x="2199513" y="1157224"/>
                </a:cubicBezTo>
                <a:lnTo>
                  <a:pt x="2199259" y="1147699"/>
                </a:lnTo>
                <a:lnTo>
                  <a:pt x="2199513" y="1157224"/>
                </a:lnTo>
                <a:cubicBezTo>
                  <a:pt x="1846453" y="1168273"/>
                  <a:pt x="1386713" y="1094232"/>
                  <a:pt x="989330" y="892810"/>
                </a:cubicBezTo>
                <a:cubicBezTo>
                  <a:pt x="540639" y="664972"/>
                  <a:pt x="176784" y="319278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8"/>
          <p:cNvSpPr/>
          <p:nvPr/>
        </p:nvSpPr>
        <p:spPr>
          <a:xfrm>
            <a:off x="-5311" y="6200321"/>
            <a:ext cx="18289810" cy="2980754"/>
          </a:xfrm>
          <a:custGeom>
            <a:rect b="b" l="l" r="r" t="t"/>
            <a:pathLst>
              <a:path extrusionOk="0" h="3974338" w="24386413">
                <a:moveTo>
                  <a:pt x="16510" y="0"/>
                </a:moveTo>
                <a:cubicBezTo>
                  <a:pt x="188722" y="296291"/>
                  <a:pt x="538988" y="636524"/>
                  <a:pt x="973709" y="869569"/>
                </a:cubicBezTo>
                <a:cubicBezTo>
                  <a:pt x="1353439" y="1073277"/>
                  <a:pt x="1794891" y="1160018"/>
                  <a:pt x="2136902" y="1168146"/>
                </a:cubicBezTo>
                <a:lnTo>
                  <a:pt x="2136648" y="1177671"/>
                </a:lnTo>
                <a:lnTo>
                  <a:pt x="2136902" y="1168146"/>
                </a:lnTo>
                <a:cubicBezTo>
                  <a:pt x="2271014" y="1171321"/>
                  <a:pt x="2390013" y="1151636"/>
                  <a:pt x="2506726" y="1132332"/>
                </a:cubicBezTo>
                <a:cubicBezTo>
                  <a:pt x="2617343" y="1114044"/>
                  <a:pt x="2726055" y="1095883"/>
                  <a:pt x="2842514" y="1098677"/>
                </a:cubicBezTo>
                <a:cubicBezTo>
                  <a:pt x="2860929" y="1099058"/>
                  <a:pt x="2879471" y="1100074"/>
                  <a:pt x="2898267" y="1101598"/>
                </a:cubicBezTo>
                <a:lnTo>
                  <a:pt x="2897505" y="1111123"/>
                </a:lnTo>
                <a:lnTo>
                  <a:pt x="2898267" y="1101598"/>
                </a:lnTo>
                <a:cubicBezTo>
                  <a:pt x="3010535" y="1110869"/>
                  <a:pt x="3133471" y="1111885"/>
                  <a:pt x="3262249" y="1113028"/>
                </a:cubicBezTo>
                <a:cubicBezTo>
                  <a:pt x="3402330" y="1114171"/>
                  <a:pt x="3549142" y="1115441"/>
                  <a:pt x="3695192" y="1127506"/>
                </a:cubicBezTo>
                <a:cubicBezTo>
                  <a:pt x="3774567" y="1134110"/>
                  <a:pt x="3853815" y="1143762"/>
                  <a:pt x="3931666" y="1158494"/>
                </a:cubicBezTo>
                <a:lnTo>
                  <a:pt x="3929888" y="1167892"/>
                </a:lnTo>
                <a:lnTo>
                  <a:pt x="3931666" y="1158494"/>
                </a:lnTo>
                <a:cubicBezTo>
                  <a:pt x="4462526" y="1258316"/>
                  <a:pt x="4963922" y="1221994"/>
                  <a:pt x="5394452" y="1176782"/>
                </a:cubicBezTo>
                <a:lnTo>
                  <a:pt x="5395468" y="1186307"/>
                </a:lnTo>
                <a:lnTo>
                  <a:pt x="5394452" y="1176782"/>
                </a:lnTo>
                <a:cubicBezTo>
                  <a:pt x="5458841" y="1170051"/>
                  <a:pt x="5522722" y="1162812"/>
                  <a:pt x="5586222" y="1155573"/>
                </a:cubicBezTo>
                <a:cubicBezTo>
                  <a:pt x="5649087" y="1148461"/>
                  <a:pt x="5711698" y="1141349"/>
                  <a:pt x="5774182" y="1134872"/>
                </a:cubicBezTo>
                <a:cubicBezTo>
                  <a:pt x="5990717" y="1112139"/>
                  <a:pt x="6206617" y="1095248"/>
                  <a:pt x="6431788" y="1103376"/>
                </a:cubicBezTo>
                <a:cubicBezTo>
                  <a:pt x="6512052" y="1106424"/>
                  <a:pt x="6594602" y="1112901"/>
                  <a:pt x="6679438" y="1123950"/>
                </a:cubicBezTo>
                <a:lnTo>
                  <a:pt x="6678168" y="1133348"/>
                </a:lnTo>
                <a:lnTo>
                  <a:pt x="6679438" y="1123950"/>
                </a:lnTo>
                <a:cubicBezTo>
                  <a:pt x="7140321" y="1183005"/>
                  <a:pt x="7693787" y="1420368"/>
                  <a:pt x="7922387" y="1773428"/>
                </a:cubicBezTo>
                <a:cubicBezTo>
                  <a:pt x="8012684" y="1913001"/>
                  <a:pt x="8051292" y="2050796"/>
                  <a:pt x="8086979" y="2177542"/>
                </a:cubicBezTo>
                <a:cubicBezTo>
                  <a:pt x="8109331" y="2257298"/>
                  <a:pt x="8130413" y="2332355"/>
                  <a:pt x="8162290" y="2401570"/>
                </a:cubicBezTo>
                <a:lnTo>
                  <a:pt x="8153654" y="2405507"/>
                </a:lnTo>
                <a:lnTo>
                  <a:pt x="8162290" y="2401570"/>
                </a:lnTo>
                <a:cubicBezTo>
                  <a:pt x="8196834" y="2476881"/>
                  <a:pt x="8239252" y="2545715"/>
                  <a:pt x="8307324" y="2607691"/>
                </a:cubicBezTo>
                <a:lnTo>
                  <a:pt x="8300847" y="2614676"/>
                </a:lnTo>
                <a:lnTo>
                  <a:pt x="8307197" y="2607691"/>
                </a:lnTo>
                <a:cubicBezTo>
                  <a:pt x="8598662" y="2873121"/>
                  <a:pt x="9310497" y="2859405"/>
                  <a:pt x="9748520" y="2583180"/>
                </a:cubicBezTo>
                <a:cubicBezTo>
                  <a:pt x="9872345" y="2505202"/>
                  <a:pt x="9978390" y="2410079"/>
                  <a:pt x="10087356" y="2312543"/>
                </a:cubicBezTo>
                <a:cubicBezTo>
                  <a:pt x="10200513" y="2211197"/>
                  <a:pt x="10316464" y="2107184"/>
                  <a:pt x="10457561" y="2018284"/>
                </a:cubicBezTo>
                <a:cubicBezTo>
                  <a:pt x="10477119" y="2005965"/>
                  <a:pt x="10497185" y="1993900"/>
                  <a:pt x="10517886" y="1982089"/>
                </a:cubicBezTo>
                <a:cubicBezTo>
                  <a:pt x="10931652" y="1748028"/>
                  <a:pt x="11448669" y="1646047"/>
                  <a:pt x="11898630" y="1673479"/>
                </a:cubicBezTo>
                <a:lnTo>
                  <a:pt x="11897995" y="1683004"/>
                </a:lnTo>
                <a:lnTo>
                  <a:pt x="11898630" y="1673479"/>
                </a:lnTo>
                <a:cubicBezTo>
                  <a:pt x="12325350" y="1699514"/>
                  <a:pt x="12721336" y="1844167"/>
                  <a:pt x="13074268" y="2039239"/>
                </a:cubicBezTo>
                <a:cubicBezTo>
                  <a:pt x="13389737" y="2213610"/>
                  <a:pt x="13678027" y="2441956"/>
                  <a:pt x="13924153" y="2712974"/>
                </a:cubicBezTo>
                <a:lnTo>
                  <a:pt x="13917042" y="2719324"/>
                </a:lnTo>
                <a:lnTo>
                  <a:pt x="13924026" y="2712847"/>
                </a:lnTo>
                <a:cubicBezTo>
                  <a:pt x="13961492" y="2753868"/>
                  <a:pt x="13997432" y="2795016"/>
                  <a:pt x="14032357" y="2835656"/>
                </a:cubicBezTo>
                <a:lnTo>
                  <a:pt x="14025117" y="2841879"/>
                </a:lnTo>
                <a:lnTo>
                  <a:pt x="14032357" y="2835656"/>
                </a:lnTo>
                <a:cubicBezTo>
                  <a:pt x="14069694" y="2878963"/>
                  <a:pt x="14106018" y="2921635"/>
                  <a:pt x="14141831" y="2963545"/>
                </a:cubicBezTo>
                <a:cubicBezTo>
                  <a:pt x="14176375" y="3004058"/>
                  <a:pt x="14210284" y="3043809"/>
                  <a:pt x="14243812" y="3082798"/>
                </a:cubicBezTo>
                <a:cubicBezTo>
                  <a:pt x="14468093" y="3342767"/>
                  <a:pt x="14679167" y="3566287"/>
                  <a:pt x="14970125" y="3723259"/>
                </a:cubicBezTo>
                <a:cubicBezTo>
                  <a:pt x="15251557" y="3875024"/>
                  <a:pt x="15606267" y="3955415"/>
                  <a:pt x="15958185" y="3949827"/>
                </a:cubicBezTo>
                <a:cubicBezTo>
                  <a:pt x="16276447" y="3944747"/>
                  <a:pt x="16580358" y="3881755"/>
                  <a:pt x="16865345" y="3780790"/>
                </a:cubicBezTo>
                <a:lnTo>
                  <a:pt x="16868520" y="3789807"/>
                </a:lnTo>
                <a:lnTo>
                  <a:pt x="16865345" y="3780790"/>
                </a:lnTo>
                <a:cubicBezTo>
                  <a:pt x="17282922" y="3632835"/>
                  <a:pt x="17663542" y="3408680"/>
                  <a:pt x="18052034" y="3179699"/>
                </a:cubicBezTo>
                <a:cubicBezTo>
                  <a:pt x="18106898" y="3147314"/>
                  <a:pt x="18161890" y="3114929"/>
                  <a:pt x="18217261" y="3082671"/>
                </a:cubicBezTo>
                <a:lnTo>
                  <a:pt x="18222087" y="3090926"/>
                </a:lnTo>
                <a:lnTo>
                  <a:pt x="18217261" y="3082671"/>
                </a:lnTo>
                <a:cubicBezTo>
                  <a:pt x="18327624" y="3018155"/>
                  <a:pt x="18439511" y="2953131"/>
                  <a:pt x="18552794" y="2889250"/>
                </a:cubicBezTo>
                <a:lnTo>
                  <a:pt x="18557493" y="2897505"/>
                </a:lnTo>
                <a:lnTo>
                  <a:pt x="18552794" y="2889250"/>
                </a:lnTo>
                <a:cubicBezTo>
                  <a:pt x="20170141" y="1974723"/>
                  <a:pt x="22143212" y="1255395"/>
                  <a:pt x="24384127" y="979170"/>
                </a:cubicBezTo>
                <a:lnTo>
                  <a:pt x="24386413" y="998093"/>
                </a:lnTo>
                <a:cubicBezTo>
                  <a:pt x="22148166" y="1274064"/>
                  <a:pt x="20177506" y="1992503"/>
                  <a:pt x="18562192" y="2905887"/>
                </a:cubicBezTo>
                <a:cubicBezTo>
                  <a:pt x="18449036" y="2969641"/>
                  <a:pt x="18337276" y="3034538"/>
                  <a:pt x="18226913" y="3099054"/>
                </a:cubicBezTo>
                <a:cubicBezTo>
                  <a:pt x="18171667" y="3131312"/>
                  <a:pt x="18116677" y="3163697"/>
                  <a:pt x="18061813" y="3196082"/>
                </a:cubicBezTo>
                <a:cubicBezTo>
                  <a:pt x="17673574" y="3424809"/>
                  <a:pt x="17291304" y="3649980"/>
                  <a:pt x="16871695" y="3798697"/>
                </a:cubicBezTo>
                <a:cubicBezTo>
                  <a:pt x="16584930" y="3900297"/>
                  <a:pt x="16279115" y="3963670"/>
                  <a:pt x="15958440" y="3968750"/>
                </a:cubicBezTo>
                <a:lnTo>
                  <a:pt x="15958312" y="3959225"/>
                </a:lnTo>
                <a:lnTo>
                  <a:pt x="15958440" y="3968750"/>
                </a:lnTo>
                <a:cubicBezTo>
                  <a:pt x="15603601" y="3974338"/>
                  <a:pt x="15245716" y="3893439"/>
                  <a:pt x="14960981" y="3739896"/>
                </a:cubicBezTo>
                <a:lnTo>
                  <a:pt x="14965553" y="3731514"/>
                </a:lnTo>
                <a:lnTo>
                  <a:pt x="14960981" y="3739896"/>
                </a:lnTo>
                <a:cubicBezTo>
                  <a:pt x="14666722" y="3581146"/>
                  <a:pt x="14453742" y="3355340"/>
                  <a:pt x="14229334" y="3095117"/>
                </a:cubicBezTo>
                <a:cubicBezTo>
                  <a:pt x="14195679" y="3056128"/>
                  <a:pt x="14161769" y="3016250"/>
                  <a:pt x="14127226" y="2975737"/>
                </a:cubicBezTo>
                <a:cubicBezTo>
                  <a:pt x="14091540" y="2933827"/>
                  <a:pt x="14055218" y="2891155"/>
                  <a:pt x="14017879" y="2847975"/>
                </a:cubicBezTo>
                <a:cubicBezTo>
                  <a:pt x="13982954" y="2807335"/>
                  <a:pt x="13947268" y="2766441"/>
                  <a:pt x="13909929" y="2725674"/>
                </a:cubicBezTo>
                <a:cubicBezTo>
                  <a:pt x="13665073" y="2456180"/>
                  <a:pt x="13378561" y="2229104"/>
                  <a:pt x="13064870" y="2055749"/>
                </a:cubicBezTo>
                <a:lnTo>
                  <a:pt x="13069442" y="2047367"/>
                </a:lnTo>
                <a:lnTo>
                  <a:pt x="13064870" y="2055749"/>
                </a:lnTo>
                <a:cubicBezTo>
                  <a:pt x="12713589" y="1861566"/>
                  <a:pt x="12320397" y="1718183"/>
                  <a:pt x="11897233" y="1692402"/>
                </a:cubicBezTo>
                <a:cubicBezTo>
                  <a:pt x="11450574" y="1665097"/>
                  <a:pt x="10937367" y="1766443"/>
                  <a:pt x="10527030" y="1998599"/>
                </a:cubicBezTo>
                <a:lnTo>
                  <a:pt x="10522331" y="1990344"/>
                </a:lnTo>
                <a:lnTo>
                  <a:pt x="10527030" y="1998599"/>
                </a:lnTo>
                <a:cubicBezTo>
                  <a:pt x="10506710" y="2010156"/>
                  <a:pt x="10486771" y="2022094"/>
                  <a:pt x="10467467" y="2034286"/>
                </a:cubicBezTo>
                <a:cubicBezTo>
                  <a:pt x="10328021" y="2122170"/>
                  <a:pt x="10213086" y="2225167"/>
                  <a:pt x="10099802" y="2326640"/>
                </a:cubicBezTo>
                <a:cubicBezTo>
                  <a:pt x="9991090" y="2424049"/>
                  <a:pt x="9883902" y="2520188"/>
                  <a:pt x="9758426" y="2599182"/>
                </a:cubicBezTo>
                <a:lnTo>
                  <a:pt x="9753346" y="2591181"/>
                </a:lnTo>
                <a:lnTo>
                  <a:pt x="9758426" y="2599182"/>
                </a:lnTo>
                <a:cubicBezTo>
                  <a:pt x="9316212" y="2878074"/>
                  <a:pt x="8594217" y="2894965"/>
                  <a:pt x="8294116" y="2621661"/>
                </a:cubicBezTo>
                <a:cubicBezTo>
                  <a:pt x="8223631" y="2557399"/>
                  <a:pt x="8179943" y="2486279"/>
                  <a:pt x="8144637" y="2409444"/>
                </a:cubicBezTo>
                <a:cubicBezTo>
                  <a:pt x="8112125" y="2338578"/>
                  <a:pt x="8090662" y="2261997"/>
                  <a:pt x="8068310" y="2182622"/>
                </a:cubicBezTo>
                <a:cubicBezTo>
                  <a:pt x="8032623" y="2055622"/>
                  <a:pt x="7994650" y="1920494"/>
                  <a:pt x="7906004" y="1783715"/>
                </a:cubicBezTo>
                <a:lnTo>
                  <a:pt x="7914005" y="1778508"/>
                </a:lnTo>
                <a:lnTo>
                  <a:pt x="7906004" y="1783715"/>
                </a:lnTo>
                <a:cubicBezTo>
                  <a:pt x="7681849" y="1437513"/>
                  <a:pt x="7135114" y="1201547"/>
                  <a:pt x="6676644" y="1142873"/>
                </a:cubicBezTo>
                <a:cubicBezTo>
                  <a:pt x="6592316" y="1131951"/>
                  <a:pt x="6510528" y="1125474"/>
                  <a:pt x="6430645" y="1122553"/>
                </a:cubicBezTo>
                <a:lnTo>
                  <a:pt x="6431026" y="1113028"/>
                </a:lnTo>
                <a:lnTo>
                  <a:pt x="6430645" y="1122553"/>
                </a:lnTo>
                <a:cubicBezTo>
                  <a:pt x="6206871" y="1114425"/>
                  <a:pt x="5991987" y="1131189"/>
                  <a:pt x="5775706" y="1153922"/>
                </a:cubicBezTo>
                <a:cubicBezTo>
                  <a:pt x="5713222" y="1160526"/>
                  <a:pt x="5650738" y="1167511"/>
                  <a:pt x="5587873" y="1174623"/>
                </a:cubicBezTo>
                <a:cubicBezTo>
                  <a:pt x="5524373" y="1181862"/>
                  <a:pt x="5460492" y="1188974"/>
                  <a:pt x="5395976" y="1195832"/>
                </a:cubicBezTo>
                <a:cubicBezTo>
                  <a:pt x="4965192" y="1241044"/>
                  <a:pt x="4461510" y="1277620"/>
                  <a:pt x="3927729" y="1177290"/>
                </a:cubicBezTo>
                <a:cubicBezTo>
                  <a:pt x="3850640" y="1162812"/>
                  <a:pt x="3772027" y="1153160"/>
                  <a:pt x="3693160" y="1146556"/>
                </a:cubicBezTo>
                <a:cubicBezTo>
                  <a:pt x="3547872" y="1134618"/>
                  <a:pt x="3401822" y="1133348"/>
                  <a:pt x="3261614" y="1132078"/>
                </a:cubicBezTo>
                <a:cubicBezTo>
                  <a:pt x="3133090" y="1130935"/>
                  <a:pt x="3009265" y="1129919"/>
                  <a:pt x="2896235" y="1120648"/>
                </a:cubicBezTo>
                <a:cubicBezTo>
                  <a:pt x="2877820" y="1119124"/>
                  <a:pt x="2859532" y="1118235"/>
                  <a:pt x="2841498" y="1117727"/>
                </a:cubicBezTo>
                <a:cubicBezTo>
                  <a:pt x="2727071" y="1114933"/>
                  <a:pt x="2620010" y="1132713"/>
                  <a:pt x="2509266" y="1151128"/>
                </a:cubicBezTo>
                <a:cubicBezTo>
                  <a:pt x="2392680" y="1170432"/>
                  <a:pt x="2272030" y="1190498"/>
                  <a:pt x="2135886" y="1187196"/>
                </a:cubicBezTo>
                <a:cubicBezTo>
                  <a:pt x="1791462" y="1178941"/>
                  <a:pt x="1346962" y="1091692"/>
                  <a:pt x="964184" y="886333"/>
                </a:cubicBezTo>
                <a:lnTo>
                  <a:pt x="968629" y="877951"/>
                </a:lnTo>
                <a:lnTo>
                  <a:pt x="964184" y="886333"/>
                </a:lnTo>
                <a:cubicBezTo>
                  <a:pt x="527431" y="651891"/>
                  <a:pt x="174244" y="309372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8"/>
          <p:cNvSpPr/>
          <p:nvPr/>
        </p:nvSpPr>
        <p:spPr>
          <a:xfrm>
            <a:off x="-758" y="6065824"/>
            <a:ext cx="18284762" cy="3070003"/>
          </a:xfrm>
          <a:custGeom>
            <a:rect b="b" l="l" r="r" t="t"/>
            <a:pathLst>
              <a:path extrusionOk="0" h="4093337" w="24379682">
                <a:moveTo>
                  <a:pt x="16510" y="0"/>
                </a:moveTo>
                <a:cubicBezTo>
                  <a:pt x="186182" y="286512"/>
                  <a:pt x="526034" y="623316"/>
                  <a:pt x="948944" y="863346"/>
                </a:cubicBezTo>
                <a:cubicBezTo>
                  <a:pt x="1314323" y="1070737"/>
                  <a:pt x="1740789" y="1171067"/>
                  <a:pt x="2074418" y="1198372"/>
                </a:cubicBezTo>
                <a:cubicBezTo>
                  <a:pt x="2205482" y="1209167"/>
                  <a:pt x="2323846" y="1197991"/>
                  <a:pt x="2439543" y="1187069"/>
                </a:cubicBezTo>
                <a:cubicBezTo>
                  <a:pt x="2548509" y="1176782"/>
                  <a:pt x="2655316" y="1166749"/>
                  <a:pt x="2767076" y="1175893"/>
                </a:cubicBezTo>
                <a:cubicBezTo>
                  <a:pt x="2785999" y="1177417"/>
                  <a:pt x="2805176" y="1179576"/>
                  <a:pt x="2824353" y="1182370"/>
                </a:cubicBezTo>
                <a:cubicBezTo>
                  <a:pt x="2953893" y="1200912"/>
                  <a:pt x="3097784" y="1207516"/>
                  <a:pt x="3247644" y="1214374"/>
                </a:cubicBezTo>
                <a:cubicBezTo>
                  <a:pt x="3409061" y="1221867"/>
                  <a:pt x="3577336" y="1229487"/>
                  <a:pt x="3741039" y="1252982"/>
                </a:cubicBezTo>
                <a:cubicBezTo>
                  <a:pt x="3773424" y="1257554"/>
                  <a:pt x="3805555" y="1262888"/>
                  <a:pt x="3837432" y="1268857"/>
                </a:cubicBezTo>
                <a:cubicBezTo>
                  <a:pt x="4378960" y="1370203"/>
                  <a:pt x="4895723" y="1321054"/>
                  <a:pt x="5340096" y="1260729"/>
                </a:cubicBezTo>
                <a:lnTo>
                  <a:pt x="5341366" y="1270127"/>
                </a:lnTo>
                <a:lnTo>
                  <a:pt x="5340096" y="1260729"/>
                </a:lnTo>
                <a:cubicBezTo>
                  <a:pt x="5409946" y="1251204"/>
                  <a:pt x="5479288" y="1241171"/>
                  <a:pt x="5548249" y="1231265"/>
                </a:cubicBezTo>
                <a:cubicBezTo>
                  <a:pt x="5616702" y="1221359"/>
                  <a:pt x="5684774" y="1211453"/>
                  <a:pt x="5752846" y="1202309"/>
                </a:cubicBezTo>
                <a:cubicBezTo>
                  <a:pt x="5970651" y="1172718"/>
                  <a:pt x="6188710" y="1149477"/>
                  <a:pt x="6416040" y="1151382"/>
                </a:cubicBezTo>
                <a:cubicBezTo>
                  <a:pt x="6499606" y="1152144"/>
                  <a:pt x="6585331" y="1156716"/>
                  <a:pt x="6673215" y="1165860"/>
                </a:cubicBezTo>
                <a:lnTo>
                  <a:pt x="6672199" y="1175385"/>
                </a:lnTo>
                <a:lnTo>
                  <a:pt x="6673215" y="1165860"/>
                </a:lnTo>
                <a:cubicBezTo>
                  <a:pt x="7151497" y="1215136"/>
                  <a:pt x="7724902" y="1452499"/>
                  <a:pt x="7951597" y="1817751"/>
                </a:cubicBezTo>
                <a:lnTo>
                  <a:pt x="7943469" y="1822831"/>
                </a:lnTo>
                <a:lnTo>
                  <a:pt x="7951597" y="1817751"/>
                </a:lnTo>
                <a:cubicBezTo>
                  <a:pt x="8043164" y="1965325"/>
                  <a:pt x="8076692" y="2111883"/>
                  <a:pt x="8107680" y="2247646"/>
                </a:cubicBezTo>
                <a:cubicBezTo>
                  <a:pt x="8125968" y="2327656"/>
                  <a:pt x="8143367" y="2403602"/>
                  <a:pt x="8171053" y="2474468"/>
                </a:cubicBezTo>
                <a:cubicBezTo>
                  <a:pt x="8202422" y="2554605"/>
                  <a:pt x="8242554" y="2628392"/>
                  <a:pt x="8310245" y="2695321"/>
                </a:cubicBezTo>
                <a:cubicBezTo>
                  <a:pt x="8600186" y="2982468"/>
                  <a:pt x="9335897" y="2981325"/>
                  <a:pt x="9795129" y="2706751"/>
                </a:cubicBezTo>
                <a:cubicBezTo>
                  <a:pt x="9923653" y="2629916"/>
                  <a:pt x="10034397" y="2535428"/>
                  <a:pt x="10148189" y="2438273"/>
                </a:cubicBezTo>
                <a:cubicBezTo>
                  <a:pt x="10266680" y="2337054"/>
                  <a:pt x="10388346" y="2233168"/>
                  <a:pt x="10535793" y="2145030"/>
                </a:cubicBezTo>
                <a:cubicBezTo>
                  <a:pt x="10547477" y="2138045"/>
                  <a:pt x="10559415" y="2131187"/>
                  <a:pt x="10571480" y="2124329"/>
                </a:cubicBezTo>
                <a:cubicBezTo>
                  <a:pt x="10982452" y="1893697"/>
                  <a:pt x="11487912" y="1783334"/>
                  <a:pt x="11935333" y="1797812"/>
                </a:cubicBezTo>
                <a:cubicBezTo>
                  <a:pt x="12357481" y="1811655"/>
                  <a:pt x="12757785" y="1941322"/>
                  <a:pt x="13114655" y="2124964"/>
                </a:cubicBezTo>
                <a:cubicBezTo>
                  <a:pt x="13434315" y="2289683"/>
                  <a:pt x="13725779" y="2510790"/>
                  <a:pt x="13967333" y="2780157"/>
                </a:cubicBezTo>
                <a:lnTo>
                  <a:pt x="13960220" y="2786507"/>
                </a:lnTo>
                <a:lnTo>
                  <a:pt x="13967333" y="2780157"/>
                </a:lnTo>
                <a:cubicBezTo>
                  <a:pt x="14004036" y="2820924"/>
                  <a:pt x="14039088" y="2861818"/>
                  <a:pt x="14072869" y="2902458"/>
                </a:cubicBezTo>
                <a:lnTo>
                  <a:pt x="14065504" y="2908554"/>
                </a:lnTo>
                <a:lnTo>
                  <a:pt x="14072869" y="2902458"/>
                </a:lnTo>
                <a:cubicBezTo>
                  <a:pt x="14132052" y="2973197"/>
                  <a:pt x="14187932" y="3042666"/>
                  <a:pt x="14242288" y="3110103"/>
                </a:cubicBezTo>
                <a:cubicBezTo>
                  <a:pt x="14293723" y="3173984"/>
                  <a:pt x="14343761" y="3236087"/>
                  <a:pt x="14393926" y="3296031"/>
                </a:cubicBezTo>
                <a:cubicBezTo>
                  <a:pt x="14562201" y="3497199"/>
                  <a:pt x="14730730" y="3673348"/>
                  <a:pt x="14954504" y="3807841"/>
                </a:cubicBezTo>
                <a:lnTo>
                  <a:pt x="14949551" y="3815969"/>
                </a:lnTo>
                <a:lnTo>
                  <a:pt x="14954504" y="3807841"/>
                </a:lnTo>
                <a:cubicBezTo>
                  <a:pt x="15222219" y="3968623"/>
                  <a:pt x="15567406" y="4059936"/>
                  <a:pt x="15915641" y="4067429"/>
                </a:cubicBezTo>
                <a:cubicBezTo>
                  <a:pt x="16229838" y="4074287"/>
                  <a:pt x="16534766" y="4023741"/>
                  <a:pt x="16822419" y="3934841"/>
                </a:cubicBezTo>
                <a:cubicBezTo>
                  <a:pt x="17254219" y="3801491"/>
                  <a:pt x="17651222" y="3587750"/>
                  <a:pt x="18056987" y="3369310"/>
                </a:cubicBezTo>
                <a:cubicBezTo>
                  <a:pt x="18104358" y="3343783"/>
                  <a:pt x="18151856" y="3318256"/>
                  <a:pt x="18199481" y="3292729"/>
                </a:cubicBezTo>
                <a:lnTo>
                  <a:pt x="18203926" y="3301111"/>
                </a:lnTo>
                <a:lnTo>
                  <a:pt x="18199481" y="3292729"/>
                </a:lnTo>
                <a:cubicBezTo>
                  <a:pt x="18312130" y="3232404"/>
                  <a:pt x="18425794" y="3171571"/>
                  <a:pt x="18541111" y="3111881"/>
                </a:cubicBezTo>
                <a:lnTo>
                  <a:pt x="18545429" y="3120390"/>
                </a:lnTo>
                <a:lnTo>
                  <a:pt x="18540984" y="3111881"/>
                </a:lnTo>
                <a:cubicBezTo>
                  <a:pt x="20184619" y="2257044"/>
                  <a:pt x="22158198" y="1593088"/>
                  <a:pt x="24377650" y="1348740"/>
                </a:cubicBezTo>
                <a:lnTo>
                  <a:pt x="24379682" y="1367663"/>
                </a:lnTo>
                <a:cubicBezTo>
                  <a:pt x="22162769" y="1611757"/>
                  <a:pt x="20191476" y="2275078"/>
                  <a:pt x="18549747" y="3128772"/>
                </a:cubicBezTo>
                <a:cubicBezTo>
                  <a:pt x="18434685" y="3188335"/>
                  <a:pt x="18321019" y="3249168"/>
                  <a:pt x="18208370" y="3309493"/>
                </a:cubicBezTo>
                <a:cubicBezTo>
                  <a:pt x="18160745" y="3335020"/>
                  <a:pt x="18113248" y="3360547"/>
                  <a:pt x="18065877" y="3386074"/>
                </a:cubicBezTo>
                <a:cubicBezTo>
                  <a:pt x="17660367" y="3604387"/>
                  <a:pt x="17261713" y="3819144"/>
                  <a:pt x="16827881" y="3953002"/>
                </a:cubicBezTo>
                <a:lnTo>
                  <a:pt x="16825087" y="3943858"/>
                </a:lnTo>
                <a:lnTo>
                  <a:pt x="16827881" y="3953002"/>
                </a:lnTo>
                <a:cubicBezTo>
                  <a:pt x="16538448" y="4042410"/>
                  <a:pt x="16231490" y="4093337"/>
                  <a:pt x="15915005" y="4086352"/>
                </a:cubicBezTo>
                <a:lnTo>
                  <a:pt x="15915259" y="4076827"/>
                </a:lnTo>
                <a:lnTo>
                  <a:pt x="15915005" y="4086352"/>
                </a:lnTo>
                <a:cubicBezTo>
                  <a:pt x="15563977" y="4078732"/>
                  <a:pt x="15215490" y="3986784"/>
                  <a:pt x="14944470" y="3823970"/>
                </a:cubicBezTo>
                <a:cubicBezTo>
                  <a:pt x="14717903" y="3687953"/>
                  <a:pt x="14547723" y="3509772"/>
                  <a:pt x="14379068" y="3308096"/>
                </a:cubicBezTo>
                <a:cubicBezTo>
                  <a:pt x="14328775" y="3248025"/>
                  <a:pt x="14278737" y="3185795"/>
                  <a:pt x="14227175" y="3121914"/>
                </a:cubicBezTo>
                <a:cubicBezTo>
                  <a:pt x="14172820" y="3054477"/>
                  <a:pt x="14116940" y="2985135"/>
                  <a:pt x="14058011" y="2914523"/>
                </a:cubicBezTo>
                <a:cubicBezTo>
                  <a:pt x="14024356" y="2874010"/>
                  <a:pt x="13989431" y="2833370"/>
                  <a:pt x="13952982" y="2792857"/>
                </a:cubicBezTo>
                <a:cubicBezTo>
                  <a:pt x="13713079" y="2525268"/>
                  <a:pt x="13423520" y="2305558"/>
                  <a:pt x="13105766" y="2141855"/>
                </a:cubicBezTo>
                <a:lnTo>
                  <a:pt x="13110083" y="2133346"/>
                </a:lnTo>
                <a:lnTo>
                  <a:pt x="13105766" y="2141855"/>
                </a:lnTo>
                <a:cubicBezTo>
                  <a:pt x="12750800" y="1959102"/>
                  <a:pt x="12353163" y="1830578"/>
                  <a:pt x="11934571" y="1816862"/>
                </a:cubicBezTo>
                <a:lnTo>
                  <a:pt x="11934825" y="1807337"/>
                </a:lnTo>
                <a:lnTo>
                  <a:pt x="11934571" y="1816862"/>
                </a:lnTo>
                <a:cubicBezTo>
                  <a:pt x="11490325" y="1802384"/>
                  <a:pt x="10988421" y="1912112"/>
                  <a:pt x="10580624" y="2140839"/>
                </a:cubicBezTo>
                <a:lnTo>
                  <a:pt x="10575925" y="2132584"/>
                </a:lnTo>
                <a:lnTo>
                  <a:pt x="10580624" y="2140839"/>
                </a:lnTo>
                <a:cubicBezTo>
                  <a:pt x="10568686" y="2147570"/>
                  <a:pt x="10557002" y="2154428"/>
                  <a:pt x="10545445" y="2161286"/>
                </a:cubicBezTo>
                <a:cubicBezTo>
                  <a:pt x="10399522" y="2248535"/>
                  <a:pt x="10278999" y="2351405"/>
                  <a:pt x="10160381" y="2452624"/>
                </a:cubicBezTo>
                <a:cubicBezTo>
                  <a:pt x="10046843" y="2549652"/>
                  <a:pt x="9934829" y="2645283"/>
                  <a:pt x="9804781" y="2723007"/>
                </a:cubicBezTo>
                <a:lnTo>
                  <a:pt x="9799955" y="2714879"/>
                </a:lnTo>
                <a:lnTo>
                  <a:pt x="9804781" y="2723007"/>
                </a:lnTo>
                <a:cubicBezTo>
                  <a:pt x="9341612" y="2999994"/>
                  <a:pt x="8595360" y="3004439"/>
                  <a:pt x="8296783" y="2708783"/>
                </a:cubicBezTo>
                <a:lnTo>
                  <a:pt x="8303514" y="2702052"/>
                </a:lnTo>
                <a:lnTo>
                  <a:pt x="8296783" y="2708783"/>
                </a:lnTo>
                <a:cubicBezTo>
                  <a:pt x="8226679" y="2639441"/>
                  <a:pt x="8185277" y="2563114"/>
                  <a:pt x="8153273" y="2481326"/>
                </a:cubicBezTo>
                <a:lnTo>
                  <a:pt x="8162163" y="2477897"/>
                </a:lnTo>
                <a:lnTo>
                  <a:pt x="8153273" y="2481326"/>
                </a:lnTo>
                <a:cubicBezTo>
                  <a:pt x="8124952" y="2408936"/>
                  <a:pt x="8107299" y="2331593"/>
                  <a:pt x="8089011" y="2251837"/>
                </a:cubicBezTo>
                <a:cubicBezTo>
                  <a:pt x="8057896" y="2115947"/>
                  <a:pt x="8025003" y="1972310"/>
                  <a:pt x="7935341" y="1827784"/>
                </a:cubicBezTo>
                <a:cubicBezTo>
                  <a:pt x="7713218" y="1469898"/>
                  <a:pt x="7147179" y="1233805"/>
                  <a:pt x="6671183" y="1184783"/>
                </a:cubicBezTo>
                <a:cubicBezTo>
                  <a:pt x="6583807" y="1175766"/>
                  <a:pt x="6498717" y="1171194"/>
                  <a:pt x="6415786" y="1170432"/>
                </a:cubicBezTo>
                <a:lnTo>
                  <a:pt x="6415913" y="1160907"/>
                </a:lnTo>
                <a:lnTo>
                  <a:pt x="6415786" y="1170432"/>
                </a:lnTo>
                <a:cubicBezTo>
                  <a:pt x="6189726" y="1168527"/>
                  <a:pt x="5972810" y="1191641"/>
                  <a:pt x="5755259" y="1221105"/>
                </a:cubicBezTo>
                <a:cubicBezTo>
                  <a:pt x="5687187" y="1230376"/>
                  <a:pt x="5619242" y="1240155"/>
                  <a:pt x="5550789" y="1250061"/>
                </a:cubicBezTo>
                <a:cubicBezTo>
                  <a:pt x="5481828" y="1260094"/>
                  <a:pt x="5412359" y="1270127"/>
                  <a:pt x="5342382" y="1279652"/>
                </a:cubicBezTo>
                <a:cubicBezTo>
                  <a:pt x="4897501" y="1339977"/>
                  <a:pt x="4378325" y="1389634"/>
                  <a:pt x="3833622" y="1287653"/>
                </a:cubicBezTo>
                <a:lnTo>
                  <a:pt x="3835400" y="1278255"/>
                </a:lnTo>
                <a:lnTo>
                  <a:pt x="3833622" y="1287653"/>
                </a:lnTo>
                <a:cubicBezTo>
                  <a:pt x="3801999" y="1281684"/>
                  <a:pt x="3770122" y="1276477"/>
                  <a:pt x="3737991" y="1271905"/>
                </a:cubicBezTo>
                <a:cubicBezTo>
                  <a:pt x="3575431" y="1248664"/>
                  <a:pt x="3408045" y="1240917"/>
                  <a:pt x="3246501" y="1233551"/>
                </a:cubicBezTo>
                <a:cubicBezTo>
                  <a:pt x="3096895" y="1226693"/>
                  <a:pt x="2951988" y="1219962"/>
                  <a:pt x="2821432" y="1201293"/>
                </a:cubicBezTo>
                <a:lnTo>
                  <a:pt x="2822829" y="1191895"/>
                </a:lnTo>
                <a:lnTo>
                  <a:pt x="2821432" y="1201293"/>
                </a:lnTo>
                <a:cubicBezTo>
                  <a:pt x="2802509" y="1198626"/>
                  <a:pt x="2783840" y="1196467"/>
                  <a:pt x="2765171" y="1194943"/>
                </a:cubicBezTo>
                <a:cubicBezTo>
                  <a:pt x="2655443" y="1185926"/>
                  <a:pt x="2550287" y="1195832"/>
                  <a:pt x="2441067" y="1206119"/>
                </a:cubicBezTo>
                <a:cubicBezTo>
                  <a:pt x="2325497" y="1217041"/>
                  <a:pt x="2205482" y="1228344"/>
                  <a:pt x="2072640" y="1217422"/>
                </a:cubicBezTo>
                <a:lnTo>
                  <a:pt x="2073402" y="1207897"/>
                </a:lnTo>
                <a:lnTo>
                  <a:pt x="2072640" y="1217422"/>
                </a:lnTo>
                <a:cubicBezTo>
                  <a:pt x="1736979" y="1189990"/>
                  <a:pt x="1307719" y="1089152"/>
                  <a:pt x="939419" y="879983"/>
                </a:cubicBezTo>
                <a:lnTo>
                  <a:pt x="944118" y="871728"/>
                </a:lnTo>
                <a:lnTo>
                  <a:pt x="939419" y="879983"/>
                </a:lnTo>
                <a:cubicBezTo>
                  <a:pt x="514223" y="638556"/>
                  <a:pt x="171831" y="299593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8"/>
          <p:cNvSpPr/>
          <p:nvPr/>
        </p:nvSpPr>
        <p:spPr>
          <a:xfrm>
            <a:off x="3889" y="5931232"/>
            <a:ext cx="18280380" cy="3166586"/>
          </a:xfrm>
          <a:custGeom>
            <a:rect b="b" l="l" r="r" t="t"/>
            <a:pathLst>
              <a:path extrusionOk="0" h="4222115" w="24373841">
                <a:moveTo>
                  <a:pt x="16256" y="0"/>
                </a:moveTo>
                <a:cubicBezTo>
                  <a:pt x="183642" y="276733"/>
                  <a:pt x="513080" y="610362"/>
                  <a:pt x="924179" y="857250"/>
                </a:cubicBezTo>
                <a:cubicBezTo>
                  <a:pt x="1275461" y="1068324"/>
                  <a:pt x="1686560" y="1182243"/>
                  <a:pt x="2011807" y="1228471"/>
                </a:cubicBezTo>
                <a:lnTo>
                  <a:pt x="2010410" y="1237869"/>
                </a:lnTo>
                <a:lnTo>
                  <a:pt x="2011807" y="1228471"/>
                </a:lnTo>
                <a:cubicBezTo>
                  <a:pt x="2139950" y="1246632"/>
                  <a:pt x="2257552" y="1244346"/>
                  <a:pt x="2372360" y="1241933"/>
                </a:cubicBezTo>
                <a:cubicBezTo>
                  <a:pt x="2479802" y="1239774"/>
                  <a:pt x="2584831" y="1237615"/>
                  <a:pt x="2692400" y="1252855"/>
                </a:cubicBezTo>
                <a:cubicBezTo>
                  <a:pt x="2711704" y="1255649"/>
                  <a:pt x="2731008" y="1258951"/>
                  <a:pt x="2750439" y="1262888"/>
                </a:cubicBezTo>
                <a:lnTo>
                  <a:pt x="2748534" y="1272159"/>
                </a:lnTo>
                <a:lnTo>
                  <a:pt x="2750439" y="1262888"/>
                </a:lnTo>
                <a:cubicBezTo>
                  <a:pt x="2897632" y="1292860"/>
                  <a:pt x="3063240" y="1306322"/>
                  <a:pt x="3234436" y="1320165"/>
                </a:cubicBezTo>
                <a:cubicBezTo>
                  <a:pt x="3403346" y="1333881"/>
                  <a:pt x="3577590" y="1348105"/>
                  <a:pt x="3743452" y="1379093"/>
                </a:cubicBezTo>
                <a:lnTo>
                  <a:pt x="3741674" y="1388491"/>
                </a:lnTo>
                <a:lnTo>
                  <a:pt x="3743452" y="1379093"/>
                </a:lnTo>
                <a:cubicBezTo>
                  <a:pt x="4295902" y="1482217"/>
                  <a:pt x="4827651" y="1419987"/>
                  <a:pt x="5286121" y="1344295"/>
                </a:cubicBezTo>
                <a:cubicBezTo>
                  <a:pt x="5360289" y="1332103"/>
                  <a:pt x="5433822" y="1319276"/>
                  <a:pt x="5507101" y="1306449"/>
                </a:cubicBezTo>
                <a:cubicBezTo>
                  <a:pt x="5579872" y="1293749"/>
                  <a:pt x="5652262" y="1281049"/>
                  <a:pt x="5724779" y="1269111"/>
                </a:cubicBezTo>
                <a:cubicBezTo>
                  <a:pt x="5946394" y="1232662"/>
                  <a:pt x="6168771" y="1202817"/>
                  <a:pt x="6400673" y="1198753"/>
                </a:cubicBezTo>
                <a:cubicBezTo>
                  <a:pt x="6487414" y="1197356"/>
                  <a:pt x="6576187" y="1199769"/>
                  <a:pt x="6667627" y="1207135"/>
                </a:cubicBezTo>
                <a:lnTo>
                  <a:pt x="6666865" y="1216660"/>
                </a:lnTo>
                <a:lnTo>
                  <a:pt x="6667627" y="1207135"/>
                </a:lnTo>
                <a:cubicBezTo>
                  <a:pt x="7163435" y="1246759"/>
                  <a:pt x="7756525" y="1484122"/>
                  <a:pt x="7981188" y="1861312"/>
                </a:cubicBezTo>
                <a:cubicBezTo>
                  <a:pt x="8073390" y="2016252"/>
                  <a:pt x="8101457" y="2171319"/>
                  <a:pt x="8127619" y="2315464"/>
                </a:cubicBezTo>
                <a:cubicBezTo>
                  <a:pt x="8142351" y="2396363"/>
                  <a:pt x="8156321" y="2473579"/>
                  <a:pt x="8180451" y="2546350"/>
                </a:cubicBezTo>
                <a:cubicBezTo>
                  <a:pt x="8208645" y="2631186"/>
                  <a:pt x="8246745" y="2709926"/>
                  <a:pt x="8314055" y="2781935"/>
                </a:cubicBezTo>
                <a:cubicBezTo>
                  <a:pt x="8602472" y="3090926"/>
                  <a:pt x="9361932" y="3101975"/>
                  <a:pt x="9842500" y="2829306"/>
                </a:cubicBezTo>
                <a:lnTo>
                  <a:pt x="9847199" y="2837561"/>
                </a:lnTo>
                <a:lnTo>
                  <a:pt x="9842500" y="2829306"/>
                </a:lnTo>
                <a:cubicBezTo>
                  <a:pt x="9975850" y="2753614"/>
                  <a:pt x="10091547" y="2659507"/>
                  <a:pt x="10210546" y="2562860"/>
                </a:cubicBezTo>
                <a:cubicBezTo>
                  <a:pt x="10334625" y="2462022"/>
                  <a:pt x="10462133" y="2358390"/>
                  <a:pt x="10615803" y="2271014"/>
                </a:cubicBezTo>
                <a:cubicBezTo>
                  <a:pt x="10619105" y="2269109"/>
                  <a:pt x="10622407" y="2267331"/>
                  <a:pt x="10625709" y="2265426"/>
                </a:cubicBezTo>
                <a:cubicBezTo>
                  <a:pt x="11034014" y="2038223"/>
                  <a:pt x="11528171" y="1909572"/>
                  <a:pt x="11973052" y="1921256"/>
                </a:cubicBezTo>
                <a:lnTo>
                  <a:pt x="11972798" y="1930781"/>
                </a:lnTo>
                <a:lnTo>
                  <a:pt x="11973052" y="1921256"/>
                </a:lnTo>
                <a:cubicBezTo>
                  <a:pt x="12390374" y="1932178"/>
                  <a:pt x="12795123" y="2037588"/>
                  <a:pt x="13155803" y="2209927"/>
                </a:cubicBezTo>
                <a:cubicBezTo>
                  <a:pt x="13479780" y="2364867"/>
                  <a:pt x="13774292" y="2578608"/>
                  <a:pt x="14011148" y="2846578"/>
                </a:cubicBezTo>
                <a:lnTo>
                  <a:pt x="14004036" y="2852928"/>
                </a:lnTo>
                <a:lnTo>
                  <a:pt x="14011148" y="2846578"/>
                </a:lnTo>
                <a:cubicBezTo>
                  <a:pt x="14047090" y="2887091"/>
                  <a:pt x="14080998" y="2927604"/>
                  <a:pt x="14113765" y="2968244"/>
                </a:cubicBezTo>
                <a:lnTo>
                  <a:pt x="14106398" y="2974213"/>
                </a:lnTo>
                <a:lnTo>
                  <a:pt x="14113765" y="2968244"/>
                </a:lnTo>
                <a:cubicBezTo>
                  <a:pt x="14189710" y="3061970"/>
                  <a:pt x="14258798" y="3153918"/>
                  <a:pt x="14325346" y="3242564"/>
                </a:cubicBezTo>
                <a:cubicBezTo>
                  <a:pt x="14387576" y="3325368"/>
                  <a:pt x="14447647" y="3405251"/>
                  <a:pt x="14509116" y="3481197"/>
                </a:cubicBezTo>
                <a:cubicBezTo>
                  <a:pt x="14635861" y="3637661"/>
                  <a:pt x="14768830" y="3777488"/>
                  <a:pt x="14939390" y="3891534"/>
                </a:cubicBezTo>
                <a:lnTo>
                  <a:pt x="14934057" y="3899408"/>
                </a:lnTo>
                <a:lnTo>
                  <a:pt x="14939390" y="3891534"/>
                </a:lnTo>
                <a:cubicBezTo>
                  <a:pt x="15193517" y="4061206"/>
                  <a:pt x="15529306" y="4163568"/>
                  <a:pt x="15873603" y="4184269"/>
                </a:cubicBezTo>
                <a:cubicBezTo>
                  <a:pt x="16183610" y="4202938"/>
                  <a:pt x="16489680" y="4165092"/>
                  <a:pt x="16780256" y="4088257"/>
                </a:cubicBezTo>
                <a:lnTo>
                  <a:pt x="16782668" y="4097528"/>
                </a:lnTo>
                <a:lnTo>
                  <a:pt x="16780256" y="4088257"/>
                </a:lnTo>
                <a:cubicBezTo>
                  <a:pt x="17228058" y="3969766"/>
                  <a:pt x="17643602" y="3766185"/>
                  <a:pt x="18068416" y="3557905"/>
                </a:cubicBezTo>
                <a:cubicBezTo>
                  <a:pt x="18106264" y="3539363"/>
                  <a:pt x="18144236" y="3520694"/>
                  <a:pt x="18182336" y="3502152"/>
                </a:cubicBezTo>
                <a:cubicBezTo>
                  <a:pt x="18189702" y="3498596"/>
                  <a:pt x="18197067" y="3494913"/>
                  <a:pt x="18204434" y="3491357"/>
                </a:cubicBezTo>
                <a:cubicBezTo>
                  <a:pt x="18211800" y="3487801"/>
                  <a:pt x="18219165" y="3484118"/>
                  <a:pt x="18226659" y="3480562"/>
                </a:cubicBezTo>
                <a:cubicBezTo>
                  <a:pt x="18326863" y="3431667"/>
                  <a:pt x="18427954" y="3382391"/>
                  <a:pt x="18530063" y="3333877"/>
                </a:cubicBezTo>
                <a:lnTo>
                  <a:pt x="18534126" y="3342513"/>
                </a:lnTo>
                <a:lnTo>
                  <a:pt x="18530063" y="3333877"/>
                </a:lnTo>
                <a:cubicBezTo>
                  <a:pt x="20200238" y="2538730"/>
                  <a:pt x="22174200" y="1930019"/>
                  <a:pt x="24372063" y="1717548"/>
                </a:cubicBezTo>
                <a:lnTo>
                  <a:pt x="24373841" y="1736471"/>
                </a:lnTo>
                <a:cubicBezTo>
                  <a:pt x="22178390" y="1948688"/>
                  <a:pt x="20206588" y="2556764"/>
                  <a:pt x="18538191" y="3351022"/>
                </a:cubicBezTo>
                <a:cubicBezTo>
                  <a:pt x="18436209" y="3399409"/>
                  <a:pt x="18335243" y="3448685"/>
                  <a:pt x="18235040" y="3497580"/>
                </a:cubicBezTo>
                <a:cubicBezTo>
                  <a:pt x="18227675" y="3501136"/>
                  <a:pt x="18220309" y="3504819"/>
                  <a:pt x="18212815" y="3508375"/>
                </a:cubicBezTo>
                <a:cubicBezTo>
                  <a:pt x="18205323" y="3511931"/>
                  <a:pt x="18198084" y="3515614"/>
                  <a:pt x="18190717" y="3519170"/>
                </a:cubicBezTo>
                <a:lnTo>
                  <a:pt x="18186527" y="3510661"/>
                </a:lnTo>
                <a:lnTo>
                  <a:pt x="18190717" y="3519170"/>
                </a:lnTo>
                <a:cubicBezTo>
                  <a:pt x="18152617" y="3537712"/>
                  <a:pt x="18114645" y="3556381"/>
                  <a:pt x="18076799" y="3574923"/>
                </a:cubicBezTo>
                <a:cubicBezTo>
                  <a:pt x="17652239" y="3783076"/>
                  <a:pt x="17235042" y="3987546"/>
                  <a:pt x="16785082" y="4106672"/>
                </a:cubicBezTo>
                <a:cubicBezTo>
                  <a:pt x="16492855" y="4184015"/>
                  <a:pt x="16184626" y="4222115"/>
                  <a:pt x="15872460" y="4203319"/>
                </a:cubicBezTo>
                <a:lnTo>
                  <a:pt x="15873095" y="4193794"/>
                </a:lnTo>
                <a:lnTo>
                  <a:pt x="15872588" y="4203319"/>
                </a:lnTo>
                <a:cubicBezTo>
                  <a:pt x="15525623" y="4182491"/>
                  <a:pt x="15186406" y="4079367"/>
                  <a:pt x="14928977" y="3907409"/>
                </a:cubicBezTo>
                <a:cubicBezTo>
                  <a:pt x="14756130" y="3791839"/>
                  <a:pt x="14621763" y="3650488"/>
                  <a:pt x="14494383" y="3493262"/>
                </a:cubicBezTo>
                <a:cubicBezTo>
                  <a:pt x="14432534" y="3416935"/>
                  <a:pt x="14372336" y="3336798"/>
                  <a:pt x="14310106" y="3254121"/>
                </a:cubicBezTo>
                <a:cubicBezTo>
                  <a:pt x="14243431" y="3165475"/>
                  <a:pt x="14174597" y="3073781"/>
                  <a:pt x="14098905" y="2980309"/>
                </a:cubicBezTo>
                <a:cubicBezTo>
                  <a:pt x="14066392" y="2939923"/>
                  <a:pt x="14032611" y="2899537"/>
                  <a:pt x="13996924" y="2859405"/>
                </a:cubicBezTo>
                <a:cubicBezTo>
                  <a:pt x="13761847" y="2593594"/>
                  <a:pt x="13469365" y="2381250"/>
                  <a:pt x="13147548" y="2227326"/>
                </a:cubicBezTo>
                <a:lnTo>
                  <a:pt x="13151613" y="2218690"/>
                </a:lnTo>
                <a:lnTo>
                  <a:pt x="13147548" y="2227326"/>
                </a:lnTo>
                <a:cubicBezTo>
                  <a:pt x="12789154" y="2056003"/>
                  <a:pt x="12386945" y="1951355"/>
                  <a:pt x="11972544" y="1940433"/>
                </a:cubicBezTo>
                <a:cubicBezTo>
                  <a:pt x="11531346" y="1928876"/>
                  <a:pt x="11040618" y="2056511"/>
                  <a:pt x="10634980" y="2282190"/>
                </a:cubicBezTo>
                <a:lnTo>
                  <a:pt x="10630408" y="2273808"/>
                </a:lnTo>
                <a:lnTo>
                  <a:pt x="10635107" y="2282063"/>
                </a:lnTo>
                <a:cubicBezTo>
                  <a:pt x="10631805" y="2283841"/>
                  <a:pt x="10628503" y="2285746"/>
                  <a:pt x="10625328" y="2287524"/>
                </a:cubicBezTo>
                <a:cubicBezTo>
                  <a:pt x="10473309" y="2373884"/>
                  <a:pt x="10346944" y="2476627"/>
                  <a:pt x="10222611" y="2577592"/>
                </a:cubicBezTo>
                <a:cubicBezTo>
                  <a:pt x="10103866" y="2674112"/>
                  <a:pt x="9986899" y="2769235"/>
                  <a:pt x="9852025" y="2845816"/>
                </a:cubicBezTo>
                <a:cubicBezTo>
                  <a:pt x="9367647" y="3120771"/>
                  <a:pt x="8597265" y="3113024"/>
                  <a:pt x="8300339" y="2794889"/>
                </a:cubicBezTo>
                <a:lnTo>
                  <a:pt x="8307324" y="2788412"/>
                </a:lnTo>
                <a:lnTo>
                  <a:pt x="8300339" y="2794889"/>
                </a:lnTo>
                <a:cubicBezTo>
                  <a:pt x="8230616" y="2720213"/>
                  <a:pt x="8191373" y="2638806"/>
                  <a:pt x="8162671" y="2552319"/>
                </a:cubicBezTo>
                <a:lnTo>
                  <a:pt x="8171688" y="2549271"/>
                </a:lnTo>
                <a:lnTo>
                  <a:pt x="8162671" y="2552319"/>
                </a:lnTo>
                <a:cubicBezTo>
                  <a:pt x="8138033" y="2478151"/>
                  <a:pt x="8123682" y="2399538"/>
                  <a:pt x="8109077" y="2318893"/>
                </a:cubicBezTo>
                <a:cubicBezTo>
                  <a:pt x="8082915" y="2174494"/>
                  <a:pt x="8055229" y="2022602"/>
                  <a:pt x="7965059" y="1871091"/>
                </a:cubicBezTo>
                <a:lnTo>
                  <a:pt x="7973187" y="1866265"/>
                </a:lnTo>
                <a:lnTo>
                  <a:pt x="7965059" y="1871091"/>
                </a:lnTo>
                <a:cubicBezTo>
                  <a:pt x="7744841" y="1501902"/>
                  <a:pt x="7159498" y="1265682"/>
                  <a:pt x="6666103" y="1226312"/>
                </a:cubicBezTo>
                <a:cubicBezTo>
                  <a:pt x="6575425" y="1218946"/>
                  <a:pt x="6487287" y="1216533"/>
                  <a:pt x="6401054" y="1217930"/>
                </a:cubicBezTo>
                <a:lnTo>
                  <a:pt x="6400927" y="1208405"/>
                </a:lnTo>
                <a:lnTo>
                  <a:pt x="6401054" y="1217930"/>
                </a:lnTo>
                <a:cubicBezTo>
                  <a:pt x="6170549" y="1221867"/>
                  <a:pt x="5949188" y="1251585"/>
                  <a:pt x="5727954" y="1288034"/>
                </a:cubicBezTo>
                <a:cubicBezTo>
                  <a:pt x="5655564" y="1299972"/>
                  <a:pt x="5583174" y="1312545"/>
                  <a:pt x="5510403" y="1325245"/>
                </a:cubicBezTo>
                <a:cubicBezTo>
                  <a:pt x="5437124" y="1338072"/>
                  <a:pt x="5363464" y="1350899"/>
                  <a:pt x="5289169" y="1363091"/>
                </a:cubicBezTo>
                <a:lnTo>
                  <a:pt x="5287645" y="1353693"/>
                </a:lnTo>
                <a:lnTo>
                  <a:pt x="5289169" y="1363091"/>
                </a:lnTo>
                <a:cubicBezTo>
                  <a:pt x="4830191" y="1438783"/>
                  <a:pt x="4295775" y="1501521"/>
                  <a:pt x="3739896" y="1397762"/>
                </a:cubicBezTo>
                <a:cubicBezTo>
                  <a:pt x="3575177" y="1367028"/>
                  <a:pt x="3401949" y="1352931"/>
                  <a:pt x="3232912" y="1339088"/>
                </a:cubicBezTo>
                <a:cubicBezTo>
                  <a:pt x="3062097" y="1325245"/>
                  <a:pt x="2895219" y="1311656"/>
                  <a:pt x="2746629" y="1281430"/>
                </a:cubicBezTo>
                <a:cubicBezTo>
                  <a:pt x="2727579" y="1277493"/>
                  <a:pt x="2708656" y="1274318"/>
                  <a:pt x="2689733" y="1271651"/>
                </a:cubicBezTo>
                <a:cubicBezTo>
                  <a:pt x="2584069" y="1256665"/>
                  <a:pt x="2480564" y="1258697"/>
                  <a:pt x="2372868" y="1260983"/>
                </a:cubicBezTo>
                <a:cubicBezTo>
                  <a:pt x="2258314" y="1263269"/>
                  <a:pt x="2139188" y="1265809"/>
                  <a:pt x="2009267" y="1247267"/>
                </a:cubicBezTo>
                <a:cubicBezTo>
                  <a:pt x="1682242" y="1200785"/>
                  <a:pt x="1268476" y="1086231"/>
                  <a:pt x="914527" y="873506"/>
                </a:cubicBezTo>
                <a:lnTo>
                  <a:pt x="919480" y="865378"/>
                </a:lnTo>
                <a:lnTo>
                  <a:pt x="914527" y="873506"/>
                </a:lnTo>
                <a:cubicBezTo>
                  <a:pt x="501015" y="625348"/>
                  <a:pt x="169164" y="289687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"/>
          <p:cNvSpPr/>
          <p:nvPr/>
        </p:nvSpPr>
        <p:spPr>
          <a:xfrm>
            <a:off x="8585" y="5796736"/>
            <a:ext cx="18275237" cy="3263550"/>
          </a:xfrm>
          <a:custGeom>
            <a:rect b="b" l="l" r="r" t="t"/>
            <a:pathLst>
              <a:path extrusionOk="0" h="4351401" w="24366982">
                <a:moveTo>
                  <a:pt x="16256" y="0"/>
                </a:moveTo>
                <a:cubicBezTo>
                  <a:pt x="181229" y="266954"/>
                  <a:pt x="500507" y="597027"/>
                  <a:pt x="899541" y="851027"/>
                </a:cubicBezTo>
                <a:lnTo>
                  <a:pt x="894461" y="859028"/>
                </a:lnTo>
                <a:lnTo>
                  <a:pt x="899541" y="851027"/>
                </a:lnTo>
                <a:cubicBezTo>
                  <a:pt x="1236853" y="1065657"/>
                  <a:pt x="1632331" y="1193292"/>
                  <a:pt x="1949450" y="1258570"/>
                </a:cubicBezTo>
                <a:lnTo>
                  <a:pt x="1947545" y="1267841"/>
                </a:lnTo>
                <a:lnTo>
                  <a:pt x="1949450" y="1258570"/>
                </a:lnTo>
                <a:cubicBezTo>
                  <a:pt x="2123694" y="1294384"/>
                  <a:pt x="2277110" y="1307084"/>
                  <a:pt x="2431415" y="1319911"/>
                </a:cubicBezTo>
                <a:cubicBezTo>
                  <a:pt x="2511425" y="1326515"/>
                  <a:pt x="2591689" y="1333246"/>
                  <a:pt x="2675001" y="1343152"/>
                </a:cubicBezTo>
                <a:lnTo>
                  <a:pt x="2673858" y="1352550"/>
                </a:lnTo>
                <a:lnTo>
                  <a:pt x="2675001" y="1343152"/>
                </a:lnTo>
                <a:cubicBezTo>
                  <a:pt x="2978912" y="1379347"/>
                  <a:pt x="3325876" y="1429004"/>
                  <a:pt x="3649218" y="1489202"/>
                </a:cubicBezTo>
                <a:cubicBezTo>
                  <a:pt x="4212336" y="1593977"/>
                  <a:pt x="4759198" y="1518666"/>
                  <a:pt x="5231892" y="1427988"/>
                </a:cubicBezTo>
                <a:cubicBezTo>
                  <a:pt x="5309616" y="1413129"/>
                  <a:pt x="5386832" y="1397381"/>
                  <a:pt x="5463921" y="1381887"/>
                </a:cubicBezTo>
                <a:cubicBezTo>
                  <a:pt x="5540375" y="1366393"/>
                  <a:pt x="5616702" y="1350899"/>
                  <a:pt x="5693156" y="1336294"/>
                </a:cubicBezTo>
                <a:cubicBezTo>
                  <a:pt x="5919724" y="1292860"/>
                  <a:pt x="6147562" y="1256411"/>
                  <a:pt x="6385306" y="1246505"/>
                </a:cubicBezTo>
                <a:cubicBezTo>
                  <a:pt x="6475095" y="1242949"/>
                  <a:pt x="6567297" y="1243330"/>
                  <a:pt x="6661912" y="1248791"/>
                </a:cubicBezTo>
                <a:lnTo>
                  <a:pt x="6661404" y="1258316"/>
                </a:lnTo>
                <a:lnTo>
                  <a:pt x="6661912" y="1248791"/>
                </a:lnTo>
                <a:cubicBezTo>
                  <a:pt x="7175373" y="1278509"/>
                  <a:pt x="7788021" y="1516126"/>
                  <a:pt x="8010652" y="1905508"/>
                </a:cubicBezTo>
                <a:lnTo>
                  <a:pt x="8002397" y="1910207"/>
                </a:lnTo>
                <a:lnTo>
                  <a:pt x="8010652" y="1905508"/>
                </a:lnTo>
                <a:cubicBezTo>
                  <a:pt x="8103235" y="2067433"/>
                  <a:pt x="8125587" y="2230628"/>
                  <a:pt x="8146669" y="2383155"/>
                </a:cubicBezTo>
                <a:cubicBezTo>
                  <a:pt x="8157972" y="2465324"/>
                  <a:pt x="8168767" y="2544064"/>
                  <a:pt x="8189722" y="2618740"/>
                </a:cubicBezTo>
                <a:lnTo>
                  <a:pt x="8180578" y="2621280"/>
                </a:lnTo>
                <a:lnTo>
                  <a:pt x="8189722" y="2618740"/>
                </a:lnTo>
                <a:cubicBezTo>
                  <a:pt x="8214868" y="2708402"/>
                  <a:pt x="8250809" y="2792095"/>
                  <a:pt x="8317738" y="2869184"/>
                </a:cubicBezTo>
                <a:cubicBezTo>
                  <a:pt x="8604504" y="3199892"/>
                  <a:pt x="9387459" y="3222879"/>
                  <a:pt x="9889744" y="2952496"/>
                </a:cubicBezTo>
                <a:cubicBezTo>
                  <a:pt x="10028555" y="2877820"/>
                  <a:pt x="10149840" y="2784094"/>
                  <a:pt x="10274554" y="2687574"/>
                </a:cubicBezTo>
                <a:cubicBezTo>
                  <a:pt x="10399522" y="2590927"/>
                  <a:pt x="10527919" y="2491613"/>
                  <a:pt x="10679938" y="2407412"/>
                </a:cubicBezTo>
                <a:cubicBezTo>
                  <a:pt x="11085576" y="2183384"/>
                  <a:pt x="11568049" y="2056511"/>
                  <a:pt x="12010009" y="2045462"/>
                </a:cubicBezTo>
                <a:cubicBezTo>
                  <a:pt x="12423394" y="2035175"/>
                  <a:pt x="12832461" y="2134743"/>
                  <a:pt x="13196570" y="2295779"/>
                </a:cubicBezTo>
                <a:lnTo>
                  <a:pt x="13192760" y="2304542"/>
                </a:lnTo>
                <a:lnTo>
                  <a:pt x="13196570" y="2295779"/>
                </a:lnTo>
                <a:cubicBezTo>
                  <a:pt x="13524739" y="2440813"/>
                  <a:pt x="13822426" y="2647442"/>
                  <a:pt x="14054709" y="2913888"/>
                </a:cubicBezTo>
                <a:lnTo>
                  <a:pt x="14047470" y="2920111"/>
                </a:lnTo>
                <a:lnTo>
                  <a:pt x="14054582" y="2913888"/>
                </a:lnTo>
                <a:cubicBezTo>
                  <a:pt x="14089889" y="2954147"/>
                  <a:pt x="14122781" y="2994533"/>
                  <a:pt x="14154277" y="3035046"/>
                </a:cubicBezTo>
                <a:lnTo>
                  <a:pt x="14146784" y="3040888"/>
                </a:lnTo>
                <a:lnTo>
                  <a:pt x="14154277" y="3035046"/>
                </a:lnTo>
                <a:cubicBezTo>
                  <a:pt x="14242416" y="3147568"/>
                  <a:pt x="14318996" y="3258312"/>
                  <a:pt x="14392529" y="3364484"/>
                </a:cubicBezTo>
                <a:cubicBezTo>
                  <a:pt x="14460601" y="3462909"/>
                  <a:pt x="14526006" y="3557270"/>
                  <a:pt x="14595602" y="3646170"/>
                </a:cubicBezTo>
                <a:cubicBezTo>
                  <a:pt x="14691488" y="3768725"/>
                  <a:pt x="14795118" y="3880231"/>
                  <a:pt x="14924151" y="3976116"/>
                </a:cubicBezTo>
                <a:cubicBezTo>
                  <a:pt x="15164435" y="4154805"/>
                  <a:pt x="15490825" y="4267962"/>
                  <a:pt x="15831185" y="4301871"/>
                </a:cubicBezTo>
                <a:lnTo>
                  <a:pt x="15830296" y="4311396"/>
                </a:lnTo>
                <a:lnTo>
                  <a:pt x="15831185" y="4301871"/>
                </a:lnTo>
                <a:cubicBezTo>
                  <a:pt x="16137255" y="4332351"/>
                  <a:pt x="16444467" y="4307078"/>
                  <a:pt x="16737457" y="4242308"/>
                </a:cubicBezTo>
                <a:cubicBezTo>
                  <a:pt x="17200626" y="4139946"/>
                  <a:pt x="17634331" y="3947414"/>
                  <a:pt x="18077689" y="3750691"/>
                </a:cubicBezTo>
                <a:cubicBezTo>
                  <a:pt x="18106643" y="3737864"/>
                  <a:pt x="18135600" y="3725037"/>
                  <a:pt x="18164556" y="3712210"/>
                </a:cubicBezTo>
                <a:lnTo>
                  <a:pt x="18168367" y="3720973"/>
                </a:lnTo>
                <a:lnTo>
                  <a:pt x="18164556" y="3712210"/>
                </a:lnTo>
                <a:cubicBezTo>
                  <a:pt x="18174463" y="3707765"/>
                  <a:pt x="18184495" y="3703320"/>
                  <a:pt x="18194401" y="3699002"/>
                </a:cubicBezTo>
                <a:cubicBezTo>
                  <a:pt x="18204307" y="3694684"/>
                  <a:pt x="18214341" y="3690112"/>
                  <a:pt x="18224373" y="3685667"/>
                </a:cubicBezTo>
                <a:cubicBezTo>
                  <a:pt x="18321528" y="3642487"/>
                  <a:pt x="18419572" y="3599180"/>
                  <a:pt x="18518251" y="3556635"/>
                </a:cubicBezTo>
                <a:lnTo>
                  <a:pt x="18522061" y="3565398"/>
                </a:lnTo>
                <a:lnTo>
                  <a:pt x="18518251" y="3556635"/>
                </a:lnTo>
                <a:cubicBezTo>
                  <a:pt x="20214718" y="2821178"/>
                  <a:pt x="22189186" y="2267839"/>
                  <a:pt x="24365458" y="2087118"/>
                </a:cubicBezTo>
                <a:lnTo>
                  <a:pt x="24366982" y="2106041"/>
                </a:lnTo>
                <a:cubicBezTo>
                  <a:pt x="22192868" y="2286635"/>
                  <a:pt x="20220432" y="2839339"/>
                  <a:pt x="18525743" y="3574034"/>
                </a:cubicBezTo>
                <a:cubicBezTo>
                  <a:pt x="18427066" y="3616579"/>
                  <a:pt x="18329275" y="3659886"/>
                  <a:pt x="18231992" y="3702939"/>
                </a:cubicBezTo>
                <a:cubicBezTo>
                  <a:pt x="18221960" y="3707384"/>
                  <a:pt x="18212054" y="3711829"/>
                  <a:pt x="18202021" y="3716274"/>
                </a:cubicBezTo>
                <a:cubicBezTo>
                  <a:pt x="18191989" y="3720719"/>
                  <a:pt x="18182082" y="3725164"/>
                  <a:pt x="18172176" y="3729482"/>
                </a:cubicBezTo>
                <a:cubicBezTo>
                  <a:pt x="18143220" y="3742309"/>
                  <a:pt x="18114265" y="3755136"/>
                  <a:pt x="18085308" y="3767963"/>
                </a:cubicBezTo>
                <a:cubicBezTo>
                  <a:pt x="17642205" y="3964686"/>
                  <a:pt x="17206849" y="4157980"/>
                  <a:pt x="16741393" y="4260850"/>
                </a:cubicBezTo>
                <a:lnTo>
                  <a:pt x="16739363" y="4251579"/>
                </a:lnTo>
                <a:lnTo>
                  <a:pt x="16741393" y="4260850"/>
                </a:lnTo>
                <a:cubicBezTo>
                  <a:pt x="16446627" y="4326001"/>
                  <a:pt x="16137382" y="4351401"/>
                  <a:pt x="15829153" y="4320794"/>
                </a:cubicBezTo>
                <a:cubicBezTo>
                  <a:pt x="15486126" y="4286631"/>
                  <a:pt x="15156180" y="4172585"/>
                  <a:pt x="14912593" y="3991356"/>
                </a:cubicBezTo>
                <a:lnTo>
                  <a:pt x="14918309" y="3983736"/>
                </a:lnTo>
                <a:lnTo>
                  <a:pt x="14912593" y="3991356"/>
                </a:lnTo>
                <a:cubicBezTo>
                  <a:pt x="14781784" y="3894201"/>
                  <a:pt x="14677009" y="3781171"/>
                  <a:pt x="14580490" y="3657854"/>
                </a:cubicBezTo>
                <a:cubicBezTo>
                  <a:pt x="14510513" y="3568446"/>
                  <a:pt x="14444853" y="3473577"/>
                  <a:pt x="14376781" y="3375279"/>
                </a:cubicBezTo>
                <a:cubicBezTo>
                  <a:pt x="14303248" y="3268980"/>
                  <a:pt x="14226921" y="3158744"/>
                  <a:pt x="14139165" y="3046730"/>
                </a:cubicBezTo>
                <a:cubicBezTo>
                  <a:pt x="14107795" y="3006471"/>
                  <a:pt x="14075029" y="2966339"/>
                  <a:pt x="14040104" y="2926461"/>
                </a:cubicBezTo>
                <a:cubicBezTo>
                  <a:pt x="13809853" y="2662428"/>
                  <a:pt x="13514578" y="2457450"/>
                  <a:pt x="13188568" y="2313305"/>
                </a:cubicBezTo>
                <a:cubicBezTo>
                  <a:pt x="12826492" y="2153158"/>
                  <a:pt x="12420219" y="2054479"/>
                  <a:pt x="12010136" y="2064639"/>
                </a:cubicBezTo>
                <a:lnTo>
                  <a:pt x="12009882" y="2055114"/>
                </a:lnTo>
                <a:lnTo>
                  <a:pt x="12010136" y="2064639"/>
                </a:lnTo>
                <a:cubicBezTo>
                  <a:pt x="11571097" y="2075688"/>
                  <a:pt x="11091672" y="2201799"/>
                  <a:pt x="10688828" y="2424303"/>
                </a:cubicBezTo>
                <a:lnTo>
                  <a:pt x="10684256" y="2415921"/>
                </a:lnTo>
                <a:lnTo>
                  <a:pt x="10688828" y="2424303"/>
                </a:lnTo>
                <a:cubicBezTo>
                  <a:pt x="10538333" y="2507742"/>
                  <a:pt x="10410952" y="2606167"/>
                  <a:pt x="10285857" y="2702941"/>
                </a:cubicBezTo>
                <a:cubicBezTo>
                  <a:pt x="10161270" y="2799207"/>
                  <a:pt x="10038842" y="2893949"/>
                  <a:pt x="9898380" y="2969514"/>
                </a:cubicBezTo>
                <a:lnTo>
                  <a:pt x="9893808" y="2961132"/>
                </a:lnTo>
                <a:lnTo>
                  <a:pt x="9898380" y="2969514"/>
                </a:lnTo>
                <a:cubicBezTo>
                  <a:pt x="9392539" y="3241802"/>
                  <a:pt x="8598154" y="3222498"/>
                  <a:pt x="8303006" y="2882011"/>
                </a:cubicBezTo>
                <a:lnTo>
                  <a:pt x="8310245" y="2875788"/>
                </a:lnTo>
                <a:lnTo>
                  <a:pt x="8303006" y="2882011"/>
                </a:lnTo>
                <a:cubicBezTo>
                  <a:pt x="8233664" y="2802128"/>
                  <a:pt x="8196707" y="2715514"/>
                  <a:pt x="8171053" y="2624201"/>
                </a:cubicBezTo>
                <a:cubicBezTo>
                  <a:pt x="8149717" y="2548001"/>
                  <a:pt x="8138668" y="2467864"/>
                  <a:pt x="8127492" y="2386076"/>
                </a:cubicBezTo>
                <a:cubicBezTo>
                  <a:pt x="8106410" y="2233168"/>
                  <a:pt x="8084439" y="2073529"/>
                  <a:pt x="7993888" y="1915287"/>
                </a:cubicBezTo>
                <a:cubicBezTo>
                  <a:pt x="7776083" y="1534287"/>
                  <a:pt x="7171563" y="1297813"/>
                  <a:pt x="6660515" y="1268095"/>
                </a:cubicBezTo>
                <a:cubicBezTo>
                  <a:pt x="6566535" y="1262634"/>
                  <a:pt x="6475095" y="1262253"/>
                  <a:pt x="6385814" y="1265809"/>
                </a:cubicBezTo>
                <a:lnTo>
                  <a:pt x="6385433" y="1256284"/>
                </a:lnTo>
                <a:lnTo>
                  <a:pt x="6385814" y="1265809"/>
                </a:lnTo>
                <a:cubicBezTo>
                  <a:pt x="6149467" y="1275588"/>
                  <a:pt x="5922772" y="1311910"/>
                  <a:pt x="5696458" y="1355217"/>
                </a:cubicBezTo>
                <a:cubicBezTo>
                  <a:pt x="5620131" y="1369822"/>
                  <a:pt x="5543931" y="1385316"/>
                  <a:pt x="5467477" y="1400810"/>
                </a:cubicBezTo>
                <a:cubicBezTo>
                  <a:pt x="5390515" y="1416431"/>
                  <a:pt x="5313172" y="1432052"/>
                  <a:pt x="5235321" y="1447038"/>
                </a:cubicBezTo>
                <a:lnTo>
                  <a:pt x="5233543" y="1437640"/>
                </a:lnTo>
                <a:lnTo>
                  <a:pt x="5235321" y="1447038"/>
                </a:lnTo>
                <a:cubicBezTo>
                  <a:pt x="4762119" y="1537843"/>
                  <a:pt x="4212336" y="1613789"/>
                  <a:pt x="3645662" y="1508252"/>
                </a:cubicBezTo>
                <a:lnTo>
                  <a:pt x="3647440" y="1498854"/>
                </a:lnTo>
                <a:lnTo>
                  <a:pt x="3645662" y="1508252"/>
                </a:lnTo>
                <a:cubicBezTo>
                  <a:pt x="3322828" y="1448181"/>
                  <a:pt x="2976245" y="1398524"/>
                  <a:pt x="2672715" y="1362456"/>
                </a:cubicBezTo>
                <a:cubicBezTo>
                  <a:pt x="2589784" y="1352550"/>
                  <a:pt x="2509901" y="1345946"/>
                  <a:pt x="2429764" y="1339342"/>
                </a:cubicBezTo>
                <a:cubicBezTo>
                  <a:pt x="2275586" y="1326515"/>
                  <a:pt x="2121027" y="1313688"/>
                  <a:pt x="1945513" y="1277620"/>
                </a:cubicBezTo>
                <a:cubicBezTo>
                  <a:pt x="1627124" y="1211707"/>
                  <a:pt x="1229233" y="1083437"/>
                  <a:pt x="889381" y="867156"/>
                </a:cubicBezTo>
                <a:cubicBezTo>
                  <a:pt x="488188" y="611759"/>
                  <a:pt x="166751" y="279654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8"/>
          <p:cNvSpPr/>
          <p:nvPr/>
        </p:nvSpPr>
        <p:spPr>
          <a:xfrm>
            <a:off x="13233" y="5662036"/>
            <a:ext cx="18270284" cy="3360325"/>
          </a:xfrm>
          <a:custGeom>
            <a:rect b="b" l="l" r="r" t="t"/>
            <a:pathLst>
              <a:path extrusionOk="0" h="4480433" w="24360378">
                <a:moveTo>
                  <a:pt x="16002" y="0"/>
                </a:moveTo>
                <a:cubicBezTo>
                  <a:pt x="178562" y="257302"/>
                  <a:pt x="487680" y="583946"/>
                  <a:pt x="874903" y="845058"/>
                </a:cubicBezTo>
                <a:cubicBezTo>
                  <a:pt x="1198372" y="1063244"/>
                  <a:pt x="1578356" y="1204849"/>
                  <a:pt x="1887093" y="1288796"/>
                </a:cubicBezTo>
                <a:cubicBezTo>
                  <a:pt x="2066544" y="1337691"/>
                  <a:pt x="2226056" y="1362837"/>
                  <a:pt x="2386457" y="1388110"/>
                </a:cubicBezTo>
                <a:cubicBezTo>
                  <a:pt x="2457196" y="1399286"/>
                  <a:pt x="2528189" y="1410462"/>
                  <a:pt x="2601087" y="1423670"/>
                </a:cubicBezTo>
                <a:cubicBezTo>
                  <a:pt x="2904617" y="1479169"/>
                  <a:pt x="3241421" y="1541272"/>
                  <a:pt x="3554984" y="1599438"/>
                </a:cubicBezTo>
                <a:lnTo>
                  <a:pt x="3553206" y="1608836"/>
                </a:lnTo>
                <a:lnTo>
                  <a:pt x="3554984" y="1599438"/>
                </a:lnTo>
                <a:cubicBezTo>
                  <a:pt x="4129024" y="1705864"/>
                  <a:pt x="4690872" y="1617726"/>
                  <a:pt x="5177663" y="1511808"/>
                </a:cubicBezTo>
                <a:cubicBezTo>
                  <a:pt x="5259070" y="1494155"/>
                  <a:pt x="5339715" y="1475613"/>
                  <a:pt x="5420360" y="1457198"/>
                </a:cubicBezTo>
                <a:cubicBezTo>
                  <a:pt x="5500497" y="1438910"/>
                  <a:pt x="5580507" y="1420622"/>
                  <a:pt x="5660644" y="1403223"/>
                </a:cubicBezTo>
                <a:cubicBezTo>
                  <a:pt x="5892419" y="1352931"/>
                  <a:pt x="6125845" y="1309751"/>
                  <a:pt x="6369685" y="1294257"/>
                </a:cubicBezTo>
                <a:cubicBezTo>
                  <a:pt x="6462776" y="1288288"/>
                  <a:pt x="6558153" y="1286764"/>
                  <a:pt x="6655816" y="1290447"/>
                </a:cubicBezTo>
                <a:lnTo>
                  <a:pt x="6655435" y="1299972"/>
                </a:lnTo>
                <a:lnTo>
                  <a:pt x="6655816" y="1290447"/>
                </a:lnTo>
                <a:cubicBezTo>
                  <a:pt x="7186676" y="1310386"/>
                  <a:pt x="7819136" y="1548003"/>
                  <a:pt x="8039989" y="1949577"/>
                </a:cubicBezTo>
                <a:lnTo>
                  <a:pt x="8031607" y="1954149"/>
                </a:lnTo>
                <a:lnTo>
                  <a:pt x="8039989" y="1949577"/>
                </a:lnTo>
                <a:cubicBezTo>
                  <a:pt x="8132699" y="2118106"/>
                  <a:pt x="8149209" y="2289048"/>
                  <a:pt x="8164703" y="2449830"/>
                </a:cubicBezTo>
                <a:cubicBezTo>
                  <a:pt x="8172831" y="2533523"/>
                  <a:pt x="8180578" y="2614168"/>
                  <a:pt x="8198612" y="2691130"/>
                </a:cubicBezTo>
                <a:cubicBezTo>
                  <a:pt x="8220583" y="2785618"/>
                  <a:pt x="8254492" y="2874264"/>
                  <a:pt x="8321040" y="2956306"/>
                </a:cubicBezTo>
                <a:cubicBezTo>
                  <a:pt x="8606409" y="3308731"/>
                  <a:pt x="9412478" y="3343021"/>
                  <a:pt x="9936607" y="3075559"/>
                </a:cubicBezTo>
                <a:lnTo>
                  <a:pt x="9940925" y="3084068"/>
                </a:lnTo>
                <a:lnTo>
                  <a:pt x="9936607" y="3075559"/>
                </a:lnTo>
                <a:cubicBezTo>
                  <a:pt x="10081514" y="3001518"/>
                  <a:pt x="10209149" y="2907792"/>
                  <a:pt x="10340467" y="2811272"/>
                </a:cubicBezTo>
                <a:cubicBezTo>
                  <a:pt x="10463022" y="2721229"/>
                  <a:pt x="10588625" y="2628773"/>
                  <a:pt x="10733786" y="2548890"/>
                </a:cubicBezTo>
                <a:cubicBezTo>
                  <a:pt x="11136757" y="2328291"/>
                  <a:pt x="11607546" y="2193163"/>
                  <a:pt x="12047093" y="2169160"/>
                </a:cubicBezTo>
                <a:cubicBezTo>
                  <a:pt x="12456033" y="2146935"/>
                  <a:pt x="12869418" y="2231136"/>
                  <a:pt x="13237338" y="2380996"/>
                </a:cubicBezTo>
                <a:lnTo>
                  <a:pt x="13233781" y="2389759"/>
                </a:lnTo>
                <a:lnTo>
                  <a:pt x="13237338" y="2380996"/>
                </a:lnTo>
                <a:cubicBezTo>
                  <a:pt x="13569696" y="2516251"/>
                  <a:pt x="13870432" y="2715514"/>
                  <a:pt x="14098143" y="2980563"/>
                </a:cubicBezTo>
                <a:lnTo>
                  <a:pt x="14090904" y="2986786"/>
                </a:lnTo>
                <a:lnTo>
                  <a:pt x="14098143" y="2980563"/>
                </a:lnTo>
                <a:cubicBezTo>
                  <a:pt x="14132688" y="3020568"/>
                  <a:pt x="14164690" y="3060700"/>
                  <a:pt x="14195044" y="3101086"/>
                </a:cubicBezTo>
                <a:lnTo>
                  <a:pt x="14187424" y="3106801"/>
                </a:lnTo>
                <a:lnTo>
                  <a:pt x="14195044" y="3101086"/>
                </a:lnTo>
                <a:cubicBezTo>
                  <a:pt x="14292072" y="3229483"/>
                  <a:pt x="14372082" y="3356483"/>
                  <a:pt x="14448537" y="3478022"/>
                </a:cubicBezTo>
                <a:cubicBezTo>
                  <a:pt x="14519148" y="3590290"/>
                  <a:pt x="14586838" y="3697732"/>
                  <a:pt x="14662531" y="3797808"/>
                </a:cubicBezTo>
                <a:cubicBezTo>
                  <a:pt x="14734414" y="3892931"/>
                  <a:pt x="14813534" y="3981196"/>
                  <a:pt x="14909039" y="4060190"/>
                </a:cubicBezTo>
                <a:cubicBezTo>
                  <a:pt x="15135606" y="4247769"/>
                  <a:pt x="15452725" y="4371975"/>
                  <a:pt x="15789148" y="4418965"/>
                </a:cubicBezTo>
                <a:cubicBezTo>
                  <a:pt x="16091027" y="4461129"/>
                  <a:pt x="16399383" y="4448683"/>
                  <a:pt x="16695038" y="4395851"/>
                </a:cubicBezTo>
                <a:cubicBezTo>
                  <a:pt x="17175480" y="4310126"/>
                  <a:pt x="17629251" y="4128770"/>
                  <a:pt x="18092928" y="3943223"/>
                </a:cubicBezTo>
                <a:cubicBezTo>
                  <a:pt x="18110963" y="3935984"/>
                  <a:pt x="18128996" y="3928745"/>
                  <a:pt x="18147030" y="3921633"/>
                </a:cubicBezTo>
                <a:cubicBezTo>
                  <a:pt x="18178272" y="3909187"/>
                  <a:pt x="18209388" y="3896741"/>
                  <a:pt x="18240756" y="3884168"/>
                </a:cubicBezTo>
                <a:cubicBezTo>
                  <a:pt x="18272125" y="3871595"/>
                  <a:pt x="18303494" y="3859022"/>
                  <a:pt x="18334989" y="3846449"/>
                </a:cubicBezTo>
                <a:cubicBezTo>
                  <a:pt x="18392014" y="3823716"/>
                  <a:pt x="18449164" y="3800983"/>
                  <a:pt x="18506566" y="3778504"/>
                </a:cubicBezTo>
                <a:lnTo>
                  <a:pt x="18509996" y="3787394"/>
                </a:lnTo>
                <a:lnTo>
                  <a:pt x="18506566" y="3778504"/>
                </a:lnTo>
                <a:cubicBezTo>
                  <a:pt x="20229576" y="3102737"/>
                  <a:pt x="22204299" y="2604770"/>
                  <a:pt x="24359108" y="2455926"/>
                </a:cubicBezTo>
                <a:lnTo>
                  <a:pt x="24360378" y="2474976"/>
                </a:lnTo>
                <a:cubicBezTo>
                  <a:pt x="22207601" y="2623693"/>
                  <a:pt x="20234783" y="3121279"/>
                  <a:pt x="18513425" y="3796284"/>
                </a:cubicBezTo>
                <a:cubicBezTo>
                  <a:pt x="18456021" y="3818763"/>
                  <a:pt x="18398871" y="3841496"/>
                  <a:pt x="18341848" y="3864229"/>
                </a:cubicBezTo>
                <a:cubicBezTo>
                  <a:pt x="18310352" y="3876802"/>
                  <a:pt x="18278982" y="3889375"/>
                  <a:pt x="18247613" y="3901948"/>
                </a:cubicBezTo>
                <a:cubicBezTo>
                  <a:pt x="18216245" y="3914521"/>
                  <a:pt x="18185130" y="3926967"/>
                  <a:pt x="18153887" y="3939413"/>
                </a:cubicBezTo>
                <a:lnTo>
                  <a:pt x="18150332" y="3930523"/>
                </a:lnTo>
                <a:lnTo>
                  <a:pt x="18153887" y="3939413"/>
                </a:lnTo>
                <a:cubicBezTo>
                  <a:pt x="18135854" y="3946652"/>
                  <a:pt x="18117820" y="3953891"/>
                  <a:pt x="18099785" y="3961003"/>
                </a:cubicBezTo>
                <a:cubicBezTo>
                  <a:pt x="17636362" y="4146296"/>
                  <a:pt x="17180813" y="4328541"/>
                  <a:pt x="16698086" y="4414647"/>
                </a:cubicBezTo>
                <a:lnTo>
                  <a:pt x="16696435" y="4405249"/>
                </a:lnTo>
                <a:lnTo>
                  <a:pt x="16698086" y="4414647"/>
                </a:lnTo>
                <a:cubicBezTo>
                  <a:pt x="16400653" y="4467860"/>
                  <a:pt x="16090264" y="4480433"/>
                  <a:pt x="15786227" y="4437888"/>
                </a:cubicBezTo>
                <a:lnTo>
                  <a:pt x="15787497" y="4428490"/>
                </a:lnTo>
                <a:lnTo>
                  <a:pt x="15786227" y="4437888"/>
                </a:lnTo>
                <a:cubicBezTo>
                  <a:pt x="15447263" y="4390644"/>
                  <a:pt x="15126588" y="4265295"/>
                  <a:pt x="14896591" y="4074922"/>
                </a:cubicBezTo>
                <a:lnTo>
                  <a:pt x="14902687" y="4067556"/>
                </a:lnTo>
                <a:lnTo>
                  <a:pt x="14896591" y="4074922"/>
                </a:lnTo>
                <a:cubicBezTo>
                  <a:pt x="14799690" y="3994658"/>
                  <a:pt x="14719681" y="3905250"/>
                  <a:pt x="14647036" y="3809365"/>
                </a:cubicBezTo>
                <a:cubicBezTo>
                  <a:pt x="14570836" y="3708527"/>
                  <a:pt x="14502764" y="3600323"/>
                  <a:pt x="14432153" y="3488309"/>
                </a:cubicBezTo>
                <a:cubicBezTo>
                  <a:pt x="14355572" y="3366643"/>
                  <a:pt x="14276070" y="3240405"/>
                  <a:pt x="14179550" y="3112770"/>
                </a:cubicBezTo>
                <a:cubicBezTo>
                  <a:pt x="14149324" y="3072765"/>
                  <a:pt x="14117574" y="3032887"/>
                  <a:pt x="14083410" y="2993263"/>
                </a:cubicBezTo>
                <a:cubicBezTo>
                  <a:pt x="13858112" y="2731008"/>
                  <a:pt x="13560044" y="2533396"/>
                  <a:pt x="13229971" y="2399030"/>
                </a:cubicBezTo>
                <a:cubicBezTo>
                  <a:pt x="12864338" y="2250059"/>
                  <a:pt x="12453747" y="2166493"/>
                  <a:pt x="12047982" y="2188591"/>
                </a:cubicBezTo>
                <a:lnTo>
                  <a:pt x="12047474" y="2179066"/>
                </a:lnTo>
                <a:lnTo>
                  <a:pt x="12047982" y="2188591"/>
                </a:lnTo>
                <a:cubicBezTo>
                  <a:pt x="11611356" y="2212467"/>
                  <a:pt x="11143487" y="2346706"/>
                  <a:pt x="10742802" y="2565908"/>
                </a:cubicBezTo>
                <a:lnTo>
                  <a:pt x="10738231" y="2557526"/>
                </a:lnTo>
                <a:lnTo>
                  <a:pt x="10742802" y="2565908"/>
                </a:lnTo>
                <a:cubicBezTo>
                  <a:pt x="10598912" y="2645029"/>
                  <a:pt x="10474198" y="2736723"/>
                  <a:pt x="10351643" y="2826893"/>
                </a:cubicBezTo>
                <a:cubicBezTo>
                  <a:pt x="10220578" y="2923286"/>
                  <a:pt x="10091801" y="3018028"/>
                  <a:pt x="9945243" y="3092831"/>
                </a:cubicBezTo>
                <a:cubicBezTo>
                  <a:pt x="9417685" y="3362071"/>
                  <a:pt x="8599804" y="3331464"/>
                  <a:pt x="8306181" y="2968625"/>
                </a:cubicBezTo>
                <a:lnTo>
                  <a:pt x="8313547" y="2962656"/>
                </a:lnTo>
                <a:lnTo>
                  <a:pt x="8306181" y="2968625"/>
                </a:lnTo>
                <a:cubicBezTo>
                  <a:pt x="8237220" y="2883535"/>
                  <a:pt x="8202422" y="2791968"/>
                  <a:pt x="8180070" y="2695702"/>
                </a:cubicBezTo>
                <a:lnTo>
                  <a:pt x="8189340" y="2693543"/>
                </a:lnTo>
                <a:lnTo>
                  <a:pt x="8180070" y="2695702"/>
                </a:lnTo>
                <a:cubicBezTo>
                  <a:pt x="8161782" y="2617343"/>
                  <a:pt x="8153908" y="2535301"/>
                  <a:pt x="8145779" y="2451862"/>
                </a:cubicBezTo>
                <a:cubicBezTo>
                  <a:pt x="8130159" y="2290699"/>
                  <a:pt x="8113902" y="2123567"/>
                  <a:pt x="8023351" y="1958975"/>
                </a:cubicBezTo>
                <a:cubicBezTo>
                  <a:pt x="7807451" y="1566291"/>
                  <a:pt x="7183627" y="1329563"/>
                  <a:pt x="6655181" y="1309624"/>
                </a:cubicBezTo>
                <a:cubicBezTo>
                  <a:pt x="6558152" y="1305941"/>
                  <a:pt x="6463538" y="1307465"/>
                  <a:pt x="6370954" y="1313307"/>
                </a:cubicBezTo>
                <a:lnTo>
                  <a:pt x="6370320" y="1303782"/>
                </a:lnTo>
                <a:lnTo>
                  <a:pt x="6370954" y="1313307"/>
                </a:lnTo>
                <a:cubicBezTo>
                  <a:pt x="6128512" y="1328801"/>
                  <a:pt x="5896228" y="1371600"/>
                  <a:pt x="5664708" y="1421892"/>
                </a:cubicBezTo>
                <a:cubicBezTo>
                  <a:pt x="5584697" y="1439291"/>
                  <a:pt x="5504815" y="1457579"/>
                  <a:pt x="5424551" y="1475867"/>
                </a:cubicBezTo>
                <a:cubicBezTo>
                  <a:pt x="5343906" y="1494282"/>
                  <a:pt x="5263134" y="1512824"/>
                  <a:pt x="5181600" y="1530477"/>
                </a:cubicBezTo>
                <a:lnTo>
                  <a:pt x="5179568" y="1521206"/>
                </a:lnTo>
                <a:lnTo>
                  <a:pt x="5181600" y="1530477"/>
                </a:lnTo>
                <a:cubicBezTo>
                  <a:pt x="4694301" y="1636522"/>
                  <a:pt x="4129278" y="1725295"/>
                  <a:pt x="3551428" y="1618234"/>
                </a:cubicBezTo>
                <a:cubicBezTo>
                  <a:pt x="3237865" y="1560068"/>
                  <a:pt x="2901061" y="1497965"/>
                  <a:pt x="2597531" y="1442466"/>
                </a:cubicBezTo>
                <a:lnTo>
                  <a:pt x="2599182" y="1433068"/>
                </a:lnTo>
                <a:lnTo>
                  <a:pt x="2597531" y="1442466"/>
                </a:lnTo>
                <a:cubicBezTo>
                  <a:pt x="2525014" y="1429258"/>
                  <a:pt x="2454148" y="1418082"/>
                  <a:pt x="2383409" y="1406906"/>
                </a:cubicBezTo>
                <a:cubicBezTo>
                  <a:pt x="2223008" y="1381633"/>
                  <a:pt x="2062607" y="1356360"/>
                  <a:pt x="1882013" y="1307084"/>
                </a:cubicBezTo>
                <a:lnTo>
                  <a:pt x="1884553" y="1297940"/>
                </a:lnTo>
                <a:lnTo>
                  <a:pt x="1882013" y="1307084"/>
                </a:lnTo>
                <a:cubicBezTo>
                  <a:pt x="1572260" y="1222756"/>
                  <a:pt x="1189990" y="1080389"/>
                  <a:pt x="864235" y="860679"/>
                </a:cubicBezTo>
                <a:lnTo>
                  <a:pt x="869569" y="852805"/>
                </a:lnTo>
                <a:lnTo>
                  <a:pt x="864235" y="860679"/>
                </a:lnTo>
                <a:cubicBezTo>
                  <a:pt x="475234" y="598424"/>
                  <a:pt x="164084" y="270002"/>
                  <a:pt x="0" y="1016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8"/>
          <p:cNvSpPr/>
          <p:nvPr/>
        </p:nvSpPr>
        <p:spPr>
          <a:xfrm>
            <a:off x="17787" y="5527443"/>
            <a:ext cx="18265331" cy="3457194"/>
          </a:xfrm>
          <a:custGeom>
            <a:rect b="b" l="l" r="r" t="t"/>
            <a:pathLst>
              <a:path extrusionOk="0" h="4609592" w="24353774">
                <a:moveTo>
                  <a:pt x="16002" y="0"/>
                </a:moveTo>
                <a:cubicBezTo>
                  <a:pt x="176149" y="247523"/>
                  <a:pt x="475361" y="570484"/>
                  <a:pt x="850392" y="838962"/>
                </a:cubicBezTo>
                <a:lnTo>
                  <a:pt x="844804" y="846709"/>
                </a:lnTo>
                <a:lnTo>
                  <a:pt x="850392" y="838962"/>
                </a:lnTo>
                <a:cubicBezTo>
                  <a:pt x="1160145" y="1060577"/>
                  <a:pt x="1524381" y="1216279"/>
                  <a:pt x="1824736" y="1319022"/>
                </a:cubicBezTo>
                <a:lnTo>
                  <a:pt x="1821688" y="1328039"/>
                </a:lnTo>
                <a:lnTo>
                  <a:pt x="1824736" y="1319022"/>
                </a:lnTo>
                <a:cubicBezTo>
                  <a:pt x="2012950" y="1383411"/>
                  <a:pt x="2181606" y="1422781"/>
                  <a:pt x="2351278" y="1462405"/>
                </a:cubicBezTo>
                <a:cubicBezTo>
                  <a:pt x="2409571" y="1475994"/>
                  <a:pt x="2467864" y="1489583"/>
                  <a:pt x="2527173" y="1504315"/>
                </a:cubicBezTo>
                <a:lnTo>
                  <a:pt x="2524887" y="1513586"/>
                </a:lnTo>
                <a:lnTo>
                  <a:pt x="2527173" y="1504315"/>
                </a:lnTo>
                <a:cubicBezTo>
                  <a:pt x="2830068" y="1579245"/>
                  <a:pt x="3156966" y="1653413"/>
                  <a:pt x="3461004" y="1709801"/>
                </a:cubicBezTo>
                <a:lnTo>
                  <a:pt x="3459226" y="1719199"/>
                </a:lnTo>
                <a:lnTo>
                  <a:pt x="3461004" y="1709801"/>
                </a:lnTo>
                <a:cubicBezTo>
                  <a:pt x="4045712" y="1817878"/>
                  <a:pt x="4622673" y="1716786"/>
                  <a:pt x="5123688" y="1595628"/>
                </a:cubicBezTo>
                <a:cubicBezTo>
                  <a:pt x="5208143" y="1575308"/>
                  <a:pt x="5291963" y="1553972"/>
                  <a:pt x="5375656" y="1532763"/>
                </a:cubicBezTo>
                <a:cubicBezTo>
                  <a:pt x="5459095" y="1511681"/>
                  <a:pt x="5542280" y="1490599"/>
                  <a:pt x="5625846" y="1470406"/>
                </a:cubicBezTo>
                <a:cubicBezTo>
                  <a:pt x="5863717" y="1413002"/>
                  <a:pt x="6103620" y="1363218"/>
                  <a:pt x="6354318" y="1342009"/>
                </a:cubicBezTo>
                <a:cubicBezTo>
                  <a:pt x="6450584" y="1333881"/>
                  <a:pt x="6549009" y="1330325"/>
                  <a:pt x="6650101" y="1332230"/>
                </a:cubicBezTo>
                <a:cubicBezTo>
                  <a:pt x="7198360" y="1342517"/>
                  <a:pt x="7850632" y="1580134"/>
                  <a:pt x="8069453" y="1993646"/>
                </a:cubicBezTo>
                <a:cubicBezTo>
                  <a:pt x="8161909" y="2168652"/>
                  <a:pt x="8172450" y="2347214"/>
                  <a:pt x="8182610" y="2515997"/>
                </a:cubicBezTo>
                <a:cubicBezTo>
                  <a:pt x="8187690" y="2601468"/>
                  <a:pt x="8192643" y="2684272"/>
                  <a:pt x="8207756" y="2763520"/>
                </a:cubicBezTo>
                <a:cubicBezTo>
                  <a:pt x="8226552" y="2862707"/>
                  <a:pt x="8258429" y="2956433"/>
                  <a:pt x="8324342" y="3043682"/>
                </a:cubicBezTo>
                <a:lnTo>
                  <a:pt x="8316722" y="3049397"/>
                </a:lnTo>
                <a:lnTo>
                  <a:pt x="8324342" y="3043682"/>
                </a:lnTo>
                <a:cubicBezTo>
                  <a:pt x="8608060" y="3417951"/>
                  <a:pt x="9437243" y="3463036"/>
                  <a:pt x="9983597" y="3198876"/>
                </a:cubicBezTo>
                <a:cubicBezTo>
                  <a:pt x="10135362" y="3125470"/>
                  <a:pt x="10269855" y="3031617"/>
                  <a:pt x="10408158" y="2934970"/>
                </a:cubicBezTo>
                <a:cubicBezTo>
                  <a:pt x="10527538" y="2851531"/>
                  <a:pt x="10649712" y="2766187"/>
                  <a:pt x="10787761" y="2691003"/>
                </a:cubicBezTo>
                <a:cubicBezTo>
                  <a:pt x="11188192" y="2473833"/>
                  <a:pt x="11647170" y="2330577"/>
                  <a:pt x="12084177" y="2293620"/>
                </a:cubicBezTo>
                <a:lnTo>
                  <a:pt x="12084939" y="2303145"/>
                </a:lnTo>
                <a:lnTo>
                  <a:pt x="12084177" y="2293620"/>
                </a:lnTo>
                <a:cubicBezTo>
                  <a:pt x="12488672" y="2259330"/>
                  <a:pt x="12906502" y="2328418"/>
                  <a:pt x="13277977" y="2466848"/>
                </a:cubicBezTo>
                <a:cubicBezTo>
                  <a:pt x="13614527" y="2592324"/>
                  <a:pt x="13918439" y="2784475"/>
                  <a:pt x="14141450" y="3047746"/>
                </a:cubicBezTo>
                <a:lnTo>
                  <a:pt x="14134212" y="3053842"/>
                </a:lnTo>
                <a:lnTo>
                  <a:pt x="14141450" y="3047619"/>
                </a:lnTo>
                <a:cubicBezTo>
                  <a:pt x="14175232" y="3087243"/>
                  <a:pt x="14206347" y="3127375"/>
                  <a:pt x="14235430" y="3167634"/>
                </a:cubicBezTo>
                <a:lnTo>
                  <a:pt x="14227683" y="3173222"/>
                </a:lnTo>
                <a:lnTo>
                  <a:pt x="14235430" y="3167634"/>
                </a:lnTo>
                <a:cubicBezTo>
                  <a:pt x="14338427" y="3308985"/>
                  <a:pt x="14418056" y="3449955"/>
                  <a:pt x="14494256" y="3584829"/>
                </a:cubicBezTo>
                <a:cubicBezTo>
                  <a:pt x="14564613" y="3709543"/>
                  <a:pt x="14632051" y="3828796"/>
                  <a:pt x="14712441" y="3939032"/>
                </a:cubicBezTo>
                <a:cubicBezTo>
                  <a:pt x="14765528" y="4011930"/>
                  <a:pt x="14824329" y="4080764"/>
                  <a:pt x="14893289" y="4144518"/>
                </a:cubicBezTo>
                <a:lnTo>
                  <a:pt x="14886814" y="4151503"/>
                </a:lnTo>
                <a:lnTo>
                  <a:pt x="14893289" y="4144518"/>
                </a:lnTo>
                <a:cubicBezTo>
                  <a:pt x="15106141" y="4340987"/>
                  <a:pt x="15413737" y="4476115"/>
                  <a:pt x="15746349" y="4536186"/>
                </a:cubicBezTo>
                <a:cubicBezTo>
                  <a:pt x="16044038" y="4590034"/>
                  <a:pt x="16353537" y="4590415"/>
                  <a:pt x="16652114" y="4549521"/>
                </a:cubicBezTo>
                <a:cubicBezTo>
                  <a:pt x="17150334" y="4481322"/>
                  <a:pt x="17625440" y="4311396"/>
                  <a:pt x="18110708" y="4137914"/>
                </a:cubicBezTo>
                <a:cubicBezTo>
                  <a:pt x="18116931" y="4135755"/>
                  <a:pt x="18123154" y="4133469"/>
                  <a:pt x="18129377" y="4131310"/>
                </a:cubicBezTo>
                <a:lnTo>
                  <a:pt x="18132552" y="4140327"/>
                </a:lnTo>
                <a:lnTo>
                  <a:pt x="18129377" y="4131310"/>
                </a:lnTo>
                <a:cubicBezTo>
                  <a:pt x="18161636" y="4119753"/>
                  <a:pt x="18193893" y="4108196"/>
                  <a:pt x="18226278" y="4096512"/>
                </a:cubicBezTo>
                <a:cubicBezTo>
                  <a:pt x="18258664" y="4084828"/>
                  <a:pt x="18291175" y="4073271"/>
                  <a:pt x="18323813" y="4061587"/>
                </a:cubicBezTo>
                <a:cubicBezTo>
                  <a:pt x="18380711" y="4041267"/>
                  <a:pt x="18437733" y="4020947"/>
                  <a:pt x="18495011" y="4000881"/>
                </a:cubicBezTo>
                <a:lnTo>
                  <a:pt x="18498186" y="4009898"/>
                </a:lnTo>
                <a:lnTo>
                  <a:pt x="18495011" y="4000881"/>
                </a:lnTo>
                <a:cubicBezTo>
                  <a:pt x="20244561" y="3384804"/>
                  <a:pt x="22219538" y="2942209"/>
                  <a:pt x="24352758" y="2825115"/>
                </a:cubicBezTo>
                <a:lnTo>
                  <a:pt x="24353774" y="2844165"/>
                </a:lnTo>
                <a:cubicBezTo>
                  <a:pt x="22222586" y="2961132"/>
                  <a:pt x="20249389" y="3403346"/>
                  <a:pt x="18501359" y="4018915"/>
                </a:cubicBezTo>
                <a:cubicBezTo>
                  <a:pt x="18444209" y="4038981"/>
                  <a:pt x="18387186" y="4059174"/>
                  <a:pt x="18330290" y="4079621"/>
                </a:cubicBezTo>
                <a:cubicBezTo>
                  <a:pt x="18297779" y="4091305"/>
                  <a:pt x="18265266" y="4102862"/>
                  <a:pt x="18232882" y="4114546"/>
                </a:cubicBezTo>
                <a:cubicBezTo>
                  <a:pt x="18200497" y="4126230"/>
                  <a:pt x="18168238" y="4137787"/>
                  <a:pt x="18135981" y="4149344"/>
                </a:cubicBezTo>
                <a:cubicBezTo>
                  <a:pt x="18129758" y="4151503"/>
                  <a:pt x="18123534" y="4153789"/>
                  <a:pt x="18117311" y="4155948"/>
                </a:cubicBezTo>
                <a:cubicBezTo>
                  <a:pt x="17632426" y="4329303"/>
                  <a:pt x="17155413" y="4499864"/>
                  <a:pt x="16654780" y="4568444"/>
                </a:cubicBezTo>
                <a:lnTo>
                  <a:pt x="16653509" y="4559046"/>
                </a:lnTo>
                <a:lnTo>
                  <a:pt x="16654780" y="4568444"/>
                </a:lnTo>
                <a:cubicBezTo>
                  <a:pt x="16354552" y="4609592"/>
                  <a:pt x="16043021" y="4609211"/>
                  <a:pt x="15743047" y="4554982"/>
                </a:cubicBezTo>
                <a:lnTo>
                  <a:pt x="15744698" y="4545584"/>
                </a:lnTo>
                <a:lnTo>
                  <a:pt x="15743047" y="4554982"/>
                </a:lnTo>
                <a:cubicBezTo>
                  <a:pt x="15407894" y="4494403"/>
                  <a:pt x="15096616" y="4358132"/>
                  <a:pt x="14880462" y="4158488"/>
                </a:cubicBezTo>
                <a:cubicBezTo>
                  <a:pt x="14810359" y="4093845"/>
                  <a:pt x="14750796" y="4023995"/>
                  <a:pt x="14697075" y="3950208"/>
                </a:cubicBezTo>
                <a:cubicBezTo>
                  <a:pt x="14615922" y="3838829"/>
                  <a:pt x="14547977" y="3718560"/>
                  <a:pt x="14477746" y="3594100"/>
                </a:cubicBezTo>
                <a:cubicBezTo>
                  <a:pt x="14401546" y="3459099"/>
                  <a:pt x="14322425" y="3319018"/>
                  <a:pt x="14220189" y="3178683"/>
                </a:cubicBezTo>
                <a:cubicBezTo>
                  <a:pt x="14191234" y="3138805"/>
                  <a:pt x="14160500" y="3099054"/>
                  <a:pt x="14127099" y="3059811"/>
                </a:cubicBezTo>
                <a:cubicBezTo>
                  <a:pt x="13906627" y="2799461"/>
                  <a:pt x="13605636" y="2608961"/>
                  <a:pt x="13271500" y="2484374"/>
                </a:cubicBezTo>
                <a:lnTo>
                  <a:pt x="13274802" y="2475484"/>
                </a:lnTo>
                <a:lnTo>
                  <a:pt x="13271500" y="2484374"/>
                </a:lnTo>
                <a:cubicBezTo>
                  <a:pt x="12902311" y="2346833"/>
                  <a:pt x="12487275" y="2278253"/>
                  <a:pt x="12085954" y="2312289"/>
                </a:cubicBezTo>
                <a:cubicBezTo>
                  <a:pt x="11651741" y="2348992"/>
                  <a:pt x="11195303" y="2491359"/>
                  <a:pt x="10797032" y="2707386"/>
                </a:cubicBezTo>
                <a:lnTo>
                  <a:pt x="10792460" y="2699004"/>
                </a:lnTo>
                <a:lnTo>
                  <a:pt x="10797032" y="2707386"/>
                </a:lnTo>
                <a:cubicBezTo>
                  <a:pt x="10660126" y="2781935"/>
                  <a:pt x="10538714" y="2866771"/>
                  <a:pt x="10419207" y="2950210"/>
                </a:cubicBezTo>
                <a:cubicBezTo>
                  <a:pt x="10281031" y="3046730"/>
                  <a:pt x="10145395" y="3141599"/>
                  <a:pt x="9991978" y="3215767"/>
                </a:cubicBezTo>
                <a:lnTo>
                  <a:pt x="9987788" y="3207131"/>
                </a:lnTo>
                <a:lnTo>
                  <a:pt x="9991978" y="3215767"/>
                </a:lnTo>
                <a:cubicBezTo>
                  <a:pt x="9442577" y="3481451"/>
                  <a:pt x="8601201" y="3440049"/>
                  <a:pt x="8309228" y="3054985"/>
                </a:cubicBezTo>
                <a:cubicBezTo>
                  <a:pt x="8240902" y="2964561"/>
                  <a:pt x="8208264" y="2867787"/>
                  <a:pt x="8189087" y="2766822"/>
                </a:cubicBezTo>
                <a:lnTo>
                  <a:pt x="8198485" y="2765044"/>
                </a:lnTo>
                <a:lnTo>
                  <a:pt x="8189087" y="2766822"/>
                </a:lnTo>
                <a:cubicBezTo>
                  <a:pt x="8173720" y="2686050"/>
                  <a:pt x="8168766" y="2601976"/>
                  <a:pt x="8163687" y="2516759"/>
                </a:cubicBezTo>
                <a:cubicBezTo>
                  <a:pt x="8153526" y="2347468"/>
                  <a:pt x="8142986" y="2172970"/>
                  <a:pt x="8052689" y="2002155"/>
                </a:cubicBezTo>
                <a:lnTo>
                  <a:pt x="8061071" y="1997710"/>
                </a:lnTo>
                <a:lnTo>
                  <a:pt x="8052689" y="2002155"/>
                </a:lnTo>
                <a:cubicBezTo>
                  <a:pt x="7838948" y="1597914"/>
                  <a:pt x="7195820" y="1361059"/>
                  <a:pt x="6649847" y="1350899"/>
                </a:cubicBezTo>
                <a:lnTo>
                  <a:pt x="6649974" y="1341374"/>
                </a:lnTo>
                <a:lnTo>
                  <a:pt x="6649847" y="1350899"/>
                </a:lnTo>
                <a:cubicBezTo>
                  <a:pt x="6549389" y="1348994"/>
                  <a:pt x="6451727" y="1352677"/>
                  <a:pt x="6355969" y="1360678"/>
                </a:cubicBezTo>
                <a:lnTo>
                  <a:pt x="6355207" y="1351153"/>
                </a:lnTo>
                <a:lnTo>
                  <a:pt x="6355969" y="1360678"/>
                </a:lnTo>
                <a:cubicBezTo>
                  <a:pt x="6106795" y="1381760"/>
                  <a:pt x="5867908" y="1431290"/>
                  <a:pt x="5630418" y="1488694"/>
                </a:cubicBezTo>
                <a:cubicBezTo>
                  <a:pt x="5547106" y="1508760"/>
                  <a:pt x="5463921" y="1529842"/>
                  <a:pt x="5380482" y="1551051"/>
                </a:cubicBezTo>
                <a:cubicBezTo>
                  <a:pt x="5296789" y="1572260"/>
                  <a:pt x="5212842" y="1593469"/>
                  <a:pt x="5128260" y="1613916"/>
                </a:cubicBezTo>
                <a:lnTo>
                  <a:pt x="5125973" y="1604645"/>
                </a:lnTo>
                <a:lnTo>
                  <a:pt x="5128260" y="1613916"/>
                </a:lnTo>
                <a:cubicBezTo>
                  <a:pt x="4626737" y="1735074"/>
                  <a:pt x="4046473" y="1837055"/>
                  <a:pt x="3457702" y="1728216"/>
                </a:cubicBezTo>
                <a:cubicBezTo>
                  <a:pt x="3153156" y="1671828"/>
                  <a:pt x="2825877" y="1597533"/>
                  <a:pt x="2522855" y="1522603"/>
                </a:cubicBezTo>
                <a:cubicBezTo>
                  <a:pt x="2463673" y="1507998"/>
                  <a:pt x="2405507" y="1494409"/>
                  <a:pt x="2347214" y="1480820"/>
                </a:cubicBezTo>
                <a:cubicBezTo>
                  <a:pt x="2177542" y="1441196"/>
                  <a:pt x="2007997" y="1401572"/>
                  <a:pt x="1818767" y="1336929"/>
                </a:cubicBezTo>
                <a:cubicBezTo>
                  <a:pt x="1517396" y="1233805"/>
                  <a:pt x="1151255" y="1077468"/>
                  <a:pt x="839470" y="854329"/>
                </a:cubicBezTo>
                <a:cubicBezTo>
                  <a:pt x="462661" y="584708"/>
                  <a:pt x="161544" y="260096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"/>
          <p:cNvSpPr/>
          <p:nvPr/>
        </p:nvSpPr>
        <p:spPr>
          <a:xfrm>
            <a:off x="22434" y="5392947"/>
            <a:ext cx="18260283" cy="3563683"/>
          </a:xfrm>
          <a:custGeom>
            <a:rect b="b" l="l" r="r" t="t"/>
            <a:pathLst>
              <a:path extrusionOk="0" h="4751578" w="24347043">
                <a:moveTo>
                  <a:pt x="15748" y="0"/>
                </a:moveTo>
                <a:cubicBezTo>
                  <a:pt x="173609" y="237617"/>
                  <a:pt x="462915" y="557022"/>
                  <a:pt x="825627" y="832739"/>
                </a:cubicBezTo>
                <a:cubicBezTo>
                  <a:pt x="1121537" y="1057910"/>
                  <a:pt x="1469771" y="1227582"/>
                  <a:pt x="1762252" y="1349248"/>
                </a:cubicBezTo>
                <a:cubicBezTo>
                  <a:pt x="1966722" y="1434338"/>
                  <a:pt x="2151126" y="1491361"/>
                  <a:pt x="2337435" y="1548892"/>
                </a:cubicBezTo>
                <a:cubicBezTo>
                  <a:pt x="2375916" y="1560830"/>
                  <a:pt x="2414397" y="1572641"/>
                  <a:pt x="2453259" y="1584833"/>
                </a:cubicBezTo>
                <a:cubicBezTo>
                  <a:pt x="2754630" y="1679575"/>
                  <a:pt x="3072384" y="1765681"/>
                  <a:pt x="3366770" y="1819783"/>
                </a:cubicBezTo>
                <a:cubicBezTo>
                  <a:pt x="3962400" y="1929384"/>
                  <a:pt x="4554347" y="1815338"/>
                  <a:pt x="5069459" y="1679194"/>
                </a:cubicBezTo>
                <a:cubicBezTo>
                  <a:pt x="5156708" y="1656207"/>
                  <a:pt x="5243322" y="1632204"/>
                  <a:pt x="5330063" y="1608201"/>
                </a:cubicBezTo>
                <a:cubicBezTo>
                  <a:pt x="5416423" y="1584325"/>
                  <a:pt x="5502783" y="1560449"/>
                  <a:pt x="5589270" y="1537589"/>
                </a:cubicBezTo>
                <a:cubicBezTo>
                  <a:pt x="5833745" y="1473073"/>
                  <a:pt x="6080633" y="1416431"/>
                  <a:pt x="6338824" y="1389507"/>
                </a:cubicBezTo>
                <a:lnTo>
                  <a:pt x="6339840" y="1399032"/>
                </a:lnTo>
                <a:lnTo>
                  <a:pt x="6338824" y="1389507"/>
                </a:lnTo>
                <a:cubicBezTo>
                  <a:pt x="6438392" y="1379093"/>
                  <a:pt x="6539992" y="1373505"/>
                  <a:pt x="6644259" y="1373632"/>
                </a:cubicBezTo>
                <a:lnTo>
                  <a:pt x="6644259" y="1383157"/>
                </a:lnTo>
                <a:lnTo>
                  <a:pt x="6644259" y="1373632"/>
                </a:lnTo>
                <a:cubicBezTo>
                  <a:pt x="7209917" y="1374013"/>
                  <a:pt x="7882001" y="1611757"/>
                  <a:pt x="8098790" y="2037588"/>
                </a:cubicBezTo>
                <a:cubicBezTo>
                  <a:pt x="8190992" y="2218817"/>
                  <a:pt x="8195437" y="2404618"/>
                  <a:pt x="8199882" y="2581275"/>
                </a:cubicBezTo>
                <a:cubicBezTo>
                  <a:pt x="8202041" y="2668651"/>
                  <a:pt x="8204200" y="2753741"/>
                  <a:pt x="8216519" y="2835783"/>
                </a:cubicBezTo>
                <a:lnTo>
                  <a:pt x="8207121" y="2837180"/>
                </a:lnTo>
                <a:lnTo>
                  <a:pt x="8216519" y="2835783"/>
                </a:lnTo>
                <a:cubicBezTo>
                  <a:pt x="8232267" y="2939796"/>
                  <a:pt x="8261604" y="3038602"/>
                  <a:pt x="8327517" y="3130804"/>
                </a:cubicBezTo>
                <a:cubicBezTo>
                  <a:pt x="8608568" y="3527171"/>
                  <a:pt x="9461754" y="3582162"/>
                  <a:pt x="10030460" y="3321939"/>
                </a:cubicBezTo>
                <a:lnTo>
                  <a:pt x="10034397" y="3330575"/>
                </a:lnTo>
                <a:lnTo>
                  <a:pt x="10030460" y="3321939"/>
                </a:lnTo>
                <a:cubicBezTo>
                  <a:pt x="10190226" y="3248787"/>
                  <a:pt x="10332720" y="3154299"/>
                  <a:pt x="10479151" y="3057017"/>
                </a:cubicBezTo>
                <a:cubicBezTo>
                  <a:pt x="10594213" y="2980690"/>
                  <a:pt x="10711688" y="2902712"/>
                  <a:pt x="10841482" y="2832608"/>
                </a:cubicBezTo>
                <a:cubicBezTo>
                  <a:pt x="11239119" y="2618740"/>
                  <a:pt x="11686794" y="2467610"/>
                  <a:pt x="12121134" y="2417445"/>
                </a:cubicBezTo>
                <a:cubicBezTo>
                  <a:pt x="12521438" y="2371344"/>
                  <a:pt x="12943459" y="2424938"/>
                  <a:pt x="13318617" y="2552319"/>
                </a:cubicBezTo>
                <a:lnTo>
                  <a:pt x="13315569" y="2561336"/>
                </a:lnTo>
                <a:lnTo>
                  <a:pt x="13318617" y="2552319"/>
                </a:lnTo>
                <a:cubicBezTo>
                  <a:pt x="13659359" y="2668016"/>
                  <a:pt x="13966444" y="2852674"/>
                  <a:pt x="14184885" y="3114675"/>
                </a:cubicBezTo>
                <a:lnTo>
                  <a:pt x="14177518" y="3120771"/>
                </a:lnTo>
                <a:lnTo>
                  <a:pt x="14184757" y="3114675"/>
                </a:lnTo>
                <a:cubicBezTo>
                  <a:pt x="14217777" y="3154045"/>
                  <a:pt x="14247876" y="3193923"/>
                  <a:pt x="14275943" y="3234055"/>
                </a:cubicBezTo>
                <a:lnTo>
                  <a:pt x="14268196" y="3239516"/>
                </a:lnTo>
                <a:lnTo>
                  <a:pt x="14275943" y="3234055"/>
                </a:lnTo>
                <a:cubicBezTo>
                  <a:pt x="14382496" y="3385947"/>
                  <a:pt x="14458823" y="3539109"/>
                  <a:pt x="14531848" y="3685667"/>
                </a:cubicBezTo>
                <a:cubicBezTo>
                  <a:pt x="14599666" y="3821811"/>
                  <a:pt x="14664689" y="3952240"/>
                  <a:pt x="14748763" y="4072001"/>
                </a:cubicBezTo>
                <a:cubicBezTo>
                  <a:pt x="14787118" y="4126738"/>
                  <a:pt x="14829537" y="4179189"/>
                  <a:pt x="14877923" y="4228846"/>
                </a:cubicBezTo>
                <a:cubicBezTo>
                  <a:pt x="15076551" y="4434586"/>
                  <a:pt x="15375382" y="4580255"/>
                  <a:pt x="15703931" y="4653534"/>
                </a:cubicBezTo>
                <a:cubicBezTo>
                  <a:pt x="15997682" y="4719066"/>
                  <a:pt x="16308070" y="4732147"/>
                  <a:pt x="16609313" y="4703318"/>
                </a:cubicBezTo>
                <a:lnTo>
                  <a:pt x="16610203" y="4712843"/>
                </a:lnTo>
                <a:lnTo>
                  <a:pt x="16609313" y="4703318"/>
                </a:lnTo>
                <a:cubicBezTo>
                  <a:pt x="17116171" y="4654677"/>
                  <a:pt x="17603724" y="4501007"/>
                  <a:pt x="18101438" y="4344162"/>
                </a:cubicBezTo>
                <a:cubicBezTo>
                  <a:pt x="18104866" y="4343146"/>
                  <a:pt x="18108168" y="4342003"/>
                  <a:pt x="18111597" y="4340987"/>
                </a:cubicBezTo>
                <a:lnTo>
                  <a:pt x="18114518" y="4350131"/>
                </a:lnTo>
                <a:lnTo>
                  <a:pt x="18111597" y="4341114"/>
                </a:lnTo>
                <a:cubicBezTo>
                  <a:pt x="18124805" y="4336923"/>
                  <a:pt x="18138014" y="4332732"/>
                  <a:pt x="18151094" y="4328541"/>
                </a:cubicBezTo>
                <a:cubicBezTo>
                  <a:pt x="18164175" y="4324350"/>
                  <a:pt x="18177511" y="4320159"/>
                  <a:pt x="18190718" y="4315841"/>
                </a:cubicBezTo>
                <a:cubicBezTo>
                  <a:pt x="18287873" y="4284853"/>
                  <a:pt x="18385410" y="4253865"/>
                  <a:pt x="18483199" y="4223258"/>
                </a:cubicBezTo>
                <a:lnTo>
                  <a:pt x="18485993" y="4232402"/>
                </a:lnTo>
                <a:lnTo>
                  <a:pt x="18483199" y="4223258"/>
                </a:lnTo>
                <a:cubicBezTo>
                  <a:pt x="20259039" y="3666871"/>
                  <a:pt x="22234652" y="3279394"/>
                  <a:pt x="24346281" y="3194431"/>
                </a:cubicBezTo>
                <a:lnTo>
                  <a:pt x="24347043" y="3213481"/>
                </a:lnTo>
                <a:cubicBezTo>
                  <a:pt x="22237192" y="3298444"/>
                  <a:pt x="20263359" y="3685540"/>
                  <a:pt x="18488915" y="4241546"/>
                </a:cubicBezTo>
                <a:cubicBezTo>
                  <a:pt x="18391124" y="4272153"/>
                  <a:pt x="18293589" y="4303141"/>
                  <a:pt x="18196434" y="4334129"/>
                </a:cubicBezTo>
                <a:cubicBezTo>
                  <a:pt x="18183225" y="4338320"/>
                  <a:pt x="18170018" y="4342511"/>
                  <a:pt x="18156810" y="4346829"/>
                </a:cubicBezTo>
                <a:cubicBezTo>
                  <a:pt x="18143601" y="4351147"/>
                  <a:pt x="18130393" y="4355211"/>
                  <a:pt x="18117313" y="4359402"/>
                </a:cubicBezTo>
                <a:cubicBezTo>
                  <a:pt x="18113884" y="4360418"/>
                  <a:pt x="18110581" y="4361561"/>
                  <a:pt x="18107152" y="4362577"/>
                </a:cubicBezTo>
                <a:cubicBezTo>
                  <a:pt x="17609820" y="4519295"/>
                  <a:pt x="17120363" y="4673600"/>
                  <a:pt x="16611092" y="4722495"/>
                </a:cubicBezTo>
                <a:cubicBezTo>
                  <a:pt x="16308197" y="4751578"/>
                  <a:pt x="15995650" y="4738370"/>
                  <a:pt x="15699741" y="4672330"/>
                </a:cubicBezTo>
                <a:lnTo>
                  <a:pt x="15701772" y="4663059"/>
                </a:lnTo>
                <a:lnTo>
                  <a:pt x="15699741" y="4672330"/>
                </a:lnTo>
                <a:cubicBezTo>
                  <a:pt x="15368778" y="4598416"/>
                  <a:pt x="15066265" y="4451477"/>
                  <a:pt x="14864207" y="4242308"/>
                </a:cubicBezTo>
                <a:lnTo>
                  <a:pt x="14871066" y="4235704"/>
                </a:lnTo>
                <a:lnTo>
                  <a:pt x="14864207" y="4242308"/>
                </a:lnTo>
                <a:cubicBezTo>
                  <a:pt x="14815059" y="4191762"/>
                  <a:pt x="14772005" y="4138549"/>
                  <a:pt x="14733143" y="4083050"/>
                </a:cubicBezTo>
                <a:cubicBezTo>
                  <a:pt x="14648180" y="3961892"/>
                  <a:pt x="14582521" y="3830193"/>
                  <a:pt x="14514830" y="3694303"/>
                </a:cubicBezTo>
                <a:cubicBezTo>
                  <a:pt x="14441678" y="3547491"/>
                  <a:pt x="14365987" y="3395599"/>
                  <a:pt x="14260322" y="3245104"/>
                </a:cubicBezTo>
                <a:cubicBezTo>
                  <a:pt x="14232637" y="3205353"/>
                  <a:pt x="14202791" y="3165983"/>
                  <a:pt x="14170152" y="3127121"/>
                </a:cubicBezTo>
                <a:cubicBezTo>
                  <a:pt x="13954506" y="2868549"/>
                  <a:pt x="13650722" y="2685415"/>
                  <a:pt x="13312394" y="2570607"/>
                </a:cubicBezTo>
                <a:cubicBezTo>
                  <a:pt x="12939649" y="2444115"/>
                  <a:pt x="12520549" y="2390902"/>
                  <a:pt x="12123293" y="2436622"/>
                </a:cubicBezTo>
                <a:lnTo>
                  <a:pt x="12122150" y="2427097"/>
                </a:lnTo>
                <a:lnTo>
                  <a:pt x="12123293" y="2436622"/>
                </a:lnTo>
                <a:cubicBezTo>
                  <a:pt x="11691747" y="2486406"/>
                  <a:pt x="11246358" y="2636774"/>
                  <a:pt x="10850499" y="2849626"/>
                </a:cubicBezTo>
                <a:lnTo>
                  <a:pt x="10845927" y="2841244"/>
                </a:lnTo>
                <a:lnTo>
                  <a:pt x="10850499" y="2849626"/>
                </a:lnTo>
                <a:cubicBezTo>
                  <a:pt x="10721594" y="2919222"/>
                  <a:pt x="10604881" y="2996692"/>
                  <a:pt x="10489692" y="3073146"/>
                </a:cubicBezTo>
                <a:cubicBezTo>
                  <a:pt x="10343388" y="3170301"/>
                  <a:pt x="10199624" y="3265678"/>
                  <a:pt x="10038334" y="3339465"/>
                </a:cubicBezTo>
                <a:cubicBezTo>
                  <a:pt x="9466834" y="3600958"/>
                  <a:pt x="8601202" y="3549904"/>
                  <a:pt x="8312023" y="3141980"/>
                </a:cubicBezTo>
                <a:lnTo>
                  <a:pt x="8319771" y="3136519"/>
                </a:lnTo>
                <a:lnTo>
                  <a:pt x="8312023" y="3142107"/>
                </a:lnTo>
                <a:cubicBezTo>
                  <a:pt x="8243698" y="3046603"/>
                  <a:pt x="8213725" y="2944495"/>
                  <a:pt x="8197723" y="2838831"/>
                </a:cubicBezTo>
                <a:cubicBezTo>
                  <a:pt x="8185150" y="2755519"/>
                  <a:pt x="8182991" y="2669286"/>
                  <a:pt x="8180832" y="2582037"/>
                </a:cubicBezTo>
                <a:cubicBezTo>
                  <a:pt x="8176387" y="2404872"/>
                  <a:pt x="8171688" y="2223262"/>
                  <a:pt x="8081773" y="2046478"/>
                </a:cubicBezTo>
                <a:lnTo>
                  <a:pt x="8090281" y="2042160"/>
                </a:lnTo>
                <a:lnTo>
                  <a:pt x="8081773" y="2046478"/>
                </a:lnTo>
                <a:cubicBezTo>
                  <a:pt x="7870063" y="1630553"/>
                  <a:pt x="7207759" y="1393444"/>
                  <a:pt x="6644260" y="1392936"/>
                </a:cubicBezTo>
                <a:cubicBezTo>
                  <a:pt x="6540627" y="1392809"/>
                  <a:pt x="6439662" y="1398397"/>
                  <a:pt x="6340729" y="1408684"/>
                </a:cubicBezTo>
                <a:cubicBezTo>
                  <a:pt x="6084062" y="1435354"/>
                  <a:pt x="5838190" y="1491742"/>
                  <a:pt x="5594096" y="1556258"/>
                </a:cubicBezTo>
                <a:cubicBezTo>
                  <a:pt x="5507609" y="1579118"/>
                  <a:pt x="5421503" y="1602867"/>
                  <a:pt x="5335016" y="1626743"/>
                </a:cubicBezTo>
                <a:cubicBezTo>
                  <a:pt x="5248402" y="1650746"/>
                  <a:pt x="5161534" y="1674749"/>
                  <a:pt x="5074285" y="1697736"/>
                </a:cubicBezTo>
                <a:lnTo>
                  <a:pt x="5071872" y="1688465"/>
                </a:lnTo>
                <a:lnTo>
                  <a:pt x="5074285" y="1697736"/>
                </a:lnTo>
                <a:cubicBezTo>
                  <a:pt x="4558538" y="1834134"/>
                  <a:pt x="3963289" y="1949069"/>
                  <a:pt x="3363341" y="1838579"/>
                </a:cubicBezTo>
                <a:lnTo>
                  <a:pt x="3365119" y="1829181"/>
                </a:lnTo>
                <a:lnTo>
                  <a:pt x="3363341" y="1838579"/>
                </a:lnTo>
                <a:cubicBezTo>
                  <a:pt x="3068066" y="1784350"/>
                  <a:pt x="2749423" y="1697863"/>
                  <a:pt x="2447544" y="1603121"/>
                </a:cubicBezTo>
                <a:lnTo>
                  <a:pt x="2450338" y="1593977"/>
                </a:lnTo>
                <a:lnTo>
                  <a:pt x="2447544" y="1603121"/>
                </a:lnTo>
                <a:cubicBezTo>
                  <a:pt x="2408809" y="1590929"/>
                  <a:pt x="2370328" y="1578991"/>
                  <a:pt x="2331847" y="1567180"/>
                </a:cubicBezTo>
                <a:cubicBezTo>
                  <a:pt x="2145665" y="1509649"/>
                  <a:pt x="1960372" y="1452372"/>
                  <a:pt x="1755013" y="1366901"/>
                </a:cubicBezTo>
                <a:lnTo>
                  <a:pt x="1758696" y="1358138"/>
                </a:lnTo>
                <a:lnTo>
                  <a:pt x="1755013" y="1366901"/>
                </a:lnTo>
                <a:cubicBezTo>
                  <a:pt x="1461897" y="1245108"/>
                  <a:pt x="1112012" y="1074547"/>
                  <a:pt x="814197" y="847979"/>
                </a:cubicBezTo>
                <a:lnTo>
                  <a:pt x="819912" y="840359"/>
                </a:lnTo>
                <a:lnTo>
                  <a:pt x="814197" y="847979"/>
                </a:lnTo>
                <a:cubicBezTo>
                  <a:pt x="449834" y="571119"/>
                  <a:pt x="159004" y="250063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8"/>
          <p:cNvSpPr/>
          <p:nvPr/>
        </p:nvSpPr>
        <p:spPr>
          <a:xfrm>
            <a:off x="27129" y="5258355"/>
            <a:ext cx="18255424" cy="3670363"/>
          </a:xfrm>
          <a:custGeom>
            <a:rect b="b" l="l" r="r" t="t"/>
            <a:pathLst>
              <a:path extrusionOk="0" h="4893818" w="24340566">
                <a:moveTo>
                  <a:pt x="15748" y="0"/>
                </a:moveTo>
                <a:cubicBezTo>
                  <a:pt x="171069" y="227965"/>
                  <a:pt x="450850" y="543560"/>
                  <a:pt x="800989" y="826770"/>
                </a:cubicBezTo>
                <a:cubicBezTo>
                  <a:pt x="1083437" y="1055243"/>
                  <a:pt x="1415415" y="1239266"/>
                  <a:pt x="1699768" y="1379728"/>
                </a:cubicBezTo>
                <a:lnTo>
                  <a:pt x="1695577" y="1388237"/>
                </a:lnTo>
                <a:lnTo>
                  <a:pt x="1699768" y="1379728"/>
                </a:lnTo>
                <a:cubicBezTo>
                  <a:pt x="1933067" y="1494917"/>
                  <a:pt x="2144141" y="1575816"/>
                  <a:pt x="2359406" y="1658239"/>
                </a:cubicBezTo>
                <a:cubicBezTo>
                  <a:pt x="2366010" y="1660779"/>
                  <a:pt x="2372614" y="1663319"/>
                  <a:pt x="2379345" y="1665859"/>
                </a:cubicBezTo>
                <a:cubicBezTo>
                  <a:pt x="2678938" y="1780667"/>
                  <a:pt x="2987929" y="1878330"/>
                  <a:pt x="3272663" y="1930400"/>
                </a:cubicBezTo>
                <a:cubicBezTo>
                  <a:pt x="3879215" y="2041652"/>
                  <a:pt x="4486021" y="1914652"/>
                  <a:pt x="5015357" y="1763395"/>
                </a:cubicBezTo>
                <a:lnTo>
                  <a:pt x="5018024" y="1772539"/>
                </a:lnTo>
                <a:lnTo>
                  <a:pt x="5015357" y="1763395"/>
                </a:lnTo>
                <a:cubicBezTo>
                  <a:pt x="5104638" y="1737868"/>
                  <a:pt x="5193411" y="1711325"/>
                  <a:pt x="5282184" y="1684909"/>
                </a:cubicBezTo>
                <a:cubicBezTo>
                  <a:pt x="5370703" y="1658493"/>
                  <a:pt x="5459349" y="1632077"/>
                  <a:pt x="5548122" y="1606677"/>
                </a:cubicBezTo>
                <a:cubicBezTo>
                  <a:pt x="5800598" y="1534541"/>
                  <a:pt x="6055995" y="1470533"/>
                  <a:pt x="6323076" y="1437767"/>
                </a:cubicBezTo>
                <a:cubicBezTo>
                  <a:pt x="6425819" y="1425194"/>
                  <a:pt x="6530721" y="1417447"/>
                  <a:pt x="6638036" y="1415796"/>
                </a:cubicBezTo>
                <a:lnTo>
                  <a:pt x="6638163" y="1425321"/>
                </a:lnTo>
                <a:lnTo>
                  <a:pt x="6638036" y="1415796"/>
                </a:lnTo>
                <a:cubicBezTo>
                  <a:pt x="7221347" y="1406525"/>
                  <a:pt x="7913243" y="1644269"/>
                  <a:pt x="8127873" y="2082165"/>
                </a:cubicBezTo>
                <a:lnTo>
                  <a:pt x="8119364" y="2086356"/>
                </a:lnTo>
                <a:lnTo>
                  <a:pt x="8127873" y="2082165"/>
                </a:lnTo>
                <a:cubicBezTo>
                  <a:pt x="8219567" y="2269363"/>
                  <a:pt x="8218170" y="2462403"/>
                  <a:pt x="8216773" y="2646934"/>
                </a:cubicBezTo>
                <a:cubicBezTo>
                  <a:pt x="8216138" y="2736596"/>
                  <a:pt x="8215503" y="2823972"/>
                  <a:pt x="8225282" y="2908681"/>
                </a:cubicBezTo>
                <a:lnTo>
                  <a:pt x="8215757" y="2909824"/>
                </a:lnTo>
                <a:lnTo>
                  <a:pt x="8225282" y="2908681"/>
                </a:lnTo>
                <a:cubicBezTo>
                  <a:pt x="8237855" y="3017520"/>
                  <a:pt x="8265033" y="3121406"/>
                  <a:pt x="8330692" y="3218561"/>
                </a:cubicBezTo>
                <a:cubicBezTo>
                  <a:pt x="8610346" y="3636772"/>
                  <a:pt x="9486265" y="3701415"/>
                  <a:pt x="10077196" y="3445637"/>
                </a:cubicBezTo>
                <a:lnTo>
                  <a:pt x="10081006" y="3454400"/>
                </a:lnTo>
                <a:lnTo>
                  <a:pt x="10077196" y="3445637"/>
                </a:lnTo>
                <a:cubicBezTo>
                  <a:pt x="10246741" y="3372231"/>
                  <a:pt x="10399014" y="3276346"/>
                  <a:pt x="10555478" y="3177667"/>
                </a:cubicBezTo>
                <a:cubicBezTo>
                  <a:pt x="10664444" y="3108960"/>
                  <a:pt x="10775442" y="3038983"/>
                  <a:pt x="10895330" y="2974848"/>
                </a:cubicBezTo>
                <a:cubicBezTo>
                  <a:pt x="11290300" y="2764409"/>
                  <a:pt x="11726545" y="2605151"/>
                  <a:pt x="12157964" y="2542032"/>
                </a:cubicBezTo>
                <a:lnTo>
                  <a:pt x="12159361" y="2551430"/>
                </a:lnTo>
                <a:lnTo>
                  <a:pt x="12157964" y="2542032"/>
                </a:lnTo>
                <a:cubicBezTo>
                  <a:pt x="12553823" y="2483993"/>
                  <a:pt x="12980289" y="2522347"/>
                  <a:pt x="13359003" y="2638425"/>
                </a:cubicBezTo>
                <a:lnTo>
                  <a:pt x="13356210" y="2647569"/>
                </a:lnTo>
                <a:lnTo>
                  <a:pt x="13359003" y="2638425"/>
                </a:lnTo>
                <a:cubicBezTo>
                  <a:pt x="13703936" y="2744089"/>
                  <a:pt x="14014323" y="2921762"/>
                  <a:pt x="14228063" y="3182112"/>
                </a:cubicBezTo>
                <a:lnTo>
                  <a:pt x="14220698" y="3188208"/>
                </a:lnTo>
                <a:lnTo>
                  <a:pt x="14228063" y="3182112"/>
                </a:lnTo>
                <a:cubicBezTo>
                  <a:pt x="14260322" y="3221228"/>
                  <a:pt x="14289532" y="3260979"/>
                  <a:pt x="14316456" y="3300984"/>
                </a:cubicBezTo>
                <a:lnTo>
                  <a:pt x="14308582" y="3306318"/>
                </a:lnTo>
                <a:lnTo>
                  <a:pt x="14316456" y="3300984"/>
                </a:lnTo>
                <a:cubicBezTo>
                  <a:pt x="14424786" y="3461639"/>
                  <a:pt x="14495653" y="3625342"/>
                  <a:pt x="14563725" y="3782695"/>
                </a:cubicBezTo>
                <a:cubicBezTo>
                  <a:pt x="14627352" y="3929888"/>
                  <a:pt x="14688566" y="4071112"/>
                  <a:pt x="14775814" y="4200398"/>
                </a:cubicBezTo>
                <a:cubicBezTo>
                  <a:pt x="14802104" y="4239387"/>
                  <a:pt x="14830679" y="4277233"/>
                  <a:pt x="14862429" y="4313809"/>
                </a:cubicBezTo>
                <a:cubicBezTo>
                  <a:pt x="15047468" y="4528439"/>
                  <a:pt x="15336901" y="4684776"/>
                  <a:pt x="15661512" y="4771517"/>
                </a:cubicBezTo>
                <a:cubicBezTo>
                  <a:pt x="15951073" y="4848860"/>
                  <a:pt x="16262731" y="4874768"/>
                  <a:pt x="16566642" y="4857750"/>
                </a:cubicBezTo>
                <a:lnTo>
                  <a:pt x="16567150" y="4867275"/>
                </a:lnTo>
                <a:lnTo>
                  <a:pt x="16566642" y="4857750"/>
                </a:lnTo>
                <a:cubicBezTo>
                  <a:pt x="17082388" y="4828921"/>
                  <a:pt x="17584038" y="4692269"/>
                  <a:pt x="18093944" y="4551426"/>
                </a:cubicBezTo>
                <a:lnTo>
                  <a:pt x="18096485" y="4560570"/>
                </a:lnTo>
                <a:lnTo>
                  <a:pt x="18093944" y="4551426"/>
                </a:lnTo>
                <a:cubicBezTo>
                  <a:pt x="18125060" y="4542790"/>
                  <a:pt x="18156301" y="4534027"/>
                  <a:pt x="18187543" y="4525264"/>
                </a:cubicBezTo>
                <a:cubicBezTo>
                  <a:pt x="18218786" y="4516501"/>
                  <a:pt x="18250154" y="4507738"/>
                  <a:pt x="18281523" y="4498975"/>
                </a:cubicBezTo>
                <a:cubicBezTo>
                  <a:pt x="18344769" y="4481322"/>
                  <a:pt x="18408142" y="4463669"/>
                  <a:pt x="18471642" y="4446270"/>
                </a:cubicBezTo>
                <a:lnTo>
                  <a:pt x="18474182" y="4455414"/>
                </a:lnTo>
                <a:lnTo>
                  <a:pt x="18471642" y="4446270"/>
                </a:lnTo>
                <a:cubicBezTo>
                  <a:pt x="20274026" y="3949573"/>
                  <a:pt x="22249892" y="3617468"/>
                  <a:pt x="24340057" y="3564128"/>
                </a:cubicBezTo>
                <a:lnTo>
                  <a:pt x="24340566" y="3583178"/>
                </a:lnTo>
                <a:cubicBezTo>
                  <a:pt x="22252178" y="3636391"/>
                  <a:pt x="20277835" y="3968369"/>
                  <a:pt x="18476722" y="4464685"/>
                </a:cubicBezTo>
                <a:cubicBezTo>
                  <a:pt x="18413222" y="4482084"/>
                  <a:pt x="18349849" y="4499737"/>
                  <a:pt x="18286603" y="4517390"/>
                </a:cubicBezTo>
                <a:cubicBezTo>
                  <a:pt x="18255233" y="4526153"/>
                  <a:pt x="18223864" y="4534916"/>
                  <a:pt x="18192623" y="4543679"/>
                </a:cubicBezTo>
                <a:cubicBezTo>
                  <a:pt x="18161381" y="4552442"/>
                  <a:pt x="18130138" y="4561078"/>
                  <a:pt x="18099024" y="4569841"/>
                </a:cubicBezTo>
                <a:cubicBezTo>
                  <a:pt x="17589373" y="4710684"/>
                  <a:pt x="17085945" y="4847844"/>
                  <a:pt x="16567784" y="4876800"/>
                </a:cubicBezTo>
                <a:cubicBezTo>
                  <a:pt x="16262096" y="4893818"/>
                  <a:pt x="15948406" y="4867910"/>
                  <a:pt x="15656686" y="4789932"/>
                </a:cubicBezTo>
                <a:lnTo>
                  <a:pt x="15659100" y="4780788"/>
                </a:lnTo>
                <a:lnTo>
                  <a:pt x="15656686" y="4789932"/>
                </a:lnTo>
                <a:cubicBezTo>
                  <a:pt x="15329788" y="4702556"/>
                  <a:pt x="15036419" y="4544695"/>
                  <a:pt x="14848078" y="4326255"/>
                </a:cubicBezTo>
                <a:lnTo>
                  <a:pt x="14855317" y="4320032"/>
                </a:lnTo>
                <a:lnTo>
                  <a:pt x="14848078" y="4326255"/>
                </a:lnTo>
                <a:cubicBezTo>
                  <a:pt x="14815820" y="4289044"/>
                  <a:pt x="14786736" y="4250563"/>
                  <a:pt x="14760067" y="4211066"/>
                </a:cubicBezTo>
                <a:cubicBezTo>
                  <a:pt x="14671802" y="4080002"/>
                  <a:pt x="14609953" y="3937127"/>
                  <a:pt x="14546326" y="3790188"/>
                </a:cubicBezTo>
                <a:cubicBezTo>
                  <a:pt x="14478127" y="3632708"/>
                  <a:pt x="14407896" y="3470529"/>
                  <a:pt x="14300834" y="3311525"/>
                </a:cubicBezTo>
                <a:cubicBezTo>
                  <a:pt x="14274292" y="3272028"/>
                  <a:pt x="14245335" y="3232785"/>
                  <a:pt x="14213585" y="3194177"/>
                </a:cubicBezTo>
                <a:cubicBezTo>
                  <a:pt x="14002766" y="2937637"/>
                  <a:pt x="13696187" y="2761615"/>
                  <a:pt x="13353669" y="2656713"/>
                </a:cubicBezTo>
                <a:cubicBezTo>
                  <a:pt x="12977368" y="2541397"/>
                  <a:pt x="12553823" y="2503424"/>
                  <a:pt x="12160885" y="2560955"/>
                </a:cubicBezTo>
                <a:cubicBezTo>
                  <a:pt x="11732133" y="2623693"/>
                  <a:pt x="11297920" y="2782189"/>
                  <a:pt x="10904474" y="2991739"/>
                </a:cubicBezTo>
                <a:lnTo>
                  <a:pt x="10900029" y="2983357"/>
                </a:lnTo>
                <a:lnTo>
                  <a:pt x="10904474" y="2991739"/>
                </a:lnTo>
                <a:cubicBezTo>
                  <a:pt x="10785221" y="3055620"/>
                  <a:pt x="10674858" y="3125216"/>
                  <a:pt x="10565764" y="3193923"/>
                </a:cubicBezTo>
                <a:cubicBezTo>
                  <a:pt x="10409555" y="3292475"/>
                  <a:pt x="10256139" y="3389122"/>
                  <a:pt x="10084943" y="3463290"/>
                </a:cubicBezTo>
                <a:cubicBezTo>
                  <a:pt x="9491345" y="3720211"/>
                  <a:pt x="8602599" y="3659505"/>
                  <a:pt x="8314944" y="3229356"/>
                </a:cubicBezTo>
                <a:lnTo>
                  <a:pt x="8322818" y="3224022"/>
                </a:lnTo>
                <a:lnTo>
                  <a:pt x="8314944" y="3229356"/>
                </a:lnTo>
                <a:cubicBezTo>
                  <a:pt x="8246999" y="3128645"/>
                  <a:pt x="8219186" y="3021584"/>
                  <a:pt x="8206359" y="2910967"/>
                </a:cubicBezTo>
                <a:cubicBezTo>
                  <a:pt x="8196452" y="2824988"/>
                  <a:pt x="8197088" y="2736342"/>
                  <a:pt x="8197723" y="2646934"/>
                </a:cubicBezTo>
                <a:cubicBezTo>
                  <a:pt x="8198993" y="2461895"/>
                  <a:pt x="8200263" y="2273300"/>
                  <a:pt x="8110727" y="2090801"/>
                </a:cubicBezTo>
                <a:cubicBezTo>
                  <a:pt x="7901177" y="1663319"/>
                  <a:pt x="7219569" y="1425956"/>
                  <a:pt x="6638289" y="1435100"/>
                </a:cubicBezTo>
                <a:cubicBezTo>
                  <a:pt x="6531610" y="1436624"/>
                  <a:pt x="6427470" y="1444371"/>
                  <a:pt x="6325362" y="1456944"/>
                </a:cubicBezTo>
                <a:lnTo>
                  <a:pt x="6324219" y="1447546"/>
                </a:lnTo>
                <a:lnTo>
                  <a:pt x="6325362" y="1456944"/>
                </a:lnTo>
                <a:cubicBezTo>
                  <a:pt x="6059678" y="1489456"/>
                  <a:pt x="5805424" y="1553210"/>
                  <a:pt x="5553329" y="1625219"/>
                </a:cubicBezTo>
                <a:cubicBezTo>
                  <a:pt x="5464556" y="1650619"/>
                  <a:pt x="5376164" y="1677035"/>
                  <a:pt x="5287518" y="1703451"/>
                </a:cubicBezTo>
                <a:cubicBezTo>
                  <a:pt x="5198745" y="1729994"/>
                  <a:pt x="5109845" y="1756537"/>
                  <a:pt x="5020437" y="1782064"/>
                </a:cubicBezTo>
                <a:cubicBezTo>
                  <a:pt x="4490466" y="1933575"/>
                  <a:pt x="3880104" y="2061591"/>
                  <a:pt x="3269107" y="1949450"/>
                </a:cubicBezTo>
                <a:lnTo>
                  <a:pt x="3270885" y="1940052"/>
                </a:lnTo>
                <a:lnTo>
                  <a:pt x="3269107" y="1949450"/>
                </a:lnTo>
                <a:cubicBezTo>
                  <a:pt x="2982849" y="1896999"/>
                  <a:pt x="2672588" y="1798955"/>
                  <a:pt x="2372360" y="1683893"/>
                </a:cubicBezTo>
                <a:lnTo>
                  <a:pt x="2375789" y="1675003"/>
                </a:lnTo>
                <a:lnTo>
                  <a:pt x="2372360" y="1683893"/>
                </a:lnTo>
                <a:cubicBezTo>
                  <a:pt x="2365756" y="1681353"/>
                  <a:pt x="2359152" y="1678813"/>
                  <a:pt x="2352421" y="1676273"/>
                </a:cubicBezTo>
                <a:cubicBezTo>
                  <a:pt x="2137156" y="1593850"/>
                  <a:pt x="1925447" y="1512697"/>
                  <a:pt x="1691259" y="1397000"/>
                </a:cubicBezTo>
                <a:cubicBezTo>
                  <a:pt x="1406525" y="1256030"/>
                  <a:pt x="1073023" y="1071372"/>
                  <a:pt x="789051" y="841502"/>
                </a:cubicBezTo>
                <a:lnTo>
                  <a:pt x="795020" y="834136"/>
                </a:lnTo>
                <a:lnTo>
                  <a:pt x="789051" y="841502"/>
                </a:lnTo>
                <a:cubicBezTo>
                  <a:pt x="437515" y="557276"/>
                  <a:pt x="156464" y="240411"/>
                  <a:pt x="0" y="1066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8"/>
          <p:cNvSpPr/>
          <p:nvPr/>
        </p:nvSpPr>
        <p:spPr>
          <a:xfrm>
            <a:off x="31779" y="5123764"/>
            <a:ext cx="18250377" cy="3776281"/>
          </a:xfrm>
          <a:custGeom>
            <a:rect b="b" l="l" r="r" t="t"/>
            <a:pathLst>
              <a:path extrusionOk="0" h="5035042" w="24333836">
                <a:moveTo>
                  <a:pt x="15494" y="0"/>
                </a:moveTo>
                <a:cubicBezTo>
                  <a:pt x="168529" y="218313"/>
                  <a:pt x="438912" y="530098"/>
                  <a:pt x="776224" y="820674"/>
                </a:cubicBezTo>
                <a:cubicBezTo>
                  <a:pt x="1045337" y="1052576"/>
                  <a:pt x="1360932" y="1250823"/>
                  <a:pt x="1637157" y="1410081"/>
                </a:cubicBezTo>
                <a:lnTo>
                  <a:pt x="1632458" y="1418336"/>
                </a:lnTo>
                <a:lnTo>
                  <a:pt x="1637157" y="1410081"/>
                </a:lnTo>
                <a:cubicBezTo>
                  <a:pt x="1871472" y="1545082"/>
                  <a:pt x="2087372" y="1647825"/>
                  <a:pt x="2305050" y="1746504"/>
                </a:cubicBezTo>
                <a:cubicBezTo>
                  <a:pt x="2602357" y="1881505"/>
                  <a:pt x="2903347" y="1990471"/>
                  <a:pt x="3178302" y="2040509"/>
                </a:cubicBezTo>
                <a:cubicBezTo>
                  <a:pt x="3795522" y="2153158"/>
                  <a:pt x="4417441" y="2013458"/>
                  <a:pt x="4960874" y="1847088"/>
                </a:cubicBezTo>
                <a:cubicBezTo>
                  <a:pt x="5052568" y="1819021"/>
                  <a:pt x="5143881" y="1789811"/>
                  <a:pt x="5235194" y="1760728"/>
                </a:cubicBezTo>
                <a:cubicBezTo>
                  <a:pt x="5326507" y="1731645"/>
                  <a:pt x="5417693" y="1702435"/>
                  <a:pt x="5509260" y="1674495"/>
                </a:cubicBezTo>
                <a:cubicBezTo>
                  <a:pt x="5768975" y="1594993"/>
                  <a:pt x="6031992" y="1523873"/>
                  <a:pt x="6307328" y="1485392"/>
                </a:cubicBezTo>
                <a:cubicBezTo>
                  <a:pt x="6413246" y="1470660"/>
                  <a:pt x="6521196" y="1460881"/>
                  <a:pt x="6631940" y="1457325"/>
                </a:cubicBezTo>
                <a:lnTo>
                  <a:pt x="6632194" y="1466850"/>
                </a:lnTo>
                <a:lnTo>
                  <a:pt x="6631940" y="1457325"/>
                </a:lnTo>
                <a:cubicBezTo>
                  <a:pt x="7232650" y="1438275"/>
                  <a:pt x="7944231" y="1676019"/>
                  <a:pt x="8156829" y="2125980"/>
                </a:cubicBezTo>
                <a:lnTo>
                  <a:pt x="8148193" y="2130044"/>
                </a:lnTo>
                <a:lnTo>
                  <a:pt x="8156829" y="2125980"/>
                </a:lnTo>
                <a:cubicBezTo>
                  <a:pt x="8248015" y="2318893"/>
                  <a:pt x="8240395" y="2518918"/>
                  <a:pt x="8233283" y="2711069"/>
                </a:cubicBezTo>
                <a:cubicBezTo>
                  <a:pt x="8229854" y="2803017"/>
                  <a:pt x="8226552" y="2893187"/>
                  <a:pt x="8233791" y="2980563"/>
                </a:cubicBezTo>
                <a:lnTo>
                  <a:pt x="8224266" y="2981325"/>
                </a:lnTo>
                <a:lnTo>
                  <a:pt x="8233791" y="2980563"/>
                </a:lnTo>
                <a:cubicBezTo>
                  <a:pt x="8243189" y="3094101"/>
                  <a:pt x="8268335" y="3202940"/>
                  <a:pt x="8333613" y="3305302"/>
                </a:cubicBezTo>
                <a:cubicBezTo>
                  <a:pt x="8611743" y="3745357"/>
                  <a:pt x="9510141" y="3819271"/>
                  <a:pt x="10123805" y="3568319"/>
                </a:cubicBezTo>
                <a:cubicBezTo>
                  <a:pt x="10305034" y="3494278"/>
                  <a:pt x="10468483" y="3396361"/>
                  <a:pt x="10636504" y="3295777"/>
                </a:cubicBezTo>
                <a:cubicBezTo>
                  <a:pt x="10737596" y="3235198"/>
                  <a:pt x="10840212" y="3173730"/>
                  <a:pt x="10948924" y="3116199"/>
                </a:cubicBezTo>
                <a:cubicBezTo>
                  <a:pt x="11341100" y="2909189"/>
                  <a:pt x="11766042" y="2741930"/>
                  <a:pt x="12194667" y="2665603"/>
                </a:cubicBezTo>
                <a:lnTo>
                  <a:pt x="12196318" y="2675001"/>
                </a:lnTo>
                <a:lnTo>
                  <a:pt x="12194667" y="2665603"/>
                </a:lnTo>
                <a:cubicBezTo>
                  <a:pt x="12586335" y="2595753"/>
                  <a:pt x="13016865" y="2618613"/>
                  <a:pt x="13399516" y="2723515"/>
                </a:cubicBezTo>
                <a:lnTo>
                  <a:pt x="13396976" y="2732659"/>
                </a:lnTo>
                <a:lnTo>
                  <a:pt x="13399516" y="2723515"/>
                </a:lnTo>
                <a:cubicBezTo>
                  <a:pt x="13748639" y="2819273"/>
                  <a:pt x="14062202" y="2989834"/>
                  <a:pt x="14271371" y="3248533"/>
                </a:cubicBezTo>
                <a:lnTo>
                  <a:pt x="14264005" y="3254502"/>
                </a:lnTo>
                <a:lnTo>
                  <a:pt x="14271371" y="3248533"/>
                </a:lnTo>
                <a:cubicBezTo>
                  <a:pt x="14302867" y="3287395"/>
                  <a:pt x="14331187" y="3326892"/>
                  <a:pt x="14356842" y="3366770"/>
                </a:cubicBezTo>
                <a:lnTo>
                  <a:pt x="14348841" y="3371977"/>
                </a:lnTo>
                <a:lnTo>
                  <a:pt x="14356842" y="3366770"/>
                </a:lnTo>
                <a:cubicBezTo>
                  <a:pt x="14465300" y="3534537"/>
                  <a:pt x="14528927" y="3707638"/>
                  <a:pt x="14590395" y="3874516"/>
                </a:cubicBezTo>
                <a:cubicBezTo>
                  <a:pt x="14648435" y="4032250"/>
                  <a:pt x="14704441" y="4184269"/>
                  <a:pt x="14794230" y="4323207"/>
                </a:cubicBezTo>
                <a:cubicBezTo>
                  <a:pt x="14810612" y="4348480"/>
                  <a:pt x="14828011" y="4373245"/>
                  <a:pt x="14846809" y="4397629"/>
                </a:cubicBezTo>
                <a:cubicBezTo>
                  <a:pt x="15018259" y="4621149"/>
                  <a:pt x="15298420" y="4788408"/>
                  <a:pt x="15618968" y="4888230"/>
                </a:cubicBezTo>
                <a:lnTo>
                  <a:pt x="15616174" y="4897374"/>
                </a:lnTo>
                <a:lnTo>
                  <a:pt x="15618968" y="4888230"/>
                </a:lnTo>
                <a:cubicBezTo>
                  <a:pt x="15904591" y="4977257"/>
                  <a:pt x="16217137" y="5016119"/>
                  <a:pt x="16523716" y="5010912"/>
                </a:cubicBezTo>
                <a:cubicBezTo>
                  <a:pt x="17045051" y="5002276"/>
                  <a:pt x="17557242" y="4884420"/>
                  <a:pt x="18076164" y="4760595"/>
                </a:cubicBezTo>
                <a:lnTo>
                  <a:pt x="18078323" y="4769866"/>
                </a:lnTo>
                <a:lnTo>
                  <a:pt x="18076036" y="4760595"/>
                </a:lnTo>
                <a:cubicBezTo>
                  <a:pt x="18111470" y="4752086"/>
                  <a:pt x="18146903" y="4743450"/>
                  <a:pt x="18182462" y="4734814"/>
                </a:cubicBezTo>
                <a:cubicBezTo>
                  <a:pt x="18218023" y="4726178"/>
                  <a:pt x="18253711" y="4717542"/>
                  <a:pt x="18289270" y="4708906"/>
                </a:cubicBezTo>
                <a:cubicBezTo>
                  <a:pt x="18346039" y="4695190"/>
                  <a:pt x="18402936" y="4681474"/>
                  <a:pt x="18459832" y="4667885"/>
                </a:cubicBezTo>
                <a:lnTo>
                  <a:pt x="18461990" y="4677156"/>
                </a:lnTo>
                <a:lnTo>
                  <a:pt x="18459832" y="4667885"/>
                </a:lnTo>
                <a:cubicBezTo>
                  <a:pt x="20288759" y="4230878"/>
                  <a:pt x="22264751" y="3954018"/>
                  <a:pt x="24333582" y="3932555"/>
                </a:cubicBezTo>
                <a:lnTo>
                  <a:pt x="24333836" y="3951605"/>
                </a:lnTo>
                <a:cubicBezTo>
                  <a:pt x="22266529" y="3973068"/>
                  <a:pt x="20292061" y="4249674"/>
                  <a:pt x="18464403" y="4686427"/>
                </a:cubicBezTo>
                <a:cubicBezTo>
                  <a:pt x="18407508" y="4700016"/>
                  <a:pt x="18350737" y="4713605"/>
                  <a:pt x="18293969" y="4727321"/>
                </a:cubicBezTo>
                <a:cubicBezTo>
                  <a:pt x="18258283" y="4735957"/>
                  <a:pt x="18222722" y="4744593"/>
                  <a:pt x="18187161" y="4753229"/>
                </a:cubicBezTo>
                <a:cubicBezTo>
                  <a:pt x="18151602" y="4761865"/>
                  <a:pt x="18116169" y="4770501"/>
                  <a:pt x="18080735" y="4779010"/>
                </a:cubicBezTo>
                <a:cubicBezTo>
                  <a:pt x="17561941" y="4902835"/>
                  <a:pt x="17047845" y="5021199"/>
                  <a:pt x="16524224" y="5029835"/>
                </a:cubicBezTo>
                <a:lnTo>
                  <a:pt x="16524097" y="5020310"/>
                </a:lnTo>
                <a:lnTo>
                  <a:pt x="16524224" y="5029835"/>
                </a:lnTo>
                <a:cubicBezTo>
                  <a:pt x="16215868" y="5035042"/>
                  <a:pt x="15901161" y="4995926"/>
                  <a:pt x="15613508" y="4906264"/>
                </a:cubicBezTo>
                <a:cubicBezTo>
                  <a:pt x="15290546" y="4805680"/>
                  <a:pt x="15006447" y="4636643"/>
                  <a:pt x="14831949" y="4409059"/>
                </a:cubicBezTo>
                <a:lnTo>
                  <a:pt x="14839569" y="4403217"/>
                </a:lnTo>
                <a:lnTo>
                  <a:pt x="14832076" y="4409059"/>
                </a:lnTo>
                <a:cubicBezTo>
                  <a:pt x="14812899" y="4384294"/>
                  <a:pt x="14795246" y="4359021"/>
                  <a:pt x="14778610" y="4333367"/>
                </a:cubicBezTo>
                <a:cubicBezTo>
                  <a:pt x="14687423" y="4192524"/>
                  <a:pt x="14630782" y="4038346"/>
                  <a:pt x="14572869" y="3880993"/>
                </a:cubicBezTo>
                <a:cubicBezTo>
                  <a:pt x="14511401" y="3713861"/>
                  <a:pt x="14448283" y="3542665"/>
                  <a:pt x="14341221" y="3376930"/>
                </a:cubicBezTo>
                <a:cubicBezTo>
                  <a:pt x="14315948" y="3337560"/>
                  <a:pt x="14288136" y="3298698"/>
                  <a:pt x="14257020" y="3260344"/>
                </a:cubicBezTo>
                <a:cubicBezTo>
                  <a:pt x="14051153" y="3005709"/>
                  <a:pt x="13741654" y="2836672"/>
                  <a:pt x="13394944" y="2741676"/>
                </a:cubicBezTo>
                <a:cubicBezTo>
                  <a:pt x="13014961" y="2637409"/>
                  <a:pt x="12587224" y="2614803"/>
                  <a:pt x="12198477" y="2684145"/>
                </a:cubicBezTo>
                <a:cubicBezTo>
                  <a:pt x="11772265" y="2760091"/>
                  <a:pt x="11349228" y="2926461"/>
                  <a:pt x="10958322" y="3132836"/>
                </a:cubicBezTo>
                <a:lnTo>
                  <a:pt x="10953877" y="3124454"/>
                </a:lnTo>
                <a:lnTo>
                  <a:pt x="10958322" y="3132836"/>
                </a:lnTo>
                <a:cubicBezTo>
                  <a:pt x="10850118" y="3190113"/>
                  <a:pt x="10747883" y="3251327"/>
                  <a:pt x="10646664" y="3311906"/>
                </a:cubicBezTo>
                <a:cubicBezTo>
                  <a:pt x="10478897" y="3412363"/>
                  <a:pt x="10314178" y="3511042"/>
                  <a:pt x="10131425" y="3585718"/>
                </a:cubicBezTo>
                <a:lnTo>
                  <a:pt x="10127869" y="3576955"/>
                </a:lnTo>
                <a:lnTo>
                  <a:pt x="10131425" y="3585718"/>
                </a:lnTo>
                <a:cubicBezTo>
                  <a:pt x="9515475" y="3837559"/>
                  <a:pt x="8603869" y="3767709"/>
                  <a:pt x="8317865" y="3315208"/>
                </a:cubicBezTo>
                <a:lnTo>
                  <a:pt x="8325866" y="3310128"/>
                </a:lnTo>
                <a:lnTo>
                  <a:pt x="8317865" y="3315208"/>
                </a:lnTo>
                <a:cubicBezTo>
                  <a:pt x="8250301" y="3209290"/>
                  <a:pt x="8224647" y="3097149"/>
                  <a:pt x="8215122" y="2981706"/>
                </a:cubicBezTo>
                <a:cubicBezTo>
                  <a:pt x="8207756" y="2892933"/>
                  <a:pt x="8211185" y="2801747"/>
                  <a:pt x="8214614" y="2709926"/>
                </a:cubicBezTo>
                <a:cubicBezTo>
                  <a:pt x="8221726" y="2517140"/>
                  <a:pt x="8228838" y="2321814"/>
                  <a:pt x="8139938" y="2133727"/>
                </a:cubicBezTo>
                <a:cubicBezTo>
                  <a:pt x="7932420" y="1694561"/>
                  <a:pt x="7231507" y="1457071"/>
                  <a:pt x="6632829" y="1475994"/>
                </a:cubicBezTo>
                <a:cubicBezTo>
                  <a:pt x="6522847" y="1479423"/>
                  <a:pt x="6415532" y="1489202"/>
                  <a:pt x="6310249" y="1503807"/>
                </a:cubicBezTo>
                <a:lnTo>
                  <a:pt x="6308979" y="1494409"/>
                </a:lnTo>
                <a:lnTo>
                  <a:pt x="6310249" y="1503807"/>
                </a:lnTo>
                <a:cubicBezTo>
                  <a:pt x="6036437" y="1542034"/>
                  <a:pt x="5774436" y="1612773"/>
                  <a:pt x="5515102" y="1692275"/>
                </a:cubicBezTo>
                <a:cubicBezTo>
                  <a:pt x="5423662" y="1720342"/>
                  <a:pt x="5332476" y="1749425"/>
                  <a:pt x="5241290" y="1778508"/>
                </a:cubicBezTo>
                <a:cubicBezTo>
                  <a:pt x="5150104" y="1807591"/>
                  <a:pt x="5058537" y="1836801"/>
                  <a:pt x="4966716" y="1864995"/>
                </a:cubicBezTo>
                <a:lnTo>
                  <a:pt x="4963922" y="1855851"/>
                </a:lnTo>
                <a:lnTo>
                  <a:pt x="4966716" y="1864995"/>
                </a:lnTo>
                <a:cubicBezTo>
                  <a:pt x="4422648" y="2031619"/>
                  <a:pt x="3797046" y="2172462"/>
                  <a:pt x="3175127" y="2059051"/>
                </a:cubicBezTo>
                <a:lnTo>
                  <a:pt x="3176778" y="2049653"/>
                </a:lnTo>
                <a:lnTo>
                  <a:pt x="3175127" y="2059051"/>
                </a:lnTo>
                <a:cubicBezTo>
                  <a:pt x="2898013" y="2008632"/>
                  <a:pt x="2595372" y="1898904"/>
                  <a:pt x="2297430" y="1763649"/>
                </a:cubicBezTo>
                <a:lnTo>
                  <a:pt x="2301367" y="1755013"/>
                </a:lnTo>
                <a:lnTo>
                  <a:pt x="2297430" y="1763649"/>
                </a:lnTo>
                <a:cubicBezTo>
                  <a:pt x="2079498" y="1664843"/>
                  <a:pt x="1862963" y="1561846"/>
                  <a:pt x="1627886" y="1426337"/>
                </a:cubicBezTo>
                <a:cubicBezTo>
                  <a:pt x="1351153" y="1267206"/>
                  <a:pt x="1034288" y="1068197"/>
                  <a:pt x="763778" y="835152"/>
                </a:cubicBezTo>
                <a:lnTo>
                  <a:pt x="770001" y="827913"/>
                </a:lnTo>
                <a:lnTo>
                  <a:pt x="763778" y="835152"/>
                </a:lnTo>
                <a:cubicBezTo>
                  <a:pt x="425323" y="543560"/>
                  <a:pt x="153924" y="230505"/>
                  <a:pt x="0" y="1092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8"/>
          <p:cNvSpPr/>
          <p:nvPr/>
        </p:nvSpPr>
        <p:spPr>
          <a:xfrm>
            <a:off x="36331" y="4989172"/>
            <a:ext cx="18246185" cy="3896963"/>
          </a:xfrm>
          <a:custGeom>
            <a:rect b="b" l="l" r="r" t="t"/>
            <a:pathLst>
              <a:path extrusionOk="0" h="5195951" w="24328247">
                <a:moveTo>
                  <a:pt x="15494" y="0"/>
                </a:moveTo>
                <a:cubicBezTo>
                  <a:pt x="166116" y="208661"/>
                  <a:pt x="427101" y="516509"/>
                  <a:pt x="751840" y="814832"/>
                </a:cubicBezTo>
                <a:cubicBezTo>
                  <a:pt x="1007745" y="1050036"/>
                  <a:pt x="1306703" y="1262507"/>
                  <a:pt x="1574927" y="1440688"/>
                </a:cubicBezTo>
                <a:lnTo>
                  <a:pt x="1569720" y="1448562"/>
                </a:lnTo>
                <a:lnTo>
                  <a:pt x="1574927" y="1440561"/>
                </a:lnTo>
                <a:cubicBezTo>
                  <a:pt x="1802765" y="1591691"/>
                  <a:pt x="2017522" y="1714754"/>
                  <a:pt x="2231263" y="1827403"/>
                </a:cubicBezTo>
                <a:lnTo>
                  <a:pt x="2226818" y="1835785"/>
                </a:lnTo>
                <a:lnTo>
                  <a:pt x="2231263" y="1827403"/>
                </a:lnTo>
                <a:cubicBezTo>
                  <a:pt x="2525649" y="1982470"/>
                  <a:pt x="2819146" y="2102866"/>
                  <a:pt x="3084322" y="2150999"/>
                </a:cubicBezTo>
                <a:cubicBezTo>
                  <a:pt x="3712464" y="2265172"/>
                  <a:pt x="4349369" y="2112645"/>
                  <a:pt x="4907026" y="1931035"/>
                </a:cubicBezTo>
                <a:lnTo>
                  <a:pt x="4909947" y="1940052"/>
                </a:lnTo>
                <a:lnTo>
                  <a:pt x="4907026" y="1931035"/>
                </a:lnTo>
                <a:cubicBezTo>
                  <a:pt x="5000752" y="1900555"/>
                  <a:pt x="5094097" y="1868932"/>
                  <a:pt x="5187569" y="1837182"/>
                </a:cubicBezTo>
                <a:cubicBezTo>
                  <a:pt x="5281041" y="1805432"/>
                  <a:pt x="5374513" y="1773809"/>
                  <a:pt x="5468493" y="1743329"/>
                </a:cubicBezTo>
                <a:cubicBezTo>
                  <a:pt x="5736336" y="1656080"/>
                  <a:pt x="6007862" y="1577594"/>
                  <a:pt x="6292342" y="1533271"/>
                </a:cubicBezTo>
                <a:lnTo>
                  <a:pt x="6293866" y="1542669"/>
                </a:lnTo>
                <a:lnTo>
                  <a:pt x="6292342" y="1533271"/>
                </a:lnTo>
                <a:cubicBezTo>
                  <a:pt x="6401308" y="1516253"/>
                  <a:pt x="6512687" y="1504315"/>
                  <a:pt x="6626733" y="1499235"/>
                </a:cubicBezTo>
                <a:lnTo>
                  <a:pt x="6627114" y="1508760"/>
                </a:lnTo>
                <a:lnTo>
                  <a:pt x="6626733" y="1499235"/>
                </a:lnTo>
                <a:cubicBezTo>
                  <a:pt x="7244842" y="1470406"/>
                  <a:pt x="7977378" y="1707896"/>
                  <a:pt x="8186801" y="2170303"/>
                </a:cubicBezTo>
                <a:lnTo>
                  <a:pt x="8178165" y="2174240"/>
                </a:lnTo>
                <a:lnTo>
                  <a:pt x="8186801" y="2170303"/>
                </a:lnTo>
                <a:cubicBezTo>
                  <a:pt x="8277352" y="2368042"/>
                  <a:pt x="8263763" y="2574163"/>
                  <a:pt x="8250682" y="2773299"/>
                </a:cubicBezTo>
                <a:cubicBezTo>
                  <a:pt x="8244459" y="2868549"/>
                  <a:pt x="8238363" y="2962021"/>
                  <a:pt x="8243443" y="3053207"/>
                </a:cubicBezTo>
                <a:cubicBezTo>
                  <a:pt x="8249412" y="3171571"/>
                  <a:pt x="8272780" y="3285363"/>
                  <a:pt x="8337550" y="3392932"/>
                </a:cubicBezTo>
                <a:cubicBezTo>
                  <a:pt x="8614283" y="3854704"/>
                  <a:pt x="9535033" y="3937254"/>
                  <a:pt x="10171430" y="3692017"/>
                </a:cubicBezTo>
                <a:cubicBezTo>
                  <a:pt x="10367899" y="3616325"/>
                  <a:pt x="10545953" y="3514852"/>
                  <a:pt x="10728579" y="3410839"/>
                </a:cubicBezTo>
                <a:cubicBezTo>
                  <a:pt x="10818241" y="3359658"/>
                  <a:pt x="10909046" y="3307969"/>
                  <a:pt x="11003534" y="3258566"/>
                </a:cubicBezTo>
                <a:cubicBezTo>
                  <a:pt x="11393043" y="3054985"/>
                  <a:pt x="11806682" y="2879852"/>
                  <a:pt x="12232513" y="2790317"/>
                </a:cubicBezTo>
                <a:lnTo>
                  <a:pt x="12234418" y="2799588"/>
                </a:lnTo>
                <a:lnTo>
                  <a:pt x="12232513" y="2790317"/>
                </a:lnTo>
                <a:cubicBezTo>
                  <a:pt x="12619990" y="2708783"/>
                  <a:pt x="13054710" y="2716022"/>
                  <a:pt x="13441045" y="2809621"/>
                </a:cubicBezTo>
                <a:cubicBezTo>
                  <a:pt x="13794360" y="2895346"/>
                  <a:pt x="14110970" y="3058795"/>
                  <a:pt x="14315694" y="3316097"/>
                </a:cubicBezTo>
                <a:lnTo>
                  <a:pt x="14308201" y="3322066"/>
                </a:lnTo>
                <a:lnTo>
                  <a:pt x="14315694" y="3316097"/>
                </a:lnTo>
                <a:cubicBezTo>
                  <a:pt x="14346428" y="3354705"/>
                  <a:pt x="14373859" y="3393948"/>
                  <a:pt x="14398371" y="3433826"/>
                </a:cubicBezTo>
                <a:lnTo>
                  <a:pt x="14390243" y="3438779"/>
                </a:lnTo>
                <a:lnTo>
                  <a:pt x="14398371" y="3433826"/>
                </a:lnTo>
                <a:cubicBezTo>
                  <a:pt x="14505685" y="3607435"/>
                  <a:pt x="14560804" y="3788664"/>
                  <a:pt x="14614271" y="3964432"/>
                </a:cubicBezTo>
                <a:cubicBezTo>
                  <a:pt x="14665452" y="4132453"/>
                  <a:pt x="14714983" y="4295267"/>
                  <a:pt x="14806803" y="4443730"/>
                </a:cubicBezTo>
                <a:cubicBezTo>
                  <a:pt x="14814932" y="4456811"/>
                  <a:pt x="14823312" y="4469765"/>
                  <a:pt x="14832076" y="4482592"/>
                </a:cubicBezTo>
                <a:cubicBezTo>
                  <a:pt x="14989684" y="4715002"/>
                  <a:pt x="15260701" y="4893056"/>
                  <a:pt x="15577184" y="5006213"/>
                </a:cubicBezTo>
                <a:lnTo>
                  <a:pt x="15574009" y="5015230"/>
                </a:lnTo>
                <a:lnTo>
                  <a:pt x="15577184" y="5006213"/>
                </a:lnTo>
                <a:cubicBezTo>
                  <a:pt x="15858744" y="5106797"/>
                  <a:pt x="16172308" y="5158613"/>
                  <a:pt x="16481807" y="5165344"/>
                </a:cubicBezTo>
                <a:cubicBezTo>
                  <a:pt x="17008602" y="5176901"/>
                  <a:pt x="17531460" y="5077841"/>
                  <a:pt x="18059273" y="4970907"/>
                </a:cubicBezTo>
                <a:lnTo>
                  <a:pt x="18061178" y="4980305"/>
                </a:lnTo>
                <a:lnTo>
                  <a:pt x="18059273" y="4971034"/>
                </a:lnTo>
                <a:cubicBezTo>
                  <a:pt x="18119725" y="4958715"/>
                  <a:pt x="18180177" y="4946269"/>
                  <a:pt x="18240757" y="4933696"/>
                </a:cubicBezTo>
                <a:cubicBezTo>
                  <a:pt x="18301334" y="4921123"/>
                  <a:pt x="18362041" y="4908677"/>
                  <a:pt x="18422747" y="4896231"/>
                </a:cubicBezTo>
                <a:cubicBezTo>
                  <a:pt x="18431509" y="4894453"/>
                  <a:pt x="18440400" y="4892675"/>
                  <a:pt x="18449162" y="4890897"/>
                </a:cubicBezTo>
                <a:cubicBezTo>
                  <a:pt x="20304379" y="4513580"/>
                  <a:pt x="22280880" y="4291965"/>
                  <a:pt x="24328247" y="4302506"/>
                </a:cubicBezTo>
                <a:lnTo>
                  <a:pt x="24328120" y="4321556"/>
                </a:lnTo>
                <a:cubicBezTo>
                  <a:pt x="22282277" y="4311015"/>
                  <a:pt x="20307046" y="4532503"/>
                  <a:pt x="18452973" y="4909566"/>
                </a:cubicBezTo>
                <a:lnTo>
                  <a:pt x="18451068" y="4900295"/>
                </a:lnTo>
                <a:lnTo>
                  <a:pt x="18452973" y="4909566"/>
                </a:lnTo>
                <a:cubicBezTo>
                  <a:pt x="18444211" y="4911344"/>
                  <a:pt x="18435320" y="4913122"/>
                  <a:pt x="18426558" y="4914900"/>
                </a:cubicBezTo>
                <a:cubicBezTo>
                  <a:pt x="18365851" y="4927346"/>
                  <a:pt x="18305272" y="4939792"/>
                  <a:pt x="18244566" y="4952238"/>
                </a:cubicBezTo>
                <a:cubicBezTo>
                  <a:pt x="18183861" y="4964684"/>
                  <a:pt x="18123536" y="4977130"/>
                  <a:pt x="18063084" y="4989576"/>
                </a:cubicBezTo>
                <a:cubicBezTo>
                  <a:pt x="17535398" y="5096383"/>
                  <a:pt x="17010635" y="5195951"/>
                  <a:pt x="16481425" y="5184394"/>
                </a:cubicBezTo>
                <a:lnTo>
                  <a:pt x="16481679" y="5174869"/>
                </a:lnTo>
                <a:lnTo>
                  <a:pt x="16481425" y="5184394"/>
                </a:lnTo>
                <a:cubicBezTo>
                  <a:pt x="16170148" y="5177663"/>
                  <a:pt x="15854553" y="5125466"/>
                  <a:pt x="15570836" y="5024120"/>
                </a:cubicBezTo>
                <a:cubicBezTo>
                  <a:pt x="15252066" y="4910201"/>
                  <a:pt x="14977111" y="4730242"/>
                  <a:pt x="14816455" y="4493260"/>
                </a:cubicBezTo>
                <a:lnTo>
                  <a:pt x="14824329" y="4487926"/>
                </a:lnTo>
                <a:lnTo>
                  <a:pt x="14816455" y="4493260"/>
                </a:lnTo>
                <a:cubicBezTo>
                  <a:pt x="14807566" y="4480179"/>
                  <a:pt x="14798929" y="4466971"/>
                  <a:pt x="14790674" y="4453636"/>
                </a:cubicBezTo>
                <a:cubicBezTo>
                  <a:pt x="14697329" y="4302633"/>
                  <a:pt x="14647165" y="4137533"/>
                  <a:pt x="14596111" y="3969893"/>
                </a:cubicBezTo>
                <a:cubicBezTo>
                  <a:pt x="14542516" y="3793871"/>
                  <a:pt x="14488034" y="3614928"/>
                  <a:pt x="14382116" y="3443732"/>
                </a:cubicBezTo>
                <a:cubicBezTo>
                  <a:pt x="14357986" y="3404489"/>
                  <a:pt x="14331189" y="3365881"/>
                  <a:pt x="14300836" y="3327908"/>
                </a:cubicBezTo>
                <a:cubicBezTo>
                  <a:pt x="14099541" y="3075051"/>
                  <a:pt x="13787374" y="2913253"/>
                  <a:pt x="13436600" y="2828163"/>
                </a:cubicBezTo>
                <a:lnTo>
                  <a:pt x="13438887" y="2818892"/>
                </a:lnTo>
                <a:lnTo>
                  <a:pt x="13436600" y="2828163"/>
                </a:lnTo>
                <a:cubicBezTo>
                  <a:pt x="13053061" y="2735199"/>
                  <a:pt x="12621134" y="2727960"/>
                  <a:pt x="12236577" y="2808986"/>
                </a:cubicBezTo>
                <a:cubicBezTo>
                  <a:pt x="11813159" y="2898013"/>
                  <a:pt x="11401172" y="3072384"/>
                  <a:pt x="11012551" y="3275457"/>
                </a:cubicBezTo>
                <a:lnTo>
                  <a:pt x="11008107" y="3267075"/>
                </a:lnTo>
                <a:lnTo>
                  <a:pt x="11012551" y="3275457"/>
                </a:lnTo>
                <a:cubicBezTo>
                  <a:pt x="10918445" y="3324733"/>
                  <a:pt x="10828021" y="3376295"/>
                  <a:pt x="10738232" y="3427476"/>
                </a:cubicBezTo>
                <a:cubicBezTo>
                  <a:pt x="10555859" y="3531362"/>
                  <a:pt x="10376535" y="3633597"/>
                  <a:pt x="10178542" y="3709924"/>
                </a:cubicBezTo>
                <a:lnTo>
                  <a:pt x="10175113" y="3701034"/>
                </a:lnTo>
                <a:lnTo>
                  <a:pt x="10178542" y="3709924"/>
                </a:lnTo>
                <a:cubicBezTo>
                  <a:pt x="9540113" y="3955923"/>
                  <a:pt x="8605901" y="3877437"/>
                  <a:pt x="8321422" y="3402838"/>
                </a:cubicBezTo>
                <a:lnTo>
                  <a:pt x="8329549" y="3397885"/>
                </a:lnTo>
                <a:lnTo>
                  <a:pt x="8321422" y="3402838"/>
                </a:lnTo>
                <a:cubicBezTo>
                  <a:pt x="8254492" y="3291713"/>
                  <a:pt x="8230744" y="3174492"/>
                  <a:pt x="8224648" y="3054350"/>
                </a:cubicBezTo>
                <a:lnTo>
                  <a:pt x="8234173" y="3053842"/>
                </a:lnTo>
                <a:lnTo>
                  <a:pt x="8224648" y="3054350"/>
                </a:lnTo>
                <a:cubicBezTo>
                  <a:pt x="8219567" y="2961894"/>
                  <a:pt x="8225663" y="2867152"/>
                  <a:pt x="8231886" y="2772156"/>
                </a:cubicBezTo>
                <a:cubicBezTo>
                  <a:pt x="8244967" y="2572385"/>
                  <a:pt x="8257922" y="2371090"/>
                  <a:pt x="8169657" y="2178431"/>
                </a:cubicBezTo>
                <a:cubicBezTo>
                  <a:pt x="7965440" y="1727327"/>
                  <a:pt x="7244080" y="1489837"/>
                  <a:pt x="6627876" y="1518539"/>
                </a:cubicBezTo>
                <a:cubicBezTo>
                  <a:pt x="6514592" y="1523746"/>
                  <a:pt x="6403976" y="1535430"/>
                  <a:pt x="6295644" y="1552448"/>
                </a:cubicBezTo>
                <a:cubicBezTo>
                  <a:pt x="6012688" y="1596517"/>
                  <a:pt x="5742305" y="1674622"/>
                  <a:pt x="5474716" y="1761744"/>
                </a:cubicBezTo>
                <a:cubicBezTo>
                  <a:pt x="5380863" y="1792351"/>
                  <a:pt x="5287519" y="1823974"/>
                  <a:pt x="5194046" y="1855597"/>
                </a:cubicBezTo>
                <a:cubicBezTo>
                  <a:pt x="5100575" y="1887220"/>
                  <a:pt x="5007229" y="1918843"/>
                  <a:pt x="4913376" y="1949450"/>
                </a:cubicBezTo>
                <a:cubicBezTo>
                  <a:pt x="4355084" y="2131187"/>
                  <a:pt x="3714496" y="2285111"/>
                  <a:pt x="3081401" y="2170049"/>
                </a:cubicBezTo>
                <a:lnTo>
                  <a:pt x="3083052" y="2160651"/>
                </a:lnTo>
                <a:lnTo>
                  <a:pt x="3081401" y="2170049"/>
                </a:lnTo>
                <a:cubicBezTo>
                  <a:pt x="2813431" y="2121408"/>
                  <a:pt x="2518029" y="2000123"/>
                  <a:pt x="2222881" y="1844548"/>
                </a:cubicBezTo>
                <a:cubicBezTo>
                  <a:pt x="2008632" y="1731645"/>
                  <a:pt x="1793494" y="1608328"/>
                  <a:pt x="1564894" y="1456690"/>
                </a:cubicBezTo>
                <a:cubicBezTo>
                  <a:pt x="1296289" y="1278382"/>
                  <a:pt x="996442" y="1065149"/>
                  <a:pt x="739394" y="829056"/>
                </a:cubicBezTo>
                <a:lnTo>
                  <a:pt x="745871" y="822071"/>
                </a:lnTo>
                <a:lnTo>
                  <a:pt x="739394" y="829056"/>
                </a:lnTo>
                <a:cubicBezTo>
                  <a:pt x="413258" y="529717"/>
                  <a:pt x="151384" y="220853"/>
                  <a:pt x="0" y="1117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"/>
          <p:cNvSpPr/>
          <p:nvPr/>
        </p:nvSpPr>
        <p:spPr>
          <a:xfrm>
            <a:off x="40981" y="4854473"/>
            <a:ext cx="18240946" cy="4027647"/>
          </a:xfrm>
          <a:custGeom>
            <a:rect b="b" l="l" r="r" t="t"/>
            <a:pathLst>
              <a:path extrusionOk="0" h="5370195" w="24321262">
                <a:moveTo>
                  <a:pt x="15240" y="0"/>
                </a:moveTo>
                <a:cubicBezTo>
                  <a:pt x="163576" y="198882"/>
                  <a:pt x="415544" y="502793"/>
                  <a:pt x="727075" y="808863"/>
                </a:cubicBezTo>
                <a:cubicBezTo>
                  <a:pt x="969899" y="1047369"/>
                  <a:pt x="1251712" y="1274318"/>
                  <a:pt x="1512316" y="1471041"/>
                </a:cubicBezTo>
                <a:cubicBezTo>
                  <a:pt x="1733677" y="1638300"/>
                  <a:pt x="1946910" y="1781810"/>
                  <a:pt x="2157095" y="1908175"/>
                </a:cubicBezTo>
                <a:lnTo>
                  <a:pt x="2152142" y="1916303"/>
                </a:lnTo>
                <a:lnTo>
                  <a:pt x="2157095" y="1908175"/>
                </a:lnTo>
                <a:cubicBezTo>
                  <a:pt x="2448052" y="2083181"/>
                  <a:pt x="2734691" y="2214626"/>
                  <a:pt x="2990088" y="2261362"/>
                </a:cubicBezTo>
                <a:lnTo>
                  <a:pt x="2988437" y="2270760"/>
                </a:lnTo>
                <a:lnTo>
                  <a:pt x="2990088" y="2261362"/>
                </a:lnTo>
                <a:cubicBezTo>
                  <a:pt x="3629533" y="2376170"/>
                  <a:pt x="4280408" y="2211070"/>
                  <a:pt x="4852797" y="2014982"/>
                </a:cubicBezTo>
                <a:lnTo>
                  <a:pt x="4855845" y="2023999"/>
                </a:lnTo>
                <a:lnTo>
                  <a:pt x="4852797" y="2014982"/>
                </a:lnTo>
                <a:cubicBezTo>
                  <a:pt x="4946142" y="1982724"/>
                  <a:pt x="5039233" y="1949450"/>
                  <a:pt x="5132451" y="1916176"/>
                </a:cubicBezTo>
                <a:cubicBezTo>
                  <a:pt x="5225669" y="1882902"/>
                  <a:pt x="5319141" y="1849374"/>
                  <a:pt x="5412994" y="1816989"/>
                </a:cubicBezTo>
                <a:cubicBezTo>
                  <a:pt x="5693410" y="1720215"/>
                  <a:pt x="5978144" y="1632331"/>
                  <a:pt x="6276594" y="1581277"/>
                </a:cubicBezTo>
                <a:lnTo>
                  <a:pt x="6278245" y="1590675"/>
                </a:lnTo>
                <a:lnTo>
                  <a:pt x="6276594" y="1581277"/>
                </a:lnTo>
                <a:cubicBezTo>
                  <a:pt x="6388862" y="1562100"/>
                  <a:pt x="6503416" y="1548257"/>
                  <a:pt x="6620383" y="1541145"/>
                </a:cubicBezTo>
                <a:lnTo>
                  <a:pt x="6621018" y="1550670"/>
                </a:lnTo>
                <a:lnTo>
                  <a:pt x="6620383" y="1541145"/>
                </a:lnTo>
                <a:cubicBezTo>
                  <a:pt x="7256018" y="1502664"/>
                  <a:pt x="8008239" y="1740154"/>
                  <a:pt x="8215503" y="2214626"/>
                </a:cubicBezTo>
                <a:lnTo>
                  <a:pt x="8206740" y="2218436"/>
                </a:lnTo>
                <a:lnTo>
                  <a:pt x="8215503" y="2214626"/>
                </a:lnTo>
                <a:cubicBezTo>
                  <a:pt x="8305292" y="2418080"/>
                  <a:pt x="8285734" y="2631059"/>
                  <a:pt x="8266938" y="2837815"/>
                </a:cubicBezTo>
                <a:cubicBezTo>
                  <a:pt x="8258048" y="2935478"/>
                  <a:pt x="8249285" y="3031744"/>
                  <a:pt x="8251825" y="3125724"/>
                </a:cubicBezTo>
                <a:cubicBezTo>
                  <a:pt x="8254619" y="3248787"/>
                  <a:pt x="8275955" y="3367659"/>
                  <a:pt x="8340344" y="3480308"/>
                </a:cubicBezTo>
                <a:cubicBezTo>
                  <a:pt x="8615680" y="3963924"/>
                  <a:pt x="9558782" y="4054602"/>
                  <a:pt x="10217912" y="3815461"/>
                </a:cubicBezTo>
                <a:cubicBezTo>
                  <a:pt x="10435590" y="3736594"/>
                  <a:pt x="10633202" y="3629025"/>
                  <a:pt x="10835640" y="3518916"/>
                </a:cubicBezTo>
                <a:cubicBezTo>
                  <a:pt x="10908538" y="3479292"/>
                  <a:pt x="10981944" y="3439414"/>
                  <a:pt x="11057001" y="3400425"/>
                </a:cubicBezTo>
                <a:cubicBezTo>
                  <a:pt x="11443716" y="3200146"/>
                  <a:pt x="11846306" y="3017266"/>
                  <a:pt x="12268962" y="2914396"/>
                </a:cubicBezTo>
                <a:cubicBezTo>
                  <a:pt x="12652375" y="2821051"/>
                  <a:pt x="13091159" y="2812796"/>
                  <a:pt x="13481050" y="2895346"/>
                </a:cubicBezTo>
                <a:cubicBezTo>
                  <a:pt x="13838556" y="2971038"/>
                  <a:pt x="14158341" y="3127502"/>
                  <a:pt x="14358493" y="3383153"/>
                </a:cubicBezTo>
                <a:lnTo>
                  <a:pt x="14351000" y="3388995"/>
                </a:lnTo>
                <a:lnTo>
                  <a:pt x="14358493" y="3383153"/>
                </a:lnTo>
                <a:cubicBezTo>
                  <a:pt x="14388592" y="3421507"/>
                  <a:pt x="14414755" y="3460623"/>
                  <a:pt x="14438249" y="3500247"/>
                </a:cubicBezTo>
                <a:cubicBezTo>
                  <a:pt x="14543406" y="3678428"/>
                  <a:pt x="14589125" y="3866896"/>
                  <a:pt x="14633575" y="4050792"/>
                </a:cubicBezTo>
                <a:cubicBezTo>
                  <a:pt x="14676756" y="4228973"/>
                  <a:pt x="14718919" y="4402582"/>
                  <a:pt x="14812391" y="4560951"/>
                </a:cubicBezTo>
                <a:cubicBezTo>
                  <a:pt x="14813533" y="4562983"/>
                  <a:pt x="14814805" y="4565015"/>
                  <a:pt x="14816074" y="4567047"/>
                </a:cubicBezTo>
                <a:cubicBezTo>
                  <a:pt x="14960092" y="4808220"/>
                  <a:pt x="15221839" y="4997069"/>
                  <a:pt x="15534258" y="5123561"/>
                </a:cubicBezTo>
                <a:cubicBezTo>
                  <a:pt x="15811882" y="5235956"/>
                  <a:pt x="16126332" y="5300472"/>
                  <a:pt x="16438499" y="5319268"/>
                </a:cubicBezTo>
                <a:lnTo>
                  <a:pt x="16437991" y="5328793"/>
                </a:lnTo>
                <a:lnTo>
                  <a:pt x="16438499" y="5319268"/>
                </a:lnTo>
                <a:cubicBezTo>
                  <a:pt x="16970755" y="5351018"/>
                  <a:pt x="17504157" y="5270754"/>
                  <a:pt x="18040984" y="5180838"/>
                </a:cubicBezTo>
                <a:lnTo>
                  <a:pt x="18042508" y="5190236"/>
                </a:lnTo>
                <a:lnTo>
                  <a:pt x="18040857" y="5180838"/>
                </a:lnTo>
                <a:cubicBezTo>
                  <a:pt x="18097500" y="5171186"/>
                  <a:pt x="18154142" y="5161534"/>
                  <a:pt x="18210910" y="5151882"/>
                </a:cubicBezTo>
                <a:cubicBezTo>
                  <a:pt x="18267681" y="5142230"/>
                  <a:pt x="18324449" y="5132451"/>
                  <a:pt x="18381218" y="5122799"/>
                </a:cubicBezTo>
                <a:cubicBezTo>
                  <a:pt x="18399759" y="5119624"/>
                  <a:pt x="18418302" y="5116576"/>
                  <a:pt x="18436844" y="5113401"/>
                </a:cubicBezTo>
                <a:lnTo>
                  <a:pt x="18438368" y="5122799"/>
                </a:lnTo>
                <a:lnTo>
                  <a:pt x="18436844" y="5113401"/>
                </a:lnTo>
                <a:cubicBezTo>
                  <a:pt x="20318603" y="4795647"/>
                  <a:pt x="22295357" y="4629404"/>
                  <a:pt x="24321262" y="4671822"/>
                </a:cubicBezTo>
                <a:lnTo>
                  <a:pt x="24320880" y="4690872"/>
                </a:lnTo>
                <a:cubicBezTo>
                  <a:pt x="22296374" y="4648581"/>
                  <a:pt x="20320762" y="4814697"/>
                  <a:pt x="18440019" y="5132197"/>
                </a:cubicBezTo>
                <a:cubicBezTo>
                  <a:pt x="18421477" y="5135372"/>
                  <a:pt x="18402934" y="5138420"/>
                  <a:pt x="18384393" y="5141595"/>
                </a:cubicBezTo>
                <a:cubicBezTo>
                  <a:pt x="18327624" y="5151247"/>
                  <a:pt x="18270856" y="5160899"/>
                  <a:pt x="18214085" y="5170678"/>
                </a:cubicBezTo>
                <a:cubicBezTo>
                  <a:pt x="18157317" y="5180457"/>
                  <a:pt x="18100675" y="5190109"/>
                  <a:pt x="18044032" y="5199634"/>
                </a:cubicBezTo>
                <a:cubicBezTo>
                  <a:pt x="17507330" y="5289550"/>
                  <a:pt x="16972026" y="5370195"/>
                  <a:pt x="16437355" y="5338318"/>
                </a:cubicBezTo>
                <a:cubicBezTo>
                  <a:pt x="16123412" y="5319522"/>
                  <a:pt x="15806928" y="5254498"/>
                  <a:pt x="15527147" y="5141341"/>
                </a:cubicBezTo>
                <a:lnTo>
                  <a:pt x="15530703" y="5132451"/>
                </a:lnTo>
                <a:lnTo>
                  <a:pt x="15527147" y="5141341"/>
                </a:lnTo>
                <a:cubicBezTo>
                  <a:pt x="15212441" y="5013960"/>
                  <a:pt x="14946631" y="4822952"/>
                  <a:pt x="14799691" y="4576953"/>
                </a:cubicBezTo>
                <a:lnTo>
                  <a:pt x="14807819" y="4572127"/>
                </a:lnTo>
                <a:lnTo>
                  <a:pt x="14799691" y="4577080"/>
                </a:lnTo>
                <a:cubicBezTo>
                  <a:pt x="14798421" y="4575048"/>
                  <a:pt x="14797151" y="4572889"/>
                  <a:pt x="14796007" y="4570857"/>
                </a:cubicBezTo>
                <a:cubicBezTo>
                  <a:pt x="14700757" y="4409567"/>
                  <a:pt x="14658085" y="4233164"/>
                  <a:pt x="14615032" y="4055491"/>
                </a:cubicBezTo>
                <a:cubicBezTo>
                  <a:pt x="14570455" y="3871341"/>
                  <a:pt x="14525371" y="3685540"/>
                  <a:pt x="14421739" y="3510153"/>
                </a:cubicBezTo>
                <a:lnTo>
                  <a:pt x="14429994" y="3505327"/>
                </a:lnTo>
                <a:lnTo>
                  <a:pt x="14421866" y="3510153"/>
                </a:lnTo>
                <a:cubicBezTo>
                  <a:pt x="14398752" y="3471164"/>
                  <a:pt x="14372971" y="3432683"/>
                  <a:pt x="14343506" y="3395091"/>
                </a:cubicBezTo>
                <a:cubicBezTo>
                  <a:pt x="14147165" y="3144139"/>
                  <a:pt x="13832078" y="2989326"/>
                  <a:pt x="13477113" y="2914142"/>
                </a:cubicBezTo>
                <a:lnTo>
                  <a:pt x="13479145" y="2904871"/>
                </a:lnTo>
                <a:lnTo>
                  <a:pt x="13477113" y="2914142"/>
                </a:lnTo>
                <a:cubicBezTo>
                  <a:pt x="13090017" y="2832227"/>
                  <a:pt x="12654153" y="2840355"/>
                  <a:pt x="12273407" y="2933065"/>
                </a:cubicBezTo>
                <a:lnTo>
                  <a:pt x="12271121" y="2923794"/>
                </a:lnTo>
                <a:lnTo>
                  <a:pt x="12273407" y="2933065"/>
                </a:lnTo>
                <a:cubicBezTo>
                  <a:pt x="11852910" y="3035554"/>
                  <a:pt x="11451971" y="3217418"/>
                  <a:pt x="11065764" y="3417570"/>
                </a:cubicBezTo>
                <a:lnTo>
                  <a:pt x="11061319" y="3409061"/>
                </a:lnTo>
                <a:lnTo>
                  <a:pt x="11065764" y="3417570"/>
                </a:lnTo>
                <a:cubicBezTo>
                  <a:pt x="10990834" y="3456432"/>
                  <a:pt x="10917555" y="3496310"/>
                  <a:pt x="10844657" y="3535934"/>
                </a:cubicBezTo>
                <a:cubicBezTo>
                  <a:pt x="10642473" y="3645916"/>
                  <a:pt x="10443591" y="3754120"/>
                  <a:pt x="10224389" y="3833622"/>
                </a:cubicBezTo>
                <a:lnTo>
                  <a:pt x="10221087" y="3824605"/>
                </a:lnTo>
                <a:lnTo>
                  <a:pt x="10224389" y="3833622"/>
                </a:lnTo>
                <a:cubicBezTo>
                  <a:pt x="9563608" y="4073525"/>
                  <a:pt x="8606536" y="3986784"/>
                  <a:pt x="8323707" y="3490087"/>
                </a:cubicBezTo>
                <a:lnTo>
                  <a:pt x="8331962" y="3485388"/>
                </a:lnTo>
                <a:lnTo>
                  <a:pt x="8323707" y="3490087"/>
                </a:lnTo>
                <a:cubicBezTo>
                  <a:pt x="8257159" y="3373755"/>
                  <a:pt x="8235569" y="3251454"/>
                  <a:pt x="8232775" y="3126486"/>
                </a:cubicBezTo>
                <a:lnTo>
                  <a:pt x="8242300" y="3126232"/>
                </a:lnTo>
                <a:lnTo>
                  <a:pt x="8232775" y="3126486"/>
                </a:lnTo>
                <a:cubicBezTo>
                  <a:pt x="8230235" y="3031109"/>
                  <a:pt x="8239125" y="2933827"/>
                  <a:pt x="8247888" y="2836291"/>
                </a:cubicBezTo>
                <a:cubicBezTo>
                  <a:pt x="8266811" y="2628773"/>
                  <a:pt x="8285480" y="2420747"/>
                  <a:pt x="8198104" y="2222627"/>
                </a:cubicBezTo>
                <a:cubicBezTo>
                  <a:pt x="7995920" y="1759966"/>
                  <a:pt x="7255510" y="1522095"/>
                  <a:pt x="6621653" y="1560576"/>
                </a:cubicBezTo>
                <a:cubicBezTo>
                  <a:pt x="6505321" y="1567561"/>
                  <a:pt x="6391529" y="1581404"/>
                  <a:pt x="6279896" y="1600454"/>
                </a:cubicBezTo>
                <a:cubicBezTo>
                  <a:pt x="5983097" y="1651254"/>
                  <a:pt x="5699506" y="1738757"/>
                  <a:pt x="5419344" y="1835404"/>
                </a:cubicBezTo>
                <a:cubicBezTo>
                  <a:pt x="5325618" y="1867789"/>
                  <a:pt x="5232273" y="1901190"/>
                  <a:pt x="5138928" y="1934464"/>
                </a:cubicBezTo>
                <a:cubicBezTo>
                  <a:pt x="5045710" y="1967738"/>
                  <a:pt x="4952619" y="2001139"/>
                  <a:pt x="4859147" y="2033397"/>
                </a:cubicBezTo>
                <a:cubicBezTo>
                  <a:pt x="4286123" y="2229739"/>
                  <a:pt x="3631311" y="2396236"/>
                  <a:pt x="2986913" y="2280539"/>
                </a:cubicBezTo>
                <a:cubicBezTo>
                  <a:pt x="2728214" y="2233295"/>
                  <a:pt x="2439289" y="2100580"/>
                  <a:pt x="2147443" y="1924939"/>
                </a:cubicBezTo>
                <a:cubicBezTo>
                  <a:pt x="1936750" y="1798193"/>
                  <a:pt x="1722882" y="1654302"/>
                  <a:pt x="1501013" y="1486662"/>
                </a:cubicBezTo>
                <a:lnTo>
                  <a:pt x="1506728" y="1479042"/>
                </a:lnTo>
                <a:lnTo>
                  <a:pt x="1501013" y="1486662"/>
                </a:lnTo>
                <a:cubicBezTo>
                  <a:pt x="1240028" y="1289304"/>
                  <a:pt x="957326" y="1061847"/>
                  <a:pt x="713740" y="822452"/>
                </a:cubicBezTo>
                <a:lnTo>
                  <a:pt x="720471" y="815721"/>
                </a:lnTo>
                <a:lnTo>
                  <a:pt x="713740" y="822579"/>
                </a:lnTo>
                <a:cubicBezTo>
                  <a:pt x="401447" y="515747"/>
                  <a:pt x="148844" y="210947"/>
                  <a:pt x="0" y="1143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8"/>
          <p:cNvSpPr/>
          <p:nvPr/>
        </p:nvSpPr>
        <p:spPr>
          <a:xfrm>
            <a:off x="45771" y="4719880"/>
            <a:ext cx="18236184" cy="4158615"/>
          </a:xfrm>
          <a:custGeom>
            <a:rect b="b" l="l" r="r" t="t"/>
            <a:pathLst>
              <a:path extrusionOk="0" h="5544820" w="24314912">
                <a:moveTo>
                  <a:pt x="14986" y="0"/>
                </a:moveTo>
                <a:cubicBezTo>
                  <a:pt x="161036" y="189103"/>
                  <a:pt x="404368" y="489331"/>
                  <a:pt x="702310" y="802894"/>
                </a:cubicBezTo>
                <a:lnTo>
                  <a:pt x="695452" y="809498"/>
                </a:lnTo>
                <a:lnTo>
                  <a:pt x="702310" y="802894"/>
                </a:lnTo>
                <a:cubicBezTo>
                  <a:pt x="932180" y="1044702"/>
                  <a:pt x="1197102" y="1285875"/>
                  <a:pt x="1449578" y="1501521"/>
                </a:cubicBezTo>
                <a:lnTo>
                  <a:pt x="1443355" y="1508760"/>
                </a:lnTo>
                <a:lnTo>
                  <a:pt x="1449578" y="1501521"/>
                </a:lnTo>
                <a:cubicBezTo>
                  <a:pt x="1664462" y="1684909"/>
                  <a:pt x="1875790" y="1848485"/>
                  <a:pt x="2082800" y="1989074"/>
                </a:cubicBezTo>
                <a:lnTo>
                  <a:pt x="2077466" y="1996948"/>
                </a:lnTo>
                <a:lnTo>
                  <a:pt x="2082800" y="1989074"/>
                </a:lnTo>
                <a:cubicBezTo>
                  <a:pt x="2370201" y="2184146"/>
                  <a:pt x="2650109" y="2327148"/>
                  <a:pt x="2895854" y="2371598"/>
                </a:cubicBezTo>
                <a:lnTo>
                  <a:pt x="2894203" y="2380996"/>
                </a:lnTo>
                <a:lnTo>
                  <a:pt x="2895854" y="2371598"/>
                </a:lnTo>
                <a:cubicBezTo>
                  <a:pt x="3546094" y="2487930"/>
                  <a:pt x="4212209" y="2310130"/>
                  <a:pt x="4798695" y="2098802"/>
                </a:cubicBezTo>
                <a:lnTo>
                  <a:pt x="4801870" y="2107819"/>
                </a:lnTo>
                <a:lnTo>
                  <a:pt x="4798568" y="2098802"/>
                </a:lnTo>
                <a:cubicBezTo>
                  <a:pt x="4894961" y="2063877"/>
                  <a:pt x="4991227" y="2027809"/>
                  <a:pt x="5087493" y="1991741"/>
                </a:cubicBezTo>
                <a:cubicBezTo>
                  <a:pt x="5184013" y="1955546"/>
                  <a:pt x="5280660" y="1919224"/>
                  <a:pt x="5377815" y="1884045"/>
                </a:cubicBezTo>
                <a:cubicBezTo>
                  <a:pt x="5664454" y="1780286"/>
                  <a:pt x="5955665" y="1685671"/>
                  <a:pt x="6261100" y="1629029"/>
                </a:cubicBezTo>
                <a:cubicBezTo>
                  <a:pt x="6376543" y="1607693"/>
                  <a:pt x="6494145" y="1591564"/>
                  <a:pt x="6614668" y="1582801"/>
                </a:cubicBezTo>
                <a:lnTo>
                  <a:pt x="6615303" y="1592326"/>
                </a:lnTo>
                <a:lnTo>
                  <a:pt x="6614541" y="1582801"/>
                </a:lnTo>
                <a:cubicBezTo>
                  <a:pt x="7267575" y="1534541"/>
                  <a:pt x="8039354" y="1772285"/>
                  <a:pt x="8244967" y="2258568"/>
                </a:cubicBezTo>
                <a:lnTo>
                  <a:pt x="8236204" y="2262251"/>
                </a:lnTo>
                <a:lnTo>
                  <a:pt x="8244967" y="2258568"/>
                </a:lnTo>
                <a:cubicBezTo>
                  <a:pt x="8333867" y="2467610"/>
                  <a:pt x="8308340" y="2687320"/>
                  <a:pt x="8283575" y="2901442"/>
                </a:cubicBezTo>
                <a:cubicBezTo>
                  <a:pt x="8272018" y="3001645"/>
                  <a:pt x="8260588" y="3100578"/>
                  <a:pt x="8260715" y="3197606"/>
                </a:cubicBezTo>
                <a:cubicBezTo>
                  <a:pt x="8260588" y="3325368"/>
                  <a:pt x="8279511" y="3449447"/>
                  <a:pt x="8343646" y="3567049"/>
                </a:cubicBezTo>
                <a:cubicBezTo>
                  <a:pt x="8617585" y="4072509"/>
                  <a:pt x="9583039" y="4170807"/>
                  <a:pt x="10265029" y="3938270"/>
                </a:cubicBezTo>
                <a:cubicBezTo>
                  <a:pt x="10512552" y="3853942"/>
                  <a:pt x="10737469" y="3736467"/>
                  <a:pt x="10966958" y="3616579"/>
                </a:cubicBezTo>
                <a:cubicBezTo>
                  <a:pt x="11014710" y="3591687"/>
                  <a:pt x="11062589" y="3566668"/>
                  <a:pt x="11110976" y="3541776"/>
                </a:cubicBezTo>
                <a:cubicBezTo>
                  <a:pt x="11495024" y="3344799"/>
                  <a:pt x="11886311" y="3154299"/>
                  <a:pt x="12306046" y="3038094"/>
                </a:cubicBezTo>
                <a:lnTo>
                  <a:pt x="12308586" y="3047238"/>
                </a:lnTo>
                <a:lnTo>
                  <a:pt x="12306046" y="3038094"/>
                </a:lnTo>
                <a:cubicBezTo>
                  <a:pt x="12685522" y="2933065"/>
                  <a:pt x="13128244" y="2909062"/>
                  <a:pt x="13521817" y="2980563"/>
                </a:cubicBezTo>
                <a:lnTo>
                  <a:pt x="13520166" y="2989961"/>
                </a:lnTo>
                <a:lnTo>
                  <a:pt x="13521817" y="2980563"/>
                </a:lnTo>
                <a:cubicBezTo>
                  <a:pt x="13883513" y="3046349"/>
                  <a:pt x="14206601" y="3195447"/>
                  <a:pt x="14402055" y="3449828"/>
                </a:cubicBezTo>
                <a:lnTo>
                  <a:pt x="14394561" y="3455670"/>
                </a:lnTo>
                <a:lnTo>
                  <a:pt x="14402055" y="3449828"/>
                </a:lnTo>
                <a:cubicBezTo>
                  <a:pt x="14431391" y="3487928"/>
                  <a:pt x="14456664" y="3526790"/>
                  <a:pt x="14478889" y="3566541"/>
                </a:cubicBezTo>
                <a:lnTo>
                  <a:pt x="14470633" y="3571240"/>
                </a:lnTo>
                <a:lnTo>
                  <a:pt x="14478889" y="3566541"/>
                </a:lnTo>
                <a:cubicBezTo>
                  <a:pt x="14580997" y="3748278"/>
                  <a:pt x="14616304" y="3943096"/>
                  <a:pt x="14651101" y="4134358"/>
                </a:cubicBezTo>
                <a:cubicBezTo>
                  <a:pt x="14683740" y="4313555"/>
                  <a:pt x="14715744" y="4489323"/>
                  <a:pt x="14800581" y="4651375"/>
                </a:cubicBezTo>
                <a:cubicBezTo>
                  <a:pt x="14931136" y="4901438"/>
                  <a:pt x="15183993" y="5100701"/>
                  <a:pt x="15491968" y="5240782"/>
                </a:cubicBezTo>
                <a:lnTo>
                  <a:pt x="15488032" y="5249418"/>
                </a:lnTo>
                <a:lnTo>
                  <a:pt x="15491968" y="5240782"/>
                </a:lnTo>
                <a:cubicBezTo>
                  <a:pt x="15766033" y="5364480"/>
                  <a:pt x="16080867" y="5442839"/>
                  <a:pt x="16395828" y="5472938"/>
                </a:cubicBezTo>
                <a:cubicBezTo>
                  <a:pt x="16933418" y="5525643"/>
                  <a:pt x="17477867" y="5463159"/>
                  <a:pt x="18023458" y="5390388"/>
                </a:cubicBezTo>
                <a:lnTo>
                  <a:pt x="18024730" y="5399786"/>
                </a:lnTo>
                <a:lnTo>
                  <a:pt x="18023458" y="5390388"/>
                </a:lnTo>
                <a:cubicBezTo>
                  <a:pt x="18098135" y="5380355"/>
                  <a:pt x="18172938" y="5370068"/>
                  <a:pt x="18247614" y="5359781"/>
                </a:cubicBezTo>
                <a:cubicBezTo>
                  <a:pt x="18306923" y="5351653"/>
                  <a:pt x="18366233" y="5343525"/>
                  <a:pt x="18425414" y="5335524"/>
                </a:cubicBezTo>
                <a:cubicBezTo>
                  <a:pt x="20333462" y="5077460"/>
                  <a:pt x="22310853" y="4966589"/>
                  <a:pt x="24314912" y="5040757"/>
                </a:cubicBezTo>
                <a:lnTo>
                  <a:pt x="24314150" y="5059807"/>
                </a:lnTo>
                <a:cubicBezTo>
                  <a:pt x="22311232" y="4985639"/>
                  <a:pt x="20334986" y="5096510"/>
                  <a:pt x="18427828" y="5354447"/>
                </a:cubicBezTo>
                <a:lnTo>
                  <a:pt x="18426558" y="5345049"/>
                </a:lnTo>
                <a:lnTo>
                  <a:pt x="18427828" y="5354447"/>
                </a:lnTo>
                <a:cubicBezTo>
                  <a:pt x="18368645" y="5362448"/>
                  <a:pt x="18309336" y="5370576"/>
                  <a:pt x="18250028" y="5378704"/>
                </a:cubicBezTo>
                <a:cubicBezTo>
                  <a:pt x="18175224" y="5388991"/>
                  <a:pt x="18100548" y="5399278"/>
                  <a:pt x="18025745" y="5409311"/>
                </a:cubicBezTo>
                <a:cubicBezTo>
                  <a:pt x="17480154" y="5482082"/>
                  <a:pt x="16933799" y="5544820"/>
                  <a:pt x="16393795" y="5491861"/>
                </a:cubicBezTo>
                <a:lnTo>
                  <a:pt x="16394683" y="5482336"/>
                </a:lnTo>
                <a:lnTo>
                  <a:pt x="16393795" y="5491861"/>
                </a:lnTo>
                <a:cubicBezTo>
                  <a:pt x="16077058" y="5461635"/>
                  <a:pt x="15760065" y="5382768"/>
                  <a:pt x="15483967" y="5258181"/>
                </a:cubicBezTo>
                <a:cubicBezTo>
                  <a:pt x="15173832" y="5117084"/>
                  <a:pt x="14916785" y="4915408"/>
                  <a:pt x="14783562" y="4660138"/>
                </a:cubicBezTo>
                <a:lnTo>
                  <a:pt x="14791944" y="4655693"/>
                </a:lnTo>
                <a:lnTo>
                  <a:pt x="14783562" y="4660138"/>
                </a:lnTo>
                <a:cubicBezTo>
                  <a:pt x="14697203" y="4495165"/>
                  <a:pt x="14664690" y="4316349"/>
                  <a:pt x="14632306" y="4137660"/>
                </a:cubicBezTo>
                <a:cubicBezTo>
                  <a:pt x="14597508" y="3946017"/>
                  <a:pt x="14562456" y="3754247"/>
                  <a:pt x="14462253" y="3575812"/>
                </a:cubicBezTo>
                <a:cubicBezTo>
                  <a:pt x="14440407" y="3536823"/>
                  <a:pt x="14415643" y="3498850"/>
                  <a:pt x="14386941" y="3461385"/>
                </a:cubicBezTo>
                <a:cubicBezTo>
                  <a:pt x="14195425" y="3212211"/>
                  <a:pt x="13877544" y="3064637"/>
                  <a:pt x="13518388" y="2999232"/>
                </a:cubicBezTo>
                <a:cubicBezTo>
                  <a:pt x="13127736" y="2928239"/>
                  <a:pt x="12687935" y="2951988"/>
                  <a:pt x="12311126" y="3056382"/>
                </a:cubicBezTo>
                <a:cubicBezTo>
                  <a:pt x="11893423" y="3172079"/>
                  <a:pt x="11503533" y="3361817"/>
                  <a:pt x="11119612" y="3558667"/>
                </a:cubicBezTo>
                <a:lnTo>
                  <a:pt x="11115294" y="3550158"/>
                </a:lnTo>
                <a:lnTo>
                  <a:pt x="11119612" y="3558667"/>
                </a:lnTo>
                <a:cubicBezTo>
                  <a:pt x="11071352" y="3583432"/>
                  <a:pt x="11023473" y="3608451"/>
                  <a:pt x="10975721" y="3633343"/>
                </a:cubicBezTo>
                <a:cubicBezTo>
                  <a:pt x="10746486" y="3753104"/>
                  <a:pt x="10520172" y="3871214"/>
                  <a:pt x="10271125" y="3956177"/>
                </a:cubicBezTo>
                <a:lnTo>
                  <a:pt x="10268077" y="3947160"/>
                </a:lnTo>
                <a:lnTo>
                  <a:pt x="10271125" y="3956177"/>
                </a:lnTo>
                <a:cubicBezTo>
                  <a:pt x="9587865" y="4189222"/>
                  <a:pt x="8608060" y="4094988"/>
                  <a:pt x="8326882" y="3576066"/>
                </a:cubicBezTo>
                <a:lnTo>
                  <a:pt x="8335264" y="3571494"/>
                </a:lnTo>
                <a:lnTo>
                  <a:pt x="8326882" y="3576066"/>
                </a:lnTo>
                <a:cubicBezTo>
                  <a:pt x="8260842" y="3454654"/>
                  <a:pt x="8241538" y="3327146"/>
                  <a:pt x="8241665" y="3197479"/>
                </a:cubicBezTo>
                <a:lnTo>
                  <a:pt x="8251190" y="3197479"/>
                </a:lnTo>
                <a:lnTo>
                  <a:pt x="8241665" y="3197479"/>
                </a:lnTo>
                <a:cubicBezTo>
                  <a:pt x="8241665" y="3099181"/>
                  <a:pt x="8253095" y="2999105"/>
                  <a:pt x="8264652" y="2899156"/>
                </a:cubicBezTo>
                <a:cubicBezTo>
                  <a:pt x="8289417" y="2684145"/>
                  <a:pt x="8313928" y="2469515"/>
                  <a:pt x="8227441" y="2265807"/>
                </a:cubicBezTo>
                <a:cubicBezTo>
                  <a:pt x="8027035" y="1791589"/>
                  <a:pt x="7267448" y="1553464"/>
                  <a:pt x="6616065" y="1601724"/>
                </a:cubicBezTo>
                <a:cubicBezTo>
                  <a:pt x="6496304" y="1610487"/>
                  <a:pt x="6379464" y="1626362"/>
                  <a:pt x="6264656" y="1647698"/>
                </a:cubicBezTo>
                <a:lnTo>
                  <a:pt x="6262878" y="1638300"/>
                </a:lnTo>
                <a:lnTo>
                  <a:pt x="6264656" y="1647698"/>
                </a:lnTo>
                <a:cubicBezTo>
                  <a:pt x="5960872" y="1704086"/>
                  <a:pt x="5670677" y="1798320"/>
                  <a:pt x="5384419" y="1901952"/>
                </a:cubicBezTo>
                <a:cubicBezTo>
                  <a:pt x="5287391" y="1937131"/>
                  <a:pt x="5190871" y="1973326"/>
                  <a:pt x="5094351" y="2009521"/>
                </a:cubicBezTo>
                <a:cubicBezTo>
                  <a:pt x="4998085" y="2045589"/>
                  <a:pt x="4901819" y="2081784"/>
                  <a:pt x="4805172" y="2116709"/>
                </a:cubicBezTo>
                <a:cubicBezTo>
                  <a:pt x="4218051" y="2328291"/>
                  <a:pt x="3547872" y="2507615"/>
                  <a:pt x="2892552" y="2390394"/>
                </a:cubicBezTo>
                <a:cubicBezTo>
                  <a:pt x="2642870" y="2345182"/>
                  <a:pt x="2360295" y="2200402"/>
                  <a:pt x="2072132" y="2004949"/>
                </a:cubicBezTo>
                <a:cubicBezTo>
                  <a:pt x="1864487" y="1863979"/>
                  <a:pt x="1652651" y="1699895"/>
                  <a:pt x="1437259" y="1516126"/>
                </a:cubicBezTo>
                <a:cubicBezTo>
                  <a:pt x="1184402" y="1300226"/>
                  <a:pt x="918972" y="1058545"/>
                  <a:pt x="688467" y="816102"/>
                </a:cubicBezTo>
                <a:cubicBezTo>
                  <a:pt x="390017" y="501777"/>
                  <a:pt x="146177" y="201041"/>
                  <a:pt x="0" y="116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8"/>
          <p:cNvSpPr/>
          <p:nvPr/>
        </p:nvSpPr>
        <p:spPr>
          <a:xfrm>
            <a:off x="50323" y="4585288"/>
            <a:ext cx="18231707" cy="4289203"/>
          </a:xfrm>
          <a:custGeom>
            <a:rect b="b" l="l" r="r" t="t"/>
            <a:pathLst>
              <a:path extrusionOk="0" h="5718937" w="24308943">
                <a:moveTo>
                  <a:pt x="14986" y="0"/>
                </a:moveTo>
                <a:cubicBezTo>
                  <a:pt x="24638" y="12065"/>
                  <a:pt x="34671" y="24638"/>
                  <a:pt x="45212" y="37846"/>
                </a:cubicBezTo>
                <a:cubicBezTo>
                  <a:pt x="56515" y="52070"/>
                  <a:pt x="68326" y="66802"/>
                  <a:pt x="80645" y="82169"/>
                </a:cubicBezTo>
                <a:cubicBezTo>
                  <a:pt x="225298" y="263017"/>
                  <a:pt x="433197" y="520700"/>
                  <a:pt x="677672" y="796925"/>
                </a:cubicBezTo>
                <a:lnTo>
                  <a:pt x="670560" y="803275"/>
                </a:lnTo>
                <a:lnTo>
                  <a:pt x="677672" y="796925"/>
                </a:lnTo>
                <a:cubicBezTo>
                  <a:pt x="894842" y="1042162"/>
                  <a:pt x="1141730" y="1297813"/>
                  <a:pt x="1387221" y="1532128"/>
                </a:cubicBezTo>
                <a:cubicBezTo>
                  <a:pt x="1595120" y="1731772"/>
                  <a:pt x="1804924" y="1915287"/>
                  <a:pt x="2008886" y="2069973"/>
                </a:cubicBezTo>
                <a:lnTo>
                  <a:pt x="2003171" y="2077593"/>
                </a:lnTo>
                <a:lnTo>
                  <a:pt x="2008886" y="2069973"/>
                </a:lnTo>
                <a:cubicBezTo>
                  <a:pt x="2292350" y="2284857"/>
                  <a:pt x="2565781" y="2439543"/>
                  <a:pt x="2801747" y="2481961"/>
                </a:cubicBezTo>
                <a:lnTo>
                  <a:pt x="2800096" y="2491359"/>
                </a:lnTo>
                <a:lnTo>
                  <a:pt x="2801747" y="2481961"/>
                </a:lnTo>
                <a:cubicBezTo>
                  <a:pt x="3462909" y="2600071"/>
                  <a:pt x="4143883" y="2409444"/>
                  <a:pt x="4744720" y="2182622"/>
                </a:cubicBezTo>
                <a:lnTo>
                  <a:pt x="4748022" y="2191512"/>
                </a:lnTo>
                <a:lnTo>
                  <a:pt x="4744593" y="2182622"/>
                </a:lnTo>
                <a:cubicBezTo>
                  <a:pt x="4843780" y="2145030"/>
                  <a:pt x="4942713" y="2106295"/>
                  <a:pt x="5041900" y="2067433"/>
                </a:cubicBezTo>
                <a:cubicBezTo>
                  <a:pt x="5141341" y="2028444"/>
                  <a:pt x="5240909" y="1989455"/>
                  <a:pt x="5341112" y="1951609"/>
                </a:cubicBezTo>
                <a:cubicBezTo>
                  <a:pt x="5634355" y="1840611"/>
                  <a:pt x="5932678" y="1739138"/>
                  <a:pt x="6245606" y="1676781"/>
                </a:cubicBezTo>
                <a:lnTo>
                  <a:pt x="6247511" y="1686179"/>
                </a:lnTo>
                <a:lnTo>
                  <a:pt x="6245606" y="1676781"/>
                </a:lnTo>
                <a:cubicBezTo>
                  <a:pt x="6364351" y="1653159"/>
                  <a:pt x="6485128" y="1635125"/>
                  <a:pt x="6608826" y="1624457"/>
                </a:cubicBezTo>
                <a:lnTo>
                  <a:pt x="6609588" y="1633982"/>
                </a:lnTo>
                <a:lnTo>
                  <a:pt x="6608826" y="1624457"/>
                </a:lnTo>
                <a:cubicBezTo>
                  <a:pt x="7279259" y="1566545"/>
                  <a:pt x="8070596" y="1804162"/>
                  <a:pt x="8274304" y="2302637"/>
                </a:cubicBezTo>
                <a:lnTo>
                  <a:pt x="8265541" y="2306193"/>
                </a:lnTo>
                <a:lnTo>
                  <a:pt x="8274304" y="2302637"/>
                </a:lnTo>
                <a:cubicBezTo>
                  <a:pt x="8362188" y="2517013"/>
                  <a:pt x="8330819" y="2743073"/>
                  <a:pt x="8300212" y="2964561"/>
                </a:cubicBezTo>
                <a:cubicBezTo>
                  <a:pt x="8285988" y="3067558"/>
                  <a:pt x="8272018" y="3169666"/>
                  <a:pt x="8269605" y="3269869"/>
                </a:cubicBezTo>
                <a:cubicBezTo>
                  <a:pt x="8266430" y="3402584"/>
                  <a:pt x="8283194" y="3531489"/>
                  <a:pt x="8346948" y="3654425"/>
                </a:cubicBezTo>
                <a:cubicBezTo>
                  <a:pt x="8619363" y="4181602"/>
                  <a:pt x="9607296" y="4287266"/>
                  <a:pt x="10312019" y="4061714"/>
                </a:cubicBezTo>
                <a:cubicBezTo>
                  <a:pt x="10605897" y="3967734"/>
                  <a:pt x="10872089" y="3832606"/>
                  <a:pt x="11142345" y="3695446"/>
                </a:cubicBezTo>
                <a:cubicBezTo>
                  <a:pt x="11149965" y="3691636"/>
                  <a:pt x="11157458" y="3687699"/>
                  <a:pt x="11165078" y="3683889"/>
                </a:cubicBezTo>
                <a:lnTo>
                  <a:pt x="11169396" y="3692398"/>
                </a:lnTo>
                <a:lnTo>
                  <a:pt x="11165078" y="3683889"/>
                </a:lnTo>
                <a:cubicBezTo>
                  <a:pt x="11186668" y="3672967"/>
                  <a:pt x="11208385" y="3661918"/>
                  <a:pt x="11229975" y="3650869"/>
                </a:cubicBezTo>
                <a:cubicBezTo>
                  <a:pt x="11251565" y="3639820"/>
                  <a:pt x="11273282" y="3628898"/>
                  <a:pt x="11294872" y="3617849"/>
                </a:cubicBezTo>
                <a:cubicBezTo>
                  <a:pt x="11633073" y="3446145"/>
                  <a:pt x="11973941" y="3277108"/>
                  <a:pt x="12343384" y="3162300"/>
                </a:cubicBezTo>
                <a:lnTo>
                  <a:pt x="12346178" y="3171444"/>
                </a:lnTo>
                <a:lnTo>
                  <a:pt x="12343384" y="3162300"/>
                </a:lnTo>
                <a:cubicBezTo>
                  <a:pt x="12718796" y="3045460"/>
                  <a:pt x="13165456" y="3005455"/>
                  <a:pt x="13562711" y="3066288"/>
                </a:cubicBezTo>
                <a:lnTo>
                  <a:pt x="13561314" y="3075686"/>
                </a:lnTo>
                <a:lnTo>
                  <a:pt x="13562711" y="3066288"/>
                </a:lnTo>
                <a:cubicBezTo>
                  <a:pt x="13928598" y="3121660"/>
                  <a:pt x="14254861" y="3264027"/>
                  <a:pt x="14445742" y="3516884"/>
                </a:cubicBezTo>
                <a:cubicBezTo>
                  <a:pt x="14474317" y="3554730"/>
                  <a:pt x="14498701" y="3593465"/>
                  <a:pt x="14519782" y="3632962"/>
                </a:cubicBezTo>
                <a:cubicBezTo>
                  <a:pt x="14618207" y="3817493"/>
                  <a:pt x="14642719" y="4017772"/>
                  <a:pt x="14667104" y="4215765"/>
                </a:cubicBezTo>
                <a:cubicBezTo>
                  <a:pt x="14689074" y="4394454"/>
                  <a:pt x="14710918" y="4571238"/>
                  <a:pt x="14785467" y="4735830"/>
                </a:cubicBezTo>
                <a:cubicBezTo>
                  <a:pt x="14902433" y="4994783"/>
                  <a:pt x="15145893" y="5205095"/>
                  <a:pt x="15449805" y="5358257"/>
                </a:cubicBezTo>
                <a:lnTo>
                  <a:pt x="15445486" y="5366766"/>
                </a:lnTo>
                <a:lnTo>
                  <a:pt x="15449805" y="5358257"/>
                </a:lnTo>
                <a:cubicBezTo>
                  <a:pt x="15719680" y="5493639"/>
                  <a:pt x="16035401" y="5584698"/>
                  <a:pt x="16353408" y="5626862"/>
                </a:cubicBezTo>
                <a:cubicBezTo>
                  <a:pt x="16896333" y="5699633"/>
                  <a:pt x="17451579" y="5656072"/>
                  <a:pt x="18006060" y="5600319"/>
                </a:cubicBezTo>
                <a:lnTo>
                  <a:pt x="18007076" y="5609844"/>
                </a:lnTo>
                <a:lnTo>
                  <a:pt x="18006060" y="5600319"/>
                </a:lnTo>
                <a:cubicBezTo>
                  <a:pt x="18076037" y="5593207"/>
                  <a:pt x="18145887" y="5585968"/>
                  <a:pt x="18215864" y="5578602"/>
                </a:cubicBezTo>
                <a:cubicBezTo>
                  <a:pt x="18282032" y="5571744"/>
                  <a:pt x="18348071" y="5564759"/>
                  <a:pt x="18414111" y="5558028"/>
                </a:cubicBezTo>
                <a:lnTo>
                  <a:pt x="18415128" y="5567553"/>
                </a:lnTo>
                <a:lnTo>
                  <a:pt x="18414111" y="5558028"/>
                </a:lnTo>
                <a:cubicBezTo>
                  <a:pt x="20348703" y="5359654"/>
                  <a:pt x="22326346" y="5303901"/>
                  <a:pt x="24308943" y="5409946"/>
                </a:cubicBezTo>
                <a:lnTo>
                  <a:pt x="24307928" y="5428996"/>
                </a:lnTo>
                <a:cubicBezTo>
                  <a:pt x="22326346" y="5322951"/>
                  <a:pt x="20349591" y="5378704"/>
                  <a:pt x="18416016" y="5577078"/>
                </a:cubicBezTo>
                <a:cubicBezTo>
                  <a:pt x="18349976" y="5583809"/>
                  <a:pt x="18283936" y="5590667"/>
                  <a:pt x="18217769" y="5597652"/>
                </a:cubicBezTo>
                <a:cubicBezTo>
                  <a:pt x="18147919" y="5604891"/>
                  <a:pt x="18077942" y="5612257"/>
                  <a:pt x="18007965" y="5619369"/>
                </a:cubicBezTo>
                <a:cubicBezTo>
                  <a:pt x="17453484" y="5675122"/>
                  <a:pt x="16896208" y="5718937"/>
                  <a:pt x="16350869" y="5645785"/>
                </a:cubicBezTo>
                <a:lnTo>
                  <a:pt x="16352139" y="5636387"/>
                </a:lnTo>
                <a:lnTo>
                  <a:pt x="16350869" y="5645785"/>
                </a:lnTo>
                <a:cubicBezTo>
                  <a:pt x="16031084" y="5603494"/>
                  <a:pt x="15713203" y="5511927"/>
                  <a:pt x="15441168" y="5375402"/>
                </a:cubicBezTo>
                <a:cubicBezTo>
                  <a:pt x="15134971" y="5221097"/>
                  <a:pt x="14887448" y="5008245"/>
                  <a:pt x="14768068" y="4743831"/>
                </a:cubicBezTo>
                <a:lnTo>
                  <a:pt x="14776705" y="4739894"/>
                </a:lnTo>
                <a:lnTo>
                  <a:pt x="14768068" y="4743831"/>
                </a:lnTo>
                <a:cubicBezTo>
                  <a:pt x="14692249" y="4576191"/>
                  <a:pt x="14670151" y="4396486"/>
                  <a:pt x="14648181" y="4218305"/>
                </a:cubicBezTo>
                <a:cubicBezTo>
                  <a:pt x="14623669" y="4019804"/>
                  <a:pt x="14599412" y="3822954"/>
                  <a:pt x="14502892" y="3642106"/>
                </a:cubicBezTo>
                <a:lnTo>
                  <a:pt x="14511274" y="3637661"/>
                </a:lnTo>
                <a:lnTo>
                  <a:pt x="14502892" y="3642106"/>
                </a:lnTo>
                <a:cubicBezTo>
                  <a:pt x="14482191" y="3603498"/>
                  <a:pt x="14458442" y="3565525"/>
                  <a:pt x="14430503" y="3528568"/>
                </a:cubicBezTo>
                <a:lnTo>
                  <a:pt x="14438122" y="3522853"/>
                </a:lnTo>
                <a:lnTo>
                  <a:pt x="14430503" y="3528568"/>
                </a:lnTo>
                <a:cubicBezTo>
                  <a:pt x="14243812" y="3281299"/>
                  <a:pt x="13923264" y="3140329"/>
                  <a:pt x="13559790" y="3085338"/>
                </a:cubicBezTo>
                <a:cubicBezTo>
                  <a:pt x="13165583" y="3024886"/>
                  <a:pt x="12721718" y="3064637"/>
                  <a:pt x="12348972" y="3180715"/>
                </a:cubicBezTo>
                <a:cubicBezTo>
                  <a:pt x="11981307" y="3295015"/>
                  <a:pt x="11641709" y="3463290"/>
                  <a:pt x="11303508" y="3634994"/>
                </a:cubicBezTo>
                <a:cubicBezTo>
                  <a:pt x="11281919" y="3645916"/>
                  <a:pt x="11260201" y="3656965"/>
                  <a:pt x="11238611" y="3668014"/>
                </a:cubicBezTo>
                <a:cubicBezTo>
                  <a:pt x="11217021" y="3679063"/>
                  <a:pt x="11195305" y="3689985"/>
                  <a:pt x="11173715" y="3701034"/>
                </a:cubicBezTo>
                <a:cubicBezTo>
                  <a:pt x="11166094" y="3704844"/>
                  <a:pt x="11158601" y="3708781"/>
                  <a:pt x="11150981" y="3712591"/>
                </a:cubicBezTo>
                <a:cubicBezTo>
                  <a:pt x="10880980" y="3849624"/>
                  <a:pt x="10613391" y="3985514"/>
                  <a:pt x="10317861" y="4080002"/>
                </a:cubicBezTo>
                <a:lnTo>
                  <a:pt x="10314941" y="4070985"/>
                </a:lnTo>
                <a:lnTo>
                  <a:pt x="10317861" y="4080002"/>
                </a:lnTo>
                <a:cubicBezTo>
                  <a:pt x="9612249" y="4305935"/>
                  <a:pt x="8609711" y="4204335"/>
                  <a:pt x="8330057" y="3663315"/>
                </a:cubicBezTo>
                <a:lnTo>
                  <a:pt x="8338567" y="3658997"/>
                </a:lnTo>
                <a:lnTo>
                  <a:pt x="8330057" y="3663315"/>
                </a:lnTo>
                <a:cubicBezTo>
                  <a:pt x="8264398" y="3536569"/>
                  <a:pt x="8247380" y="3404108"/>
                  <a:pt x="8250682" y="3269488"/>
                </a:cubicBezTo>
                <a:lnTo>
                  <a:pt x="8260207" y="3269742"/>
                </a:lnTo>
                <a:lnTo>
                  <a:pt x="8250682" y="3269488"/>
                </a:lnTo>
                <a:cubicBezTo>
                  <a:pt x="8253095" y="3168015"/>
                  <a:pt x="8267319" y="3064764"/>
                  <a:pt x="8281417" y="2962021"/>
                </a:cubicBezTo>
                <a:cubicBezTo>
                  <a:pt x="8312023" y="2739644"/>
                  <a:pt x="8342249" y="2518664"/>
                  <a:pt x="8256651" y="2309876"/>
                </a:cubicBezTo>
                <a:cubicBezTo>
                  <a:pt x="8058150" y="1823974"/>
                  <a:pt x="7279386" y="1585722"/>
                  <a:pt x="6610478" y="1643507"/>
                </a:cubicBezTo>
                <a:cubicBezTo>
                  <a:pt x="6487541" y="1654175"/>
                  <a:pt x="6367399" y="1671955"/>
                  <a:pt x="6249416" y="1695450"/>
                </a:cubicBezTo>
                <a:cubicBezTo>
                  <a:pt x="5938012" y="1757426"/>
                  <a:pt x="5640832" y="1858518"/>
                  <a:pt x="5347971" y="1969389"/>
                </a:cubicBezTo>
                <a:cubicBezTo>
                  <a:pt x="5247894" y="2007235"/>
                  <a:pt x="5148453" y="2046224"/>
                  <a:pt x="5049012" y="2085213"/>
                </a:cubicBezTo>
                <a:cubicBezTo>
                  <a:pt x="4949825" y="2124075"/>
                  <a:pt x="4850765" y="2162810"/>
                  <a:pt x="4751578" y="2200402"/>
                </a:cubicBezTo>
                <a:cubicBezTo>
                  <a:pt x="4150234" y="2427351"/>
                  <a:pt x="3465068" y="2619629"/>
                  <a:pt x="2798572" y="2500630"/>
                </a:cubicBezTo>
                <a:cubicBezTo>
                  <a:pt x="2558034" y="2457323"/>
                  <a:pt x="2281682" y="2300351"/>
                  <a:pt x="1997583" y="2084959"/>
                </a:cubicBezTo>
                <a:cubicBezTo>
                  <a:pt x="1792859" y="1929638"/>
                  <a:pt x="1582547" y="1745615"/>
                  <a:pt x="1374267" y="1545717"/>
                </a:cubicBezTo>
                <a:lnTo>
                  <a:pt x="1380871" y="1538859"/>
                </a:lnTo>
                <a:lnTo>
                  <a:pt x="1374267" y="1545717"/>
                </a:lnTo>
                <a:cubicBezTo>
                  <a:pt x="1128141" y="1311148"/>
                  <a:pt x="880999" y="1055243"/>
                  <a:pt x="663448" y="809498"/>
                </a:cubicBezTo>
                <a:cubicBezTo>
                  <a:pt x="418592" y="532892"/>
                  <a:pt x="210566" y="274955"/>
                  <a:pt x="65659" y="93980"/>
                </a:cubicBezTo>
                <a:cubicBezTo>
                  <a:pt x="53340" y="78613"/>
                  <a:pt x="41529" y="63881"/>
                  <a:pt x="30226" y="49657"/>
                </a:cubicBezTo>
                <a:cubicBezTo>
                  <a:pt x="19812" y="36576"/>
                  <a:pt x="9779" y="24003"/>
                  <a:pt x="0" y="1193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8"/>
          <p:cNvSpPr/>
          <p:nvPr/>
        </p:nvSpPr>
        <p:spPr>
          <a:xfrm>
            <a:off x="54972" y="4450696"/>
            <a:ext cx="18226945" cy="4429221"/>
          </a:xfrm>
          <a:custGeom>
            <a:rect b="b" l="l" r="r" t="t"/>
            <a:pathLst>
              <a:path extrusionOk="0" h="5905627" w="24302593">
                <a:moveTo>
                  <a:pt x="14732" y="0"/>
                </a:moveTo>
                <a:cubicBezTo>
                  <a:pt x="79502" y="77851"/>
                  <a:pt x="162306" y="181610"/>
                  <a:pt x="259080" y="302768"/>
                </a:cubicBezTo>
                <a:cubicBezTo>
                  <a:pt x="395224" y="473329"/>
                  <a:pt x="558927" y="678561"/>
                  <a:pt x="739394" y="895350"/>
                </a:cubicBezTo>
                <a:cubicBezTo>
                  <a:pt x="1351153" y="1630426"/>
                  <a:pt x="2149983" y="2492756"/>
                  <a:pt x="2707640" y="2592197"/>
                </a:cubicBezTo>
                <a:cubicBezTo>
                  <a:pt x="3379470" y="2711958"/>
                  <a:pt x="4075684" y="2508631"/>
                  <a:pt x="4690618" y="2266442"/>
                </a:cubicBezTo>
                <a:cubicBezTo>
                  <a:pt x="4792726" y="2226183"/>
                  <a:pt x="4894707" y="2184654"/>
                  <a:pt x="4996815" y="2143125"/>
                </a:cubicBezTo>
                <a:cubicBezTo>
                  <a:pt x="5099304" y="2101342"/>
                  <a:pt x="5202047" y="2059432"/>
                  <a:pt x="5305425" y="2018792"/>
                </a:cubicBezTo>
                <a:cubicBezTo>
                  <a:pt x="5719191" y="1855851"/>
                  <a:pt x="6143117" y="1711452"/>
                  <a:pt x="6602984" y="1666113"/>
                </a:cubicBezTo>
                <a:cubicBezTo>
                  <a:pt x="7290816" y="1598295"/>
                  <a:pt x="8101711" y="1836166"/>
                  <a:pt x="8303514" y="2346579"/>
                </a:cubicBezTo>
                <a:lnTo>
                  <a:pt x="8294624" y="2350135"/>
                </a:lnTo>
                <a:lnTo>
                  <a:pt x="8303514" y="2346579"/>
                </a:lnTo>
                <a:cubicBezTo>
                  <a:pt x="8390509" y="2566416"/>
                  <a:pt x="8353171" y="2799207"/>
                  <a:pt x="8316722" y="3028061"/>
                </a:cubicBezTo>
                <a:cubicBezTo>
                  <a:pt x="8280273" y="3256661"/>
                  <a:pt x="8244713" y="3481451"/>
                  <a:pt x="8328025" y="3691763"/>
                </a:cubicBezTo>
                <a:cubicBezTo>
                  <a:pt x="8334629" y="3708400"/>
                  <a:pt x="8341868" y="3724910"/>
                  <a:pt x="8349996" y="3741420"/>
                </a:cubicBezTo>
                <a:cubicBezTo>
                  <a:pt x="8621141" y="4290441"/>
                  <a:pt x="9631680" y="4402582"/>
                  <a:pt x="10358882" y="4184777"/>
                </a:cubicBezTo>
                <a:lnTo>
                  <a:pt x="10361676" y="4193921"/>
                </a:lnTo>
                <a:lnTo>
                  <a:pt x="10358882" y="4184777"/>
                </a:lnTo>
                <a:cubicBezTo>
                  <a:pt x="10745724" y="4068953"/>
                  <a:pt x="11091418" y="3891661"/>
                  <a:pt x="11438382" y="3713607"/>
                </a:cubicBezTo>
                <a:cubicBezTo>
                  <a:pt x="11742166" y="3557778"/>
                  <a:pt x="12046966" y="3401441"/>
                  <a:pt x="12380215" y="3286379"/>
                </a:cubicBezTo>
                <a:lnTo>
                  <a:pt x="12383263" y="3295396"/>
                </a:lnTo>
                <a:lnTo>
                  <a:pt x="12380215" y="3286379"/>
                </a:lnTo>
                <a:cubicBezTo>
                  <a:pt x="13092811" y="3040126"/>
                  <a:pt x="14101572" y="3060827"/>
                  <a:pt x="14489049" y="3583813"/>
                </a:cubicBezTo>
                <a:cubicBezTo>
                  <a:pt x="14648561" y="3799205"/>
                  <a:pt x="14664817" y="4047744"/>
                  <a:pt x="14681201" y="4295013"/>
                </a:cubicBezTo>
                <a:cubicBezTo>
                  <a:pt x="14693138" y="4474083"/>
                  <a:pt x="14704949" y="4652518"/>
                  <a:pt x="14769719" y="4820158"/>
                </a:cubicBezTo>
                <a:cubicBezTo>
                  <a:pt x="14964918" y="5326126"/>
                  <a:pt x="15626969" y="5665216"/>
                  <a:pt x="16310484" y="5780532"/>
                </a:cubicBezTo>
                <a:cubicBezTo>
                  <a:pt x="16937990" y="5886450"/>
                  <a:pt x="17588611" y="5839206"/>
                  <a:pt x="18232120" y="5792470"/>
                </a:cubicBezTo>
                <a:cubicBezTo>
                  <a:pt x="18288889" y="5788406"/>
                  <a:pt x="18345659" y="5784215"/>
                  <a:pt x="18402301" y="5780278"/>
                </a:cubicBezTo>
                <a:cubicBezTo>
                  <a:pt x="20363434" y="5641594"/>
                  <a:pt x="22341460" y="5641086"/>
                  <a:pt x="24302593" y="5779008"/>
                </a:cubicBezTo>
                <a:lnTo>
                  <a:pt x="24301196" y="5798058"/>
                </a:lnTo>
                <a:cubicBezTo>
                  <a:pt x="22340952" y="5660263"/>
                  <a:pt x="20363815" y="5660644"/>
                  <a:pt x="18403570" y="5799328"/>
                </a:cubicBezTo>
                <a:lnTo>
                  <a:pt x="18402935" y="5789803"/>
                </a:lnTo>
                <a:lnTo>
                  <a:pt x="18403570" y="5799328"/>
                </a:lnTo>
                <a:cubicBezTo>
                  <a:pt x="18346929" y="5803392"/>
                  <a:pt x="18290159" y="5807456"/>
                  <a:pt x="18233390" y="5811520"/>
                </a:cubicBezTo>
                <a:cubicBezTo>
                  <a:pt x="17590389" y="5858256"/>
                  <a:pt x="16937356" y="5905627"/>
                  <a:pt x="16307182" y="5799328"/>
                </a:cubicBezTo>
                <a:lnTo>
                  <a:pt x="16308706" y="5789930"/>
                </a:lnTo>
                <a:lnTo>
                  <a:pt x="16307182" y="5799328"/>
                </a:lnTo>
                <a:cubicBezTo>
                  <a:pt x="15622016" y="5683631"/>
                  <a:pt x="14950821" y="5342890"/>
                  <a:pt x="14751812" y="4827016"/>
                </a:cubicBezTo>
                <a:lnTo>
                  <a:pt x="14760703" y="4823587"/>
                </a:lnTo>
                <a:lnTo>
                  <a:pt x="14751812" y="4827016"/>
                </a:lnTo>
                <a:cubicBezTo>
                  <a:pt x="14685899" y="4656201"/>
                  <a:pt x="14673961" y="4474845"/>
                  <a:pt x="14662023" y="4296283"/>
                </a:cubicBezTo>
                <a:cubicBezTo>
                  <a:pt x="14645513" y="4048252"/>
                  <a:pt x="14629258" y="3805428"/>
                  <a:pt x="14473556" y="3595243"/>
                </a:cubicBezTo>
                <a:lnTo>
                  <a:pt x="14481176" y="3589528"/>
                </a:lnTo>
                <a:lnTo>
                  <a:pt x="14473556" y="3595243"/>
                </a:lnTo>
                <a:cubicBezTo>
                  <a:pt x="14094207" y="3083179"/>
                  <a:pt x="13097637" y="3058668"/>
                  <a:pt x="12386310" y="3304413"/>
                </a:cubicBezTo>
                <a:cubicBezTo>
                  <a:pt x="12054586" y="3419094"/>
                  <a:pt x="11750929" y="3574796"/>
                  <a:pt x="11446891" y="3730625"/>
                </a:cubicBezTo>
                <a:cubicBezTo>
                  <a:pt x="11100181" y="3908425"/>
                  <a:pt x="10752836" y="4086606"/>
                  <a:pt x="10364089" y="4203065"/>
                </a:cubicBezTo>
                <a:cubicBezTo>
                  <a:pt x="9636252" y="4421124"/>
                  <a:pt x="8610727" y="4313174"/>
                  <a:pt x="8332724" y="3749929"/>
                </a:cubicBezTo>
                <a:lnTo>
                  <a:pt x="8341233" y="3745738"/>
                </a:lnTo>
                <a:lnTo>
                  <a:pt x="8332724" y="3749929"/>
                </a:lnTo>
                <a:cubicBezTo>
                  <a:pt x="8324342" y="3733038"/>
                  <a:pt x="8316849" y="3716020"/>
                  <a:pt x="8310118" y="3698875"/>
                </a:cubicBezTo>
                <a:cubicBezTo>
                  <a:pt x="8224647" y="3482848"/>
                  <a:pt x="8261477" y="3252724"/>
                  <a:pt x="8297799" y="3025140"/>
                </a:cubicBezTo>
                <a:cubicBezTo>
                  <a:pt x="8334375" y="2795270"/>
                  <a:pt x="8370443" y="2567813"/>
                  <a:pt x="8285607" y="2353564"/>
                </a:cubicBezTo>
                <a:cubicBezTo>
                  <a:pt x="8089011" y="1856105"/>
                  <a:pt x="7291070" y="1617345"/>
                  <a:pt x="6604635" y="1685036"/>
                </a:cubicBezTo>
                <a:lnTo>
                  <a:pt x="6603746" y="1675511"/>
                </a:lnTo>
                <a:lnTo>
                  <a:pt x="6604635" y="1685036"/>
                </a:lnTo>
                <a:cubicBezTo>
                  <a:pt x="6147562" y="1730121"/>
                  <a:pt x="5725541" y="1873758"/>
                  <a:pt x="5312283" y="2036445"/>
                </a:cubicBezTo>
                <a:cubicBezTo>
                  <a:pt x="5209032" y="2077085"/>
                  <a:pt x="5106416" y="2118995"/>
                  <a:pt x="5003800" y="2160778"/>
                </a:cubicBezTo>
                <a:cubicBezTo>
                  <a:pt x="4901692" y="2202434"/>
                  <a:pt x="4799584" y="2243963"/>
                  <a:pt x="4697349" y="2284222"/>
                </a:cubicBezTo>
                <a:lnTo>
                  <a:pt x="4693920" y="2275332"/>
                </a:lnTo>
                <a:lnTo>
                  <a:pt x="4697349" y="2284222"/>
                </a:lnTo>
                <a:cubicBezTo>
                  <a:pt x="4081907" y="2526665"/>
                  <a:pt x="3381375" y="2731770"/>
                  <a:pt x="2703957" y="2610993"/>
                </a:cubicBezTo>
                <a:lnTo>
                  <a:pt x="2705608" y="2601595"/>
                </a:lnTo>
                <a:lnTo>
                  <a:pt x="2703957" y="2610993"/>
                </a:lnTo>
                <a:cubicBezTo>
                  <a:pt x="2137791" y="2510028"/>
                  <a:pt x="1334135" y="1640205"/>
                  <a:pt x="724408" y="907669"/>
                </a:cubicBezTo>
                <a:cubicBezTo>
                  <a:pt x="544195" y="690626"/>
                  <a:pt x="380238" y="485267"/>
                  <a:pt x="244094" y="314706"/>
                </a:cubicBezTo>
                <a:cubicBezTo>
                  <a:pt x="147320" y="193421"/>
                  <a:pt x="64770" y="89916"/>
                  <a:pt x="0" y="1219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8"/>
          <p:cNvSpPr/>
          <p:nvPr/>
        </p:nvSpPr>
        <p:spPr>
          <a:xfrm>
            <a:off x="1028700" y="1028700"/>
            <a:ext cx="16230581" cy="8145245"/>
          </a:xfrm>
          <a:custGeom>
            <a:rect b="b" l="l" r="r" t="t"/>
            <a:pathLst>
              <a:path extrusionOk="0" h="10860326" w="21640775">
                <a:moveTo>
                  <a:pt x="0" y="384284"/>
                </a:moveTo>
                <a:cubicBezTo>
                  <a:pt x="0" y="172021"/>
                  <a:pt x="161114" y="0"/>
                  <a:pt x="359918" y="0"/>
                </a:cubicBezTo>
                <a:lnTo>
                  <a:pt x="21280856" y="0"/>
                </a:lnTo>
                <a:cubicBezTo>
                  <a:pt x="21479661" y="0"/>
                  <a:pt x="21640775" y="172021"/>
                  <a:pt x="21640775" y="384284"/>
                </a:cubicBezTo>
                <a:lnTo>
                  <a:pt x="21640775" y="10476043"/>
                </a:lnTo>
                <a:cubicBezTo>
                  <a:pt x="21640775" y="10688306"/>
                  <a:pt x="21479661" y="10860326"/>
                  <a:pt x="21280856" y="10860326"/>
                </a:cubicBezTo>
                <a:lnTo>
                  <a:pt x="359918" y="10860326"/>
                </a:lnTo>
                <a:cubicBezTo>
                  <a:pt x="161114" y="10860326"/>
                  <a:pt x="0" y="10688304"/>
                  <a:pt x="0" y="1047604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8"/>
          <p:cNvSpPr/>
          <p:nvPr/>
        </p:nvSpPr>
        <p:spPr>
          <a:xfrm>
            <a:off x="141498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466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8"/>
          <p:cNvSpPr/>
          <p:nvPr/>
        </p:nvSpPr>
        <p:spPr>
          <a:xfrm>
            <a:off x="178074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FB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"/>
          <p:cNvSpPr/>
          <p:nvPr/>
        </p:nvSpPr>
        <p:spPr>
          <a:xfrm>
            <a:off x="214650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1CC5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8"/>
          <p:cNvSpPr/>
          <p:nvPr/>
        </p:nvSpPr>
        <p:spPr>
          <a:xfrm>
            <a:off x="1780741" y="3577521"/>
            <a:ext cx="7031583" cy="3670847"/>
          </a:xfrm>
          <a:custGeom>
            <a:rect b="b" l="l" r="r" t="t"/>
            <a:pathLst>
              <a:path extrusionOk="0" h="3670847" w="7031583">
                <a:moveTo>
                  <a:pt x="0" y="0"/>
                </a:moveTo>
                <a:lnTo>
                  <a:pt x="7031583" y="0"/>
                </a:lnTo>
                <a:lnTo>
                  <a:pt x="7031583" y="3670847"/>
                </a:lnTo>
                <a:lnTo>
                  <a:pt x="0" y="3670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5" name="Google Shape;505;p8"/>
          <p:cNvSpPr/>
          <p:nvPr/>
        </p:nvSpPr>
        <p:spPr>
          <a:xfrm>
            <a:off x="9102684" y="4907838"/>
            <a:ext cx="7596996" cy="3895895"/>
          </a:xfrm>
          <a:custGeom>
            <a:rect b="b" l="l" r="r" t="t"/>
            <a:pathLst>
              <a:path extrusionOk="0" h="3895895" w="7596996">
                <a:moveTo>
                  <a:pt x="0" y="0"/>
                </a:moveTo>
                <a:lnTo>
                  <a:pt x="7596996" y="0"/>
                </a:lnTo>
                <a:lnTo>
                  <a:pt x="7596996" y="3895895"/>
                </a:lnTo>
                <a:lnTo>
                  <a:pt x="0" y="3895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6" name="Google Shape;506;p8"/>
          <p:cNvSpPr txBox="1"/>
          <p:nvPr/>
        </p:nvSpPr>
        <p:spPr>
          <a:xfrm>
            <a:off x="1780742" y="1864237"/>
            <a:ext cx="9913072" cy="791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32" u="none" cap="none" strike="noStrike">
                <a:solidFill>
                  <a:srgbClr val="B9D4B4"/>
                </a:solidFill>
                <a:latin typeface="Roboto"/>
                <a:ea typeface="Roboto"/>
                <a:cs typeface="Roboto"/>
                <a:sym typeface="Roboto"/>
              </a:rPr>
              <a:t>CÔNG CỤ </a:t>
            </a:r>
            <a:endParaRPr/>
          </a:p>
        </p:txBody>
      </p:sp>
      <p:sp>
        <p:nvSpPr>
          <p:cNvPr id="507" name="Google Shape;507;p8"/>
          <p:cNvSpPr txBox="1"/>
          <p:nvPr/>
        </p:nvSpPr>
        <p:spPr>
          <a:xfrm>
            <a:off x="1891441" y="2874282"/>
            <a:ext cx="2228174" cy="553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367" lvl="1" marL="684734" marR="0" rtl="0" algn="l">
              <a:lnSpc>
                <a:spcPct val="14799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71"/>
              <a:buFont typeface="Arial"/>
              <a:buChar char="•"/>
            </a:pPr>
            <a:r>
              <a:rPr b="0" i="0" lang="en-US" sz="3171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Kibana</a:t>
            </a:r>
            <a:endParaRPr/>
          </a:p>
        </p:txBody>
      </p:sp>
      <p:sp>
        <p:nvSpPr>
          <p:cNvPr id="508" name="Google Shape;508;p8"/>
          <p:cNvSpPr txBox="1"/>
          <p:nvPr/>
        </p:nvSpPr>
        <p:spPr>
          <a:xfrm>
            <a:off x="9102684" y="4163148"/>
            <a:ext cx="3963660" cy="553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367" lvl="1" marL="684734" marR="0" rtl="0" algn="l">
              <a:lnSpc>
                <a:spcPct val="14799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71"/>
              <a:buFont typeface="Arial"/>
              <a:buChar char="•"/>
            </a:pPr>
            <a:r>
              <a:rPr b="0" i="0" lang="en-US" sz="3171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Elastic Fleet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242F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"/>
          <p:cNvSpPr/>
          <p:nvPr/>
        </p:nvSpPr>
        <p:spPr>
          <a:xfrm rot="5400000">
            <a:off x="-694415" y="9178846"/>
            <a:ext cx="1697451" cy="172498"/>
          </a:xfrm>
          <a:custGeom>
            <a:rect b="b" l="l" r="r" t="t"/>
            <a:pathLst>
              <a:path extrusionOk="0" h="229997" w="2263267">
                <a:moveTo>
                  <a:pt x="1617091" y="192151"/>
                </a:moveTo>
                <a:cubicBezTo>
                  <a:pt x="1621536" y="192024"/>
                  <a:pt x="1625981" y="193929"/>
                  <a:pt x="1629029" y="197358"/>
                </a:cubicBezTo>
                <a:cubicBezTo>
                  <a:pt x="1632077" y="200787"/>
                  <a:pt x="1633982" y="205232"/>
                  <a:pt x="1633982" y="210058"/>
                </a:cubicBezTo>
                <a:cubicBezTo>
                  <a:pt x="1633982" y="214884"/>
                  <a:pt x="1632204" y="219583"/>
                  <a:pt x="1629029" y="223012"/>
                </a:cubicBezTo>
                <a:cubicBezTo>
                  <a:pt x="1625854" y="226441"/>
                  <a:pt x="1621536" y="228346"/>
                  <a:pt x="1617091" y="228219"/>
                </a:cubicBezTo>
                <a:cubicBezTo>
                  <a:pt x="1612646" y="228346"/>
                  <a:pt x="1608201" y="226441"/>
                  <a:pt x="1605153" y="223012"/>
                </a:cubicBezTo>
                <a:cubicBezTo>
                  <a:pt x="1602105" y="219583"/>
                  <a:pt x="1600200" y="214884"/>
                  <a:pt x="1600200" y="210058"/>
                </a:cubicBezTo>
                <a:cubicBezTo>
                  <a:pt x="1600073" y="205232"/>
                  <a:pt x="1601851" y="200660"/>
                  <a:pt x="1605153" y="197358"/>
                </a:cubicBezTo>
                <a:cubicBezTo>
                  <a:pt x="1608455" y="194056"/>
                  <a:pt x="1612646" y="192024"/>
                  <a:pt x="1617091" y="192151"/>
                </a:cubicBezTo>
                <a:close/>
                <a:moveTo>
                  <a:pt x="1926336" y="81280"/>
                </a:moveTo>
                <a:cubicBezTo>
                  <a:pt x="1910715" y="81153"/>
                  <a:pt x="1895729" y="88011"/>
                  <a:pt x="1885061" y="100203"/>
                </a:cubicBezTo>
                <a:cubicBezTo>
                  <a:pt x="1873758" y="112141"/>
                  <a:pt x="1867408" y="128524"/>
                  <a:pt x="1867662" y="145542"/>
                </a:cubicBezTo>
                <a:cubicBezTo>
                  <a:pt x="1867662" y="156845"/>
                  <a:pt x="1870329" y="167894"/>
                  <a:pt x="1875663" y="177673"/>
                </a:cubicBezTo>
                <a:cubicBezTo>
                  <a:pt x="1880616" y="187325"/>
                  <a:pt x="1887982" y="195453"/>
                  <a:pt x="1896999" y="200787"/>
                </a:cubicBezTo>
                <a:cubicBezTo>
                  <a:pt x="1906016" y="206121"/>
                  <a:pt x="1916049" y="208788"/>
                  <a:pt x="1926336" y="208788"/>
                </a:cubicBezTo>
                <a:cubicBezTo>
                  <a:pt x="1936623" y="208788"/>
                  <a:pt x="1946656" y="206121"/>
                  <a:pt x="1955673" y="200787"/>
                </a:cubicBezTo>
                <a:cubicBezTo>
                  <a:pt x="1964563" y="195199"/>
                  <a:pt x="1971929" y="187198"/>
                  <a:pt x="1977009" y="177673"/>
                </a:cubicBezTo>
                <a:cubicBezTo>
                  <a:pt x="1982216" y="167894"/>
                  <a:pt x="1984883" y="156718"/>
                  <a:pt x="1984756" y="145542"/>
                </a:cubicBezTo>
                <a:cubicBezTo>
                  <a:pt x="1985010" y="128524"/>
                  <a:pt x="1978787" y="112141"/>
                  <a:pt x="1967357" y="100203"/>
                </a:cubicBezTo>
                <a:cubicBezTo>
                  <a:pt x="1956816" y="87884"/>
                  <a:pt x="1941957" y="81026"/>
                  <a:pt x="1926336" y="81280"/>
                </a:cubicBezTo>
                <a:close/>
                <a:moveTo>
                  <a:pt x="307086" y="81026"/>
                </a:moveTo>
                <a:cubicBezTo>
                  <a:pt x="296672" y="80899"/>
                  <a:pt x="286512" y="83820"/>
                  <a:pt x="277622" y="89535"/>
                </a:cubicBezTo>
                <a:cubicBezTo>
                  <a:pt x="268605" y="95123"/>
                  <a:pt x="261112" y="103251"/>
                  <a:pt x="256032" y="112903"/>
                </a:cubicBezTo>
                <a:cubicBezTo>
                  <a:pt x="250698" y="122682"/>
                  <a:pt x="247904" y="133731"/>
                  <a:pt x="247777" y="145034"/>
                </a:cubicBezTo>
                <a:cubicBezTo>
                  <a:pt x="247904" y="156337"/>
                  <a:pt x="250698" y="167386"/>
                  <a:pt x="256032" y="177165"/>
                </a:cubicBezTo>
                <a:cubicBezTo>
                  <a:pt x="261112" y="186944"/>
                  <a:pt x="268732" y="195199"/>
                  <a:pt x="277876" y="200787"/>
                </a:cubicBezTo>
                <a:cubicBezTo>
                  <a:pt x="286766" y="206502"/>
                  <a:pt x="296799" y="209550"/>
                  <a:pt x="307213" y="209550"/>
                </a:cubicBezTo>
                <a:cubicBezTo>
                  <a:pt x="317627" y="209550"/>
                  <a:pt x="327914" y="206502"/>
                  <a:pt x="336931" y="201041"/>
                </a:cubicBezTo>
                <a:cubicBezTo>
                  <a:pt x="345948" y="195580"/>
                  <a:pt x="353568" y="187706"/>
                  <a:pt x="358775" y="178181"/>
                </a:cubicBezTo>
                <a:cubicBezTo>
                  <a:pt x="363982" y="168275"/>
                  <a:pt x="366649" y="156972"/>
                  <a:pt x="366522" y="145542"/>
                </a:cubicBezTo>
                <a:cubicBezTo>
                  <a:pt x="366903" y="128397"/>
                  <a:pt x="360680" y="111760"/>
                  <a:pt x="349377" y="99441"/>
                </a:cubicBezTo>
                <a:cubicBezTo>
                  <a:pt x="338582" y="87630"/>
                  <a:pt x="323723" y="81026"/>
                  <a:pt x="308102" y="81026"/>
                </a:cubicBezTo>
                <a:close/>
                <a:moveTo>
                  <a:pt x="499110" y="80772"/>
                </a:moveTo>
                <a:cubicBezTo>
                  <a:pt x="485140" y="80518"/>
                  <a:pt x="471678" y="85979"/>
                  <a:pt x="461391" y="96012"/>
                </a:cubicBezTo>
                <a:cubicBezTo>
                  <a:pt x="452755" y="105029"/>
                  <a:pt x="446659" y="116332"/>
                  <a:pt x="443865" y="128905"/>
                </a:cubicBezTo>
                <a:lnTo>
                  <a:pt x="555371" y="128905"/>
                </a:lnTo>
                <a:cubicBezTo>
                  <a:pt x="553466" y="119380"/>
                  <a:pt x="549656" y="110490"/>
                  <a:pt x="544068" y="102743"/>
                </a:cubicBezTo>
                <a:cubicBezTo>
                  <a:pt x="538861" y="95885"/>
                  <a:pt x="532257" y="90424"/>
                  <a:pt x="524637" y="86741"/>
                </a:cubicBezTo>
                <a:cubicBezTo>
                  <a:pt x="516636" y="82804"/>
                  <a:pt x="507873" y="80772"/>
                  <a:pt x="499110" y="80772"/>
                </a:cubicBezTo>
                <a:close/>
                <a:moveTo>
                  <a:pt x="1476883" y="80264"/>
                </a:moveTo>
                <a:cubicBezTo>
                  <a:pt x="1466469" y="80137"/>
                  <a:pt x="1456309" y="83058"/>
                  <a:pt x="1447419" y="88773"/>
                </a:cubicBezTo>
                <a:cubicBezTo>
                  <a:pt x="1438402" y="94361"/>
                  <a:pt x="1430909" y="102489"/>
                  <a:pt x="1425829" y="112141"/>
                </a:cubicBezTo>
                <a:cubicBezTo>
                  <a:pt x="1420495" y="121920"/>
                  <a:pt x="1417701" y="132969"/>
                  <a:pt x="1417574" y="144272"/>
                </a:cubicBezTo>
                <a:cubicBezTo>
                  <a:pt x="1417701" y="155575"/>
                  <a:pt x="1420495" y="166624"/>
                  <a:pt x="1425829" y="176403"/>
                </a:cubicBezTo>
                <a:cubicBezTo>
                  <a:pt x="1430909" y="186182"/>
                  <a:pt x="1438529" y="194437"/>
                  <a:pt x="1447673" y="200025"/>
                </a:cubicBezTo>
                <a:cubicBezTo>
                  <a:pt x="1456563" y="205740"/>
                  <a:pt x="1466596" y="208788"/>
                  <a:pt x="1477010" y="208788"/>
                </a:cubicBezTo>
                <a:cubicBezTo>
                  <a:pt x="1487424" y="208788"/>
                  <a:pt x="1497711" y="205740"/>
                  <a:pt x="1506728" y="200279"/>
                </a:cubicBezTo>
                <a:cubicBezTo>
                  <a:pt x="1515745" y="194818"/>
                  <a:pt x="1523365" y="186944"/>
                  <a:pt x="1528572" y="177419"/>
                </a:cubicBezTo>
                <a:cubicBezTo>
                  <a:pt x="1533779" y="167513"/>
                  <a:pt x="1536446" y="156210"/>
                  <a:pt x="1536319" y="144780"/>
                </a:cubicBezTo>
                <a:cubicBezTo>
                  <a:pt x="1536700" y="127635"/>
                  <a:pt x="1530477" y="110998"/>
                  <a:pt x="1519174" y="98679"/>
                </a:cubicBezTo>
                <a:cubicBezTo>
                  <a:pt x="1507998" y="86868"/>
                  <a:pt x="1492758" y="80518"/>
                  <a:pt x="1477010" y="81026"/>
                </a:cubicBezTo>
                <a:close/>
                <a:moveTo>
                  <a:pt x="1058291" y="81026"/>
                </a:moveTo>
                <a:cubicBezTo>
                  <a:pt x="1047877" y="80899"/>
                  <a:pt x="1037590" y="83820"/>
                  <a:pt x="1028573" y="89535"/>
                </a:cubicBezTo>
                <a:cubicBezTo>
                  <a:pt x="1019556" y="95250"/>
                  <a:pt x="1012063" y="103251"/>
                  <a:pt x="1006983" y="112903"/>
                </a:cubicBezTo>
                <a:cubicBezTo>
                  <a:pt x="1001776" y="122682"/>
                  <a:pt x="998982" y="133731"/>
                  <a:pt x="998982" y="145034"/>
                </a:cubicBezTo>
                <a:cubicBezTo>
                  <a:pt x="998982" y="156337"/>
                  <a:pt x="1001649" y="167386"/>
                  <a:pt x="1006983" y="177165"/>
                </a:cubicBezTo>
                <a:cubicBezTo>
                  <a:pt x="1012317" y="186944"/>
                  <a:pt x="1019683" y="195199"/>
                  <a:pt x="1028827" y="200787"/>
                </a:cubicBezTo>
                <a:cubicBezTo>
                  <a:pt x="1037717" y="206502"/>
                  <a:pt x="1047750" y="209550"/>
                  <a:pt x="1058164" y="209550"/>
                </a:cubicBezTo>
                <a:cubicBezTo>
                  <a:pt x="1068705" y="209423"/>
                  <a:pt x="1078992" y="206502"/>
                  <a:pt x="1088136" y="201041"/>
                </a:cubicBezTo>
                <a:cubicBezTo>
                  <a:pt x="1097280" y="195580"/>
                  <a:pt x="1104646" y="187706"/>
                  <a:pt x="1109726" y="178181"/>
                </a:cubicBezTo>
                <a:cubicBezTo>
                  <a:pt x="1114933" y="168275"/>
                  <a:pt x="1117600" y="156972"/>
                  <a:pt x="1117473" y="145542"/>
                </a:cubicBezTo>
                <a:cubicBezTo>
                  <a:pt x="1117854" y="128397"/>
                  <a:pt x="1111631" y="111760"/>
                  <a:pt x="1100328" y="99441"/>
                </a:cubicBezTo>
                <a:cubicBezTo>
                  <a:pt x="1089025" y="87376"/>
                  <a:pt x="1073404" y="81026"/>
                  <a:pt x="1057402" y="81788"/>
                </a:cubicBezTo>
                <a:close/>
                <a:moveTo>
                  <a:pt x="176530" y="65405"/>
                </a:moveTo>
                <a:lnTo>
                  <a:pt x="196469" y="65405"/>
                </a:lnTo>
                <a:lnTo>
                  <a:pt x="196469" y="224282"/>
                </a:lnTo>
                <a:lnTo>
                  <a:pt x="177292" y="224282"/>
                </a:lnTo>
                <a:close/>
                <a:moveTo>
                  <a:pt x="1345311" y="223520"/>
                </a:moveTo>
                <a:lnTo>
                  <a:pt x="1364488" y="223520"/>
                </a:lnTo>
                <a:lnTo>
                  <a:pt x="1345311" y="223520"/>
                </a:lnTo>
                <a:close/>
                <a:moveTo>
                  <a:pt x="497840" y="61849"/>
                </a:moveTo>
                <a:cubicBezTo>
                  <a:pt x="521589" y="60960"/>
                  <a:pt x="544322" y="72390"/>
                  <a:pt x="558800" y="92456"/>
                </a:cubicBezTo>
                <a:cubicBezTo>
                  <a:pt x="569976" y="107950"/>
                  <a:pt x="575945" y="127127"/>
                  <a:pt x="575437" y="146812"/>
                </a:cubicBezTo>
                <a:lnTo>
                  <a:pt x="440817" y="146812"/>
                </a:lnTo>
                <a:cubicBezTo>
                  <a:pt x="440563" y="163703"/>
                  <a:pt x="446532" y="179959"/>
                  <a:pt x="457454" y="192151"/>
                </a:cubicBezTo>
                <a:cubicBezTo>
                  <a:pt x="467741" y="203962"/>
                  <a:pt x="482219" y="210439"/>
                  <a:pt x="497332" y="210058"/>
                </a:cubicBezTo>
                <a:cubicBezTo>
                  <a:pt x="504825" y="210058"/>
                  <a:pt x="512318" y="208534"/>
                  <a:pt x="519303" y="205867"/>
                </a:cubicBezTo>
                <a:cubicBezTo>
                  <a:pt x="526034" y="203200"/>
                  <a:pt x="532257" y="199390"/>
                  <a:pt x="537845" y="194691"/>
                </a:cubicBezTo>
                <a:cubicBezTo>
                  <a:pt x="544322" y="187833"/>
                  <a:pt x="549910" y="180086"/>
                  <a:pt x="554228" y="171577"/>
                </a:cubicBezTo>
                <a:lnTo>
                  <a:pt x="570357" y="180848"/>
                </a:lnTo>
                <a:cubicBezTo>
                  <a:pt x="565658" y="190881"/>
                  <a:pt x="559435" y="199898"/>
                  <a:pt x="551815" y="207518"/>
                </a:cubicBezTo>
                <a:cubicBezTo>
                  <a:pt x="544957" y="214249"/>
                  <a:pt x="537083" y="219583"/>
                  <a:pt x="528447" y="223266"/>
                </a:cubicBezTo>
                <a:cubicBezTo>
                  <a:pt x="518922" y="226949"/>
                  <a:pt x="509016" y="228727"/>
                  <a:pt x="498983" y="228473"/>
                </a:cubicBezTo>
                <a:cubicBezTo>
                  <a:pt x="477393" y="229997"/>
                  <a:pt x="456184" y="220853"/>
                  <a:pt x="441833" y="203581"/>
                </a:cubicBezTo>
                <a:cubicBezTo>
                  <a:pt x="428498" y="187833"/>
                  <a:pt x="421132" y="167259"/>
                  <a:pt x="421259" y="146050"/>
                </a:cubicBezTo>
                <a:cubicBezTo>
                  <a:pt x="421132" y="126492"/>
                  <a:pt x="427228" y="107569"/>
                  <a:pt x="438658" y="92202"/>
                </a:cubicBezTo>
                <a:cubicBezTo>
                  <a:pt x="452501" y="72390"/>
                  <a:pt x="474726" y="61087"/>
                  <a:pt x="497967" y="62103"/>
                </a:cubicBezTo>
                <a:close/>
                <a:moveTo>
                  <a:pt x="1926590" y="61595"/>
                </a:moveTo>
                <a:cubicBezTo>
                  <a:pt x="1948434" y="60960"/>
                  <a:pt x="1969262" y="70612"/>
                  <a:pt x="1983740" y="88011"/>
                </a:cubicBezTo>
                <a:cubicBezTo>
                  <a:pt x="1997329" y="103632"/>
                  <a:pt x="2004695" y="124206"/>
                  <a:pt x="2004314" y="145542"/>
                </a:cubicBezTo>
                <a:cubicBezTo>
                  <a:pt x="2004568" y="167132"/>
                  <a:pt x="1996694" y="188087"/>
                  <a:pt x="1982470" y="203581"/>
                </a:cubicBezTo>
                <a:cubicBezTo>
                  <a:pt x="1968119" y="220091"/>
                  <a:pt x="1947672" y="229235"/>
                  <a:pt x="1926463" y="228473"/>
                </a:cubicBezTo>
                <a:cubicBezTo>
                  <a:pt x="1905254" y="229235"/>
                  <a:pt x="1884680" y="220218"/>
                  <a:pt x="1870202" y="203581"/>
                </a:cubicBezTo>
                <a:cubicBezTo>
                  <a:pt x="1855978" y="188087"/>
                  <a:pt x="1848231" y="167132"/>
                  <a:pt x="1848358" y="145542"/>
                </a:cubicBezTo>
                <a:cubicBezTo>
                  <a:pt x="1848104" y="124333"/>
                  <a:pt x="1855470" y="103886"/>
                  <a:pt x="1868932" y="88265"/>
                </a:cubicBezTo>
                <a:cubicBezTo>
                  <a:pt x="1883410" y="70866"/>
                  <a:pt x="1904492" y="61087"/>
                  <a:pt x="1926336" y="61595"/>
                </a:cubicBezTo>
                <a:close/>
                <a:moveTo>
                  <a:pt x="1751076" y="61595"/>
                </a:moveTo>
                <a:cubicBezTo>
                  <a:pt x="1760728" y="61468"/>
                  <a:pt x="1770380" y="63119"/>
                  <a:pt x="1779651" y="66294"/>
                </a:cubicBezTo>
                <a:cubicBezTo>
                  <a:pt x="1788033" y="69088"/>
                  <a:pt x="1796034" y="73406"/>
                  <a:pt x="1803019" y="78994"/>
                </a:cubicBezTo>
                <a:cubicBezTo>
                  <a:pt x="1809369" y="84455"/>
                  <a:pt x="1814703" y="91059"/>
                  <a:pt x="1818767" y="98679"/>
                </a:cubicBezTo>
                <a:lnTo>
                  <a:pt x="1803527" y="108585"/>
                </a:lnTo>
                <a:cubicBezTo>
                  <a:pt x="1791081" y="90297"/>
                  <a:pt x="1770888" y="79883"/>
                  <a:pt x="1749679" y="80645"/>
                </a:cubicBezTo>
                <a:cubicBezTo>
                  <a:pt x="1732788" y="80137"/>
                  <a:pt x="1716405" y="86868"/>
                  <a:pt x="1704213" y="99314"/>
                </a:cubicBezTo>
                <a:cubicBezTo>
                  <a:pt x="1692529" y="111125"/>
                  <a:pt x="1685925" y="127508"/>
                  <a:pt x="1686179" y="144653"/>
                </a:cubicBezTo>
                <a:cubicBezTo>
                  <a:pt x="1686179" y="156083"/>
                  <a:pt x="1689100" y="167386"/>
                  <a:pt x="1694561" y="177292"/>
                </a:cubicBezTo>
                <a:cubicBezTo>
                  <a:pt x="1699895" y="187833"/>
                  <a:pt x="1708023" y="196469"/>
                  <a:pt x="1717929" y="202184"/>
                </a:cubicBezTo>
                <a:cubicBezTo>
                  <a:pt x="1727835" y="207899"/>
                  <a:pt x="1739011" y="210693"/>
                  <a:pt x="1750314" y="210693"/>
                </a:cubicBezTo>
                <a:cubicBezTo>
                  <a:pt x="1771396" y="211074"/>
                  <a:pt x="1791462" y="200660"/>
                  <a:pt x="1804162" y="182753"/>
                </a:cubicBezTo>
                <a:lnTo>
                  <a:pt x="1819402" y="193167"/>
                </a:lnTo>
                <a:cubicBezTo>
                  <a:pt x="1812163" y="204597"/>
                  <a:pt x="1802257" y="213868"/>
                  <a:pt x="1790573" y="219837"/>
                </a:cubicBezTo>
                <a:cubicBezTo>
                  <a:pt x="1777746" y="226314"/>
                  <a:pt x="1763522" y="229489"/>
                  <a:pt x="1749298" y="229362"/>
                </a:cubicBezTo>
                <a:cubicBezTo>
                  <a:pt x="1727454" y="229870"/>
                  <a:pt x="1706245" y="220853"/>
                  <a:pt x="1690751" y="204470"/>
                </a:cubicBezTo>
                <a:cubicBezTo>
                  <a:pt x="1675511" y="189484"/>
                  <a:pt x="1667002" y="168275"/>
                  <a:pt x="1667383" y="146177"/>
                </a:cubicBezTo>
                <a:cubicBezTo>
                  <a:pt x="1667383" y="131064"/>
                  <a:pt x="1671193" y="116332"/>
                  <a:pt x="1678432" y="103378"/>
                </a:cubicBezTo>
                <a:cubicBezTo>
                  <a:pt x="1685671" y="90424"/>
                  <a:pt x="1695958" y="79629"/>
                  <a:pt x="1708404" y="72517"/>
                </a:cubicBezTo>
                <a:cubicBezTo>
                  <a:pt x="1721485" y="65151"/>
                  <a:pt x="1736217" y="61341"/>
                  <a:pt x="1751076" y="61595"/>
                </a:cubicBezTo>
                <a:close/>
                <a:moveTo>
                  <a:pt x="645668" y="60960"/>
                </a:moveTo>
                <a:cubicBezTo>
                  <a:pt x="661289" y="62357"/>
                  <a:pt x="675894" y="70231"/>
                  <a:pt x="686181" y="82931"/>
                </a:cubicBezTo>
                <a:lnTo>
                  <a:pt x="673989" y="96393"/>
                </a:lnTo>
                <a:cubicBezTo>
                  <a:pt x="666242" y="87122"/>
                  <a:pt x="655447" y="81534"/>
                  <a:pt x="643763" y="80645"/>
                </a:cubicBezTo>
                <a:cubicBezTo>
                  <a:pt x="637794" y="80518"/>
                  <a:pt x="631952" y="82804"/>
                  <a:pt x="627634" y="87122"/>
                </a:cubicBezTo>
                <a:cubicBezTo>
                  <a:pt x="623443" y="90932"/>
                  <a:pt x="621157" y="96520"/>
                  <a:pt x="621030" y="102362"/>
                </a:cubicBezTo>
                <a:cubicBezTo>
                  <a:pt x="621284" y="107823"/>
                  <a:pt x="623062" y="113157"/>
                  <a:pt x="626364" y="117348"/>
                </a:cubicBezTo>
                <a:cubicBezTo>
                  <a:pt x="633222" y="124333"/>
                  <a:pt x="641096" y="129921"/>
                  <a:pt x="649732" y="133985"/>
                </a:cubicBezTo>
                <a:cubicBezTo>
                  <a:pt x="660781" y="139319"/>
                  <a:pt x="670814" y="147066"/>
                  <a:pt x="679069" y="156591"/>
                </a:cubicBezTo>
                <a:cubicBezTo>
                  <a:pt x="683895" y="163830"/>
                  <a:pt x="686562" y="172593"/>
                  <a:pt x="686562" y="181483"/>
                </a:cubicBezTo>
                <a:cubicBezTo>
                  <a:pt x="686689" y="193929"/>
                  <a:pt x="681990" y="205867"/>
                  <a:pt x="673735" y="214630"/>
                </a:cubicBezTo>
                <a:cubicBezTo>
                  <a:pt x="665099" y="223520"/>
                  <a:pt x="653415" y="228473"/>
                  <a:pt x="641350" y="228092"/>
                </a:cubicBezTo>
                <a:cubicBezTo>
                  <a:pt x="632714" y="228092"/>
                  <a:pt x="624332" y="226060"/>
                  <a:pt x="616458" y="222123"/>
                </a:cubicBezTo>
                <a:cubicBezTo>
                  <a:pt x="608838" y="218313"/>
                  <a:pt x="602234" y="212725"/>
                  <a:pt x="597027" y="205740"/>
                </a:cubicBezTo>
                <a:lnTo>
                  <a:pt x="609219" y="191008"/>
                </a:lnTo>
                <a:cubicBezTo>
                  <a:pt x="616585" y="201549"/>
                  <a:pt x="628015" y="208026"/>
                  <a:pt x="640334" y="208661"/>
                </a:cubicBezTo>
                <a:cubicBezTo>
                  <a:pt x="647573" y="208915"/>
                  <a:pt x="654685" y="206121"/>
                  <a:pt x="660019" y="200914"/>
                </a:cubicBezTo>
                <a:cubicBezTo>
                  <a:pt x="665099" y="196215"/>
                  <a:pt x="668147" y="189484"/>
                  <a:pt x="668274" y="182245"/>
                </a:cubicBezTo>
                <a:cubicBezTo>
                  <a:pt x="668274" y="176530"/>
                  <a:pt x="666369" y="170942"/>
                  <a:pt x="662940" y="166497"/>
                </a:cubicBezTo>
                <a:cubicBezTo>
                  <a:pt x="656082" y="159512"/>
                  <a:pt x="648081" y="153924"/>
                  <a:pt x="639572" y="149606"/>
                </a:cubicBezTo>
                <a:cubicBezTo>
                  <a:pt x="628904" y="144653"/>
                  <a:pt x="619506" y="137287"/>
                  <a:pt x="611886" y="127889"/>
                </a:cubicBezTo>
                <a:cubicBezTo>
                  <a:pt x="606933" y="120650"/>
                  <a:pt x="604393" y="111887"/>
                  <a:pt x="604647" y="102997"/>
                </a:cubicBezTo>
                <a:cubicBezTo>
                  <a:pt x="604393" y="91694"/>
                  <a:pt x="608584" y="80645"/>
                  <a:pt x="616331" y="72898"/>
                </a:cubicBezTo>
                <a:cubicBezTo>
                  <a:pt x="624205" y="64897"/>
                  <a:pt x="634746" y="60579"/>
                  <a:pt x="645668" y="60960"/>
                </a:cubicBezTo>
                <a:close/>
                <a:moveTo>
                  <a:pt x="48895" y="60960"/>
                </a:moveTo>
                <a:cubicBezTo>
                  <a:pt x="64516" y="62484"/>
                  <a:pt x="78867" y="70358"/>
                  <a:pt x="89154" y="82931"/>
                </a:cubicBezTo>
                <a:lnTo>
                  <a:pt x="76708" y="96266"/>
                </a:lnTo>
                <a:cubicBezTo>
                  <a:pt x="69088" y="87122"/>
                  <a:pt x="58293" y="81407"/>
                  <a:pt x="46736" y="80645"/>
                </a:cubicBezTo>
                <a:cubicBezTo>
                  <a:pt x="40767" y="80518"/>
                  <a:pt x="34925" y="82804"/>
                  <a:pt x="30607" y="87122"/>
                </a:cubicBezTo>
                <a:cubicBezTo>
                  <a:pt x="26416" y="90932"/>
                  <a:pt x="24130" y="96520"/>
                  <a:pt x="24003" y="102362"/>
                </a:cubicBezTo>
                <a:cubicBezTo>
                  <a:pt x="24257" y="107823"/>
                  <a:pt x="26035" y="113157"/>
                  <a:pt x="29337" y="117348"/>
                </a:cubicBezTo>
                <a:cubicBezTo>
                  <a:pt x="36195" y="124333"/>
                  <a:pt x="44069" y="129921"/>
                  <a:pt x="52705" y="133985"/>
                </a:cubicBezTo>
                <a:cubicBezTo>
                  <a:pt x="63754" y="139319"/>
                  <a:pt x="73660" y="147066"/>
                  <a:pt x="81788" y="156591"/>
                </a:cubicBezTo>
                <a:cubicBezTo>
                  <a:pt x="86868" y="163830"/>
                  <a:pt x="89535" y="172593"/>
                  <a:pt x="89535" y="181483"/>
                </a:cubicBezTo>
                <a:cubicBezTo>
                  <a:pt x="89662" y="193929"/>
                  <a:pt x="84963" y="205994"/>
                  <a:pt x="76454" y="214630"/>
                </a:cubicBezTo>
                <a:cubicBezTo>
                  <a:pt x="67945" y="223647"/>
                  <a:pt x="56388" y="228473"/>
                  <a:pt x="44323" y="228092"/>
                </a:cubicBezTo>
                <a:cubicBezTo>
                  <a:pt x="35687" y="228092"/>
                  <a:pt x="27178" y="226060"/>
                  <a:pt x="19431" y="222123"/>
                </a:cubicBezTo>
                <a:cubicBezTo>
                  <a:pt x="11811" y="218313"/>
                  <a:pt x="5207" y="212725"/>
                  <a:pt x="0" y="205740"/>
                </a:cubicBezTo>
                <a:lnTo>
                  <a:pt x="12192" y="191008"/>
                </a:lnTo>
                <a:cubicBezTo>
                  <a:pt x="19558" y="201549"/>
                  <a:pt x="30988" y="208026"/>
                  <a:pt x="43307" y="208661"/>
                </a:cubicBezTo>
                <a:cubicBezTo>
                  <a:pt x="50546" y="208915"/>
                  <a:pt x="57658" y="206121"/>
                  <a:pt x="62992" y="200914"/>
                </a:cubicBezTo>
                <a:cubicBezTo>
                  <a:pt x="68199" y="196215"/>
                  <a:pt x="71120" y="189484"/>
                  <a:pt x="71247" y="182245"/>
                </a:cubicBezTo>
                <a:cubicBezTo>
                  <a:pt x="71247" y="176530"/>
                  <a:pt x="69342" y="170942"/>
                  <a:pt x="65913" y="166497"/>
                </a:cubicBezTo>
                <a:cubicBezTo>
                  <a:pt x="59055" y="159512"/>
                  <a:pt x="51054" y="153797"/>
                  <a:pt x="42545" y="149606"/>
                </a:cubicBezTo>
                <a:cubicBezTo>
                  <a:pt x="32004" y="144526"/>
                  <a:pt x="22733" y="137160"/>
                  <a:pt x="15113" y="127889"/>
                </a:cubicBezTo>
                <a:cubicBezTo>
                  <a:pt x="10160" y="120650"/>
                  <a:pt x="7620" y="111887"/>
                  <a:pt x="7874" y="102997"/>
                </a:cubicBezTo>
                <a:cubicBezTo>
                  <a:pt x="7493" y="91567"/>
                  <a:pt x="11811" y="80645"/>
                  <a:pt x="19558" y="72898"/>
                </a:cubicBezTo>
                <a:cubicBezTo>
                  <a:pt x="27432" y="64897"/>
                  <a:pt x="37973" y="60579"/>
                  <a:pt x="48895" y="60960"/>
                </a:cubicBezTo>
                <a:close/>
                <a:moveTo>
                  <a:pt x="2110105" y="60706"/>
                </a:moveTo>
                <a:cubicBezTo>
                  <a:pt x="2117217" y="60706"/>
                  <a:pt x="2124202" y="62230"/>
                  <a:pt x="2130679" y="65151"/>
                </a:cubicBezTo>
                <a:cubicBezTo>
                  <a:pt x="2136775" y="67818"/>
                  <a:pt x="2142236" y="71882"/>
                  <a:pt x="2146554" y="77089"/>
                </a:cubicBezTo>
                <a:cubicBezTo>
                  <a:pt x="2151507" y="83439"/>
                  <a:pt x="2155190" y="90805"/>
                  <a:pt x="2157349" y="98806"/>
                </a:cubicBezTo>
                <a:cubicBezTo>
                  <a:pt x="2162683" y="87376"/>
                  <a:pt x="2170811" y="77597"/>
                  <a:pt x="2180717" y="70358"/>
                </a:cubicBezTo>
                <a:cubicBezTo>
                  <a:pt x="2189988" y="64008"/>
                  <a:pt x="2200656" y="60579"/>
                  <a:pt x="2211705" y="60706"/>
                </a:cubicBezTo>
                <a:cubicBezTo>
                  <a:pt x="2221357" y="60452"/>
                  <a:pt x="2231009" y="63373"/>
                  <a:pt x="2239137" y="68961"/>
                </a:cubicBezTo>
                <a:cubicBezTo>
                  <a:pt x="2247138" y="74549"/>
                  <a:pt x="2253234" y="82677"/>
                  <a:pt x="2256663" y="92075"/>
                </a:cubicBezTo>
                <a:cubicBezTo>
                  <a:pt x="2261235" y="106553"/>
                  <a:pt x="2263267" y="121666"/>
                  <a:pt x="2262505" y="136906"/>
                </a:cubicBezTo>
                <a:lnTo>
                  <a:pt x="2262505" y="223647"/>
                </a:lnTo>
                <a:lnTo>
                  <a:pt x="2242947" y="223647"/>
                </a:lnTo>
                <a:lnTo>
                  <a:pt x="2242947" y="136906"/>
                </a:lnTo>
                <a:cubicBezTo>
                  <a:pt x="2243582" y="125095"/>
                  <a:pt x="2242439" y="113157"/>
                  <a:pt x="2239391" y="101727"/>
                </a:cubicBezTo>
                <a:cubicBezTo>
                  <a:pt x="2237232" y="95377"/>
                  <a:pt x="2233168" y="89916"/>
                  <a:pt x="2227707" y="86233"/>
                </a:cubicBezTo>
                <a:cubicBezTo>
                  <a:pt x="2221865" y="82169"/>
                  <a:pt x="2215007" y="80137"/>
                  <a:pt x="2208022" y="80518"/>
                </a:cubicBezTo>
                <a:cubicBezTo>
                  <a:pt x="2198878" y="80391"/>
                  <a:pt x="2189861" y="83439"/>
                  <a:pt x="2182495" y="89281"/>
                </a:cubicBezTo>
                <a:cubicBezTo>
                  <a:pt x="2174748" y="94996"/>
                  <a:pt x="2168906" y="103124"/>
                  <a:pt x="2165604" y="112395"/>
                </a:cubicBezTo>
                <a:cubicBezTo>
                  <a:pt x="2161159" y="128524"/>
                  <a:pt x="2159381" y="145415"/>
                  <a:pt x="2160270" y="162179"/>
                </a:cubicBezTo>
                <a:lnTo>
                  <a:pt x="2160270" y="224409"/>
                </a:lnTo>
                <a:lnTo>
                  <a:pt x="2141347" y="224409"/>
                </a:lnTo>
                <a:lnTo>
                  <a:pt x="2141347" y="143129"/>
                </a:lnTo>
                <a:cubicBezTo>
                  <a:pt x="2141855" y="130048"/>
                  <a:pt x="2140839" y="116967"/>
                  <a:pt x="2138045" y="104267"/>
                </a:cubicBezTo>
                <a:cubicBezTo>
                  <a:pt x="2135886" y="97536"/>
                  <a:pt x="2131822" y="91694"/>
                  <a:pt x="2126361" y="87630"/>
                </a:cubicBezTo>
                <a:cubicBezTo>
                  <a:pt x="2120392" y="83566"/>
                  <a:pt x="2113534" y="81407"/>
                  <a:pt x="2106422" y="81661"/>
                </a:cubicBezTo>
                <a:cubicBezTo>
                  <a:pt x="2097405" y="81661"/>
                  <a:pt x="2088642" y="84582"/>
                  <a:pt x="2081403" y="90170"/>
                </a:cubicBezTo>
                <a:cubicBezTo>
                  <a:pt x="2073656" y="95885"/>
                  <a:pt x="2067687" y="103759"/>
                  <a:pt x="2064258" y="113030"/>
                </a:cubicBezTo>
                <a:cubicBezTo>
                  <a:pt x="2059940" y="127381"/>
                  <a:pt x="2058035" y="142367"/>
                  <a:pt x="2058670" y="157353"/>
                </a:cubicBezTo>
                <a:lnTo>
                  <a:pt x="2058670" y="224663"/>
                </a:lnTo>
                <a:lnTo>
                  <a:pt x="2039493" y="224663"/>
                </a:lnTo>
                <a:lnTo>
                  <a:pt x="2039747" y="64770"/>
                </a:lnTo>
                <a:lnTo>
                  <a:pt x="2058924" y="64770"/>
                </a:lnTo>
                <a:lnTo>
                  <a:pt x="2058924" y="92075"/>
                </a:lnTo>
                <a:cubicBezTo>
                  <a:pt x="2064385" y="83439"/>
                  <a:pt x="2071497" y="75819"/>
                  <a:pt x="2079498" y="69850"/>
                </a:cubicBezTo>
                <a:cubicBezTo>
                  <a:pt x="2088769" y="63881"/>
                  <a:pt x="2099310" y="60706"/>
                  <a:pt x="2110232" y="60579"/>
                </a:cubicBezTo>
                <a:close/>
                <a:moveTo>
                  <a:pt x="790829" y="60579"/>
                </a:moveTo>
                <a:cubicBezTo>
                  <a:pt x="797941" y="60579"/>
                  <a:pt x="804926" y="62103"/>
                  <a:pt x="811403" y="65024"/>
                </a:cubicBezTo>
                <a:cubicBezTo>
                  <a:pt x="817499" y="67691"/>
                  <a:pt x="822960" y="71755"/>
                  <a:pt x="827278" y="76962"/>
                </a:cubicBezTo>
                <a:cubicBezTo>
                  <a:pt x="832104" y="83439"/>
                  <a:pt x="835787" y="90805"/>
                  <a:pt x="838073" y="98679"/>
                </a:cubicBezTo>
                <a:cubicBezTo>
                  <a:pt x="843407" y="87249"/>
                  <a:pt x="851535" y="77470"/>
                  <a:pt x="861441" y="70231"/>
                </a:cubicBezTo>
                <a:cubicBezTo>
                  <a:pt x="870712" y="63881"/>
                  <a:pt x="881380" y="60452"/>
                  <a:pt x="892429" y="60579"/>
                </a:cubicBezTo>
                <a:cubicBezTo>
                  <a:pt x="902081" y="60452"/>
                  <a:pt x="911606" y="63246"/>
                  <a:pt x="919861" y="68834"/>
                </a:cubicBezTo>
                <a:cubicBezTo>
                  <a:pt x="927735" y="74549"/>
                  <a:pt x="933831" y="82677"/>
                  <a:pt x="937387" y="91948"/>
                </a:cubicBezTo>
                <a:cubicBezTo>
                  <a:pt x="941705" y="106426"/>
                  <a:pt x="943610" y="121539"/>
                  <a:pt x="942975" y="136779"/>
                </a:cubicBezTo>
                <a:lnTo>
                  <a:pt x="942975" y="223520"/>
                </a:lnTo>
                <a:lnTo>
                  <a:pt x="923544" y="223520"/>
                </a:lnTo>
                <a:lnTo>
                  <a:pt x="923544" y="136906"/>
                </a:lnTo>
                <a:cubicBezTo>
                  <a:pt x="924179" y="125095"/>
                  <a:pt x="923036" y="113157"/>
                  <a:pt x="919988" y="101727"/>
                </a:cubicBezTo>
                <a:cubicBezTo>
                  <a:pt x="917702" y="95377"/>
                  <a:pt x="913638" y="89916"/>
                  <a:pt x="908304" y="86233"/>
                </a:cubicBezTo>
                <a:cubicBezTo>
                  <a:pt x="902462" y="82296"/>
                  <a:pt x="895604" y="80264"/>
                  <a:pt x="888619" y="80518"/>
                </a:cubicBezTo>
                <a:cubicBezTo>
                  <a:pt x="879475" y="80391"/>
                  <a:pt x="870458" y="83439"/>
                  <a:pt x="863092" y="89281"/>
                </a:cubicBezTo>
                <a:cubicBezTo>
                  <a:pt x="855345" y="94996"/>
                  <a:pt x="849503" y="103124"/>
                  <a:pt x="846201" y="112395"/>
                </a:cubicBezTo>
                <a:cubicBezTo>
                  <a:pt x="841629" y="128524"/>
                  <a:pt x="839851" y="145415"/>
                  <a:pt x="840867" y="162179"/>
                </a:cubicBezTo>
                <a:lnTo>
                  <a:pt x="840867" y="224409"/>
                </a:lnTo>
                <a:lnTo>
                  <a:pt x="821690" y="224409"/>
                </a:lnTo>
                <a:lnTo>
                  <a:pt x="821690" y="143129"/>
                </a:lnTo>
                <a:cubicBezTo>
                  <a:pt x="822325" y="130048"/>
                  <a:pt x="821182" y="116967"/>
                  <a:pt x="818134" y="104267"/>
                </a:cubicBezTo>
                <a:cubicBezTo>
                  <a:pt x="816102" y="97409"/>
                  <a:pt x="811911" y="91567"/>
                  <a:pt x="806450" y="87630"/>
                </a:cubicBezTo>
                <a:cubicBezTo>
                  <a:pt x="800481" y="83566"/>
                  <a:pt x="793623" y="81407"/>
                  <a:pt x="786511" y="81661"/>
                </a:cubicBezTo>
                <a:cubicBezTo>
                  <a:pt x="777621" y="81661"/>
                  <a:pt x="768858" y="84582"/>
                  <a:pt x="761619" y="90170"/>
                </a:cubicBezTo>
                <a:cubicBezTo>
                  <a:pt x="753872" y="95885"/>
                  <a:pt x="747903" y="103759"/>
                  <a:pt x="744474" y="113030"/>
                </a:cubicBezTo>
                <a:cubicBezTo>
                  <a:pt x="740156" y="127381"/>
                  <a:pt x="738251" y="142367"/>
                  <a:pt x="738886" y="157353"/>
                </a:cubicBezTo>
                <a:lnTo>
                  <a:pt x="738886" y="224663"/>
                </a:lnTo>
                <a:lnTo>
                  <a:pt x="719709" y="224663"/>
                </a:lnTo>
                <a:lnTo>
                  <a:pt x="720217" y="64643"/>
                </a:lnTo>
                <a:lnTo>
                  <a:pt x="739394" y="64643"/>
                </a:lnTo>
                <a:lnTo>
                  <a:pt x="739394" y="92075"/>
                </a:lnTo>
                <a:cubicBezTo>
                  <a:pt x="744855" y="83439"/>
                  <a:pt x="751967" y="75819"/>
                  <a:pt x="759968" y="69850"/>
                </a:cubicBezTo>
                <a:cubicBezTo>
                  <a:pt x="769239" y="63754"/>
                  <a:pt x="779780" y="60579"/>
                  <a:pt x="790702" y="60579"/>
                </a:cubicBezTo>
                <a:close/>
                <a:moveTo>
                  <a:pt x="1251331" y="60071"/>
                </a:moveTo>
                <a:cubicBezTo>
                  <a:pt x="1261872" y="59817"/>
                  <a:pt x="1272286" y="62992"/>
                  <a:pt x="1281049" y="69088"/>
                </a:cubicBezTo>
                <a:cubicBezTo>
                  <a:pt x="1289685" y="75184"/>
                  <a:pt x="1296416" y="83820"/>
                  <a:pt x="1300226" y="93980"/>
                </a:cubicBezTo>
                <a:cubicBezTo>
                  <a:pt x="1304925" y="109347"/>
                  <a:pt x="1307084" y="125603"/>
                  <a:pt x="1306322" y="141859"/>
                </a:cubicBezTo>
                <a:lnTo>
                  <a:pt x="1306322" y="223520"/>
                </a:lnTo>
                <a:lnTo>
                  <a:pt x="1287145" y="223520"/>
                </a:lnTo>
                <a:lnTo>
                  <a:pt x="1287145" y="148844"/>
                </a:lnTo>
                <a:cubicBezTo>
                  <a:pt x="1287526" y="136652"/>
                  <a:pt x="1286891" y="124333"/>
                  <a:pt x="1284986" y="112268"/>
                </a:cubicBezTo>
                <a:cubicBezTo>
                  <a:pt x="1283589" y="102616"/>
                  <a:pt x="1279017" y="93726"/>
                  <a:pt x="1272159" y="87376"/>
                </a:cubicBezTo>
                <a:cubicBezTo>
                  <a:pt x="1265047" y="81788"/>
                  <a:pt x="1256411" y="78994"/>
                  <a:pt x="1247521" y="79375"/>
                </a:cubicBezTo>
                <a:cubicBezTo>
                  <a:pt x="1235964" y="79248"/>
                  <a:pt x="1224788" y="83693"/>
                  <a:pt x="1216152" y="91821"/>
                </a:cubicBezTo>
                <a:cubicBezTo>
                  <a:pt x="1207262" y="99441"/>
                  <a:pt x="1200912" y="110109"/>
                  <a:pt x="1198118" y="121920"/>
                </a:cubicBezTo>
                <a:cubicBezTo>
                  <a:pt x="1195832" y="136271"/>
                  <a:pt x="1194816" y="150749"/>
                  <a:pt x="1195324" y="165227"/>
                </a:cubicBezTo>
                <a:lnTo>
                  <a:pt x="1195324" y="223520"/>
                </a:lnTo>
                <a:lnTo>
                  <a:pt x="1176147" y="223520"/>
                </a:lnTo>
                <a:lnTo>
                  <a:pt x="1176147" y="64643"/>
                </a:lnTo>
                <a:lnTo>
                  <a:pt x="1195324" y="64643"/>
                </a:lnTo>
                <a:lnTo>
                  <a:pt x="1195324" y="93091"/>
                </a:lnTo>
                <a:cubicBezTo>
                  <a:pt x="1202055" y="82931"/>
                  <a:pt x="1210818" y="74422"/>
                  <a:pt x="1220851" y="68199"/>
                </a:cubicBezTo>
                <a:cubicBezTo>
                  <a:pt x="1230249" y="62865"/>
                  <a:pt x="1240663" y="60198"/>
                  <a:pt x="1251331" y="60198"/>
                </a:cubicBezTo>
                <a:close/>
                <a:moveTo>
                  <a:pt x="1474216" y="59690"/>
                </a:moveTo>
                <a:cubicBezTo>
                  <a:pt x="1485773" y="59563"/>
                  <a:pt x="1497203" y="62357"/>
                  <a:pt x="1507490" y="67945"/>
                </a:cubicBezTo>
                <a:cubicBezTo>
                  <a:pt x="1517904" y="74041"/>
                  <a:pt x="1526794" y="82550"/>
                  <a:pt x="1533525" y="92837"/>
                </a:cubicBezTo>
                <a:lnTo>
                  <a:pt x="1533525" y="64643"/>
                </a:lnTo>
                <a:lnTo>
                  <a:pt x="1552702" y="64643"/>
                </a:lnTo>
                <a:lnTo>
                  <a:pt x="1552702" y="223520"/>
                </a:lnTo>
                <a:lnTo>
                  <a:pt x="1533779" y="223520"/>
                </a:lnTo>
                <a:lnTo>
                  <a:pt x="1533779" y="196215"/>
                </a:lnTo>
                <a:cubicBezTo>
                  <a:pt x="1526540" y="205994"/>
                  <a:pt x="1517269" y="213995"/>
                  <a:pt x="1506855" y="219583"/>
                </a:cubicBezTo>
                <a:cubicBezTo>
                  <a:pt x="1496568" y="225044"/>
                  <a:pt x="1485265" y="227838"/>
                  <a:pt x="1473835" y="227584"/>
                </a:cubicBezTo>
                <a:cubicBezTo>
                  <a:pt x="1453261" y="227711"/>
                  <a:pt x="1433703" y="218694"/>
                  <a:pt x="1419733" y="202692"/>
                </a:cubicBezTo>
                <a:cubicBezTo>
                  <a:pt x="1404620" y="187071"/>
                  <a:pt x="1396111" y="165608"/>
                  <a:pt x="1396365" y="143129"/>
                </a:cubicBezTo>
                <a:cubicBezTo>
                  <a:pt x="1396238" y="121031"/>
                  <a:pt x="1404620" y="99822"/>
                  <a:pt x="1419733" y="84582"/>
                </a:cubicBezTo>
                <a:cubicBezTo>
                  <a:pt x="1433830" y="68453"/>
                  <a:pt x="1453642" y="59436"/>
                  <a:pt x="1474343" y="59690"/>
                </a:cubicBezTo>
                <a:close/>
                <a:moveTo>
                  <a:pt x="1055370" y="59690"/>
                </a:moveTo>
                <a:cubicBezTo>
                  <a:pt x="1066927" y="59563"/>
                  <a:pt x="1078357" y="62357"/>
                  <a:pt x="1088644" y="67945"/>
                </a:cubicBezTo>
                <a:cubicBezTo>
                  <a:pt x="1099058" y="74041"/>
                  <a:pt x="1107948" y="82550"/>
                  <a:pt x="1114679" y="92837"/>
                </a:cubicBezTo>
                <a:lnTo>
                  <a:pt x="1114679" y="64643"/>
                </a:lnTo>
                <a:lnTo>
                  <a:pt x="1133856" y="64643"/>
                </a:lnTo>
                <a:lnTo>
                  <a:pt x="1133856" y="223520"/>
                </a:lnTo>
                <a:lnTo>
                  <a:pt x="1114806" y="223520"/>
                </a:lnTo>
                <a:lnTo>
                  <a:pt x="1114806" y="196215"/>
                </a:lnTo>
                <a:cubicBezTo>
                  <a:pt x="1107567" y="205994"/>
                  <a:pt x="1098296" y="213995"/>
                  <a:pt x="1087882" y="219583"/>
                </a:cubicBezTo>
                <a:cubicBezTo>
                  <a:pt x="1077595" y="225044"/>
                  <a:pt x="1066292" y="227838"/>
                  <a:pt x="1054862" y="227584"/>
                </a:cubicBezTo>
                <a:cubicBezTo>
                  <a:pt x="1034288" y="227711"/>
                  <a:pt x="1014730" y="218694"/>
                  <a:pt x="1000760" y="202692"/>
                </a:cubicBezTo>
                <a:cubicBezTo>
                  <a:pt x="985647" y="187071"/>
                  <a:pt x="977138" y="165608"/>
                  <a:pt x="977392" y="143129"/>
                </a:cubicBezTo>
                <a:cubicBezTo>
                  <a:pt x="977265" y="121031"/>
                  <a:pt x="985774" y="99822"/>
                  <a:pt x="1000760" y="84582"/>
                </a:cubicBezTo>
                <a:cubicBezTo>
                  <a:pt x="1014857" y="68453"/>
                  <a:pt x="1034669" y="59436"/>
                  <a:pt x="1055370" y="59690"/>
                </a:cubicBezTo>
                <a:close/>
                <a:moveTo>
                  <a:pt x="120269" y="4064"/>
                </a:moveTo>
                <a:lnTo>
                  <a:pt x="139446" y="4064"/>
                </a:lnTo>
                <a:lnTo>
                  <a:pt x="139446" y="224282"/>
                </a:lnTo>
                <a:lnTo>
                  <a:pt x="120269" y="224282"/>
                </a:lnTo>
                <a:close/>
                <a:moveTo>
                  <a:pt x="364744" y="3175"/>
                </a:moveTo>
                <a:lnTo>
                  <a:pt x="383921" y="4191"/>
                </a:lnTo>
                <a:lnTo>
                  <a:pt x="383921" y="224282"/>
                </a:lnTo>
                <a:lnTo>
                  <a:pt x="364998" y="224282"/>
                </a:lnTo>
                <a:lnTo>
                  <a:pt x="364998" y="196850"/>
                </a:lnTo>
                <a:cubicBezTo>
                  <a:pt x="357759" y="206629"/>
                  <a:pt x="348488" y="214630"/>
                  <a:pt x="338074" y="220218"/>
                </a:cubicBezTo>
                <a:cubicBezTo>
                  <a:pt x="327787" y="225679"/>
                  <a:pt x="316484" y="228473"/>
                  <a:pt x="305054" y="228219"/>
                </a:cubicBezTo>
                <a:cubicBezTo>
                  <a:pt x="284480" y="228346"/>
                  <a:pt x="264922" y="219329"/>
                  <a:pt x="250952" y="203327"/>
                </a:cubicBezTo>
                <a:cubicBezTo>
                  <a:pt x="235839" y="187706"/>
                  <a:pt x="227330" y="166243"/>
                  <a:pt x="227584" y="143764"/>
                </a:cubicBezTo>
                <a:cubicBezTo>
                  <a:pt x="227457" y="121666"/>
                  <a:pt x="235966" y="100457"/>
                  <a:pt x="250952" y="85217"/>
                </a:cubicBezTo>
                <a:cubicBezTo>
                  <a:pt x="265049" y="69088"/>
                  <a:pt x="284861" y="60071"/>
                  <a:pt x="305562" y="60325"/>
                </a:cubicBezTo>
                <a:cubicBezTo>
                  <a:pt x="317119" y="60198"/>
                  <a:pt x="328549" y="62992"/>
                  <a:pt x="338836" y="68580"/>
                </a:cubicBezTo>
                <a:cubicBezTo>
                  <a:pt x="349250" y="74676"/>
                  <a:pt x="358140" y="83185"/>
                  <a:pt x="364871" y="93472"/>
                </a:cubicBezTo>
                <a:close/>
                <a:moveTo>
                  <a:pt x="1354201" y="127"/>
                </a:moveTo>
                <a:cubicBezTo>
                  <a:pt x="1358519" y="0"/>
                  <a:pt x="1362583" y="1778"/>
                  <a:pt x="1365504" y="5080"/>
                </a:cubicBezTo>
                <a:cubicBezTo>
                  <a:pt x="1368552" y="8255"/>
                  <a:pt x="1370203" y="12573"/>
                  <a:pt x="1370203" y="17018"/>
                </a:cubicBezTo>
                <a:cubicBezTo>
                  <a:pt x="1370203" y="21463"/>
                  <a:pt x="1368552" y="25654"/>
                  <a:pt x="1365504" y="28702"/>
                </a:cubicBezTo>
                <a:cubicBezTo>
                  <a:pt x="1362583" y="31877"/>
                  <a:pt x="1358519" y="33782"/>
                  <a:pt x="1354201" y="33655"/>
                </a:cubicBezTo>
                <a:cubicBezTo>
                  <a:pt x="1349883" y="33528"/>
                  <a:pt x="1346073" y="31877"/>
                  <a:pt x="1343152" y="28702"/>
                </a:cubicBezTo>
                <a:cubicBezTo>
                  <a:pt x="1340231" y="25527"/>
                  <a:pt x="1338453" y="21463"/>
                  <a:pt x="1338453" y="17018"/>
                </a:cubicBezTo>
                <a:cubicBezTo>
                  <a:pt x="1338453" y="12573"/>
                  <a:pt x="1340104" y="8255"/>
                  <a:pt x="1343152" y="5080"/>
                </a:cubicBezTo>
                <a:cubicBezTo>
                  <a:pt x="1345946" y="1778"/>
                  <a:pt x="1350010" y="0"/>
                  <a:pt x="1354201" y="127"/>
                </a:cubicBezTo>
                <a:close/>
                <a:moveTo>
                  <a:pt x="186182" y="127"/>
                </a:moveTo>
                <a:cubicBezTo>
                  <a:pt x="190500" y="0"/>
                  <a:pt x="194564" y="1778"/>
                  <a:pt x="197485" y="5080"/>
                </a:cubicBezTo>
                <a:cubicBezTo>
                  <a:pt x="200533" y="8255"/>
                  <a:pt x="202184" y="12573"/>
                  <a:pt x="202184" y="17018"/>
                </a:cubicBezTo>
                <a:cubicBezTo>
                  <a:pt x="202184" y="21463"/>
                  <a:pt x="200533" y="25654"/>
                  <a:pt x="197485" y="28702"/>
                </a:cubicBezTo>
                <a:cubicBezTo>
                  <a:pt x="194564" y="31877"/>
                  <a:pt x="190500" y="33782"/>
                  <a:pt x="186182" y="33655"/>
                </a:cubicBezTo>
                <a:cubicBezTo>
                  <a:pt x="181864" y="33528"/>
                  <a:pt x="178054" y="31877"/>
                  <a:pt x="175133" y="28702"/>
                </a:cubicBezTo>
                <a:cubicBezTo>
                  <a:pt x="172212" y="25527"/>
                  <a:pt x="170434" y="21463"/>
                  <a:pt x="170434" y="17018"/>
                </a:cubicBezTo>
                <a:cubicBezTo>
                  <a:pt x="170434" y="12573"/>
                  <a:pt x="172085" y="8255"/>
                  <a:pt x="175133" y="5080"/>
                </a:cubicBezTo>
                <a:cubicBezTo>
                  <a:pt x="177927" y="1778"/>
                  <a:pt x="181991" y="0"/>
                  <a:pt x="186182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9"/>
          <p:cNvSpPr/>
          <p:nvPr/>
        </p:nvSpPr>
        <p:spPr>
          <a:xfrm>
            <a:off x="-88264" y="4372884"/>
            <a:ext cx="18377535" cy="6068091"/>
          </a:xfrm>
          <a:custGeom>
            <a:rect b="b" l="l" r="r" t="t"/>
            <a:pathLst>
              <a:path extrusionOk="0" h="8090789" w="24503380">
                <a:moveTo>
                  <a:pt x="17272" y="5665851"/>
                </a:moveTo>
                <a:cubicBezTo>
                  <a:pt x="233426" y="6138418"/>
                  <a:pt x="776478" y="6524244"/>
                  <a:pt x="1417701" y="6647434"/>
                </a:cubicBezTo>
                <a:lnTo>
                  <a:pt x="1415923" y="6656832"/>
                </a:lnTo>
                <a:lnTo>
                  <a:pt x="1417701" y="6647434"/>
                </a:lnTo>
                <a:cubicBezTo>
                  <a:pt x="2058924" y="6770624"/>
                  <a:pt x="2776474" y="6633337"/>
                  <a:pt x="3263900" y="6294882"/>
                </a:cubicBezTo>
                <a:cubicBezTo>
                  <a:pt x="3506470" y="6126480"/>
                  <a:pt x="3688207" y="5917819"/>
                  <a:pt x="3871341" y="5707761"/>
                </a:cubicBezTo>
                <a:cubicBezTo>
                  <a:pt x="3985895" y="5576189"/>
                  <a:pt x="4101084" y="5444109"/>
                  <a:pt x="4231513" y="5321681"/>
                </a:cubicBezTo>
                <a:lnTo>
                  <a:pt x="4237990" y="5328666"/>
                </a:lnTo>
                <a:lnTo>
                  <a:pt x="4231513" y="5321681"/>
                </a:lnTo>
                <a:cubicBezTo>
                  <a:pt x="4570222" y="5003546"/>
                  <a:pt x="5101717" y="4735576"/>
                  <a:pt x="5625211" y="4840224"/>
                </a:cubicBezTo>
                <a:cubicBezTo>
                  <a:pt x="6212459" y="4957826"/>
                  <a:pt x="6473825" y="5457063"/>
                  <a:pt x="6698234" y="5884418"/>
                </a:cubicBezTo>
                <a:cubicBezTo>
                  <a:pt x="6703695" y="5894959"/>
                  <a:pt x="6709283" y="5905373"/>
                  <a:pt x="6714744" y="5915787"/>
                </a:cubicBezTo>
                <a:lnTo>
                  <a:pt x="6706362" y="5920232"/>
                </a:lnTo>
                <a:lnTo>
                  <a:pt x="6714744" y="5915787"/>
                </a:lnTo>
                <a:cubicBezTo>
                  <a:pt x="6943090" y="6349873"/>
                  <a:pt x="7387336" y="6832092"/>
                  <a:pt x="7991983" y="6767068"/>
                </a:cubicBezTo>
                <a:cubicBezTo>
                  <a:pt x="8450961" y="6717792"/>
                  <a:pt x="8740267" y="6367272"/>
                  <a:pt x="8902446" y="6034913"/>
                </a:cubicBezTo>
                <a:lnTo>
                  <a:pt x="8910955" y="6039104"/>
                </a:lnTo>
                <a:lnTo>
                  <a:pt x="8902446" y="6034913"/>
                </a:lnTo>
                <a:cubicBezTo>
                  <a:pt x="8929497" y="5979414"/>
                  <a:pt x="8955405" y="5922899"/>
                  <a:pt x="8981440" y="5866003"/>
                </a:cubicBezTo>
                <a:cubicBezTo>
                  <a:pt x="9007602" y="5808726"/>
                  <a:pt x="9034018" y="5750941"/>
                  <a:pt x="9061831" y="5693918"/>
                </a:cubicBezTo>
                <a:cubicBezTo>
                  <a:pt x="9172067" y="5467858"/>
                  <a:pt x="9305798" y="5250434"/>
                  <a:pt x="9546717" y="5096637"/>
                </a:cubicBezTo>
                <a:lnTo>
                  <a:pt x="9551797" y="5104638"/>
                </a:lnTo>
                <a:lnTo>
                  <a:pt x="9546717" y="5096637"/>
                </a:lnTo>
                <a:cubicBezTo>
                  <a:pt x="10008362" y="4801870"/>
                  <a:pt x="10728706" y="4857369"/>
                  <a:pt x="11229721" y="5108829"/>
                </a:cubicBezTo>
                <a:lnTo>
                  <a:pt x="11225403" y="5117338"/>
                </a:lnTo>
                <a:lnTo>
                  <a:pt x="11229721" y="5108829"/>
                </a:lnTo>
                <a:cubicBezTo>
                  <a:pt x="11731117" y="5360416"/>
                  <a:pt x="12057761" y="5765546"/>
                  <a:pt x="12339447" y="6166612"/>
                </a:cubicBezTo>
                <a:cubicBezTo>
                  <a:pt x="12375261" y="6217539"/>
                  <a:pt x="12410694" y="6268720"/>
                  <a:pt x="12446127" y="6320028"/>
                </a:cubicBezTo>
                <a:cubicBezTo>
                  <a:pt x="12481687" y="6371463"/>
                  <a:pt x="12517247" y="6422898"/>
                  <a:pt x="12553315" y="6474079"/>
                </a:cubicBezTo>
                <a:cubicBezTo>
                  <a:pt x="12764262" y="6774434"/>
                  <a:pt x="12988798" y="7067931"/>
                  <a:pt x="13301473" y="7307834"/>
                </a:cubicBezTo>
                <a:lnTo>
                  <a:pt x="13295630" y="7315327"/>
                </a:lnTo>
                <a:lnTo>
                  <a:pt x="13301473" y="7307834"/>
                </a:lnTo>
                <a:cubicBezTo>
                  <a:pt x="14178025" y="7980553"/>
                  <a:pt x="15720823" y="8070469"/>
                  <a:pt x="16722472" y="7506716"/>
                </a:cubicBezTo>
                <a:cubicBezTo>
                  <a:pt x="17569942" y="7029958"/>
                  <a:pt x="17937225" y="6243828"/>
                  <a:pt x="18298160" y="5470906"/>
                </a:cubicBezTo>
                <a:cubicBezTo>
                  <a:pt x="18376138" y="5303901"/>
                  <a:pt x="18453862" y="5137404"/>
                  <a:pt x="18536031" y="4975098"/>
                </a:cubicBezTo>
                <a:lnTo>
                  <a:pt x="18544540" y="4979416"/>
                </a:lnTo>
                <a:lnTo>
                  <a:pt x="18536031" y="4975098"/>
                </a:lnTo>
                <a:cubicBezTo>
                  <a:pt x="19632168" y="2808986"/>
                  <a:pt x="21686266" y="909320"/>
                  <a:pt x="24497538" y="0"/>
                </a:cubicBezTo>
                <a:lnTo>
                  <a:pt x="24503380" y="18161"/>
                </a:lnTo>
                <a:cubicBezTo>
                  <a:pt x="21696934" y="925957"/>
                  <a:pt x="19646774" y="2822067"/>
                  <a:pt x="18552923" y="4983734"/>
                </a:cubicBezTo>
                <a:cubicBezTo>
                  <a:pt x="18470880" y="5145786"/>
                  <a:pt x="18393283" y="5311902"/>
                  <a:pt x="18315305" y="5479034"/>
                </a:cubicBezTo>
                <a:cubicBezTo>
                  <a:pt x="17954626" y="6251321"/>
                  <a:pt x="17585182" y="7043293"/>
                  <a:pt x="16731615" y="7523480"/>
                </a:cubicBezTo>
                <a:lnTo>
                  <a:pt x="16726916" y="7515225"/>
                </a:lnTo>
                <a:lnTo>
                  <a:pt x="16731615" y="7523480"/>
                </a:lnTo>
                <a:cubicBezTo>
                  <a:pt x="15723616" y="8090789"/>
                  <a:pt x="14172565" y="8000619"/>
                  <a:pt x="13289661" y="7323074"/>
                </a:cubicBezTo>
                <a:cubicBezTo>
                  <a:pt x="12974701" y="7081266"/>
                  <a:pt x="12748641" y="6785737"/>
                  <a:pt x="12537567" y="6485128"/>
                </a:cubicBezTo>
                <a:cubicBezTo>
                  <a:pt x="12501499" y="6433820"/>
                  <a:pt x="12465939" y="6382258"/>
                  <a:pt x="12430379" y="6330950"/>
                </a:cubicBezTo>
                <a:cubicBezTo>
                  <a:pt x="12394819" y="6279642"/>
                  <a:pt x="12359513" y="6228461"/>
                  <a:pt x="12323826" y="6177661"/>
                </a:cubicBezTo>
                <a:lnTo>
                  <a:pt x="12331573" y="6172200"/>
                </a:lnTo>
                <a:lnTo>
                  <a:pt x="12323826" y="6177661"/>
                </a:lnTo>
                <a:cubicBezTo>
                  <a:pt x="12042521" y="5777103"/>
                  <a:pt x="11718036" y="5375275"/>
                  <a:pt x="11221085" y="5125847"/>
                </a:cubicBezTo>
                <a:cubicBezTo>
                  <a:pt x="10723880" y="4876292"/>
                  <a:pt x="10011029" y="4822698"/>
                  <a:pt x="9556877" y="5112639"/>
                </a:cubicBezTo>
                <a:cubicBezTo>
                  <a:pt x="9320403" y="5263515"/>
                  <a:pt x="9188704" y="5477129"/>
                  <a:pt x="9078849" y="5702173"/>
                </a:cubicBezTo>
                <a:cubicBezTo>
                  <a:pt x="9051163" y="5758942"/>
                  <a:pt x="9024874" y="5816473"/>
                  <a:pt x="8998585" y="5873750"/>
                </a:cubicBezTo>
                <a:cubicBezTo>
                  <a:pt x="8972550" y="5930646"/>
                  <a:pt x="8946642" y="5987415"/>
                  <a:pt x="8919464" y="6043168"/>
                </a:cubicBezTo>
                <a:cubicBezTo>
                  <a:pt x="8756142" y="6377940"/>
                  <a:pt x="8462518" y="6735572"/>
                  <a:pt x="7993888" y="6785991"/>
                </a:cubicBezTo>
                <a:lnTo>
                  <a:pt x="7992873" y="6776466"/>
                </a:lnTo>
                <a:lnTo>
                  <a:pt x="7993888" y="6785991"/>
                </a:lnTo>
                <a:cubicBezTo>
                  <a:pt x="7377049" y="6852285"/>
                  <a:pt x="6927088" y="6360541"/>
                  <a:pt x="6697853" y="5924677"/>
                </a:cubicBezTo>
                <a:cubicBezTo>
                  <a:pt x="6692392" y="5914263"/>
                  <a:pt x="6686931" y="5903849"/>
                  <a:pt x="6681343" y="5893308"/>
                </a:cubicBezTo>
                <a:cubicBezTo>
                  <a:pt x="6456299" y="5464429"/>
                  <a:pt x="6198616" y="4974463"/>
                  <a:pt x="5621528" y="4859020"/>
                </a:cubicBezTo>
                <a:lnTo>
                  <a:pt x="5623433" y="4849622"/>
                </a:lnTo>
                <a:lnTo>
                  <a:pt x="5621528" y="4859020"/>
                </a:lnTo>
                <a:cubicBezTo>
                  <a:pt x="5106543" y="4756023"/>
                  <a:pt x="4580890" y="5019802"/>
                  <a:pt x="4244594" y="5335651"/>
                </a:cubicBezTo>
                <a:cubicBezTo>
                  <a:pt x="4114927" y="5457444"/>
                  <a:pt x="4000373" y="5588762"/>
                  <a:pt x="3885692" y="5720461"/>
                </a:cubicBezTo>
                <a:cubicBezTo>
                  <a:pt x="3702812" y="5930392"/>
                  <a:pt x="3519551" y="6140831"/>
                  <a:pt x="3274822" y="6310757"/>
                </a:cubicBezTo>
                <a:lnTo>
                  <a:pt x="3269361" y="6302883"/>
                </a:lnTo>
                <a:lnTo>
                  <a:pt x="3274822" y="6310757"/>
                </a:lnTo>
                <a:cubicBezTo>
                  <a:pt x="2782697" y="6652387"/>
                  <a:pt x="2059813" y="6790309"/>
                  <a:pt x="1414145" y="6666356"/>
                </a:cubicBezTo>
                <a:cubicBezTo>
                  <a:pt x="768350" y="6542024"/>
                  <a:pt x="219329" y="6153277"/>
                  <a:pt x="0" y="567372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9"/>
          <p:cNvSpPr/>
          <p:nvPr/>
        </p:nvSpPr>
        <p:spPr>
          <a:xfrm>
            <a:off x="-83712" y="4514956"/>
            <a:ext cx="18372773" cy="5708524"/>
          </a:xfrm>
          <a:custGeom>
            <a:rect b="b" l="l" r="r" t="t"/>
            <a:pathLst>
              <a:path extrusionOk="0" h="7611364" w="24497030">
                <a:moveTo>
                  <a:pt x="17272" y="5297043"/>
                </a:moveTo>
                <a:cubicBezTo>
                  <a:pt x="231013" y="5759958"/>
                  <a:pt x="763397" y="6143625"/>
                  <a:pt x="1392936" y="6272276"/>
                </a:cubicBezTo>
                <a:lnTo>
                  <a:pt x="1391031" y="6281547"/>
                </a:lnTo>
                <a:lnTo>
                  <a:pt x="1392936" y="6272276"/>
                </a:lnTo>
                <a:cubicBezTo>
                  <a:pt x="2019808" y="6400419"/>
                  <a:pt x="2721737" y="6275451"/>
                  <a:pt x="3201162" y="5955919"/>
                </a:cubicBezTo>
                <a:cubicBezTo>
                  <a:pt x="3438906" y="5797931"/>
                  <a:pt x="3617976" y="5600700"/>
                  <a:pt x="3798316" y="5401945"/>
                </a:cubicBezTo>
                <a:cubicBezTo>
                  <a:pt x="3912362" y="5276215"/>
                  <a:pt x="4027043" y="5149850"/>
                  <a:pt x="4157091" y="5033137"/>
                </a:cubicBezTo>
                <a:lnTo>
                  <a:pt x="4163441" y="5040249"/>
                </a:lnTo>
                <a:lnTo>
                  <a:pt x="4157091" y="5033137"/>
                </a:lnTo>
                <a:cubicBezTo>
                  <a:pt x="4492625" y="4731893"/>
                  <a:pt x="5017008" y="4479036"/>
                  <a:pt x="5531104" y="4581652"/>
                </a:cubicBezTo>
                <a:lnTo>
                  <a:pt x="5529199" y="4591050"/>
                </a:lnTo>
                <a:lnTo>
                  <a:pt x="5531104" y="4581652"/>
                </a:lnTo>
                <a:cubicBezTo>
                  <a:pt x="5881370" y="4651248"/>
                  <a:pt x="6126988" y="4833747"/>
                  <a:pt x="6318758" y="5053838"/>
                </a:cubicBezTo>
                <a:lnTo>
                  <a:pt x="6311519" y="5060061"/>
                </a:lnTo>
                <a:lnTo>
                  <a:pt x="6318631" y="5053838"/>
                </a:lnTo>
                <a:cubicBezTo>
                  <a:pt x="6458077" y="5212588"/>
                  <a:pt x="6570726" y="5391023"/>
                  <a:pt x="6677787" y="5560568"/>
                </a:cubicBezTo>
                <a:cubicBezTo>
                  <a:pt x="6684899" y="5571744"/>
                  <a:pt x="6691884" y="5582920"/>
                  <a:pt x="6698996" y="5594096"/>
                </a:cubicBezTo>
                <a:lnTo>
                  <a:pt x="6690995" y="5599176"/>
                </a:lnTo>
                <a:lnTo>
                  <a:pt x="6698996" y="5594096"/>
                </a:lnTo>
                <a:cubicBezTo>
                  <a:pt x="6724650" y="5634609"/>
                  <a:pt x="6752336" y="5675630"/>
                  <a:pt x="6782181" y="5716905"/>
                </a:cubicBezTo>
                <a:cubicBezTo>
                  <a:pt x="6943725" y="5940552"/>
                  <a:pt x="7167245" y="6171692"/>
                  <a:pt x="7421118" y="6321171"/>
                </a:cubicBezTo>
                <a:lnTo>
                  <a:pt x="7416292" y="6329426"/>
                </a:lnTo>
                <a:lnTo>
                  <a:pt x="7421118" y="6321171"/>
                </a:lnTo>
                <a:cubicBezTo>
                  <a:pt x="7596124" y="6423279"/>
                  <a:pt x="7786243" y="6482969"/>
                  <a:pt x="8001381" y="6470396"/>
                </a:cubicBezTo>
                <a:cubicBezTo>
                  <a:pt x="8087233" y="6465570"/>
                  <a:pt x="8167624" y="6449695"/>
                  <a:pt x="8243697" y="6425057"/>
                </a:cubicBezTo>
                <a:cubicBezTo>
                  <a:pt x="8560689" y="6322695"/>
                  <a:pt x="8805291" y="6057138"/>
                  <a:pt x="8949436" y="5789168"/>
                </a:cubicBezTo>
                <a:cubicBezTo>
                  <a:pt x="8984488" y="5724017"/>
                  <a:pt x="9017254" y="5657215"/>
                  <a:pt x="9050274" y="5589905"/>
                </a:cubicBezTo>
                <a:cubicBezTo>
                  <a:pt x="9083421" y="5522214"/>
                  <a:pt x="9116949" y="5454015"/>
                  <a:pt x="9152890" y="5387213"/>
                </a:cubicBezTo>
                <a:cubicBezTo>
                  <a:pt x="9258427" y="5191379"/>
                  <a:pt x="9386824" y="5005578"/>
                  <a:pt x="9600565" y="4869815"/>
                </a:cubicBezTo>
                <a:cubicBezTo>
                  <a:pt x="10059670" y="4578477"/>
                  <a:pt x="10768584" y="4625340"/>
                  <a:pt x="11266678" y="4864100"/>
                </a:cubicBezTo>
                <a:cubicBezTo>
                  <a:pt x="11763883" y="5103495"/>
                  <a:pt x="12094464" y="5493639"/>
                  <a:pt x="12380087" y="5883402"/>
                </a:cubicBezTo>
                <a:lnTo>
                  <a:pt x="12372340" y="5888990"/>
                </a:lnTo>
                <a:lnTo>
                  <a:pt x="12379960" y="5883402"/>
                </a:lnTo>
                <a:cubicBezTo>
                  <a:pt x="12422632" y="5941441"/>
                  <a:pt x="12464796" y="5999988"/>
                  <a:pt x="12506960" y="6058535"/>
                </a:cubicBezTo>
                <a:cubicBezTo>
                  <a:pt x="12549378" y="6117336"/>
                  <a:pt x="12591796" y="6176264"/>
                  <a:pt x="12634849" y="6235065"/>
                </a:cubicBezTo>
                <a:cubicBezTo>
                  <a:pt x="12798679" y="6458077"/>
                  <a:pt x="12971526" y="6677152"/>
                  <a:pt x="13184632" y="6872351"/>
                </a:cubicBezTo>
                <a:lnTo>
                  <a:pt x="13178155" y="6879336"/>
                </a:lnTo>
                <a:lnTo>
                  <a:pt x="13184632" y="6872351"/>
                </a:lnTo>
                <a:cubicBezTo>
                  <a:pt x="13234798" y="6918198"/>
                  <a:pt x="13286867" y="6962648"/>
                  <a:pt x="13341731" y="7005574"/>
                </a:cubicBezTo>
                <a:lnTo>
                  <a:pt x="13335889" y="7013067"/>
                </a:lnTo>
                <a:lnTo>
                  <a:pt x="13341731" y="7005574"/>
                </a:lnTo>
                <a:cubicBezTo>
                  <a:pt x="13835634" y="7391400"/>
                  <a:pt x="14534388" y="7592695"/>
                  <a:pt x="15232253" y="7592060"/>
                </a:cubicBezTo>
                <a:cubicBezTo>
                  <a:pt x="15746223" y="7591806"/>
                  <a:pt x="16259176" y="7481062"/>
                  <a:pt x="16679673" y="7255256"/>
                </a:cubicBezTo>
                <a:lnTo>
                  <a:pt x="16684117" y="7263638"/>
                </a:lnTo>
                <a:lnTo>
                  <a:pt x="16679546" y="7255256"/>
                </a:lnTo>
                <a:cubicBezTo>
                  <a:pt x="17066260" y="7047103"/>
                  <a:pt x="17355948" y="6774053"/>
                  <a:pt x="17591913" y="6466332"/>
                </a:cubicBezTo>
                <a:cubicBezTo>
                  <a:pt x="17868774" y="6105906"/>
                  <a:pt x="18071847" y="5698617"/>
                  <a:pt x="18273396" y="5294249"/>
                </a:cubicBezTo>
                <a:cubicBezTo>
                  <a:pt x="18353659" y="5133213"/>
                  <a:pt x="18433669" y="4972812"/>
                  <a:pt x="18517998" y="4816094"/>
                </a:cubicBezTo>
                <a:lnTo>
                  <a:pt x="18526379" y="4820666"/>
                </a:lnTo>
                <a:lnTo>
                  <a:pt x="18517998" y="4816094"/>
                </a:lnTo>
                <a:cubicBezTo>
                  <a:pt x="18591657" y="4678934"/>
                  <a:pt x="18669381" y="4543044"/>
                  <a:pt x="18750788" y="4408170"/>
                </a:cubicBezTo>
                <a:cubicBezTo>
                  <a:pt x="19918173" y="2478024"/>
                  <a:pt x="21884894" y="818134"/>
                  <a:pt x="24491315" y="0"/>
                </a:cubicBezTo>
                <a:lnTo>
                  <a:pt x="24497030" y="18161"/>
                </a:lnTo>
                <a:cubicBezTo>
                  <a:pt x="21895054" y="834898"/>
                  <a:pt x="19932142" y="2491740"/>
                  <a:pt x="18767299" y="4417568"/>
                </a:cubicBezTo>
                <a:lnTo>
                  <a:pt x="18759171" y="4412615"/>
                </a:lnTo>
                <a:lnTo>
                  <a:pt x="18767299" y="4417568"/>
                </a:lnTo>
                <a:cubicBezTo>
                  <a:pt x="18686018" y="4552061"/>
                  <a:pt x="18608422" y="4687824"/>
                  <a:pt x="18534888" y="4824603"/>
                </a:cubicBezTo>
                <a:cubicBezTo>
                  <a:pt x="18450814" y="4980940"/>
                  <a:pt x="18370931" y="5141214"/>
                  <a:pt x="18290540" y="5302250"/>
                </a:cubicBezTo>
                <a:cubicBezTo>
                  <a:pt x="18089118" y="5706364"/>
                  <a:pt x="17885156" y="6115304"/>
                  <a:pt x="17607027" y="6477508"/>
                </a:cubicBezTo>
                <a:lnTo>
                  <a:pt x="17599533" y="6471666"/>
                </a:lnTo>
                <a:lnTo>
                  <a:pt x="17607153" y="6477508"/>
                </a:lnTo>
                <a:cubicBezTo>
                  <a:pt x="17369917" y="6786880"/>
                  <a:pt x="17078326" y="7061962"/>
                  <a:pt x="16688689" y="7271639"/>
                </a:cubicBezTo>
                <a:cubicBezTo>
                  <a:pt x="16264890" y="7499223"/>
                  <a:pt x="15748889" y="7610348"/>
                  <a:pt x="15232380" y="7610729"/>
                </a:cubicBezTo>
                <a:lnTo>
                  <a:pt x="15232380" y="7601204"/>
                </a:lnTo>
                <a:lnTo>
                  <a:pt x="15232380" y="7610729"/>
                </a:lnTo>
                <a:cubicBezTo>
                  <a:pt x="14531340" y="7611364"/>
                  <a:pt x="13828141" y="7409180"/>
                  <a:pt x="13330175" y="7020179"/>
                </a:cubicBezTo>
                <a:cubicBezTo>
                  <a:pt x="13274930" y="6976999"/>
                  <a:pt x="13222352" y="6932168"/>
                  <a:pt x="13171932" y="6886067"/>
                </a:cubicBezTo>
                <a:cubicBezTo>
                  <a:pt x="12957556" y="6689598"/>
                  <a:pt x="12783693" y="6469380"/>
                  <a:pt x="12619736" y="6245987"/>
                </a:cubicBezTo>
                <a:cubicBezTo>
                  <a:pt x="12576556" y="6187186"/>
                  <a:pt x="12534138" y="6128258"/>
                  <a:pt x="12491721" y="6069330"/>
                </a:cubicBezTo>
                <a:cubicBezTo>
                  <a:pt x="12449556" y="6010656"/>
                  <a:pt x="12407392" y="5952236"/>
                  <a:pt x="12364847" y="5894324"/>
                </a:cubicBezTo>
                <a:cubicBezTo>
                  <a:pt x="12079733" y="5505069"/>
                  <a:pt x="11751310" y="5118227"/>
                  <a:pt x="11258550" y="4880991"/>
                </a:cubicBezTo>
                <a:lnTo>
                  <a:pt x="11262741" y="4872355"/>
                </a:lnTo>
                <a:lnTo>
                  <a:pt x="11258677" y="4880991"/>
                </a:lnTo>
                <a:cubicBezTo>
                  <a:pt x="10764266" y="4644136"/>
                  <a:pt x="10062846" y="4598797"/>
                  <a:pt x="9610979" y="4885690"/>
                </a:cubicBezTo>
                <a:lnTo>
                  <a:pt x="9605899" y="4877689"/>
                </a:lnTo>
                <a:lnTo>
                  <a:pt x="9610979" y="4885690"/>
                </a:lnTo>
                <a:cubicBezTo>
                  <a:pt x="9401175" y="5018913"/>
                  <a:pt x="9274810" y="5201412"/>
                  <a:pt x="9169909" y="5396103"/>
                </a:cubicBezTo>
                <a:cubicBezTo>
                  <a:pt x="9134094" y="5462651"/>
                  <a:pt x="9100821" y="5530469"/>
                  <a:pt x="9067546" y="5598160"/>
                </a:cubicBezTo>
                <a:cubicBezTo>
                  <a:pt x="9034526" y="5665470"/>
                  <a:pt x="9001634" y="5732653"/>
                  <a:pt x="8966327" y="5798058"/>
                </a:cubicBezTo>
                <a:lnTo>
                  <a:pt x="8957946" y="5793486"/>
                </a:lnTo>
                <a:lnTo>
                  <a:pt x="8966327" y="5798058"/>
                </a:lnTo>
                <a:cubicBezTo>
                  <a:pt x="8820659" y="6068568"/>
                  <a:pt x="8572754" y="6338570"/>
                  <a:pt x="8249666" y="6442964"/>
                </a:cubicBezTo>
                <a:lnTo>
                  <a:pt x="8246746" y="6433947"/>
                </a:lnTo>
                <a:lnTo>
                  <a:pt x="8249666" y="6442964"/>
                </a:lnTo>
                <a:cubicBezTo>
                  <a:pt x="8172069" y="6468110"/>
                  <a:pt x="8090027" y="6484239"/>
                  <a:pt x="8002524" y="6489192"/>
                </a:cubicBezTo>
                <a:lnTo>
                  <a:pt x="8002016" y="6479667"/>
                </a:lnTo>
                <a:lnTo>
                  <a:pt x="8002524" y="6489192"/>
                </a:lnTo>
                <a:cubicBezTo>
                  <a:pt x="7782814" y="6502019"/>
                  <a:pt x="7589012" y="6440932"/>
                  <a:pt x="7411466" y="6337427"/>
                </a:cubicBezTo>
                <a:cubicBezTo>
                  <a:pt x="7154672" y="6186297"/>
                  <a:pt x="6929374" y="5953125"/>
                  <a:pt x="6766814" y="5727954"/>
                </a:cubicBezTo>
                <a:lnTo>
                  <a:pt x="6774561" y="5722366"/>
                </a:lnTo>
                <a:lnTo>
                  <a:pt x="6766814" y="5727954"/>
                </a:lnTo>
                <a:cubicBezTo>
                  <a:pt x="6736715" y="5686298"/>
                  <a:pt x="6708902" y="5644896"/>
                  <a:pt x="6682994" y="5604129"/>
                </a:cubicBezTo>
                <a:cubicBezTo>
                  <a:pt x="6676009" y="5592953"/>
                  <a:pt x="6668897" y="5581904"/>
                  <a:pt x="6661785" y="5570601"/>
                </a:cubicBezTo>
                <a:cubicBezTo>
                  <a:pt x="6554597" y="5400802"/>
                  <a:pt x="6442710" y="5223764"/>
                  <a:pt x="6304407" y="5066284"/>
                </a:cubicBezTo>
                <a:cubicBezTo>
                  <a:pt x="6114542" y="4848479"/>
                  <a:pt x="5872480" y="4668901"/>
                  <a:pt x="5527294" y="4600194"/>
                </a:cubicBezTo>
                <a:cubicBezTo>
                  <a:pt x="5021453" y="4499229"/>
                  <a:pt x="4502785" y="4748149"/>
                  <a:pt x="4169791" y="5047234"/>
                </a:cubicBezTo>
                <a:cubicBezTo>
                  <a:pt x="4040505" y="5163312"/>
                  <a:pt x="3926459" y="5288915"/>
                  <a:pt x="3812286" y="5414772"/>
                </a:cubicBezTo>
                <a:cubicBezTo>
                  <a:pt x="3632073" y="5613400"/>
                  <a:pt x="3451606" y="5812282"/>
                  <a:pt x="3211576" y="5971794"/>
                </a:cubicBezTo>
                <a:lnTo>
                  <a:pt x="3206242" y="5963920"/>
                </a:lnTo>
                <a:lnTo>
                  <a:pt x="3211576" y="5971794"/>
                </a:lnTo>
                <a:cubicBezTo>
                  <a:pt x="2727579" y="6294374"/>
                  <a:pt x="2020316" y="6419977"/>
                  <a:pt x="1388999" y="6290945"/>
                </a:cubicBezTo>
                <a:cubicBezTo>
                  <a:pt x="755142" y="6161278"/>
                  <a:pt x="216916" y="5774690"/>
                  <a:pt x="0" y="530504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9"/>
          <p:cNvSpPr/>
          <p:nvPr/>
        </p:nvSpPr>
        <p:spPr>
          <a:xfrm>
            <a:off x="-79017" y="4657326"/>
            <a:ext cx="18367725" cy="5500687"/>
          </a:xfrm>
          <a:custGeom>
            <a:rect b="b" l="l" r="r" t="t"/>
            <a:pathLst>
              <a:path extrusionOk="0" h="7334250" w="24490300">
                <a:moveTo>
                  <a:pt x="17272" y="4927854"/>
                </a:moveTo>
                <a:cubicBezTo>
                  <a:pt x="228600" y="5380863"/>
                  <a:pt x="750316" y="5762498"/>
                  <a:pt x="1368425" y="5896864"/>
                </a:cubicBezTo>
                <a:cubicBezTo>
                  <a:pt x="1980692" y="6030087"/>
                  <a:pt x="2667254" y="5917057"/>
                  <a:pt x="3138551" y="5616829"/>
                </a:cubicBezTo>
                <a:cubicBezTo>
                  <a:pt x="3371469" y="5469128"/>
                  <a:pt x="3547618" y="5283327"/>
                  <a:pt x="3725291" y="5095875"/>
                </a:cubicBezTo>
                <a:cubicBezTo>
                  <a:pt x="3838829" y="4975987"/>
                  <a:pt x="3953129" y="4855464"/>
                  <a:pt x="4083050" y="4744339"/>
                </a:cubicBezTo>
                <a:lnTo>
                  <a:pt x="4089273" y="4751578"/>
                </a:lnTo>
                <a:lnTo>
                  <a:pt x="4083050" y="4744339"/>
                </a:lnTo>
                <a:cubicBezTo>
                  <a:pt x="4415409" y="4459986"/>
                  <a:pt x="4932680" y="4221988"/>
                  <a:pt x="5437124" y="4322826"/>
                </a:cubicBezTo>
                <a:lnTo>
                  <a:pt x="5435219" y="4332224"/>
                </a:lnTo>
                <a:lnTo>
                  <a:pt x="5437124" y="4322826"/>
                </a:lnTo>
                <a:cubicBezTo>
                  <a:pt x="5797804" y="4394073"/>
                  <a:pt x="6057519" y="4563872"/>
                  <a:pt x="6264402" y="4767961"/>
                </a:cubicBezTo>
                <a:lnTo>
                  <a:pt x="6257671" y="4774692"/>
                </a:lnTo>
                <a:lnTo>
                  <a:pt x="6264402" y="4767961"/>
                </a:lnTo>
                <a:cubicBezTo>
                  <a:pt x="6416929" y="4918456"/>
                  <a:pt x="6543802" y="5086731"/>
                  <a:pt x="6666484" y="5249418"/>
                </a:cubicBezTo>
                <a:cubicBezTo>
                  <a:pt x="6672199" y="5256911"/>
                  <a:pt x="6677787" y="5264404"/>
                  <a:pt x="6683375" y="5271897"/>
                </a:cubicBezTo>
                <a:cubicBezTo>
                  <a:pt x="6712077" y="5310251"/>
                  <a:pt x="6743065" y="5349240"/>
                  <a:pt x="6776212" y="5388737"/>
                </a:cubicBezTo>
                <a:cubicBezTo>
                  <a:pt x="6955282" y="5602859"/>
                  <a:pt x="7197598" y="5835269"/>
                  <a:pt x="7450709" y="5995797"/>
                </a:cubicBezTo>
                <a:cubicBezTo>
                  <a:pt x="7623556" y="6105652"/>
                  <a:pt x="7803388" y="6173597"/>
                  <a:pt x="8010906" y="6172835"/>
                </a:cubicBezTo>
                <a:cubicBezTo>
                  <a:pt x="8093710" y="6172581"/>
                  <a:pt x="8171815" y="6161659"/>
                  <a:pt x="8247634" y="6142355"/>
                </a:cubicBezTo>
                <a:lnTo>
                  <a:pt x="8250047" y="6151626"/>
                </a:lnTo>
                <a:lnTo>
                  <a:pt x="8247634" y="6142355"/>
                </a:lnTo>
                <a:cubicBezTo>
                  <a:pt x="8562721" y="6061202"/>
                  <a:pt x="8838819" y="5810504"/>
                  <a:pt x="8996680" y="5542661"/>
                </a:cubicBezTo>
                <a:cubicBezTo>
                  <a:pt x="9039225" y="5470398"/>
                  <a:pt x="9078214" y="5395722"/>
                  <a:pt x="9117457" y="5320538"/>
                </a:cubicBezTo>
                <a:cubicBezTo>
                  <a:pt x="9156827" y="5244973"/>
                  <a:pt x="9196578" y="5168900"/>
                  <a:pt x="9240266" y="5094859"/>
                </a:cubicBezTo>
                <a:cubicBezTo>
                  <a:pt x="9341104" y="4923790"/>
                  <a:pt x="9463532" y="4763008"/>
                  <a:pt x="9654921" y="4642231"/>
                </a:cubicBezTo>
                <a:cubicBezTo>
                  <a:pt x="10111359" y="4354195"/>
                  <a:pt x="10809605" y="4391914"/>
                  <a:pt x="11304397" y="4618736"/>
                </a:cubicBezTo>
                <a:lnTo>
                  <a:pt x="11300460" y="4627372"/>
                </a:lnTo>
                <a:lnTo>
                  <a:pt x="11304397" y="4618736"/>
                </a:lnTo>
                <a:cubicBezTo>
                  <a:pt x="11797919" y="4845050"/>
                  <a:pt x="12132056" y="5221224"/>
                  <a:pt x="12421362" y="5599684"/>
                </a:cubicBezTo>
                <a:lnTo>
                  <a:pt x="12413742" y="5605526"/>
                </a:lnTo>
                <a:lnTo>
                  <a:pt x="12421235" y="5599684"/>
                </a:lnTo>
                <a:cubicBezTo>
                  <a:pt x="12472162" y="5665978"/>
                  <a:pt x="12522454" y="5732907"/>
                  <a:pt x="12572746" y="5800090"/>
                </a:cubicBezTo>
                <a:cubicBezTo>
                  <a:pt x="12623419" y="5867654"/>
                  <a:pt x="12674219" y="5935472"/>
                  <a:pt x="12726035" y="6002782"/>
                </a:cubicBezTo>
                <a:cubicBezTo>
                  <a:pt x="12877800" y="6200013"/>
                  <a:pt x="13037948" y="6393815"/>
                  <a:pt x="13228448" y="6569964"/>
                </a:cubicBezTo>
                <a:lnTo>
                  <a:pt x="13221971" y="6576949"/>
                </a:lnTo>
                <a:lnTo>
                  <a:pt x="13228448" y="6569964"/>
                </a:lnTo>
                <a:cubicBezTo>
                  <a:pt x="13277851" y="6615430"/>
                  <a:pt x="13329031" y="6659880"/>
                  <a:pt x="13382499" y="6702425"/>
                </a:cubicBezTo>
                <a:lnTo>
                  <a:pt x="13376529" y="6709918"/>
                </a:lnTo>
                <a:lnTo>
                  <a:pt x="13382499" y="6702425"/>
                </a:lnTo>
                <a:cubicBezTo>
                  <a:pt x="13865860" y="7086854"/>
                  <a:pt x="14537690" y="7295134"/>
                  <a:pt x="15216886" y="7306564"/>
                </a:cubicBezTo>
                <a:cubicBezTo>
                  <a:pt x="15717266" y="7315200"/>
                  <a:pt x="16220567" y="7215759"/>
                  <a:pt x="16637254" y="7002907"/>
                </a:cubicBezTo>
                <a:lnTo>
                  <a:pt x="16641573" y="7011416"/>
                </a:lnTo>
                <a:lnTo>
                  <a:pt x="16637254" y="7002907"/>
                </a:lnTo>
                <a:cubicBezTo>
                  <a:pt x="17020032" y="6806692"/>
                  <a:pt x="17310481" y="6546215"/>
                  <a:pt x="17549114" y="6250432"/>
                </a:cubicBezTo>
                <a:cubicBezTo>
                  <a:pt x="17830419" y="5903595"/>
                  <a:pt x="18040478" y="5509006"/>
                  <a:pt x="18249138" y="5116703"/>
                </a:cubicBezTo>
                <a:cubicBezTo>
                  <a:pt x="18331561" y="4961763"/>
                  <a:pt x="18413857" y="4807204"/>
                  <a:pt x="18500217" y="4656201"/>
                </a:cubicBezTo>
                <a:lnTo>
                  <a:pt x="18508473" y="4660900"/>
                </a:lnTo>
                <a:lnTo>
                  <a:pt x="18500217" y="4656201"/>
                </a:lnTo>
                <a:cubicBezTo>
                  <a:pt x="18576036" y="4523359"/>
                  <a:pt x="18655792" y="4391533"/>
                  <a:pt x="18739104" y="4260977"/>
                </a:cubicBezTo>
                <a:lnTo>
                  <a:pt x="18747105" y="4266057"/>
                </a:lnTo>
                <a:lnTo>
                  <a:pt x="18739104" y="4260977"/>
                </a:lnTo>
                <a:cubicBezTo>
                  <a:pt x="19932904" y="2390902"/>
                  <a:pt x="21899753" y="786511"/>
                  <a:pt x="24484711" y="0"/>
                </a:cubicBezTo>
                <a:lnTo>
                  <a:pt x="24490300" y="18288"/>
                </a:lnTo>
                <a:cubicBezTo>
                  <a:pt x="21909786" y="803402"/>
                  <a:pt x="19946621" y="2404999"/>
                  <a:pt x="18755233" y="4271264"/>
                </a:cubicBezTo>
                <a:cubicBezTo>
                  <a:pt x="18672049" y="4401439"/>
                  <a:pt x="18592419" y="4533138"/>
                  <a:pt x="18516855" y="4665726"/>
                </a:cubicBezTo>
                <a:cubicBezTo>
                  <a:pt x="18430749" y="4816348"/>
                  <a:pt x="18348580" y="4970780"/>
                  <a:pt x="18266156" y="5125720"/>
                </a:cubicBezTo>
                <a:cubicBezTo>
                  <a:pt x="18057496" y="5517769"/>
                  <a:pt x="17846803" y="5914009"/>
                  <a:pt x="17564101" y="6262497"/>
                </a:cubicBezTo>
                <a:lnTo>
                  <a:pt x="17556734" y="6256528"/>
                </a:lnTo>
                <a:lnTo>
                  <a:pt x="17564101" y="6262497"/>
                </a:lnTo>
                <a:cubicBezTo>
                  <a:pt x="17323943" y="6559931"/>
                  <a:pt x="17031589" y="6822313"/>
                  <a:pt x="16646017" y="7019925"/>
                </a:cubicBezTo>
                <a:cubicBezTo>
                  <a:pt x="16226029" y="7234428"/>
                  <a:pt x="15719426" y="7334250"/>
                  <a:pt x="15216632" y="7325614"/>
                </a:cubicBezTo>
                <a:lnTo>
                  <a:pt x="15216759" y="7316089"/>
                </a:lnTo>
                <a:lnTo>
                  <a:pt x="15216632" y="7325614"/>
                </a:lnTo>
                <a:cubicBezTo>
                  <a:pt x="14534134" y="7314057"/>
                  <a:pt x="13857859" y="7104888"/>
                  <a:pt x="13370687" y="6717284"/>
                </a:cubicBezTo>
                <a:cubicBezTo>
                  <a:pt x="13316839" y="6674358"/>
                  <a:pt x="13265151" y="6629654"/>
                  <a:pt x="13215493" y="6583934"/>
                </a:cubicBezTo>
                <a:cubicBezTo>
                  <a:pt x="13023851" y="6406642"/>
                  <a:pt x="12862814" y="6211951"/>
                  <a:pt x="12710923" y="6014339"/>
                </a:cubicBezTo>
                <a:cubicBezTo>
                  <a:pt x="12658979" y="5946902"/>
                  <a:pt x="12608179" y="5878957"/>
                  <a:pt x="12557506" y="5811393"/>
                </a:cubicBezTo>
                <a:cubicBezTo>
                  <a:pt x="12507087" y="5744210"/>
                  <a:pt x="12456922" y="5677281"/>
                  <a:pt x="12406122" y="5611114"/>
                </a:cubicBezTo>
                <a:cubicBezTo>
                  <a:pt x="12117197" y="5233289"/>
                  <a:pt x="11785473" y="4860290"/>
                  <a:pt x="11296269" y="4636008"/>
                </a:cubicBezTo>
                <a:cubicBezTo>
                  <a:pt x="10805287" y="4410837"/>
                  <a:pt x="10114153" y="4374769"/>
                  <a:pt x="9664827" y="4658360"/>
                </a:cubicBezTo>
                <a:lnTo>
                  <a:pt x="9659747" y="4650359"/>
                </a:lnTo>
                <a:lnTo>
                  <a:pt x="9664827" y="4658360"/>
                </a:lnTo>
                <a:cubicBezTo>
                  <a:pt x="9476994" y="4776978"/>
                  <a:pt x="9356471" y="4934839"/>
                  <a:pt x="9256396" y="5104638"/>
                </a:cubicBezTo>
                <a:cubicBezTo>
                  <a:pt x="9213088" y="5178171"/>
                  <a:pt x="9173591" y="5253863"/>
                  <a:pt x="9134094" y="5329555"/>
                </a:cubicBezTo>
                <a:cubicBezTo>
                  <a:pt x="9094851" y="5404739"/>
                  <a:pt x="9055735" y="5479923"/>
                  <a:pt x="9012809" y="5552567"/>
                </a:cubicBezTo>
                <a:lnTo>
                  <a:pt x="9004554" y="5547741"/>
                </a:lnTo>
                <a:lnTo>
                  <a:pt x="9012809" y="5552567"/>
                </a:lnTo>
                <a:cubicBezTo>
                  <a:pt x="8853043" y="5823712"/>
                  <a:pt x="8573262" y="6078347"/>
                  <a:pt x="8252079" y="6161024"/>
                </a:cubicBezTo>
                <a:cubicBezTo>
                  <a:pt x="8174863" y="6180836"/>
                  <a:pt x="8095234" y="6191885"/>
                  <a:pt x="8010652" y="6192139"/>
                </a:cubicBezTo>
                <a:lnTo>
                  <a:pt x="8010652" y="6182614"/>
                </a:lnTo>
                <a:lnTo>
                  <a:pt x="8010652" y="6192139"/>
                </a:lnTo>
                <a:cubicBezTo>
                  <a:pt x="7798562" y="6193028"/>
                  <a:pt x="7615174" y="6123305"/>
                  <a:pt x="7440168" y="6012180"/>
                </a:cubicBezTo>
                <a:lnTo>
                  <a:pt x="7445248" y="6004179"/>
                </a:lnTo>
                <a:lnTo>
                  <a:pt x="7440168" y="6012180"/>
                </a:lnTo>
                <a:cubicBezTo>
                  <a:pt x="7184898" y="5850382"/>
                  <a:pt x="6941185" y="5616448"/>
                  <a:pt x="6761226" y="5401310"/>
                </a:cubicBezTo>
                <a:lnTo>
                  <a:pt x="6768592" y="5395214"/>
                </a:lnTo>
                <a:lnTo>
                  <a:pt x="6761353" y="5401310"/>
                </a:lnTo>
                <a:cubicBezTo>
                  <a:pt x="6728079" y="5361559"/>
                  <a:pt x="6696837" y="5322316"/>
                  <a:pt x="6667881" y="5283708"/>
                </a:cubicBezTo>
                <a:lnTo>
                  <a:pt x="6675501" y="5277993"/>
                </a:lnTo>
                <a:lnTo>
                  <a:pt x="6667881" y="5283708"/>
                </a:lnTo>
                <a:cubicBezTo>
                  <a:pt x="6662293" y="5276215"/>
                  <a:pt x="6656578" y="5268722"/>
                  <a:pt x="6650863" y="5261229"/>
                </a:cubicBezTo>
                <a:cubicBezTo>
                  <a:pt x="6528054" y="5098415"/>
                  <a:pt x="6401943" y="4931283"/>
                  <a:pt x="6250559" y="4781931"/>
                </a:cubicBezTo>
                <a:cubicBezTo>
                  <a:pt x="6045835" y="4579874"/>
                  <a:pt x="5789422" y="4412361"/>
                  <a:pt x="5433060" y="4341876"/>
                </a:cubicBezTo>
                <a:cubicBezTo>
                  <a:pt x="4936490" y="4242689"/>
                  <a:pt x="4424934" y="4477004"/>
                  <a:pt x="4095115" y="4759198"/>
                </a:cubicBezTo>
                <a:cubicBezTo>
                  <a:pt x="3966210" y="4869561"/>
                  <a:pt x="3852545" y="4989449"/>
                  <a:pt x="3738880" y="5109337"/>
                </a:cubicBezTo>
                <a:cubicBezTo>
                  <a:pt x="3561334" y="5296662"/>
                  <a:pt x="3383661" y="5484114"/>
                  <a:pt x="3148584" y="5633339"/>
                </a:cubicBezTo>
                <a:lnTo>
                  <a:pt x="3143504" y="5625338"/>
                </a:lnTo>
                <a:lnTo>
                  <a:pt x="3148584" y="5633339"/>
                </a:lnTo>
                <a:cubicBezTo>
                  <a:pt x="2672715" y="5936615"/>
                  <a:pt x="1980946" y="6050026"/>
                  <a:pt x="1364234" y="5915914"/>
                </a:cubicBezTo>
                <a:lnTo>
                  <a:pt x="1366266" y="5906643"/>
                </a:lnTo>
                <a:lnTo>
                  <a:pt x="1364234" y="5915914"/>
                </a:lnTo>
                <a:cubicBezTo>
                  <a:pt x="741807" y="5780151"/>
                  <a:pt x="214376" y="5395468"/>
                  <a:pt x="0" y="493585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9"/>
          <p:cNvSpPr/>
          <p:nvPr/>
        </p:nvSpPr>
        <p:spPr>
          <a:xfrm>
            <a:off x="-74463" y="4799722"/>
            <a:ext cx="18362772" cy="5293422"/>
          </a:xfrm>
          <a:custGeom>
            <a:rect b="b" l="l" r="r" t="t"/>
            <a:pathLst>
              <a:path extrusionOk="0" h="7057897" w="24483696">
                <a:moveTo>
                  <a:pt x="17272" y="4558538"/>
                </a:moveTo>
                <a:cubicBezTo>
                  <a:pt x="226187" y="5001641"/>
                  <a:pt x="737235" y="5381117"/>
                  <a:pt x="1343660" y="5521325"/>
                </a:cubicBezTo>
                <a:cubicBezTo>
                  <a:pt x="1941322" y="5659374"/>
                  <a:pt x="2612644" y="5558663"/>
                  <a:pt x="3075813" y="5277485"/>
                </a:cubicBezTo>
                <a:cubicBezTo>
                  <a:pt x="3304032" y="5139944"/>
                  <a:pt x="3477260" y="4965446"/>
                  <a:pt x="3652393" y="4789043"/>
                </a:cubicBezTo>
                <a:cubicBezTo>
                  <a:pt x="3765423" y="4675251"/>
                  <a:pt x="3879215" y="4560570"/>
                  <a:pt x="4008628" y="4455287"/>
                </a:cubicBezTo>
                <a:lnTo>
                  <a:pt x="4014597" y="4462653"/>
                </a:lnTo>
                <a:lnTo>
                  <a:pt x="4008628" y="4455287"/>
                </a:lnTo>
                <a:cubicBezTo>
                  <a:pt x="4337685" y="4187571"/>
                  <a:pt x="4847971" y="3965067"/>
                  <a:pt x="5343017" y="4063619"/>
                </a:cubicBezTo>
                <a:lnTo>
                  <a:pt x="5341112" y="4073017"/>
                </a:lnTo>
                <a:lnTo>
                  <a:pt x="5342890" y="4063619"/>
                </a:lnTo>
                <a:cubicBezTo>
                  <a:pt x="5714111" y="4136390"/>
                  <a:pt x="5988304" y="4293489"/>
                  <a:pt x="6209792" y="4481830"/>
                </a:cubicBezTo>
                <a:lnTo>
                  <a:pt x="6203569" y="4489069"/>
                </a:lnTo>
                <a:lnTo>
                  <a:pt x="6209792" y="4481830"/>
                </a:lnTo>
                <a:cubicBezTo>
                  <a:pt x="6380861" y="4627118"/>
                  <a:pt x="6525133" y="4789551"/>
                  <a:pt x="6667119" y="4949317"/>
                </a:cubicBezTo>
                <a:cubicBezTo>
                  <a:pt x="6667246" y="4949444"/>
                  <a:pt x="6667246" y="4949444"/>
                  <a:pt x="6667373" y="4949571"/>
                </a:cubicBezTo>
                <a:cubicBezTo>
                  <a:pt x="6699377" y="4985639"/>
                  <a:pt x="6733540" y="5022723"/>
                  <a:pt x="6769735" y="5060442"/>
                </a:cubicBezTo>
                <a:lnTo>
                  <a:pt x="6762877" y="5067046"/>
                </a:lnTo>
                <a:lnTo>
                  <a:pt x="6769735" y="5060442"/>
                </a:lnTo>
                <a:cubicBezTo>
                  <a:pt x="6966458" y="5265039"/>
                  <a:pt x="7227824" y="5498084"/>
                  <a:pt x="7479919" y="5670423"/>
                </a:cubicBezTo>
                <a:lnTo>
                  <a:pt x="7474585" y="5678297"/>
                </a:lnTo>
                <a:lnTo>
                  <a:pt x="7479919" y="5670423"/>
                </a:lnTo>
                <a:cubicBezTo>
                  <a:pt x="7651115" y="5787517"/>
                  <a:pt x="7820406" y="5864479"/>
                  <a:pt x="8019923" y="5875274"/>
                </a:cubicBezTo>
                <a:lnTo>
                  <a:pt x="8019415" y="5884799"/>
                </a:lnTo>
                <a:lnTo>
                  <a:pt x="8019923" y="5875274"/>
                </a:lnTo>
                <a:cubicBezTo>
                  <a:pt x="8099806" y="5879592"/>
                  <a:pt x="8175625" y="5873877"/>
                  <a:pt x="8250809" y="5859526"/>
                </a:cubicBezTo>
                <a:lnTo>
                  <a:pt x="8252587" y="5868924"/>
                </a:lnTo>
                <a:lnTo>
                  <a:pt x="8250809" y="5859526"/>
                </a:lnTo>
                <a:cubicBezTo>
                  <a:pt x="8564372" y="5799836"/>
                  <a:pt x="8870950" y="5564378"/>
                  <a:pt x="9043035" y="5295900"/>
                </a:cubicBezTo>
                <a:cubicBezTo>
                  <a:pt x="9092819" y="5218303"/>
                  <a:pt x="9137523" y="5137277"/>
                  <a:pt x="9182481" y="5055743"/>
                </a:cubicBezTo>
                <a:cubicBezTo>
                  <a:pt x="9227693" y="4973828"/>
                  <a:pt x="9273159" y="4891278"/>
                  <a:pt x="9324213" y="4811776"/>
                </a:cubicBezTo>
                <a:cubicBezTo>
                  <a:pt x="9420352" y="4661916"/>
                  <a:pt x="9536303" y="4522089"/>
                  <a:pt x="9708134" y="4414266"/>
                </a:cubicBezTo>
                <a:cubicBezTo>
                  <a:pt x="10161905" y="4129659"/>
                  <a:pt x="10849229" y="4158361"/>
                  <a:pt x="11340973" y="4372991"/>
                </a:cubicBezTo>
                <a:lnTo>
                  <a:pt x="11337163" y="4381754"/>
                </a:lnTo>
                <a:lnTo>
                  <a:pt x="11340973" y="4372991"/>
                </a:lnTo>
                <a:cubicBezTo>
                  <a:pt x="11830685" y="4586732"/>
                  <a:pt x="12168505" y="4948301"/>
                  <a:pt x="12461875" y="5315458"/>
                </a:cubicBezTo>
                <a:lnTo>
                  <a:pt x="12454383" y="5321427"/>
                </a:lnTo>
                <a:lnTo>
                  <a:pt x="12461748" y="5315458"/>
                </a:lnTo>
                <a:cubicBezTo>
                  <a:pt x="12522073" y="5390261"/>
                  <a:pt x="12581255" y="5466334"/>
                  <a:pt x="12640818" y="5542661"/>
                </a:cubicBezTo>
                <a:cubicBezTo>
                  <a:pt x="12700889" y="5619623"/>
                  <a:pt x="12761087" y="5696839"/>
                  <a:pt x="12822809" y="5773547"/>
                </a:cubicBezTo>
                <a:cubicBezTo>
                  <a:pt x="12960223" y="5944235"/>
                  <a:pt x="13105130" y="6111875"/>
                  <a:pt x="13271501" y="6267323"/>
                </a:cubicBezTo>
                <a:lnTo>
                  <a:pt x="13265024" y="6274308"/>
                </a:lnTo>
                <a:lnTo>
                  <a:pt x="13271501" y="6267323"/>
                </a:lnTo>
                <a:cubicBezTo>
                  <a:pt x="13320141" y="6312535"/>
                  <a:pt x="13370179" y="6356604"/>
                  <a:pt x="13422757" y="6399276"/>
                </a:cubicBezTo>
                <a:lnTo>
                  <a:pt x="13416788" y="6406642"/>
                </a:lnTo>
                <a:lnTo>
                  <a:pt x="13422757" y="6399276"/>
                </a:lnTo>
                <a:cubicBezTo>
                  <a:pt x="13895325" y="6782308"/>
                  <a:pt x="14540611" y="6997573"/>
                  <a:pt x="15201138" y="7021195"/>
                </a:cubicBezTo>
                <a:cubicBezTo>
                  <a:pt x="15687803" y="7038848"/>
                  <a:pt x="16181959" y="6950456"/>
                  <a:pt x="16594455" y="6750812"/>
                </a:cubicBezTo>
                <a:lnTo>
                  <a:pt x="16598647" y="6759448"/>
                </a:lnTo>
                <a:lnTo>
                  <a:pt x="16594455" y="6750939"/>
                </a:lnTo>
                <a:cubicBezTo>
                  <a:pt x="16973042" y="6566662"/>
                  <a:pt x="17264634" y="6318631"/>
                  <a:pt x="17505934" y="6035040"/>
                </a:cubicBezTo>
                <a:cubicBezTo>
                  <a:pt x="17791938" y="5701411"/>
                  <a:pt x="18009108" y="5319395"/>
                  <a:pt x="18225262" y="4938903"/>
                </a:cubicBezTo>
                <a:cubicBezTo>
                  <a:pt x="18309717" y="4790186"/>
                  <a:pt x="18394046" y="4641850"/>
                  <a:pt x="18482310" y="4496816"/>
                </a:cubicBezTo>
                <a:lnTo>
                  <a:pt x="18490438" y="4501769"/>
                </a:lnTo>
                <a:lnTo>
                  <a:pt x="18482310" y="4496816"/>
                </a:lnTo>
                <a:cubicBezTo>
                  <a:pt x="18560415" y="4368165"/>
                  <a:pt x="18642075" y="4240657"/>
                  <a:pt x="18727293" y="4114165"/>
                </a:cubicBezTo>
                <a:lnTo>
                  <a:pt x="18735167" y="4119499"/>
                </a:lnTo>
                <a:lnTo>
                  <a:pt x="18727293" y="4114165"/>
                </a:lnTo>
                <a:cubicBezTo>
                  <a:pt x="19947509" y="2303653"/>
                  <a:pt x="21914993" y="754507"/>
                  <a:pt x="24478361" y="0"/>
                </a:cubicBezTo>
                <a:lnTo>
                  <a:pt x="24483696" y="18288"/>
                </a:lnTo>
                <a:cubicBezTo>
                  <a:pt x="21924518" y="771525"/>
                  <a:pt x="19960717" y="2317877"/>
                  <a:pt x="18743041" y="4124579"/>
                </a:cubicBezTo>
                <a:cubicBezTo>
                  <a:pt x="18657952" y="4250817"/>
                  <a:pt x="18576417" y="4378071"/>
                  <a:pt x="18498566" y="4506468"/>
                </a:cubicBezTo>
                <a:cubicBezTo>
                  <a:pt x="18410555" y="4651248"/>
                  <a:pt x="18326354" y="4799330"/>
                  <a:pt x="18241900" y="4948047"/>
                </a:cubicBezTo>
                <a:cubicBezTo>
                  <a:pt x="18025873" y="5328158"/>
                  <a:pt x="17807940" y="5711825"/>
                  <a:pt x="17520539" y="6047105"/>
                </a:cubicBezTo>
                <a:lnTo>
                  <a:pt x="17513301" y="6040882"/>
                </a:lnTo>
                <a:lnTo>
                  <a:pt x="17520539" y="6047105"/>
                </a:lnTo>
                <a:cubicBezTo>
                  <a:pt x="17277715" y="6332474"/>
                  <a:pt x="16984218" y="6582156"/>
                  <a:pt x="16602837" y="6767830"/>
                </a:cubicBezTo>
                <a:cubicBezTo>
                  <a:pt x="16187039" y="6969125"/>
                  <a:pt x="15689834" y="7057897"/>
                  <a:pt x="15200503" y="7040118"/>
                </a:cubicBezTo>
                <a:lnTo>
                  <a:pt x="15200884" y="7030593"/>
                </a:lnTo>
                <a:lnTo>
                  <a:pt x="15200503" y="7040118"/>
                </a:lnTo>
                <a:cubicBezTo>
                  <a:pt x="14536548" y="7016496"/>
                  <a:pt x="13887069" y="6800088"/>
                  <a:pt x="13410819" y="6414008"/>
                </a:cubicBezTo>
                <a:cubicBezTo>
                  <a:pt x="13357860" y="6371082"/>
                  <a:pt x="13307441" y="6326759"/>
                  <a:pt x="13258547" y="6281166"/>
                </a:cubicBezTo>
                <a:cubicBezTo>
                  <a:pt x="13091160" y="6124956"/>
                  <a:pt x="12945746" y="5956427"/>
                  <a:pt x="12808077" y="5785485"/>
                </a:cubicBezTo>
                <a:cubicBezTo>
                  <a:pt x="12746228" y="5708650"/>
                  <a:pt x="12685903" y="5631307"/>
                  <a:pt x="12625833" y="5554345"/>
                </a:cubicBezTo>
                <a:cubicBezTo>
                  <a:pt x="12566396" y="5478018"/>
                  <a:pt x="12507087" y="5402199"/>
                  <a:pt x="12447016" y="5327396"/>
                </a:cubicBezTo>
                <a:cubicBezTo>
                  <a:pt x="12154154" y="4960874"/>
                  <a:pt x="11818747" y="4602226"/>
                  <a:pt x="11333480" y="4390517"/>
                </a:cubicBezTo>
                <a:cubicBezTo>
                  <a:pt x="10845546" y="4177538"/>
                  <a:pt x="10165334" y="4150233"/>
                  <a:pt x="9718421" y="4430522"/>
                </a:cubicBezTo>
                <a:lnTo>
                  <a:pt x="9713341" y="4422394"/>
                </a:lnTo>
                <a:lnTo>
                  <a:pt x="9718421" y="4430522"/>
                </a:lnTo>
                <a:cubicBezTo>
                  <a:pt x="9549765" y="4536440"/>
                  <a:pt x="9435592" y="4673727"/>
                  <a:pt x="9340469" y="4822190"/>
                </a:cubicBezTo>
                <a:cubicBezTo>
                  <a:pt x="9289796" y="4901057"/>
                  <a:pt x="9244711" y="4983099"/>
                  <a:pt x="9199372" y="5065014"/>
                </a:cubicBezTo>
                <a:cubicBezTo>
                  <a:pt x="9154414" y="5146548"/>
                  <a:pt x="9109456" y="5228082"/>
                  <a:pt x="9059291" y="5306314"/>
                </a:cubicBezTo>
                <a:lnTo>
                  <a:pt x="9051290" y="5301234"/>
                </a:lnTo>
                <a:lnTo>
                  <a:pt x="9059291" y="5306314"/>
                </a:lnTo>
                <a:cubicBezTo>
                  <a:pt x="8884921" y="5578348"/>
                  <a:pt x="8574151" y="5817489"/>
                  <a:pt x="8254492" y="5878322"/>
                </a:cubicBezTo>
                <a:cubicBezTo>
                  <a:pt x="8177911" y="5892800"/>
                  <a:pt x="8100441" y="5898642"/>
                  <a:pt x="8019034" y="5894324"/>
                </a:cubicBezTo>
                <a:cubicBezTo>
                  <a:pt x="7814818" y="5883275"/>
                  <a:pt x="7642225" y="5804408"/>
                  <a:pt x="7469378" y="5686171"/>
                </a:cubicBezTo>
                <a:cubicBezTo>
                  <a:pt x="7216013" y="5512816"/>
                  <a:pt x="6953759" y="5278882"/>
                  <a:pt x="6756273" y="5073650"/>
                </a:cubicBezTo>
                <a:cubicBezTo>
                  <a:pt x="6719951" y="5035677"/>
                  <a:pt x="6685534" y="4998466"/>
                  <a:pt x="6653403" y="4962144"/>
                </a:cubicBezTo>
                <a:lnTo>
                  <a:pt x="6660515" y="4955794"/>
                </a:lnTo>
                <a:lnTo>
                  <a:pt x="6653403" y="4962144"/>
                </a:lnTo>
                <a:cubicBezTo>
                  <a:pt x="6653276" y="4962017"/>
                  <a:pt x="6653276" y="4962017"/>
                  <a:pt x="6653149" y="4961890"/>
                </a:cubicBezTo>
                <a:cubicBezTo>
                  <a:pt x="6511036" y="4801997"/>
                  <a:pt x="6367526" y="4640580"/>
                  <a:pt x="6197727" y="4496308"/>
                </a:cubicBezTo>
                <a:cubicBezTo>
                  <a:pt x="5978398" y="4309872"/>
                  <a:pt x="5706999" y="4154424"/>
                  <a:pt x="5339461" y="4082288"/>
                </a:cubicBezTo>
                <a:cubicBezTo>
                  <a:pt x="4852035" y="3985260"/>
                  <a:pt x="4347464" y="4204589"/>
                  <a:pt x="4020820" y="4470146"/>
                </a:cubicBezTo>
                <a:cubicBezTo>
                  <a:pt x="3892296" y="4574667"/>
                  <a:pt x="3779139" y="4688586"/>
                  <a:pt x="3665982" y="4802505"/>
                </a:cubicBezTo>
                <a:cubicBezTo>
                  <a:pt x="3491103" y="4978654"/>
                  <a:pt x="3316224" y="5154803"/>
                  <a:pt x="3085719" y="5293741"/>
                </a:cubicBezTo>
                <a:lnTo>
                  <a:pt x="3080766" y="5285613"/>
                </a:lnTo>
                <a:lnTo>
                  <a:pt x="3085719" y="5293741"/>
                </a:lnTo>
                <a:cubicBezTo>
                  <a:pt x="2617851" y="5577713"/>
                  <a:pt x="1941449" y="5678932"/>
                  <a:pt x="1339342" y="5539867"/>
                </a:cubicBezTo>
                <a:lnTo>
                  <a:pt x="1341501" y="5530596"/>
                </a:lnTo>
                <a:lnTo>
                  <a:pt x="1339342" y="5539867"/>
                </a:lnTo>
                <a:cubicBezTo>
                  <a:pt x="728599" y="5398770"/>
                  <a:pt x="211963" y="5016373"/>
                  <a:pt x="0" y="456666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9"/>
          <p:cNvSpPr/>
          <p:nvPr/>
        </p:nvSpPr>
        <p:spPr>
          <a:xfrm>
            <a:off x="-69909" y="4941997"/>
            <a:ext cx="18358485" cy="5086256"/>
          </a:xfrm>
          <a:custGeom>
            <a:rect b="b" l="l" r="r" t="t"/>
            <a:pathLst>
              <a:path extrusionOk="0" h="6781673" w="24477981">
                <a:moveTo>
                  <a:pt x="17272" y="4189349"/>
                </a:moveTo>
                <a:cubicBezTo>
                  <a:pt x="223647" y="4622800"/>
                  <a:pt x="724154" y="4999990"/>
                  <a:pt x="1319022" y="5145786"/>
                </a:cubicBezTo>
                <a:cubicBezTo>
                  <a:pt x="1902079" y="5288661"/>
                  <a:pt x="2557272" y="5199507"/>
                  <a:pt x="3013202" y="4938014"/>
                </a:cubicBezTo>
                <a:cubicBezTo>
                  <a:pt x="3235960" y="4810252"/>
                  <a:pt x="3406394" y="4647184"/>
                  <a:pt x="3578860" y="4482338"/>
                </a:cubicBezTo>
                <a:cubicBezTo>
                  <a:pt x="3691636" y="4374388"/>
                  <a:pt x="3805301" y="4265676"/>
                  <a:pt x="3934587" y="4166235"/>
                </a:cubicBezTo>
                <a:lnTo>
                  <a:pt x="3940429" y="4173728"/>
                </a:lnTo>
                <a:lnTo>
                  <a:pt x="3934587" y="4166235"/>
                </a:lnTo>
                <a:cubicBezTo>
                  <a:pt x="4260723" y="3915283"/>
                  <a:pt x="4763262" y="3708908"/>
                  <a:pt x="5249164" y="3804539"/>
                </a:cubicBezTo>
                <a:cubicBezTo>
                  <a:pt x="5630799" y="3879723"/>
                  <a:pt x="5919851" y="4023487"/>
                  <a:pt x="6155817" y="4195826"/>
                </a:cubicBezTo>
                <a:lnTo>
                  <a:pt x="6150229" y="4203573"/>
                </a:lnTo>
                <a:lnTo>
                  <a:pt x="6155817" y="4195826"/>
                </a:lnTo>
                <a:cubicBezTo>
                  <a:pt x="6338570" y="4329176"/>
                  <a:pt x="6495796" y="4477385"/>
                  <a:pt x="6652133" y="4627499"/>
                </a:cubicBezTo>
                <a:cubicBezTo>
                  <a:pt x="6687312" y="4661408"/>
                  <a:pt x="6724650" y="4696460"/>
                  <a:pt x="6764274" y="4732401"/>
                </a:cubicBezTo>
                <a:cubicBezTo>
                  <a:pt x="6978650" y="4927346"/>
                  <a:pt x="7259320" y="5161026"/>
                  <a:pt x="7510272" y="5345430"/>
                </a:cubicBezTo>
                <a:cubicBezTo>
                  <a:pt x="7679817" y="5470017"/>
                  <a:pt x="7838821" y="5555996"/>
                  <a:pt x="8030337" y="5578348"/>
                </a:cubicBezTo>
                <a:cubicBezTo>
                  <a:pt x="8107172" y="5587365"/>
                  <a:pt x="8180705" y="5586603"/>
                  <a:pt x="8255508" y="5577459"/>
                </a:cubicBezTo>
                <a:cubicBezTo>
                  <a:pt x="8567801" y="5539359"/>
                  <a:pt x="8904351" y="5319141"/>
                  <a:pt x="9090914" y="5050028"/>
                </a:cubicBezTo>
                <a:cubicBezTo>
                  <a:pt x="9147429" y="4968494"/>
                  <a:pt x="9197340" y="4882642"/>
                  <a:pt x="9247632" y="4796282"/>
                </a:cubicBezTo>
                <a:cubicBezTo>
                  <a:pt x="9298051" y="4709414"/>
                  <a:pt x="9348978" y="4622038"/>
                  <a:pt x="9406890" y="4538472"/>
                </a:cubicBezTo>
                <a:cubicBezTo>
                  <a:pt x="9498330" y="4406519"/>
                  <a:pt x="9607931" y="4283837"/>
                  <a:pt x="9762998" y="4187063"/>
                </a:cubicBezTo>
                <a:cubicBezTo>
                  <a:pt x="10214102" y="3905885"/>
                  <a:pt x="10890377" y="3925697"/>
                  <a:pt x="11379073" y="4127881"/>
                </a:cubicBezTo>
                <a:cubicBezTo>
                  <a:pt x="11864848" y="4328795"/>
                  <a:pt x="12205462" y="4676775"/>
                  <a:pt x="12503531" y="5031994"/>
                </a:cubicBezTo>
                <a:cubicBezTo>
                  <a:pt x="12571095" y="5112512"/>
                  <a:pt x="12637516" y="5194554"/>
                  <a:pt x="12704191" y="5276977"/>
                </a:cubicBezTo>
                <a:cubicBezTo>
                  <a:pt x="12771755" y="5360416"/>
                  <a:pt x="12839573" y="5444236"/>
                  <a:pt x="12909423" y="5527421"/>
                </a:cubicBezTo>
                <a:cubicBezTo>
                  <a:pt x="13035534" y="5677789"/>
                  <a:pt x="13167996" y="5825871"/>
                  <a:pt x="13315824" y="5965317"/>
                </a:cubicBezTo>
                <a:lnTo>
                  <a:pt x="13309347" y="5972302"/>
                </a:lnTo>
                <a:lnTo>
                  <a:pt x="13315824" y="5965317"/>
                </a:lnTo>
                <a:cubicBezTo>
                  <a:pt x="13363701" y="6010275"/>
                  <a:pt x="13412850" y="6054217"/>
                  <a:pt x="13464286" y="6096508"/>
                </a:cubicBezTo>
                <a:cubicBezTo>
                  <a:pt x="13926312" y="6478270"/>
                  <a:pt x="14544676" y="6700393"/>
                  <a:pt x="15186406" y="6736080"/>
                </a:cubicBezTo>
                <a:cubicBezTo>
                  <a:pt x="15659226" y="6762750"/>
                  <a:pt x="16144240" y="6685534"/>
                  <a:pt x="16552800" y="6498844"/>
                </a:cubicBezTo>
                <a:lnTo>
                  <a:pt x="16556736" y="6507480"/>
                </a:lnTo>
                <a:lnTo>
                  <a:pt x="16552800" y="6498844"/>
                </a:lnTo>
                <a:cubicBezTo>
                  <a:pt x="16927450" y="6326378"/>
                  <a:pt x="17219675" y="6090920"/>
                  <a:pt x="17464150" y="5819394"/>
                </a:cubicBezTo>
                <a:cubicBezTo>
                  <a:pt x="17754981" y="5498846"/>
                  <a:pt x="17979390" y="5129149"/>
                  <a:pt x="18203164" y="4760341"/>
                </a:cubicBezTo>
                <a:cubicBezTo>
                  <a:pt x="18289398" y="4618101"/>
                  <a:pt x="18375630" y="4476115"/>
                  <a:pt x="18465419" y="4337177"/>
                </a:cubicBezTo>
                <a:lnTo>
                  <a:pt x="18473421" y="4342384"/>
                </a:lnTo>
                <a:lnTo>
                  <a:pt x="18465419" y="4337177"/>
                </a:lnTo>
                <a:cubicBezTo>
                  <a:pt x="18545556" y="4212844"/>
                  <a:pt x="18629250" y="4089273"/>
                  <a:pt x="18716499" y="3967226"/>
                </a:cubicBezTo>
                <a:lnTo>
                  <a:pt x="18724246" y="3972814"/>
                </a:lnTo>
                <a:lnTo>
                  <a:pt x="18716499" y="3967226"/>
                </a:lnTo>
                <a:cubicBezTo>
                  <a:pt x="19963003" y="2216277"/>
                  <a:pt x="21930868" y="722503"/>
                  <a:pt x="24472774" y="0"/>
                </a:cubicBezTo>
                <a:lnTo>
                  <a:pt x="24477981" y="18288"/>
                </a:lnTo>
                <a:cubicBezTo>
                  <a:pt x="21940266" y="739648"/>
                  <a:pt x="19976084" y="2230882"/>
                  <a:pt x="18731865" y="3978021"/>
                </a:cubicBezTo>
                <a:cubicBezTo>
                  <a:pt x="18644871" y="4099941"/>
                  <a:pt x="18561305" y="4223258"/>
                  <a:pt x="18481294" y="4347210"/>
                </a:cubicBezTo>
                <a:cubicBezTo>
                  <a:pt x="18391633" y="4485767"/>
                  <a:pt x="18305527" y="4627626"/>
                  <a:pt x="18219293" y="4769866"/>
                </a:cubicBezTo>
                <a:cubicBezTo>
                  <a:pt x="17995647" y="5138420"/>
                  <a:pt x="17770476" y="5509641"/>
                  <a:pt x="17478122" y="5831840"/>
                </a:cubicBezTo>
                <a:lnTo>
                  <a:pt x="17471009" y="5825490"/>
                </a:lnTo>
                <a:lnTo>
                  <a:pt x="17478122" y="5831840"/>
                </a:lnTo>
                <a:cubicBezTo>
                  <a:pt x="17232250" y="6105017"/>
                  <a:pt x="16937990" y="6342126"/>
                  <a:pt x="16560674" y="6515862"/>
                </a:cubicBezTo>
                <a:cubicBezTo>
                  <a:pt x="16148939" y="6703949"/>
                  <a:pt x="15660752" y="6781673"/>
                  <a:pt x="15185263" y="6754749"/>
                </a:cubicBezTo>
                <a:lnTo>
                  <a:pt x="15185772" y="6745224"/>
                </a:lnTo>
                <a:lnTo>
                  <a:pt x="15185263" y="6754749"/>
                </a:lnTo>
                <a:cubicBezTo>
                  <a:pt x="14539977" y="6718935"/>
                  <a:pt x="13917677" y="6495669"/>
                  <a:pt x="13451967" y="6110859"/>
                </a:cubicBezTo>
                <a:lnTo>
                  <a:pt x="13458063" y="6103493"/>
                </a:lnTo>
                <a:lnTo>
                  <a:pt x="13451967" y="6110859"/>
                </a:lnTo>
                <a:cubicBezTo>
                  <a:pt x="13400152" y="6068187"/>
                  <a:pt x="13350749" y="6023991"/>
                  <a:pt x="13302615" y="5978779"/>
                </a:cubicBezTo>
                <a:cubicBezTo>
                  <a:pt x="13153899" y="5838571"/>
                  <a:pt x="13021057" y="5689854"/>
                  <a:pt x="12894692" y="5539232"/>
                </a:cubicBezTo>
                <a:cubicBezTo>
                  <a:pt x="12824715" y="5455920"/>
                  <a:pt x="12756769" y="5371973"/>
                  <a:pt x="12689333" y="5288534"/>
                </a:cubicBezTo>
                <a:cubicBezTo>
                  <a:pt x="12622530" y="5206111"/>
                  <a:pt x="12556237" y="5124196"/>
                  <a:pt x="12488800" y="5043805"/>
                </a:cubicBezTo>
                <a:lnTo>
                  <a:pt x="12496039" y="5037709"/>
                </a:lnTo>
                <a:lnTo>
                  <a:pt x="12488800" y="5043805"/>
                </a:lnTo>
                <a:cubicBezTo>
                  <a:pt x="12191239" y="4689221"/>
                  <a:pt x="11853038" y="4344289"/>
                  <a:pt x="11371580" y="4145026"/>
                </a:cubicBezTo>
                <a:lnTo>
                  <a:pt x="11375264" y="4136263"/>
                </a:lnTo>
                <a:lnTo>
                  <a:pt x="11371580" y="4145026"/>
                </a:lnTo>
                <a:cubicBezTo>
                  <a:pt x="10886694" y="3944493"/>
                  <a:pt x="10217151" y="3925697"/>
                  <a:pt x="9772778" y="4202811"/>
                </a:cubicBezTo>
                <a:lnTo>
                  <a:pt x="9767698" y="4194683"/>
                </a:lnTo>
                <a:lnTo>
                  <a:pt x="9772778" y="4202811"/>
                </a:lnTo>
                <a:cubicBezTo>
                  <a:pt x="9620631" y="4297807"/>
                  <a:pt x="9512809" y="4418330"/>
                  <a:pt x="9422258" y="4548886"/>
                </a:cubicBezTo>
                <a:cubicBezTo>
                  <a:pt x="9364727" y="4631817"/>
                  <a:pt x="9314308" y="4718558"/>
                  <a:pt x="9263762" y="4805426"/>
                </a:cubicBezTo>
                <a:cubicBezTo>
                  <a:pt x="9213597" y="4891786"/>
                  <a:pt x="9163304" y="4978273"/>
                  <a:pt x="9106281" y="5060442"/>
                </a:cubicBezTo>
                <a:lnTo>
                  <a:pt x="9098408" y="5054981"/>
                </a:lnTo>
                <a:lnTo>
                  <a:pt x="9106281" y="5060442"/>
                </a:lnTo>
                <a:cubicBezTo>
                  <a:pt x="8916925" y="5333492"/>
                  <a:pt x="8575803" y="5557139"/>
                  <a:pt x="8257540" y="5596001"/>
                </a:cubicBezTo>
                <a:lnTo>
                  <a:pt x="8256398" y="5586603"/>
                </a:lnTo>
                <a:lnTo>
                  <a:pt x="8257540" y="5596001"/>
                </a:lnTo>
                <a:cubicBezTo>
                  <a:pt x="8181340" y="5605272"/>
                  <a:pt x="8106156" y="5606034"/>
                  <a:pt x="8027798" y="5596890"/>
                </a:cubicBezTo>
                <a:lnTo>
                  <a:pt x="8028940" y="5587492"/>
                </a:lnTo>
                <a:lnTo>
                  <a:pt x="8027798" y="5596890"/>
                </a:lnTo>
                <a:cubicBezTo>
                  <a:pt x="7831583" y="5574030"/>
                  <a:pt x="7669403" y="5485892"/>
                  <a:pt x="7498715" y="5360416"/>
                </a:cubicBezTo>
                <a:lnTo>
                  <a:pt x="7504303" y="5352796"/>
                </a:lnTo>
                <a:lnTo>
                  <a:pt x="7498715" y="5360416"/>
                </a:lnTo>
                <a:cubicBezTo>
                  <a:pt x="7247255" y="5175631"/>
                  <a:pt x="6965951" y="4941570"/>
                  <a:pt x="6751193" y="4746117"/>
                </a:cubicBezTo>
                <a:lnTo>
                  <a:pt x="6757543" y="4739132"/>
                </a:lnTo>
                <a:lnTo>
                  <a:pt x="6751193" y="4746244"/>
                </a:lnTo>
                <a:cubicBezTo>
                  <a:pt x="6711442" y="4710176"/>
                  <a:pt x="6673978" y="4674997"/>
                  <a:pt x="6638672" y="4640961"/>
                </a:cubicBezTo>
                <a:lnTo>
                  <a:pt x="6645276" y="4634103"/>
                </a:lnTo>
                <a:lnTo>
                  <a:pt x="6638672" y="4640961"/>
                </a:lnTo>
                <a:cubicBezTo>
                  <a:pt x="6482335" y="4490847"/>
                  <a:pt x="6325871" y="4343527"/>
                  <a:pt x="6144261" y="4210939"/>
                </a:cubicBezTo>
                <a:cubicBezTo>
                  <a:pt x="5910454" y="4040124"/>
                  <a:pt x="5623942" y="3897630"/>
                  <a:pt x="5245228" y="3822954"/>
                </a:cubicBezTo>
                <a:lnTo>
                  <a:pt x="5247006" y="3813556"/>
                </a:lnTo>
                <a:lnTo>
                  <a:pt x="5245228" y="3822954"/>
                </a:lnTo>
                <a:cubicBezTo>
                  <a:pt x="4766565" y="3728720"/>
                  <a:pt x="4269487" y="3932174"/>
                  <a:pt x="3945891" y="4181094"/>
                </a:cubicBezTo>
                <a:cubicBezTo>
                  <a:pt x="3817621" y="4279773"/>
                  <a:pt x="3704718" y="4387850"/>
                  <a:pt x="3591815" y="4495800"/>
                </a:cubicBezTo>
                <a:cubicBezTo>
                  <a:pt x="3419603" y="4660519"/>
                  <a:pt x="3247518" y="4825238"/>
                  <a:pt x="3022474" y="4954270"/>
                </a:cubicBezTo>
                <a:lnTo>
                  <a:pt x="3017775" y="4946015"/>
                </a:lnTo>
                <a:lnTo>
                  <a:pt x="3022474" y="4954270"/>
                </a:lnTo>
                <a:cubicBezTo>
                  <a:pt x="2561972" y="5218303"/>
                  <a:pt x="1901699" y="5307965"/>
                  <a:pt x="1314324" y="5163947"/>
                </a:cubicBezTo>
                <a:lnTo>
                  <a:pt x="1316610" y="5154676"/>
                </a:lnTo>
                <a:lnTo>
                  <a:pt x="1314324" y="5163947"/>
                </a:lnTo>
                <a:cubicBezTo>
                  <a:pt x="715264" y="5017516"/>
                  <a:pt x="209423" y="4637278"/>
                  <a:pt x="0" y="419760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9"/>
          <p:cNvSpPr/>
          <p:nvPr/>
        </p:nvSpPr>
        <p:spPr>
          <a:xfrm>
            <a:off x="-65214" y="5084380"/>
            <a:ext cx="18353247" cy="4879371"/>
          </a:xfrm>
          <a:custGeom>
            <a:rect b="b" l="l" r="r" t="t"/>
            <a:pathLst>
              <a:path extrusionOk="0" h="6505829" w="24470996">
                <a:moveTo>
                  <a:pt x="17272" y="3820160"/>
                </a:moveTo>
                <a:cubicBezTo>
                  <a:pt x="221234" y="4243705"/>
                  <a:pt x="710946" y="4618736"/>
                  <a:pt x="1294257" y="4770501"/>
                </a:cubicBezTo>
                <a:lnTo>
                  <a:pt x="1291844" y="4779772"/>
                </a:lnTo>
                <a:lnTo>
                  <a:pt x="1294257" y="4770501"/>
                </a:lnTo>
                <a:cubicBezTo>
                  <a:pt x="1862709" y="4918329"/>
                  <a:pt x="2502408" y="4840986"/>
                  <a:pt x="2950337" y="4598924"/>
                </a:cubicBezTo>
                <a:lnTo>
                  <a:pt x="2954909" y="4607306"/>
                </a:lnTo>
                <a:lnTo>
                  <a:pt x="2950337" y="4598924"/>
                </a:lnTo>
                <a:cubicBezTo>
                  <a:pt x="3168142" y="4481068"/>
                  <a:pt x="3335909" y="4329176"/>
                  <a:pt x="3505581" y="4175506"/>
                </a:cubicBezTo>
                <a:cubicBezTo>
                  <a:pt x="3617976" y="4073652"/>
                  <a:pt x="3731260" y="3971036"/>
                  <a:pt x="3860165" y="3877564"/>
                </a:cubicBezTo>
                <a:lnTo>
                  <a:pt x="3865753" y="3885311"/>
                </a:lnTo>
                <a:lnTo>
                  <a:pt x="3860165" y="3877564"/>
                </a:lnTo>
                <a:cubicBezTo>
                  <a:pt x="4183253" y="3643249"/>
                  <a:pt x="4678553" y="3452241"/>
                  <a:pt x="5154803" y="3545586"/>
                </a:cubicBezTo>
                <a:cubicBezTo>
                  <a:pt x="5546979" y="3622548"/>
                  <a:pt x="5851017" y="3753485"/>
                  <a:pt x="6101080" y="3909949"/>
                </a:cubicBezTo>
                <a:lnTo>
                  <a:pt x="6096000" y="3918077"/>
                </a:lnTo>
                <a:lnTo>
                  <a:pt x="6101080" y="3909949"/>
                </a:lnTo>
                <a:cubicBezTo>
                  <a:pt x="6295263" y="4031361"/>
                  <a:pt x="6465443" y="4165092"/>
                  <a:pt x="6636131" y="4305427"/>
                </a:cubicBezTo>
                <a:cubicBezTo>
                  <a:pt x="6674612" y="4337050"/>
                  <a:pt x="6715252" y="4370197"/>
                  <a:pt x="6757797" y="4404487"/>
                </a:cubicBezTo>
                <a:lnTo>
                  <a:pt x="6751828" y="4411853"/>
                </a:lnTo>
                <a:lnTo>
                  <a:pt x="6757797" y="4404360"/>
                </a:lnTo>
                <a:cubicBezTo>
                  <a:pt x="6932422" y="4543933"/>
                  <a:pt x="7145655" y="4711192"/>
                  <a:pt x="7346823" y="4868926"/>
                </a:cubicBezTo>
                <a:cubicBezTo>
                  <a:pt x="7412863" y="4920742"/>
                  <a:pt x="7477633" y="4971542"/>
                  <a:pt x="7539355" y="5020056"/>
                </a:cubicBezTo>
                <a:lnTo>
                  <a:pt x="7533513" y="5027549"/>
                </a:lnTo>
                <a:lnTo>
                  <a:pt x="7539355" y="5020056"/>
                </a:lnTo>
                <a:cubicBezTo>
                  <a:pt x="7707376" y="5152009"/>
                  <a:pt x="7855712" y="5247005"/>
                  <a:pt x="8039227" y="5280787"/>
                </a:cubicBezTo>
                <a:lnTo>
                  <a:pt x="8037449" y="5290185"/>
                </a:lnTo>
                <a:lnTo>
                  <a:pt x="8039227" y="5280787"/>
                </a:lnTo>
                <a:cubicBezTo>
                  <a:pt x="8113014" y="5294376"/>
                  <a:pt x="8184388" y="5298694"/>
                  <a:pt x="8258810" y="5294757"/>
                </a:cubicBezTo>
                <a:cubicBezTo>
                  <a:pt x="8569579" y="5278247"/>
                  <a:pt x="8935847" y="5073396"/>
                  <a:pt x="9137396" y="4803394"/>
                </a:cubicBezTo>
                <a:cubicBezTo>
                  <a:pt x="9200388" y="4719066"/>
                  <a:pt x="9255125" y="4629531"/>
                  <a:pt x="9310370" y="4539234"/>
                </a:cubicBezTo>
                <a:cubicBezTo>
                  <a:pt x="9365869" y="4448429"/>
                  <a:pt x="9421749" y="4356989"/>
                  <a:pt x="9486646" y="4270248"/>
                </a:cubicBezTo>
                <a:cubicBezTo>
                  <a:pt x="9573514" y="4154043"/>
                  <a:pt x="9676511" y="4046220"/>
                  <a:pt x="9816338" y="3959352"/>
                </a:cubicBezTo>
                <a:cubicBezTo>
                  <a:pt x="10264902" y="3681476"/>
                  <a:pt x="10929874" y="3692525"/>
                  <a:pt x="11415522" y="3882390"/>
                </a:cubicBezTo>
                <a:cubicBezTo>
                  <a:pt x="11897233" y="4070731"/>
                  <a:pt x="12241276" y="4404233"/>
                  <a:pt x="12543663" y="4748022"/>
                </a:cubicBezTo>
                <a:cubicBezTo>
                  <a:pt x="12623292" y="4838573"/>
                  <a:pt x="12701270" y="4931410"/>
                  <a:pt x="12779756" y="5024755"/>
                </a:cubicBezTo>
                <a:cubicBezTo>
                  <a:pt x="12859512" y="5119624"/>
                  <a:pt x="12939776" y="5215128"/>
                  <a:pt x="13022961" y="5309743"/>
                </a:cubicBezTo>
                <a:cubicBezTo>
                  <a:pt x="13128751" y="5430139"/>
                  <a:pt x="13239115" y="5548884"/>
                  <a:pt x="13358750" y="5662676"/>
                </a:cubicBezTo>
                <a:lnTo>
                  <a:pt x="13352146" y="5669534"/>
                </a:lnTo>
                <a:lnTo>
                  <a:pt x="13358750" y="5662676"/>
                </a:lnTo>
                <a:cubicBezTo>
                  <a:pt x="13405866" y="5707380"/>
                  <a:pt x="13454125" y="5751068"/>
                  <a:pt x="13504291" y="5793359"/>
                </a:cubicBezTo>
                <a:lnTo>
                  <a:pt x="13498196" y="5800598"/>
                </a:lnTo>
                <a:lnTo>
                  <a:pt x="13504291" y="5793359"/>
                </a:lnTo>
                <a:cubicBezTo>
                  <a:pt x="13955650" y="6173851"/>
                  <a:pt x="14547088" y="6402832"/>
                  <a:pt x="15170404" y="6450584"/>
                </a:cubicBezTo>
                <a:cubicBezTo>
                  <a:pt x="15629509" y="6486398"/>
                  <a:pt x="16105886" y="6420866"/>
                  <a:pt x="16509874" y="6246495"/>
                </a:cubicBezTo>
                <a:cubicBezTo>
                  <a:pt x="16880967" y="6086475"/>
                  <a:pt x="17172813" y="5862447"/>
                  <a:pt x="17420844" y="5603494"/>
                </a:cubicBezTo>
                <a:lnTo>
                  <a:pt x="17427703" y="5610098"/>
                </a:lnTo>
                <a:lnTo>
                  <a:pt x="17420844" y="5603494"/>
                </a:lnTo>
                <a:cubicBezTo>
                  <a:pt x="17716374" y="5294757"/>
                  <a:pt x="17948910" y="4936744"/>
                  <a:pt x="18181193" y="4578985"/>
                </a:cubicBezTo>
                <a:cubicBezTo>
                  <a:pt x="18268824" y="4444111"/>
                  <a:pt x="18356327" y="4309237"/>
                  <a:pt x="18447131" y="4177284"/>
                </a:cubicBezTo>
                <a:lnTo>
                  <a:pt x="18455005" y="4182745"/>
                </a:lnTo>
                <a:lnTo>
                  <a:pt x="18447131" y="4177411"/>
                </a:lnTo>
                <a:cubicBezTo>
                  <a:pt x="18529301" y="4057269"/>
                  <a:pt x="18615153" y="3938016"/>
                  <a:pt x="18704053" y="3820033"/>
                </a:cubicBezTo>
                <a:cubicBezTo>
                  <a:pt x="19977099" y="2129028"/>
                  <a:pt x="21945474" y="690626"/>
                  <a:pt x="24465915" y="0"/>
                </a:cubicBezTo>
                <a:lnTo>
                  <a:pt x="24470996" y="18415"/>
                </a:lnTo>
                <a:cubicBezTo>
                  <a:pt x="21954617" y="707898"/>
                  <a:pt x="19989801" y="2143887"/>
                  <a:pt x="18719292" y="3831590"/>
                </a:cubicBezTo>
                <a:lnTo>
                  <a:pt x="18711673" y="3825875"/>
                </a:lnTo>
                <a:lnTo>
                  <a:pt x="18719292" y="3831590"/>
                </a:lnTo>
                <a:cubicBezTo>
                  <a:pt x="18630647" y="3949446"/>
                  <a:pt x="18544922" y="4068445"/>
                  <a:pt x="18462879" y="4188333"/>
                </a:cubicBezTo>
                <a:cubicBezTo>
                  <a:pt x="18372200" y="4320032"/>
                  <a:pt x="18284826" y="4454652"/>
                  <a:pt x="18197196" y="4589526"/>
                </a:cubicBezTo>
                <a:cubicBezTo>
                  <a:pt x="17965039" y="4947031"/>
                  <a:pt x="17731613" y="5306695"/>
                  <a:pt x="17434560" y="5616956"/>
                </a:cubicBezTo>
                <a:cubicBezTo>
                  <a:pt x="17185132" y="5877433"/>
                  <a:pt x="16891254" y="6103112"/>
                  <a:pt x="16517366" y="6264275"/>
                </a:cubicBezTo>
                <a:lnTo>
                  <a:pt x="16513556" y="6255512"/>
                </a:lnTo>
                <a:lnTo>
                  <a:pt x="16517366" y="6264275"/>
                </a:lnTo>
                <a:cubicBezTo>
                  <a:pt x="16110076" y="6440043"/>
                  <a:pt x="15630651" y="6505829"/>
                  <a:pt x="15168880" y="6469888"/>
                </a:cubicBezTo>
                <a:lnTo>
                  <a:pt x="15169642" y="6460363"/>
                </a:lnTo>
                <a:lnTo>
                  <a:pt x="15168880" y="6469888"/>
                </a:lnTo>
                <a:cubicBezTo>
                  <a:pt x="14542008" y="6421882"/>
                  <a:pt x="13946632" y="6191504"/>
                  <a:pt x="13491973" y="5808218"/>
                </a:cubicBezTo>
                <a:cubicBezTo>
                  <a:pt x="13441553" y="5765546"/>
                  <a:pt x="13393039" y="5721731"/>
                  <a:pt x="13345668" y="5676773"/>
                </a:cubicBezTo>
                <a:cubicBezTo>
                  <a:pt x="13225525" y="5562473"/>
                  <a:pt x="13114782" y="5443220"/>
                  <a:pt x="13008737" y="5322570"/>
                </a:cubicBezTo>
                <a:cubicBezTo>
                  <a:pt x="12925425" y="5227828"/>
                  <a:pt x="12845034" y="5132070"/>
                  <a:pt x="12765278" y="5037201"/>
                </a:cubicBezTo>
                <a:cubicBezTo>
                  <a:pt x="12686792" y="4943729"/>
                  <a:pt x="12608814" y="4851146"/>
                  <a:pt x="12529439" y="4760722"/>
                </a:cubicBezTo>
                <a:lnTo>
                  <a:pt x="12536551" y="4754372"/>
                </a:lnTo>
                <a:lnTo>
                  <a:pt x="12529439" y="4760722"/>
                </a:lnTo>
                <a:cubicBezTo>
                  <a:pt x="12227687" y="4417568"/>
                  <a:pt x="11886184" y="4086860"/>
                  <a:pt x="11408664" y="3900170"/>
                </a:cubicBezTo>
                <a:lnTo>
                  <a:pt x="11412093" y="3891280"/>
                </a:lnTo>
                <a:lnTo>
                  <a:pt x="11408664" y="3900170"/>
                </a:lnTo>
                <a:cubicBezTo>
                  <a:pt x="10926826" y="3711829"/>
                  <a:pt x="10268458" y="3701796"/>
                  <a:pt x="9826371" y="3975608"/>
                </a:cubicBezTo>
                <a:lnTo>
                  <a:pt x="9821418" y="3967480"/>
                </a:lnTo>
                <a:lnTo>
                  <a:pt x="9826498" y="3975608"/>
                </a:lnTo>
                <a:cubicBezTo>
                  <a:pt x="9689211" y="4060952"/>
                  <a:pt x="9587865" y="4166870"/>
                  <a:pt x="9502013" y="4281805"/>
                </a:cubicBezTo>
                <a:cubicBezTo>
                  <a:pt x="9437878" y="4367657"/>
                  <a:pt x="9382379" y="4458462"/>
                  <a:pt x="9326753" y="4549267"/>
                </a:cubicBezTo>
                <a:cubicBezTo>
                  <a:pt x="9271635" y="4639437"/>
                  <a:pt x="9216390" y="4729861"/>
                  <a:pt x="9152763" y="4814951"/>
                </a:cubicBezTo>
                <a:lnTo>
                  <a:pt x="9145143" y="4809236"/>
                </a:lnTo>
                <a:lnTo>
                  <a:pt x="9152763" y="4814951"/>
                </a:lnTo>
                <a:cubicBezTo>
                  <a:pt x="8948039" y="5089144"/>
                  <a:pt x="8576691" y="5297043"/>
                  <a:pt x="8259826" y="5313934"/>
                </a:cubicBezTo>
                <a:lnTo>
                  <a:pt x="8259318" y="5304409"/>
                </a:lnTo>
                <a:lnTo>
                  <a:pt x="8259826" y="5313934"/>
                </a:lnTo>
                <a:cubicBezTo>
                  <a:pt x="8184008" y="5317998"/>
                  <a:pt x="8111109" y="5313553"/>
                  <a:pt x="8035798" y="5299710"/>
                </a:cubicBezTo>
                <a:cubicBezTo>
                  <a:pt x="7847458" y="5265166"/>
                  <a:pt x="7696073" y="5167757"/>
                  <a:pt x="7527544" y="5035296"/>
                </a:cubicBezTo>
                <a:cubicBezTo>
                  <a:pt x="7465822" y="4986782"/>
                  <a:pt x="7401052" y="4935982"/>
                  <a:pt x="7335012" y="4884166"/>
                </a:cubicBezTo>
                <a:cubicBezTo>
                  <a:pt x="7133844" y="4726432"/>
                  <a:pt x="6920611" y="4559173"/>
                  <a:pt x="6745859" y="4419473"/>
                </a:cubicBezTo>
                <a:cubicBezTo>
                  <a:pt x="6703187" y="4385183"/>
                  <a:pt x="6662547" y="4352036"/>
                  <a:pt x="6623939" y="4320286"/>
                </a:cubicBezTo>
                <a:lnTo>
                  <a:pt x="6630035" y="4312920"/>
                </a:lnTo>
                <a:lnTo>
                  <a:pt x="6623939" y="4320286"/>
                </a:lnTo>
                <a:cubicBezTo>
                  <a:pt x="6453505" y="4180078"/>
                  <a:pt x="6284087" y="4046982"/>
                  <a:pt x="6090920" y="3926205"/>
                </a:cubicBezTo>
                <a:cubicBezTo>
                  <a:pt x="5842762" y="3771011"/>
                  <a:pt x="5540883" y="3640963"/>
                  <a:pt x="5151120" y="3564382"/>
                </a:cubicBezTo>
                <a:lnTo>
                  <a:pt x="5152898" y="3554984"/>
                </a:lnTo>
                <a:lnTo>
                  <a:pt x="5151120" y="3564382"/>
                </a:lnTo>
                <a:cubicBezTo>
                  <a:pt x="4681855" y="3472307"/>
                  <a:pt x="4191762" y="3660648"/>
                  <a:pt x="3871341" y="3893058"/>
                </a:cubicBezTo>
                <a:cubicBezTo>
                  <a:pt x="3743325" y="3985768"/>
                  <a:pt x="3630803" y="4087749"/>
                  <a:pt x="3518281" y="4189730"/>
                </a:cubicBezTo>
                <a:cubicBezTo>
                  <a:pt x="3348736" y="4343400"/>
                  <a:pt x="3179318" y="4496816"/>
                  <a:pt x="2959227" y="4615815"/>
                </a:cubicBezTo>
                <a:cubicBezTo>
                  <a:pt x="2506726" y="4860290"/>
                  <a:pt x="1862074" y="4938014"/>
                  <a:pt x="1289304" y="4789043"/>
                </a:cubicBezTo>
                <a:cubicBezTo>
                  <a:pt x="701929" y="4636135"/>
                  <a:pt x="207010" y="4258183"/>
                  <a:pt x="0" y="382841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9"/>
          <p:cNvSpPr/>
          <p:nvPr/>
        </p:nvSpPr>
        <p:spPr>
          <a:xfrm>
            <a:off x="-60566" y="5226666"/>
            <a:ext cx="18348580" cy="4672012"/>
          </a:xfrm>
          <a:custGeom>
            <a:rect b="b" l="l" r="r" t="t"/>
            <a:pathLst>
              <a:path extrusionOk="0" h="6229350" w="24464773">
                <a:moveTo>
                  <a:pt x="17018" y="3451098"/>
                </a:moveTo>
                <a:cubicBezTo>
                  <a:pt x="218567" y="3864864"/>
                  <a:pt x="697484" y="4237736"/>
                  <a:pt x="1269492" y="4395216"/>
                </a:cubicBezTo>
                <a:cubicBezTo>
                  <a:pt x="1823339" y="4547743"/>
                  <a:pt x="2447544" y="4482592"/>
                  <a:pt x="2887599" y="4259834"/>
                </a:cubicBezTo>
                <a:cubicBezTo>
                  <a:pt x="3100705" y="4151884"/>
                  <a:pt x="3265678" y="4010914"/>
                  <a:pt x="3432810" y="3868039"/>
                </a:cubicBezTo>
                <a:cubicBezTo>
                  <a:pt x="3544697" y="3772408"/>
                  <a:pt x="3657473" y="3676015"/>
                  <a:pt x="3785997" y="3588766"/>
                </a:cubicBezTo>
                <a:lnTo>
                  <a:pt x="3791331" y="3596640"/>
                </a:lnTo>
                <a:lnTo>
                  <a:pt x="3785997" y="3588766"/>
                </a:lnTo>
                <a:cubicBezTo>
                  <a:pt x="4106291" y="3371088"/>
                  <a:pt x="4594098" y="3195574"/>
                  <a:pt x="5060823" y="3286887"/>
                </a:cubicBezTo>
                <a:lnTo>
                  <a:pt x="5059045" y="3296285"/>
                </a:lnTo>
                <a:lnTo>
                  <a:pt x="5060823" y="3286887"/>
                </a:lnTo>
                <a:cubicBezTo>
                  <a:pt x="5463540" y="3365500"/>
                  <a:pt x="5782310" y="3483991"/>
                  <a:pt x="6046724" y="3624453"/>
                </a:cubicBezTo>
                <a:cubicBezTo>
                  <a:pt x="6252718" y="3733927"/>
                  <a:pt x="6435471" y="3853307"/>
                  <a:pt x="6620256" y="3983863"/>
                </a:cubicBezTo>
                <a:cubicBezTo>
                  <a:pt x="6635496" y="3994658"/>
                  <a:pt x="6651117" y="4005707"/>
                  <a:pt x="6666992" y="4016883"/>
                </a:cubicBezTo>
                <a:cubicBezTo>
                  <a:pt x="6683375" y="4028567"/>
                  <a:pt x="6700139" y="4040378"/>
                  <a:pt x="6717157" y="4052443"/>
                </a:cubicBezTo>
                <a:cubicBezTo>
                  <a:pt x="6728587" y="4060444"/>
                  <a:pt x="6740017" y="4068699"/>
                  <a:pt x="6751701" y="4076827"/>
                </a:cubicBezTo>
                <a:lnTo>
                  <a:pt x="6746240" y="4084574"/>
                </a:lnTo>
                <a:lnTo>
                  <a:pt x="6751701" y="4076827"/>
                </a:lnTo>
                <a:cubicBezTo>
                  <a:pt x="7001510" y="4252595"/>
                  <a:pt x="7320661" y="4487418"/>
                  <a:pt x="7568819" y="4695444"/>
                </a:cubicBezTo>
                <a:cubicBezTo>
                  <a:pt x="7735189" y="4834890"/>
                  <a:pt x="7873238" y="4939030"/>
                  <a:pt x="8048879" y="4984242"/>
                </a:cubicBezTo>
                <a:cubicBezTo>
                  <a:pt x="8119618" y="5002530"/>
                  <a:pt x="8188706" y="5011928"/>
                  <a:pt x="8262747" y="5013071"/>
                </a:cubicBezTo>
                <a:cubicBezTo>
                  <a:pt x="8571992" y="5018024"/>
                  <a:pt x="8967343" y="4828667"/>
                  <a:pt x="9184513" y="4557776"/>
                </a:cubicBezTo>
                <a:lnTo>
                  <a:pt x="9192006" y="4563745"/>
                </a:lnTo>
                <a:lnTo>
                  <a:pt x="9184513" y="4557776"/>
                </a:lnTo>
                <a:cubicBezTo>
                  <a:pt x="9253474" y="4471670"/>
                  <a:pt x="9312783" y="4379341"/>
                  <a:pt x="9372473" y="4286123"/>
                </a:cubicBezTo>
                <a:cubicBezTo>
                  <a:pt x="9432544" y="4192397"/>
                  <a:pt x="9493250" y="4097782"/>
                  <a:pt x="9564497" y="4008882"/>
                </a:cubicBezTo>
                <a:cubicBezTo>
                  <a:pt x="9646920" y="3906012"/>
                  <a:pt x="9743567" y="3810635"/>
                  <a:pt x="9870440" y="3732403"/>
                </a:cubicBezTo>
                <a:cubicBezTo>
                  <a:pt x="10316210" y="3457956"/>
                  <a:pt x="10970133" y="3460115"/>
                  <a:pt x="11452987" y="3637534"/>
                </a:cubicBezTo>
                <a:cubicBezTo>
                  <a:pt x="11930761" y="3813302"/>
                  <a:pt x="12278360" y="4132326"/>
                  <a:pt x="12584684" y="4464685"/>
                </a:cubicBezTo>
                <a:cubicBezTo>
                  <a:pt x="12678664" y="4566793"/>
                  <a:pt x="12770612" y="4672203"/>
                  <a:pt x="12863195" y="4778502"/>
                </a:cubicBezTo>
                <a:cubicBezTo>
                  <a:pt x="12957683" y="4886960"/>
                  <a:pt x="13053060" y="4996434"/>
                  <a:pt x="13152628" y="5104511"/>
                </a:cubicBezTo>
                <a:cubicBezTo>
                  <a:pt x="13232638" y="5191379"/>
                  <a:pt x="13315315" y="5277231"/>
                  <a:pt x="13402310" y="5360924"/>
                </a:cubicBezTo>
                <a:lnTo>
                  <a:pt x="13395706" y="5367782"/>
                </a:lnTo>
                <a:lnTo>
                  <a:pt x="13402310" y="5360924"/>
                </a:lnTo>
                <a:cubicBezTo>
                  <a:pt x="13448665" y="5405374"/>
                  <a:pt x="13496036" y="5448681"/>
                  <a:pt x="13544931" y="5490972"/>
                </a:cubicBezTo>
                <a:lnTo>
                  <a:pt x="13538708" y="5498211"/>
                </a:lnTo>
                <a:lnTo>
                  <a:pt x="13544931" y="5490972"/>
                </a:lnTo>
                <a:cubicBezTo>
                  <a:pt x="13985747" y="5870067"/>
                  <a:pt x="14550390" y="6106160"/>
                  <a:pt x="15154910" y="6165850"/>
                </a:cubicBezTo>
                <a:cubicBezTo>
                  <a:pt x="15600298" y="6210554"/>
                  <a:pt x="16067405" y="6156198"/>
                  <a:pt x="16467201" y="5994908"/>
                </a:cubicBezTo>
                <a:lnTo>
                  <a:pt x="16470757" y="6003798"/>
                </a:lnTo>
                <a:lnTo>
                  <a:pt x="16467201" y="5994908"/>
                </a:lnTo>
                <a:cubicBezTo>
                  <a:pt x="16834231" y="5846826"/>
                  <a:pt x="17126966" y="5635244"/>
                  <a:pt x="17377919" y="5388356"/>
                </a:cubicBezTo>
                <a:cubicBezTo>
                  <a:pt x="17678781" y="5092573"/>
                  <a:pt x="17918938" y="4746752"/>
                  <a:pt x="18159221" y="4400423"/>
                </a:cubicBezTo>
                <a:cubicBezTo>
                  <a:pt x="18248248" y="4272153"/>
                  <a:pt x="18337276" y="4143756"/>
                  <a:pt x="18429478" y="4018153"/>
                </a:cubicBezTo>
                <a:lnTo>
                  <a:pt x="18437097" y="4023741"/>
                </a:lnTo>
                <a:lnTo>
                  <a:pt x="18429351" y="4018153"/>
                </a:lnTo>
                <a:cubicBezTo>
                  <a:pt x="18513806" y="3902329"/>
                  <a:pt x="18601563" y="3787140"/>
                  <a:pt x="18692369" y="3673475"/>
                </a:cubicBezTo>
                <a:lnTo>
                  <a:pt x="18699861" y="3679444"/>
                </a:lnTo>
                <a:lnTo>
                  <a:pt x="18692369" y="3673475"/>
                </a:lnTo>
                <a:cubicBezTo>
                  <a:pt x="19992340" y="2041906"/>
                  <a:pt x="21960967" y="658876"/>
                  <a:pt x="24459947" y="0"/>
                </a:cubicBezTo>
                <a:lnTo>
                  <a:pt x="24464773" y="18415"/>
                </a:lnTo>
                <a:cubicBezTo>
                  <a:pt x="21969731" y="676148"/>
                  <a:pt x="20004659" y="2056892"/>
                  <a:pt x="18707482" y="3685032"/>
                </a:cubicBezTo>
                <a:cubicBezTo>
                  <a:pt x="18616931" y="3798570"/>
                  <a:pt x="18529301" y="3913505"/>
                  <a:pt x="18444973" y="4029075"/>
                </a:cubicBezTo>
                <a:cubicBezTo>
                  <a:pt x="18353025" y="4154551"/>
                  <a:pt x="18264125" y="4282694"/>
                  <a:pt x="18175098" y="4410964"/>
                </a:cubicBezTo>
                <a:cubicBezTo>
                  <a:pt x="17934940" y="4757039"/>
                  <a:pt x="17693895" y="5104384"/>
                  <a:pt x="17391508" y="5401564"/>
                </a:cubicBezTo>
                <a:lnTo>
                  <a:pt x="17384777" y="5394833"/>
                </a:lnTo>
                <a:lnTo>
                  <a:pt x="17391508" y="5401564"/>
                </a:lnTo>
                <a:cubicBezTo>
                  <a:pt x="17139032" y="5649849"/>
                  <a:pt x="16844264" y="5862955"/>
                  <a:pt x="16474567" y="6012180"/>
                </a:cubicBezTo>
                <a:cubicBezTo>
                  <a:pt x="16071470" y="6174740"/>
                  <a:pt x="15601315" y="6229350"/>
                  <a:pt x="15153261" y="6184392"/>
                </a:cubicBezTo>
                <a:lnTo>
                  <a:pt x="15154149" y="6174867"/>
                </a:lnTo>
                <a:lnTo>
                  <a:pt x="15153261" y="6184392"/>
                </a:lnTo>
                <a:cubicBezTo>
                  <a:pt x="14545057" y="6124321"/>
                  <a:pt x="13976732" y="5886704"/>
                  <a:pt x="13532739" y="5505069"/>
                </a:cubicBezTo>
                <a:cubicBezTo>
                  <a:pt x="13483463" y="5462651"/>
                  <a:pt x="13435965" y="5418963"/>
                  <a:pt x="13389357" y="5374386"/>
                </a:cubicBezTo>
                <a:cubicBezTo>
                  <a:pt x="13301981" y="5290439"/>
                  <a:pt x="13219050" y="5204206"/>
                  <a:pt x="13138787" y="5117211"/>
                </a:cubicBezTo>
                <a:cubicBezTo>
                  <a:pt x="13039090" y="5008880"/>
                  <a:pt x="12943460" y="4899279"/>
                  <a:pt x="12849099" y="4790821"/>
                </a:cubicBezTo>
                <a:cubicBezTo>
                  <a:pt x="12756389" y="4684395"/>
                  <a:pt x="12664822" y="4579239"/>
                  <a:pt x="12570969" y="4477385"/>
                </a:cubicBezTo>
                <a:lnTo>
                  <a:pt x="12577954" y="4470908"/>
                </a:lnTo>
                <a:lnTo>
                  <a:pt x="12570969" y="4477385"/>
                </a:lnTo>
                <a:cubicBezTo>
                  <a:pt x="12265280" y="4145661"/>
                  <a:pt x="11920094" y="3829431"/>
                  <a:pt x="11446638" y="3655187"/>
                </a:cubicBezTo>
                <a:lnTo>
                  <a:pt x="11449940" y="3646297"/>
                </a:lnTo>
                <a:lnTo>
                  <a:pt x="11446638" y="3655187"/>
                </a:lnTo>
                <a:cubicBezTo>
                  <a:pt x="10967594" y="3479165"/>
                  <a:pt x="10320148" y="3477768"/>
                  <a:pt x="9880728" y="3748405"/>
                </a:cubicBezTo>
                <a:lnTo>
                  <a:pt x="9875775" y="3740277"/>
                </a:lnTo>
                <a:lnTo>
                  <a:pt x="9880728" y="3748405"/>
                </a:lnTo>
                <a:cubicBezTo>
                  <a:pt x="9756141" y="3825240"/>
                  <a:pt x="9661018" y="3919093"/>
                  <a:pt x="9579611" y="4020693"/>
                </a:cubicBezTo>
                <a:cubicBezTo>
                  <a:pt x="9509126" y="4108704"/>
                  <a:pt x="9448928" y="4202430"/>
                  <a:pt x="9388730" y="4296283"/>
                </a:cubicBezTo>
                <a:cubicBezTo>
                  <a:pt x="9329040" y="4389374"/>
                  <a:pt x="9269223" y="4482592"/>
                  <a:pt x="9199627" y="4569460"/>
                </a:cubicBezTo>
                <a:cubicBezTo>
                  <a:pt x="8979028" y="4844669"/>
                  <a:pt x="8578216" y="5037074"/>
                  <a:pt x="8262621" y="5031994"/>
                </a:cubicBezTo>
                <a:lnTo>
                  <a:pt x="8262748" y="5022469"/>
                </a:lnTo>
                <a:lnTo>
                  <a:pt x="8262621" y="5031994"/>
                </a:lnTo>
                <a:cubicBezTo>
                  <a:pt x="8187056" y="5030851"/>
                  <a:pt x="8116571" y="5021199"/>
                  <a:pt x="8044308" y="5002657"/>
                </a:cubicBezTo>
                <a:lnTo>
                  <a:pt x="8046721" y="4993386"/>
                </a:lnTo>
                <a:lnTo>
                  <a:pt x="8044308" y="5002657"/>
                </a:lnTo>
                <a:cubicBezTo>
                  <a:pt x="7864095" y="4956302"/>
                  <a:pt x="7723125" y="4849495"/>
                  <a:pt x="7556755" y="4710049"/>
                </a:cubicBezTo>
                <a:lnTo>
                  <a:pt x="7562851" y="4702810"/>
                </a:lnTo>
                <a:lnTo>
                  <a:pt x="7556755" y="4710049"/>
                </a:lnTo>
                <a:cubicBezTo>
                  <a:pt x="7309105" y="4502531"/>
                  <a:pt x="6990462" y="4268089"/>
                  <a:pt x="6740907" y="4092448"/>
                </a:cubicBezTo>
                <a:cubicBezTo>
                  <a:pt x="6729223" y="4084193"/>
                  <a:pt x="6717666" y="4076065"/>
                  <a:pt x="6706363" y="4068064"/>
                </a:cubicBezTo>
                <a:cubicBezTo>
                  <a:pt x="6689345" y="4055999"/>
                  <a:pt x="6672581" y="4044188"/>
                  <a:pt x="6656198" y="4032504"/>
                </a:cubicBezTo>
                <a:cubicBezTo>
                  <a:pt x="6640323" y="4021328"/>
                  <a:pt x="6624829" y="4010279"/>
                  <a:pt x="6609462" y="3999484"/>
                </a:cubicBezTo>
                <a:lnTo>
                  <a:pt x="6614923" y="3991737"/>
                </a:lnTo>
                <a:lnTo>
                  <a:pt x="6609462" y="3999484"/>
                </a:lnTo>
                <a:cubicBezTo>
                  <a:pt x="6425058" y="3869055"/>
                  <a:pt x="6242940" y="3750183"/>
                  <a:pt x="6037962" y="3641344"/>
                </a:cubicBezTo>
                <a:lnTo>
                  <a:pt x="6042407" y="3632962"/>
                </a:lnTo>
                <a:lnTo>
                  <a:pt x="6037962" y="3641344"/>
                </a:lnTo>
                <a:cubicBezTo>
                  <a:pt x="5775326" y="3501771"/>
                  <a:pt x="5458334" y="3384042"/>
                  <a:pt x="5057268" y="3305683"/>
                </a:cubicBezTo>
                <a:cubicBezTo>
                  <a:pt x="4597020" y="3215767"/>
                  <a:pt x="4114420" y="3388868"/>
                  <a:pt x="3796793" y="3604641"/>
                </a:cubicBezTo>
                <a:cubicBezTo>
                  <a:pt x="3669412" y="3691255"/>
                  <a:pt x="3557271" y="3787013"/>
                  <a:pt x="3445384" y="3882644"/>
                </a:cubicBezTo>
                <a:cubicBezTo>
                  <a:pt x="3278379" y="4025392"/>
                  <a:pt x="3111755" y="4167759"/>
                  <a:pt x="2896363" y="4276852"/>
                </a:cubicBezTo>
                <a:lnTo>
                  <a:pt x="2892045" y="4268343"/>
                </a:lnTo>
                <a:lnTo>
                  <a:pt x="2896363" y="4276852"/>
                </a:lnTo>
                <a:cubicBezTo>
                  <a:pt x="2451863" y="4502023"/>
                  <a:pt x="1822832" y="4567301"/>
                  <a:pt x="1264667" y="4413631"/>
                </a:cubicBezTo>
                <a:lnTo>
                  <a:pt x="1267207" y="4404487"/>
                </a:lnTo>
                <a:lnTo>
                  <a:pt x="1264667" y="4413631"/>
                </a:lnTo>
                <a:cubicBezTo>
                  <a:pt x="688467" y="4255008"/>
                  <a:pt x="204343" y="3879088"/>
                  <a:pt x="0" y="345948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9"/>
          <p:cNvSpPr/>
          <p:nvPr/>
        </p:nvSpPr>
        <p:spPr>
          <a:xfrm>
            <a:off x="-56013" y="5368833"/>
            <a:ext cx="18343626" cy="4464939"/>
          </a:xfrm>
          <a:custGeom>
            <a:rect b="b" l="l" r="r" t="t"/>
            <a:pathLst>
              <a:path extrusionOk="0" h="5953252" w="24458168">
                <a:moveTo>
                  <a:pt x="17017" y="3082163"/>
                </a:moveTo>
                <a:cubicBezTo>
                  <a:pt x="216153" y="3486150"/>
                  <a:pt x="684275" y="3856609"/>
                  <a:pt x="1244853" y="4019931"/>
                </a:cubicBezTo>
                <a:cubicBezTo>
                  <a:pt x="1784222" y="4177157"/>
                  <a:pt x="2393060" y="4124071"/>
                  <a:pt x="2824860" y="3920617"/>
                </a:cubicBezTo>
                <a:cubicBezTo>
                  <a:pt x="3033267" y="3822446"/>
                  <a:pt x="3195573" y="3692271"/>
                  <a:pt x="3360165" y="3560318"/>
                </a:cubicBezTo>
                <a:cubicBezTo>
                  <a:pt x="3471417" y="3471037"/>
                  <a:pt x="3583812" y="3380994"/>
                  <a:pt x="3711574" y="3299968"/>
                </a:cubicBezTo>
                <a:cubicBezTo>
                  <a:pt x="4029201" y="3098927"/>
                  <a:pt x="4509388" y="2938780"/>
                  <a:pt x="4966461" y="3028061"/>
                </a:cubicBezTo>
                <a:lnTo>
                  <a:pt x="4964683" y="3037459"/>
                </a:lnTo>
                <a:lnTo>
                  <a:pt x="4966461" y="3028061"/>
                </a:lnTo>
                <a:cubicBezTo>
                  <a:pt x="5379719" y="3108579"/>
                  <a:pt x="5713729" y="3214243"/>
                  <a:pt x="5991986" y="3338703"/>
                </a:cubicBezTo>
                <a:cubicBezTo>
                  <a:pt x="6209664" y="3436112"/>
                  <a:pt x="6404990" y="3541141"/>
                  <a:pt x="6604253" y="3662045"/>
                </a:cubicBezTo>
                <a:cubicBezTo>
                  <a:pt x="6649211" y="3689477"/>
                  <a:pt x="6696201" y="3718433"/>
                  <a:pt x="6745477" y="3749040"/>
                </a:cubicBezTo>
                <a:lnTo>
                  <a:pt x="6740397" y="3757168"/>
                </a:lnTo>
                <a:lnTo>
                  <a:pt x="6745477" y="3749040"/>
                </a:lnTo>
                <a:cubicBezTo>
                  <a:pt x="7012812" y="3915156"/>
                  <a:pt x="7351394" y="4150360"/>
                  <a:pt x="7598409" y="4370451"/>
                </a:cubicBezTo>
                <a:cubicBezTo>
                  <a:pt x="7763255" y="4517390"/>
                  <a:pt x="7890763" y="4630547"/>
                  <a:pt x="8058403" y="4687189"/>
                </a:cubicBezTo>
                <a:cubicBezTo>
                  <a:pt x="8126221" y="4710176"/>
                  <a:pt x="8193023" y="4724527"/>
                  <a:pt x="8266302" y="4730750"/>
                </a:cubicBezTo>
                <a:cubicBezTo>
                  <a:pt x="8574150" y="4757420"/>
                  <a:pt x="8998076" y="4583557"/>
                  <a:pt x="9231248" y="4311396"/>
                </a:cubicBezTo>
                <a:lnTo>
                  <a:pt x="9238487" y="4317619"/>
                </a:lnTo>
                <a:lnTo>
                  <a:pt x="9231248" y="4311396"/>
                </a:lnTo>
                <a:cubicBezTo>
                  <a:pt x="9305924" y="4224147"/>
                  <a:pt x="9369551" y="4129659"/>
                  <a:pt x="9433686" y="4034155"/>
                </a:cubicBezTo>
                <a:cubicBezTo>
                  <a:pt x="9498330" y="3937889"/>
                  <a:pt x="9563734" y="3840734"/>
                  <a:pt x="9641331" y="3750056"/>
                </a:cubicBezTo>
                <a:cubicBezTo>
                  <a:pt x="9719055" y="3659251"/>
                  <a:pt x="9809352" y="3575050"/>
                  <a:pt x="9924033" y="3504692"/>
                </a:cubicBezTo>
                <a:cubicBezTo>
                  <a:pt x="10367263" y="3233420"/>
                  <a:pt x="11009883" y="3226689"/>
                  <a:pt x="11489816" y="3392043"/>
                </a:cubicBezTo>
                <a:lnTo>
                  <a:pt x="11486768" y="3401060"/>
                </a:lnTo>
                <a:lnTo>
                  <a:pt x="11489816" y="3392043"/>
                </a:lnTo>
                <a:cubicBezTo>
                  <a:pt x="11963526" y="3555111"/>
                  <a:pt x="12315062" y="3859911"/>
                  <a:pt x="12625196" y="4180713"/>
                </a:cubicBezTo>
                <a:lnTo>
                  <a:pt x="12618338" y="4187317"/>
                </a:lnTo>
                <a:lnTo>
                  <a:pt x="12625196" y="4180713"/>
                </a:lnTo>
                <a:cubicBezTo>
                  <a:pt x="12737083" y="4296410"/>
                  <a:pt x="12845669" y="4417060"/>
                  <a:pt x="12955523" y="4538980"/>
                </a:cubicBezTo>
                <a:cubicBezTo>
                  <a:pt x="13068173" y="4663948"/>
                  <a:pt x="13182091" y="4790440"/>
                  <a:pt x="13302106" y="4914646"/>
                </a:cubicBezTo>
                <a:cubicBezTo>
                  <a:pt x="13348843" y="4963033"/>
                  <a:pt x="13396468" y="5011039"/>
                  <a:pt x="13445362" y="5058410"/>
                </a:cubicBezTo>
                <a:lnTo>
                  <a:pt x="13438758" y="5065268"/>
                </a:lnTo>
                <a:lnTo>
                  <a:pt x="13445362" y="5058410"/>
                </a:lnTo>
                <a:cubicBezTo>
                  <a:pt x="13490955" y="5102606"/>
                  <a:pt x="13537310" y="5145786"/>
                  <a:pt x="13585189" y="5187823"/>
                </a:cubicBezTo>
                <a:lnTo>
                  <a:pt x="13578839" y="5194935"/>
                </a:lnTo>
                <a:lnTo>
                  <a:pt x="13585062" y="5187823"/>
                </a:lnTo>
                <a:cubicBezTo>
                  <a:pt x="14015211" y="5565648"/>
                  <a:pt x="14553183" y="5808599"/>
                  <a:pt x="15139034" y="5880354"/>
                </a:cubicBezTo>
                <a:cubicBezTo>
                  <a:pt x="15570834" y="5934075"/>
                  <a:pt x="16028543" y="5890895"/>
                  <a:pt x="16424401" y="5742559"/>
                </a:cubicBezTo>
                <a:cubicBezTo>
                  <a:pt x="16787495" y="5606542"/>
                  <a:pt x="17080864" y="5407152"/>
                  <a:pt x="17334737" y="5172456"/>
                </a:cubicBezTo>
                <a:cubicBezTo>
                  <a:pt x="17641824" y="4888865"/>
                  <a:pt x="17890362" y="4553966"/>
                  <a:pt x="18139663" y="4218178"/>
                </a:cubicBezTo>
                <a:cubicBezTo>
                  <a:pt x="18229199" y="4097528"/>
                  <a:pt x="18318860" y="3976751"/>
                  <a:pt x="18411316" y="3858260"/>
                </a:cubicBezTo>
                <a:lnTo>
                  <a:pt x="18418809" y="3864102"/>
                </a:lnTo>
                <a:lnTo>
                  <a:pt x="18411316" y="3858260"/>
                </a:lnTo>
                <a:cubicBezTo>
                  <a:pt x="18497930" y="3746627"/>
                  <a:pt x="18587720" y="3635756"/>
                  <a:pt x="18680429" y="3526028"/>
                </a:cubicBezTo>
                <a:lnTo>
                  <a:pt x="18687669" y="3532124"/>
                </a:lnTo>
                <a:lnTo>
                  <a:pt x="18680429" y="3526028"/>
                </a:lnTo>
                <a:cubicBezTo>
                  <a:pt x="20007070" y="1954784"/>
                  <a:pt x="21976079" y="626999"/>
                  <a:pt x="24453469" y="0"/>
                </a:cubicBezTo>
                <a:lnTo>
                  <a:pt x="24458168" y="18415"/>
                </a:lnTo>
                <a:cubicBezTo>
                  <a:pt x="21984715" y="644398"/>
                  <a:pt x="20019136" y="1970024"/>
                  <a:pt x="18695543" y="3538474"/>
                </a:cubicBezTo>
                <a:cubicBezTo>
                  <a:pt x="18603086" y="3647948"/>
                  <a:pt x="18513425" y="3758692"/>
                  <a:pt x="18426937" y="3870071"/>
                </a:cubicBezTo>
                <a:cubicBezTo>
                  <a:pt x="18334735" y="3988308"/>
                  <a:pt x="18245201" y="4108831"/>
                  <a:pt x="18155538" y="4229608"/>
                </a:cubicBezTo>
                <a:cubicBezTo>
                  <a:pt x="17906491" y="4565142"/>
                  <a:pt x="17656809" y="4901565"/>
                  <a:pt x="17348327" y="5186553"/>
                </a:cubicBezTo>
                <a:lnTo>
                  <a:pt x="17341850" y="5179568"/>
                </a:lnTo>
                <a:lnTo>
                  <a:pt x="17348327" y="5186553"/>
                </a:lnTo>
                <a:cubicBezTo>
                  <a:pt x="17092930" y="5422646"/>
                  <a:pt x="16797528" y="5623433"/>
                  <a:pt x="16431768" y="5760466"/>
                </a:cubicBezTo>
                <a:lnTo>
                  <a:pt x="16428465" y="5751576"/>
                </a:lnTo>
                <a:lnTo>
                  <a:pt x="16431768" y="5760466"/>
                </a:lnTo>
                <a:cubicBezTo>
                  <a:pt x="16032733" y="5909945"/>
                  <a:pt x="15571851" y="5953252"/>
                  <a:pt x="15137383" y="5899277"/>
                </a:cubicBezTo>
                <a:lnTo>
                  <a:pt x="15138527" y="5889879"/>
                </a:lnTo>
                <a:lnTo>
                  <a:pt x="15137383" y="5899277"/>
                </a:lnTo>
                <a:cubicBezTo>
                  <a:pt x="14547723" y="5827014"/>
                  <a:pt x="14006195" y="5582539"/>
                  <a:pt x="13573252" y="5202174"/>
                </a:cubicBezTo>
                <a:cubicBezTo>
                  <a:pt x="13525119" y="5159883"/>
                  <a:pt x="13478509" y="5116449"/>
                  <a:pt x="13432662" y="5072126"/>
                </a:cubicBezTo>
                <a:cubicBezTo>
                  <a:pt x="13383640" y="5024501"/>
                  <a:pt x="13335761" y="4976368"/>
                  <a:pt x="13288899" y="4927981"/>
                </a:cubicBezTo>
                <a:cubicBezTo>
                  <a:pt x="13168503" y="4803521"/>
                  <a:pt x="13054456" y="4676775"/>
                  <a:pt x="12941808" y="4551807"/>
                </a:cubicBezTo>
                <a:cubicBezTo>
                  <a:pt x="12831952" y="4429760"/>
                  <a:pt x="12723495" y="4309364"/>
                  <a:pt x="12611862" y="4194048"/>
                </a:cubicBezTo>
                <a:cubicBezTo>
                  <a:pt x="12302362" y="3873881"/>
                  <a:pt x="11953494" y="3571748"/>
                  <a:pt x="11483975" y="3410077"/>
                </a:cubicBezTo>
                <a:cubicBezTo>
                  <a:pt x="11007851" y="3246120"/>
                  <a:pt x="10371455" y="3253486"/>
                  <a:pt x="9934321" y="3520948"/>
                </a:cubicBezTo>
                <a:lnTo>
                  <a:pt x="9929368" y="3512820"/>
                </a:lnTo>
                <a:lnTo>
                  <a:pt x="9934321" y="3520948"/>
                </a:lnTo>
                <a:cubicBezTo>
                  <a:pt x="9821672" y="3590036"/>
                  <a:pt x="9732899" y="3672840"/>
                  <a:pt x="9656190" y="3762375"/>
                </a:cubicBezTo>
                <a:cubicBezTo>
                  <a:pt x="9579483" y="3851910"/>
                  <a:pt x="9514713" y="3948303"/>
                  <a:pt x="9449943" y="4044696"/>
                </a:cubicBezTo>
                <a:cubicBezTo>
                  <a:pt x="9385808" y="4140073"/>
                  <a:pt x="9321673" y="4235577"/>
                  <a:pt x="9246108" y="4323715"/>
                </a:cubicBezTo>
                <a:cubicBezTo>
                  <a:pt x="9009252" y="4600067"/>
                  <a:pt x="8579485" y="4776851"/>
                  <a:pt x="8265033" y="4749673"/>
                </a:cubicBezTo>
                <a:lnTo>
                  <a:pt x="8265795" y="4740148"/>
                </a:lnTo>
                <a:lnTo>
                  <a:pt x="8265033" y="4749673"/>
                </a:lnTo>
                <a:cubicBezTo>
                  <a:pt x="8190102" y="4743323"/>
                  <a:pt x="8121776" y="4728591"/>
                  <a:pt x="8052562" y="4705096"/>
                </a:cubicBezTo>
                <a:lnTo>
                  <a:pt x="8055610" y="4696079"/>
                </a:lnTo>
                <a:lnTo>
                  <a:pt x="8052562" y="4705096"/>
                </a:lnTo>
                <a:cubicBezTo>
                  <a:pt x="7880603" y="4647057"/>
                  <a:pt x="7750175" y="4530979"/>
                  <a:pt x="7585964" y="4384548"/>
                </a:cubicBezTo>
                <a:lnTo>
                  <a:pt x="7592314" y="4377436"/>
                </a:lnTo>
                <a:lnTo>
                  <a:pt x="7585964" y="4384548"/>
                </a:lnTo>
                <a:cubicBezTo>
                  <a:pt x="7340091" y="4165473"/>
                  <a:pt x="7002526" y="3930904"/>
                  <a:pt x="6735699" y="3765169"/>
                </a:cubicBezTo>
                <a:cubicBezTo>
                  <a:pt x="6686423" y="3734435"/>
                  <a:pt x="6639560" y="3705606"/>
                  <a:pt x="6594602" y="3678174"/>
                </a:cubicBezTo>
                <a:lnTo>
                  <a:pt x="6599555" y="3670046"/>
                </a:lnTo>
                <a:lnTo>
                  <a:pt x="6594602" y="3678174"/>
                </a:lnTo>
                <a:cubicBezTo>
                  <a:pt x="6395847" y="3557651"/>
                  <a:pt x="6201156" y="3453003"/>
                  <a:pt x="5984367" y="3355975"/>
                </a:cubicBezTo>
                <a:lnTo>
                  <a:pt x="5988304" y="3347339"/>
                </a:lnTo>
                <a:lnTo>
                  <a:pt x="5984367" y="3355975"/>
                </a:lnTo>
                <a:cubicBezTo>
                  <a:pt x="5707634" y="3232150"/>
                  <a:pt x="5375021" y="3126867"/>
                  <a:pt x="4962906" y="3046603"/>
                </a:cubicBezTo>
                <a:cubicBezTo>
                  <a:pt x="4512056" y="2958592"/>
                  <a:pt x="4036822" y="3116580"/>
                  <a:pt x="3721862" y="3315970"/>
                </a:cubicBezTo>
                <a:lnTo>
                  <a:pt x="3716782" y="3307969"/>
                </a:lnTo>
                <a:lnTo>
                  <a:pt x="3721862" y="3315970"/>
                </a:lnTo>
                <a:cubicBezTo>
                  <a:pt x="3594989" y="3396234"/>
                  <a:pt x="3483483" y="3485769"/>
                  <a:pt x="3372104" y="3575050"/>
                </a:cubicBezTo>
                <a:cubicBezTo>
                  <a:pt x="3207639" y="3706876"/>
                  <a:pt x="3043682" y="3838575"/>
                  <a:pt x="2832989" y="3937762"/>
                </a:cubicBezTo>
                <a:lnTo>
                  <a:pt x="2828925" y="3929126"/>
                </a:lnTo>
                <a:lnTo>
                  <a:pt x="2832989" y="3937762"/>
                </a:lnTo>
                <a:cubicBezTo>
                  <a:pt x="2396744" y="4143375"/>
                  <a:pt x="1783080" y="4196588"/>
                  <a:pt x="1239520" y="4038092"/>
                </a:cubicBezTo>
                <a:lnTo>
                  <a:pt x="1242187" y="4028948"/>
                </a:lnTo>
                <a:lnTo>
                  <a:pt x="1239520" y="4038092"/>
                </a:lnTo>
                <a:cubicBezTo>
                  <a:pt x="675005" y="3873627"/>
                  <a:pt x="201930" y="3500247"/>
                  <a:pt x="0" y="309041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9"/>
          <p:cNvSpPr/>
          <p:nvPr/>
        </p:nvSpPr>
        <p:spPr>
          <a:xfrm>
            <a:off x="-51460" y="5511215"/>
            <a:ext cx="18338483" cy="4257960"/>
          </a:xfrm>
          <a:custGeom>
            <a:rect b="b" l="l" r="r" t="t"/>
            <a:pathLst>
              <a:path extrusionOk="0" h="5677281" w="24451310">
                <a:moveTo>
                  <a:pt x="17018" y="2712974"/>
                </a:moveTo>
                <a:cubicBezTo>
                  <a:pt x="213741" y="3107182"/>
                  <a:pt x="671195" y="3475101"/>
                  <a:pt x="1220089" y="3644519"/>
                </a:cubicBezTo>
                <a:lnTo>
                  <a:pt x="1217295" y="3653663"/>
                </a:lnTo>
                <a:lnTo>
                  <a:pt x="1220089" y="3644519"/>
                </a:lnTo>
                <a:cubicBezTo>
                  <a:pt x="1744853" y="3806317"/>
                  <a:pt x="2338197" y="3765677"/>
                  <a:pt x="2762123" y="3581527"/>
                </a:cubicBezTo>
                <a:lnTo>
                  <a:pt x="2765933" y="3590290"/>
                </a:lnTo>
                <a:lnTo>
                  <a:pt x="2762123" y="3581527"/>
                </a:lnTo>
                <a:cubicBezTo>
                  <a:pt x="2965958" y="3493008"/>
                  <a:pt x="3125724" y="3373501"/>
                  <a:pt x="3287776" y="3252216"/>
                </a:cubicBezTo>
                <a:cubicBezTo>
                  <a:pt x="3398393" y="3169412"/>
                  <a:pt x="3510280" y="3085719"/>
                  <a:pt x="3637407" y="3011297"/>
                </a:cubicBezTo>
                <a:lnTo>
                  <a:pt x="3642233" y="3019552"/>
                </a:lnTo>
                <a:lnTo>
                  <a:pt x="3637407" y="3011297"/>
                </a:lnTo>
                <a:cubicBezTo>
                  <a:pt x="3952367" y="2826766"/>
                  <a:pt x="4424553" y="2682367"/>
                  <a:pt x="4872482" y="2769235"/>
                </a:cubicBezTo>
                <a:cubicBezTo>
                  <a:pt x="5296408" y="2851531"/>
                  <a:pt x="5645531" y="2944368"/>
                  <a:pt x="5937758" y="3053080"/>
                </a:cubicBezTo>
                <a:cubicBezTo>
                  <a:pt x="6167247" y="3138424"/>
                  <a:pt x="6375146" y="3229229"/>
                  <a:pt x="6588633" y="3340354"/>
                </a:cubicBezTo>
                <a:cubicBezTo>
                  <a:pt x="6636766" y="3365500"/>
                  <a:pt x="6687058" y="3392551"/>
                  <a:pt x="6739509" y="3421380"/>
                </a:cubicBezTo>
                <a:lnTo>
                  <a:pt x="6734937" y="3429762"/>
                </a:lnTo>
                <a:lnTo>
                  <a:pt x="6739509" y="3421380"/>
                </a:lnTo>
                <a:cubicBezTo>
                  <a:pt x="7024497" y="3577844"/>
                  <a:pt x="7382510" y="3813429"/>
                  <a:pt x="7628001" y="4045331"/>
                </a:cubicBezTo>
                <a:cubicBezTo>
                  <a:pt x="7646670" y="4062984"/>
                  <a:pt x="7664831" y="4080256"/>
                  <a:pt x="7682484" y="4097147"/>
                </a:cubicBezTo>
                <a:cubicBezTo>
                  <a:pt x="7699248" y="4113149"/>
                  <a:pt x="7715631" y="4128770"/>
                  <a:pt x="7731760" y="4144010"/>
                </a:cubicBezTo>
                <a:cubicBezTo>
                  <a:pt x="7846060" y="4251960"/>
                  <a:pt x="7944358" y="4337558"/>
                  <a:pt x="8068183" y="4390263"/>
                </a:cubicBezTo>
                <a:cubicBezTo>
                  <a:pt x="8132953" y="4417949"/>
                  <a:pt x="8197469" y="4437253"/>
                  <a:pt x="8270494" y="4448810"/>
                </a:cubicBezTo>
                <a:lnTo>
                  <a:pt x="8268970" y="4458208"/>
                </a:lnTo>
                <a:lnTo>
                  <a:pt x="8270494" y="4448810"/>
                </a:lnTo>
                <a:cubicBezTo>
                  <a:pt x="8576945" y="4496943"/>
                  <a:pt x="9029065" y="4338701"/>
                  <a:pt x="9278620" y="4065524"/>
                </a:cubicBezTo>
                <a:lnTo>
                  <a:pt x="9285605" y="4072001"/>
                </a:lnTo>
                <a:lnTo>
                  <a:pt x="9278620" y="4065524"/>
                </a:lnTo>
                <a:cubicBezTo>
                  <a:pt x="9358630" y="3977894"/>
                  <a:pt x="9426194" y="3882009"/>
                  <a:pt x="9494393" y="3784981"/>
                </a:cubicBezTo>
                <a:cubicBezTo>
                  <a:pt x="9563354" y="3687064"/>
                  <a:pt x="9633077" y="3587877"/>
                  <a:pt x="9716643" y="3496310"/>
                </a:cubicBezTo>
                <a:cubicBezTo>
                  <a:pt x="9790049" y="3415919"/>
                  <a:pt x="9874250" y="3341116"/>
                  <a:pt x="9978390" y="3277616"/>
                </a:cubicBezTo>
                <a:cubicBezTo>
                  <a:pt x="10418826" y="3009773"/>
                  <a:pt x="11050270" y="2994279"/>
                  <a:pt x="11527282" y="3147060"/>
                </a:cubicBezTo>
                <a:cubicBezTo>
                  <a:pt x="11997055" y="3297555"/>
                  <a:pt x="12352147" y="3587877"/>
                  <a:pt x="12666345" y="3897376"/>
                </a:cubicBezTo>
                <a:lnTo>
                  <a:pt x="12659614" y="3904107"/>
                </a:lnTo>
                <a:lnTo>
                  <a:pt x="12666345" y="3897376"/>
                </a:lnTo>
                <a:cubicBezTo>
                  <a:pt x="12800076" y="4029075"/>
                  <a:pt x="12929235" y="4168140"/>
                  <a:pt x="13060298" y="4309110"/>
                </a:cubicBezTo>
                <a:cubicBezTo>
                  <a:pt x="13195427" y="4454525"/>
                  <a:pt x="13332460" y="4602099"/>
                  <a:pt x="13478637" y="4746117"/>
                </a:cubicBezTo>
                <a:cubicBezTo>
                  <a:pt x="13482194" y="4749546"/>
                  <a:pt x="13485748" y="4753102"/>
                  <a:pt x="13489305" y="4756531"/>
                </a:cubicBezTo>
                <a:lnTo>
                  <a:pt x="13482573" y="4763389"/>
                </a:lnTo>
                <a:lnTo>
                  <a:pt x="13489178" y="4756531"/>
                </a:lnTo>
                <a:cubicBezTo>
                  <a:pt x="13534009" y="4800346"/>
                  <a:pt x="13579474" y="4843399"/>
                  <a:pt x="13626084" y="4885309"/>
                </a:cubicBezTo>
                <a:lnTo>
                  <a:pt x="13619734" y="4892421"/>
                </a:lnTo>
                <a:lnTo>
                  <a:pt x="13626084" y="4885309"/>
                </a:lnTo>
                <a:cubicBezTo>
                  <a:pt x="14045692" y="5261737"/>
                  <a:pt x="14556867" y="5511673"/>
                  <a:pt x="15123796" y="5595493"/>
                </a:cubicBezTo>
                <a:cubicBezTo>
                  <a:pt x="15541879" y="5658231"/>
                  <a:pt x="15990571" y="5626354"/>
                  <a:pt x="16382238" y="5490845"/>
                </a:cubicBezTo>
                <a:cubicBezTo>
                  <a:pt x="16741395" y="5366766"/>
                  <a:pt x="17035526" y="5179695"/>
                  <a:pt x="17292446" y="4957191"/>
                </a:cubicBezTo>
                <a:cubicBezTo>
                  <a:pt x="17605756" y="4685919"/>
                  <a:pt x="17862931" y="4362196"/>
                  <a:pt x="18121121" y="4037076"/>
                </a:cubicBezTo>
                <a:cubicBezTo>
                  <a:pt x="18211165" y="3923792"/>
                  <a:pt x="18301335" y="3810254"/>
                  <a:pt x="18393919" y="3698875"/>
                </a:cubicBezTo>
                <a:lnTo>
                  <a:pt x="18401284" y="3704971"/>
                </a:lnTo>
                <a:lnTo>
                  <a:pt x="18393919" y="3698875"/>
                </a:lnTo>
                <a:cubicBezTo>
                  <a:pt x="18482819" y="3591560"/>
                  <a:pt x="18574512" y="3484753"/>
                  <a:pt x="18668999" y="3379216"/>
                </a:cubicBezTo>
                <a:lnTo>
                  <a:pt x="18676112" y="3385566"/>
                </a:lnTo>
                <a:lnTo>
                  <a:pt x="18668999" y="3379216"/>
                </a:lnTo>
                <a:cubicBezTo>
                  <a:pt x="20021422" y="1867535"/>
                  <a:pt x="21991066" y="595122"/>
                  <a:pt x="24446865" y="0"/>
                </a:cubicBezTo>
                <a:lnTo>
                  <a:pt x="24451310" y="18542"/>
                </a:lnTo>
                <a:cubicBezTo>
                  <a:pt x="21999322" y="612648"/>
                  <a:pt x="20033107" y="1883029"/>
                  <a:pt x="18683098" y="3392043"/>
                </a:cubicBezTo>
                <a:cubicBezTo>
                  <a:pt x="18588736" y="3497326"/>
                  <a:pt x="18497170" y="3604006"/>
                  <a:pt x="18408397" y="3711067"/>
                </a:cubicBezTo>
                <a:cubicBezTo>
                  <a:pt x="18315940" y="3822192"/>
                  <a:pt x="18225898" y="3935603"/>
                  <a:pt x="18135854" y="4048887"/>
                </a:cubicBezTo>
                <a:cubicBezTo>
                  <a:pt x="17877790" y="4373753"/>
                  <a:pt x="17619600" y="4698746"/>
                  <a:pt x="17304766" y="4971542"/>
                </a:cubicBezTo>
                <a:lnTo>
                  <a:pt x="17298544" y="4964303"/>
                </a:lnTo>
                <a:lnTo>
                  <a:pt x="17304766" y="4971542"/>
                </a:lnTo>
                <a:cubicBezTo>
                  <a:pt x="17046322" y="5195316"/>
                  <a:pt x="16750157" y="5383657"/>
                  <a:pt x="16388334" y="5508752"/>
                </a:cubicBezTo>
                <a:lnTo>
                  <a:pt x="16385159" y="5499735"/>
                </a:lnTo>
                <a:lnTo>
                  <a:pt x="16388334" y="5508752"/>
                </a:lnTo>
                <a:cubicBezTo>
                  <a:pt x="15993491" y="5645277"/>
                  <a:pt x="15541752" y="5677281"/>
                  <a:pt x="15120875" y="5614162"/>
                </a:cubicBezTo>
                <a:lnTo>
                  <a:pt x="15122272" y="5604764"/>
                </a:lnTo>
                <a:lnTo>
                  <a:pt x="15120875" y="5614162"/>
                </a:lnTo>
                <a:cubicBezTo>
                  <a:pt x="14550009" y="5529707"/>
                  <a:pt x="14035532" y="5278120"/>
                  <a:pt x="13613257" y="4899279"/>
                </a:cubicBezTo>
                <a:cubicBezTo>
                  <a:pt x="13566522" y="4857115"/>
                  <a:pt x="13520802" y="4813935"/>
                  <a:pt x="13475844" y="4769993"/>
                </a:cubicBezTo>
                <a:cubicBezTo>
                  <a:pt x="13472287" y="4766564"/>
                  <a:pt x="13468731" y="4763008"/>
                  <a:pt x="13465176" y="4759452"/>
                </a:cubicBezTo>
                <a:cubicBezTo>
                  <a:pt x="13318617" y="4615180"/>
                  <a:pt x="13181330" y="4467352"/>
                  <a:pt x="13046202" y="4321937"/>
                </a:cubicBezTo>
                <a:cubicBezTo>
                  <a:pt x="12915138" y="4180840"/>
                  <a:pt x="12786233" y="4042156"/>
                  <a:pt x="12652883" y="3910711"/>
                </a:cubicBezTo>
                <a:cubicBezTo>
                  <a:pt x="12339447" y="3601974"/>
                  <a:pt x="11986895" y="3314065"/>
                  <a:pt x="11521440" y="3164967"/>
                </a:cubicBezTo>
                <a:lnTo>
                  <a:pt x="11524361" y="3155950"/>
                </a:lnTo>
                <a:lnTo>
                  <a:pt x="11521440" y="3164967"/>
                </a:lnTo>
                <a:cubicBezTo>
                  <a:pt x="11048365" y="3013456"/>
                  <a:pt x="10422763" y="3029458"/>
                  <a:pt x="9988296" y="3293618"/>
                </a:cubicBezTo>
                <a:lnTo>
                  <a:pt x="9983344" y="3285490"/>
                </a:lnTo>
                <a:lnTo>
                  <a:pt x="9988296" y="3293618"/>
                </a:lnTo>
                <a:cubicBezTo>
                  <a:pt x="9886061" y="3355975"/>
                  <a:pt x="9803131" y="3429508"/>
                  <a:pt x="9730740" y="3508883"/>
                </a:cubicBezTo>
                <a:cubicBezTo>
                  <a:pt x="9648063" y="3599434"/>
                  <a:pt x="9578975" y="3697478"/>
                  <a:pt x="9510014" y="3795649"/>
                </a:cubicBezTo>
                <a:cubicBezTo>
                  <a:pt x="9441815" y="3892550"/>
                  <a:pt x="9373616" y="3989451"/>
                  <a:pt x="9292717" y="4078097"/>
                </a:cubicBezTo>
                <a:cubicBezTo>
                  <a:pt x="9039225" y="4355719"/>
                  <a:pt x="8580756" y="4516628"/>
                  <a:pt x="8267573" y="4467352"/>
                </a:cubicBezTo>
                <a:cubicBezTo>
                  <a:pt x="8192897" y="4455541"/>
                  <a:pt x="8126984" y="4435729"/>
                  <a:pt x="8060817" y="4407535"/>
                </a:cubicBezTo>
                <a:lnTo>
                  <a:pt x="8064500" y="4398772"/>
                </a:lnTo>
                <a:lnTo>
                  <a:pt x="8060817" y="4407535"/>
                </a:lnTo>
                <a:cubicBezTo>
                  <a:pt x="7933563" y="4353433"/>
                  <a:pt x="7832979" y="4265676"/>
                  <a:pt x="7718679" y="4157599"/>
                </a:cubicBezTo>
                <a:cubicBezTo>
                  <a:pt x="7702550" y="4142359"/>
                  <a:pt x="7686167" y="4126738"/>
                  <a:pt x="7669403" y="4110736"/>
                </a:cubicBezTo>
                <a:cubicBezTo>
                  <a:pt x="7651750" y="4093845"/>
                  <a:pt x="7633716" y="4076700"/>
                  <a:pt x="7615047" y="4059047"/>
                </a:cubicBezTo>
                <a:lnTo>
                  <a:pt x="7621651" y="4052062"/>
                </a:lnTo>
                <a:lnTo>
                  <a:pt x="7615047" y="4059047"/>
                </a:lnTo>
                <a:cubicBezTo>
                  <a:pt x="7371081" y="3828669"/>
                  <a:pt x="7014719" y="3593973"/>
                  <a:pt x="6730492" y="3437890"/>
                </a:cubicBezTo>
                <a:cubicBezTo>
                  <a:pt x="6678169" y="3409061"/>
                  <a:pt x="6628003" y="3382010"/>
                  <a:pt x="6579997" y="3356991"/>
                </a:cubicBezTo>
                <a:lnTo>
                  <a:pt x="6584442" y="3348609"/>
                </a:lnTo>
                <a:lnTo>
                  <a:pt x="6579997" y="3357118"/>
                </a:lnTo>
                <a:cubicBezTo>
                  <a:pt x="6367272" y="3246374"/>
                  <a:pt x="6160135" y="3155950"/>
                  <a:pt x="5931281" y="3070860"/>
                </a:cubicBezTo>
                <a:lnTo>
                  <a:pt x="5934583" y="3061970"/>
                </a:lnTo>
                <a:lnTo>
                  <a:pt x="5931281" y="3070860"/>
                </a:lnTo>
                <a:cubicBezTo>
                  <a:pt x="5640324" y="2962656"/>
                  <a:pt x="5292344" y="2869946"/>
                  <a:pt x="4869053" y="2787777"/>
                </a:cubicBezTo>
                <a:lnTo>
                  <a:pt x="4870831" y="2778379"/>
                </a:lnTo>
                <a:lnTo>
                  <a:pt x="4869053" y="2787777"/>
                </a:lnTo>
                <a:cubicBezTo>
                  <a:pt x="4427093" y="2702052"/>
                  <a:pt x="3959606" y="2844546"/>
                  <a:pt x="3647313" y="3027680"/>
                </a:cubicBezTo>
                <a:cubicBezTo>
                  <a:pt x="3521202" y="3101594"/>
                  <a:pt x="3410204" y="3184652"/>
                  <a:pt x="3299460" y="3267456"/>
                </a:cubicBezTo>
                <a:cubicBezTo>
                  <a:pt x="3137535" y="3388614"/>
                  <a:pt x="2976118" y="3509391"/>
                  <a:pt x="2769997" y="3599053"/>
                </a:cubicBezTo>
                <a:cubicBezTo>
                  <a:pt x="2341753" y="3785108"/>
                  <a:pt x="1743710" y="3825875"/>
                  <a:pt x="1214755" y="3662807"/>
                </a:cubicBezTo>
                <a:cubicBezTo>
                  <a:pt x="661670" y="3492119"/>
                  <a:pt x="199390" y="3121279"/>
                  <a:pt x="0" y="272148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"/>
          <p:cNvSpPr/>
          <p:nvPr/>
        </p:nvSpPr>
        <p:spPr>
          <a:xfrm>
            <a:off x="-46765" y="5653924"/>
            <a:ext cx="18333720" cy="4050697"/>
          </a:xfrm>
          <a:custGeom>
            <a:rect b="b" l="l" r="r" t="t"/>
            <a:pathLst>
              <a:path extrusionOk="0" h="5400929" w="24444960">
                <a:moveTo>
                  <a:pt x="17018" y="2343277"/>
                </a:moveTo>
                <a:cubicBezTo>
                  <a:pt x="211201" y="2727579"/>
                  <a:pt x="657860" y="3093339"/>
                  <a:pt x="1195451" y="3268599"/>
                </a:cubicBezTo>
                <a:lnTo>
                  <a:pt x="1192530" y="3277616"/>
                </a:lnTo>
                <a:lnTo>
                  <a:pt x="1195451" y="3268599"/>
                </a:lnTo>
                <a:cubicBezTo>
                  <a:pt x="1705610" y="3434842"/>
                  <a:pt x="2283714" y="3406521"/>
                  <a:pt x="2699512" y="3241675"/>
                </a:cubicBezTo>
                <a:cubicBezTo>
                  <a:pt x="2899029" y="3162554"/>
                  <a:pt x="3056509" y="3053461"/>
                  <a:pt x="3216275" y="2942717"/>
                </a:cubicBezTo>
                <a:cubicBezTo>
                  <a:pt x="3326130" y="2866517"/>
                  <a:pt x="3437128" y="2789555"/>
                  <a:pt x="3563239" y="2721737"/>
                </a:cubicBezTo>
                <a:cubicBezTo>
                  <a:pt x="3875913" y="2553462"/>
                  <a:pt x="4340098" y="2424811"/>
                  <a:pt x="4778375" y="2509647"/>
                </a:cubicBezTo>
                <a:cubicBezTo>
                  <a:pt x="5212842" y="2593721"/>
                  <a:pt x="5577205" y="2673858"/>
                  <a:pt x="5883275" y="2766822"/>
                </a:cubicBezTo>
                <a:cubicBezTo>
                  <a:pt x="6124575" y="2840228"/>
                  <a:pt x="6345047" y="2916682"/>
                  <a:pt x="6572885" y="3018028"/>
                </a:cubicBezTo>
                <a:cubicBezTo>
                  <a:pt x="6624193" y="3041015"/>
                  <a:pt x="6677787" y="3065907"/>
                  <a:pt x="6733413" y="3093085"/>
                </a:cubicBezTo>
                <a:lnTo>
                  <a:pt x="6729222" y="3101594"/>
                </a:lnTo>
                <a:lnTo>
                  <a:pt x="6733413" y="3093085"/>
                </a:lnTo>
                <a:cubicBezTo>
                  <a:pt x="7035927" y="3239770"/>
                  <a:pt x="7413371" y="3475736"/>
                  <a:pt x="7657465" y="3719703"/>
                </a:cubicBezTo>
                <a:cubicBezTo>
                  <a:pt x="7692009" y="3754247"/>
                  <a:pt x="7724140" y="3787648"/>
                  <a:pt x="7754747" y="3819271"/>
                </a:cubicBezTo>
                <a:cubicBezTo>
                  <a:pt x="7782687" y="3848227"/>
                  <a:pt x="7809357" y="3875913"/>
                  <a:pt x="7835519" y="3902075"/>
                </a:cubicBezTo>
                <a:cubicBezTo>
                  <a:pt x="7914386" y="3980942"/>
                  <a:pt x="7988300" y="4045966"/>
                  <a:pt x="8077708" y="4092702"/>
                </a:cubicBezTo>
                <a:lnTo>
                  <a:pt x="8073263" y="4101084"/>
                </a:lnTo>
                <a:lnTo>
                  <a:pt x="8077708" y="4092702"/>
                </a:lnTo>
                <a:cubicBezTo>
                  <a:pt x="8139684" y="4125087"/>
                  <a:pt x="8201914" y="4149344"/>
                  <a:pt x="8274304" y="4165981"/>
                </a:cubicBezTo>
                <a:lnTo>
                  <a:pt x="8272145" y="4175252"/>
                </a:lnTo>
                <a:lnTo>
                  <a:pt x="8274304" y="4165981"/>
                </a:lnTo>
                <a:cubicBezTo>
                  <a:pt x="8579358" y="4235831"/>
                  <a:pt x="9059291" y="4092829"/>
                  <a:pt x="9325610" y="3818636"/>
                </a:cubicBezTo>
                <a:lnTo>
                  <a:pt x="9332468" y="3825240"/>
                </a:lnTo>
                <a:lnTo>
                  <a:pt x="9325610" y="3818636"/>
                </a:lnTo>
                <a:cubicBezTo>
                  <a:pt x="9410700" y="3731006"/>
                  <a:pt x="9482074" y="3634105"/>
                  <a:pt x="9554464" y="3535807"/>
                </a:cubicBezTo>
                <a:cubicBezTo>
                  <a:pt x="9627616" y="3436366"/>
                  <a:pt x="9701784" y="3335655"/>
                  <a:pt x="9791446" y="3243453"/>
                </a:cubicBezTo>
                <a:cubicBezTo>
                  <a:pt x="9860280" y="3172460"/>
                  <a:pt x="9938385" y="3106420"/>
                  <a:pt x="10032365" y="3049524"/>
                </a:cubicBezTo>
                <a:cubicBezTo>
                  <a:pt x="10470261" y="2785110"/>
                  <a:pt x="11090402" y="2760726"/>
                  <a:pt x="11564493" y="2901188"/>
                </a:cubicBezTo>
                <a:lnTo>
                  <a:pt x="11561826" y="2910332"/>
                </a:lnTo>
                <a:lnTo>
                  <a:pt x="11564493" y="2901188"/>
                </a:lnTo>
                <a:cubicBezTo>
                  <a:pt x="12030075" y="3039110"/>
                  <a:pt x="12388977" y="3315081"/>
                  <a:pt x="12707112" y="3613023"/>
                </a:cubicBezTo>
                <a:lnTo>
                  <a:pt x="12700635" y="3620008"/>
                </a:lnTo>
                <a:lnTo>
                  <a:pt x="12707112" y="3613023"/>
                </a:lnTo>
                <a:cubicBezTo>
                  <a:pt x="12868402" y="3764026"/>
                  <a:pt x="13023088" y="3926332"/>
                  <a:pt x="13180441" y="4091305"/>
                </a:cubicBezTo>
                <a:cubicBezTo>
                  <a:pt x="13295248" y="4211701"/>
                  <a:pt x="13411327" y="4333494"/>
                  <a:pt x="13532739" y="4453636"/>
                </a:cubicBezTo>
                <a:lnTo>
                  <a:pt x="13526008" y="4460367"/>
                </a:lnTo>
                <a:lnTo>
                  <a:pt x="13532739" y="4453636"/>
                </a:lnTo>
                <a:cubicBezTo>
                  <a:pt x="13576935" y="4497197"/>
                  <a:pt x="13621385" y="4540123"/>
                  <a:pt x="13666851" y="4581906"/>
                </a:cubicBezTo>
                <a:lnTo>
                  <a:pt x="13660373" y="4588891"/>
                </a:lnTo>
                <a:lnTo>
                  <a:pt x="13666851" y="4581906"/>
                </a:lnTo>
                <a:cubicBezTo>
                  <a:pt x="14075791" y="4957191"/>
                  <a:pt x="14560170" y="5213985"/>
                  <a:pt x="15108555" y="5309870"/>
                </a:cubicBezTo>
                <a:cubicBezTo>
                  <a:pt x="15512922" y="5381498"/>
                  <a:pt x="15952344" y="5360924"/>
                  <a:pt x="16339821" y="5238496"/>
                </a:cubicBezTo>
                <a:cubicBezTo>
                  <a:pt x="16694912" y="5126228"/>
                  <a:pt x="16989933" y="4951603"/>
                  <a:pt x="17249647" y="4741418"/>
                </a:cubicBezTo>
                <a:cubicBezTo>
                  <a:pt x="17569434" y="4482592"/>
                  <a:pt x="17835246" y="4170299"/>
                  <a:pt x="18102707" y="3856101"/>
                </a:cubicBezTo>
                <a:cubicBezTo>
                  <a:pt x="18193004" y="3750056"/>
                  <a:pt x="18283428" y="3643630"/>
                  <a:pt x="18376138" y="3539236"/>
                </a:cubicBezTo>
                <a:lnTo>
                  <a:pt x="18383249" y="3545586"/>
                </a:lnTo>
                <a:lnTo>
                  <a:pt x="18376138" y="3539236"/>
                </a:lnTo>
                <a:cubicBezTo>
                  <a:pt x="18467071" y="3436112"/>
                  <a:pt x="18560922" y="3333623"/>
                  <a:pt x="18657316" y="3232277"/>
                </a:cubicBezTo>
                <a:lnTo>
                  <a:pt x="18664173" y="3238881"/>
                </a:lnTo>
                <a:lnTo>
                  <a:pt x="18657316" y="3232277"/>
                </a:lnTo>
                <a:cubicBezTo>
                  <a:pt x="20036409" y="1780413"/>
                  <a:pt x="22006433" y="563118"/>
                  <a:pt x="24440642" y="0"/>
                </a:cubicBezTo>
                <a:lnTo>
                  <a:pt x="24444960" y="18542"/>
                </a:lnTo>
                <a:cubicBezTo>
                  <a:pt x="22014307" y="580898"/>
                  <a:pt x="20047712" y="1796161"/>
                  <a:pt x="18671032" y="3245485"/>
                </a:cubicBezTo>
                <a:cubicBezTo>
                  <a:pt x="18574766" y="3346704"/>
                  <a:pt x="18481167" y="3448939"/>
                  <a:pt x="18390362" y="3551936"/>
                </a:cubicBezTo>
                <a:cubicBezTo>
                  <a:pt x="18297779" y="3656203"/>
                  <a:pt x="18207482" y="3762375"/>
                  <a:pt x="18117185" y="3868420"/>
                </a:cubicBezTo>
                <a:cubicBezTo>
                  <a:pt x="17849978" y="4182491"/>
                  <a:pt x="17583024" y="4496181"/>
                  <a:pt x="17261586" y="4756277"/>
                </a:cubicBezTo>
                <a:lnTo>
                  <a:pt x="17255617" y="4748911"/>
                </a:lnTo>
                <a:lnTo>
                  <a:pt x="17261586" y="4756277"/>
                </a:lnTo>
                <a:cubicBezTo>
                  <a:pt x="17000348" y="4967732"/>
                  <a:pt x="16703295" y="5143754"/>
                  <a:pt x="16345535" y="5256784"/>
                </a:cubicBezTo>
                <a:lnTo>
                  <a:pt x="16342614" y="5247640"/>
                </a:lnTo>
                <a:lnTo>
                  <a:pt x="16345535" y="5256784"/>
                </a:lnTo>
                <a:cubicBezTo>
                  <a:pt x="15954883" y="5380355"/>
                  <a:pt x="15512415" y="5400929"/>
                  <a:pt x="15105253" y="5328793"/>
                </a:cubicBezTo>
                <a:lnTo>
                  <a:pt x="15106904" y="5319395"/>
                </a:lnTo>
                <a:lnTo>
                  <a:pt x="15105253" y="5328793"/>
                </a:lnTo>
                <a:cubicBezTo>
                  <a:pt x="14552930" y="5232273"/>
                  <a:pt x="14065251" y="4973574"/>
                  <a:pt x="13653898" y="4596130"/>
                </a:cubicBezTo>
                <a:cubicBezTo>
                  <a:pt x="13608304" y="4554093"/>
                  <a:pt x="13563601" y="4511167"/>
                  <a:pt x="13519404" y="4467479"/>
                </a:cubicBezTo>
                <a:cubicBezTo>
                  <a:pt x="13397865" y="4347083"/>
                  <a:pt x="13281533" y="4225036"/>
                  <a:pt x="13166726" y="4104640"/>
                </a:cubicBezTo>
                <a:cubicBezTo>
                  <a:pt x="13009246" y="3939540"/>
                  <a:pt x="12854940" y="3777742"/>
                  <a:pt x="12694158" y="3627120"/>
                </a:cubicBezTo>
                <a:cubicBezTo>
                  <a:pt x="12376785" y="3329940"/>
                  <a:pt x="12020550" y="3056255"/>
                  <a:pt x="11559159" y="2919603"/>
                </a:cubicBezTo>
                <a:cubicBezTo>
                  <a:pt x="11088878" y="2780284"/>
                  <a:pt x="10474452" y="2804922"/>
                  <a:pt x="10042271" y="3066034"/>
                </a:cubicBezTo>
                <a:lnTo>
                  <a:pt x="10037319" y="3057906"/>
                </a:lnTo>
                <a:lnTo>
                  <a:pt x="10042271" y="3066034"/>
                </a:lnTo>
                <a:cubicBezTo>
                  <a:pt x="9949942" y="3122041"/>
                  <a:pt x="9873107" y="3186938"/>
                  <a:pt x="9805162" y="3256915"/>
                </a:cubicBezTo>
                <a:cubicBezTo>
                  <a:pt x="9716644" y="3348101"/>
                  <a:pt x="9643237" y="3447796"/>
                  <a:pt x="9569832" y="3547364"/>
                </a:cubicBezTo>
                <a:cubicBezTo>
                  <a:pt x="9497569" y="3645408"/>
                  <a:pt x="9425432" y="3743452"/>
                  <a:pt x="9339326" y="3832098"/>
                </a:cubicBezTo>
                <a:cubicBezTo>
                  <a:pt x="9068816" y="4110609"/>
                  <a:pt x="8582279" y="4256278"/>
                  <a:pt x="8270113" y="4184777"/>
                </a:cubicBezTo>
                <a:cubicBezTo>
                  <a:pt x="8195945" y="4167759"/>
                  <a:pt x="8132319" y="4142740"/>
                  <a:pt x="8069072" y="4109720"/>
                </a:cubicBezTo>
                <a:cubicBezTo>
                  <a:pt x="7976997" y="4061587"/>
                  <a:pt x="7901432" y="3994912"/>
                  <a:pt x="7822184" y="3915664"/>
                </a:cubicBezTo>
                <a:cubicBezTo>
                  <a:pt x="7795895" y="3889375"/>
                  <a:pt x="7769098" y="3861562"/>
                  <a:pt x="7741158" y="3832606"/>
                </a:cubicBezTo>
                <a:cubicBezTo>
                  <a:pt x="7710551" y="3800856"/>
                  <a:pt x="7678547" y="3767709"/>
                  <a:pt x="7644131" y="3733292"/>
                </a:cubicBezTo>
                <a:lnTo>
                  <a:pt x="7650861" y="3726561"/>
                </a:lnTo>
                <a:lnTo>
                  <a:pt x="7644131" y="3733292"/>
                </a:lnTo>
                <a:cubicBezTo>
                  <a:pt x="7402195" y="3491357"/>
                  <a:pt x="7026783" y="3256534"/>
                  <a:pt x="6725285" y="3110230"/>
                </a:cubicBezTo>
                <a:cubicBezTo>
                  <a:pt x="6669786" y="3083179"/>
                  <a:pt x="6616446" y="3058287"/>
                  <a:pt x="6565265" y="3035427"/>
                </a:cubicBezTo>
                <a:lnTo>
                  <a:pt x="6569202" y="3026791"/>
                </a:lnTo>
                <a:lnTo>
                  <a:pt x="6565392" y="3035554"/>
                </a:lnTo>
                <a:cubicBezTo>
                  <a:pt x="6338570" y="2934589"/>
                  <a:pt x="6118987" y="2858389"/>
                  <a:pt x="5878068" y="2785237"/>
                </a:cubicBezTo>
                <a:lnTo>
                  <a:pt x="5880862" y="2776093"/>
                </a:lnTo>
                <a:lnTo>
                  <a:pt x="5878068" y="2785237"/>
                </a:lnTo>
                <a:cubicBezTo>
                  <a:pt x="5572887" y="2692527"/>
                  <a:pt x="5209413" y="2612644"/>
                  <a:pt x="4775073" y="2528570"/>
                </a:cubicBezTo>
                <a:lnTo>
                  <a:pt x="4776851" y="2519172"/>
                </a:lnTo>
                <a:lnTo>
                  <a:pt x="4775073" y="2528570"/>
                </a:lnTo>
                <a:cubicBezTo>
                  <a:pt x="4342257" y="2444877"/>
                  <a:pt x="3882517" y="2572004"/>
                  <a:pt x="3572510" y="2738755"/>
                </a:cubicBezTo>
                <a:lnTo>
                  <a:pt x="3567938" y="2730373"/>
                </a:lnTo>
                <a:lnTo>
                  <a:pt x="3572510" y="2738755"/>
                </a:lnTo>
                <a:cubicBezTo>
                  <a:pt x="3447542" y="2806065"/>
                  <a:pt x="3337433" y="2882392"/>
                  <a:pt x="3227451" y="2958592"/>
                </a:cubicBezTo>
                <a:cubicBezTo>
                  <a:pt x="3067812" y="3069209"/>
                  <a:pt x="2908681" y="3179572"/>
                  <a:pt x="2706878" y="3259582"/>
                </a:cubicBezTo>
                <a:lnTo>
                  <a:pt x="2703322" y="3250692"/>
                </a:lnTo>
                <a:lnTo>
                  <a:pt x="2706878" y="3259582"/>
                </a:lnTo>
                <a:cubicBezTo>
                  <a:pt x="2286762" y="3426079"/>
                  <a:pt x="1704213" y="3454527"/>
                  <a:pt x="1189990" y="3286887"/>
                </a:cubicBezTo>
                <a:cubicBezTo>
                  <a:pt x="648081" y="3110230"/>
                  <a:pt x="196977" y="2741676"/>
                  <a:pt x="0" y="235191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9"/>
          <p:cNvSpPr/>
          <p:nvPr/>
        </p:nvSpPr>
        <p:spPr>
          <a:xfrm>
            <a:off x="-42116" y="5795873"/>
            <a:ext cx="18329243" cy="3843623"/>
          </a:xfrm>
          <a:custGeom>
            <a:rect b="b" l="l" r="r" t="t"/>
            <a:pathLst>
              <a:path extrusionOk="0" h="5124831" w="24438990">
                <a:moveTo>
                  <a:pt x="16891" y="1974469"/>
                </a:moveTo>
                <a:cubicBezTo>
                  <a:pt x="208661" y="2349119"/>
                  <a:pt x="644525" y="2712085"/>
                  <a:pt x="1170813" y="2893568"/>
                </a:cubicBezTo>
                <a:cubicBezTo>
                  <a:pt x="1666367" y="3064383"/>
                  <a:pt x="2229104" y="3048381"/>
                  <a:pt x="2636901" y="2902839"/>
                </a:cubicBezTo>
                <a:cubicBezTo>
                  <a:pt x="2831973" y="2833243"/>
                  <a:pt x="2987040" y="2734564"/>
                  <a:pt x="3144393" y="2634361"/>
                </a:cubicBezTo>
                <a:cubicBezTo>
                  <a:pt x="3253613" y="2564892"/>
                  <a:pt x="3363976" y="2494534"/>
                  <a:pt x="3489198" y="2433320"/>
                </a:cubicBezTo>
                <a:cubicBezTo>
                  <a:pt x="3799713" y="2281428"/>
                  <a:pt x="4255643" y="2168398"/>
                  <a:pt x="4684268" y="2251202"/>
                </a:cubicBezTo>
                <a:lnTo>
                  <a:pt x="4682490" y="2260600"/>
                </a:lnTo>
                <a:lnTo>
                  <a:pt x="4684268" y="2251202"/>
                </a:lnTo>
                <a:cubicBezTo>
                  <a:pt x="4782566" y="2270125"/>
                  <a:pt x="4877562" y="2288159"/>
                  <a:pt x="4969510" y="2305685"/>
                </a:cubicBezTo>
                <a:cubicBezTo>
                  <a:pt x="5055489" y="2322068"/>
                  <a:pt x="5138801" y="2337816"/>
                  <a:pt x="5219446" y="2353310"/>
                </a:cubicBezTo>
                <a:cubicBezTo>
                  <a:pt x="5442839" y="2396363"/>
                  <a:pt x="5645658" y="2437384"/>
                  <a:pt x="5828665" y="2481707"/>
                </a:cubicBezTo>
                <a:lnTo>
                  <a:pt x="5826379" y="2490978"/>
                </a:lnTo>
                <a:lnTo>
                  <a:pt x="5828665" y="2481707"/>
                </a:lnTo>
                <a:cubicBezTo>
                  <a:pt x="6081903" y="2542921"/>
                  <a:pt x="6314948" y="2605278"/>
                  <a:pt x="6557010" y="2696845"/>
                </a:cubicBezTo>
                <a:cubicBezTo>
                  <a:pt x="6611620" y="2717673"/>
                  <a:pt x="6668262" y="2740533"/>
                  <a:pt x="6727317" y="2765806"/>
                </a:cubicBezTo>
                <a:cubicBezTo>
                  <a:pt x="7047611" y="2902966"/>
                  <a:pt x="7444486" y="3139059"/>
                  <a:pt x="7687056" y="3395218"/>
                </a:cubicBezTo>
                <a:cubicBezTo>
                  <a:pt x="7734808" y="3445637"/>
                  <a:pt x="7777099" y="3493897"/>
                  <a:pt x="7816596" y="3538982"/>
                </a:cubicBezTo>
                <a:cubicBezTo>
                  <a:pt x="7851521" y="3578860"/>
                  <a:pt x="7884414" y="3616325"/>
                  <a:pt x="7917180" y="3650996"/>
                </a:cubicBezTo>
                <a:cubicBezTo>
                  <a:pt x="7971155" y="3708019"/>
                  <a:pt x="8024876" y="3757168"/>
                  <a:pt x="8087487" y="3796538"/>
                </a:cubicBezTo>
                <a:lnTo>
                  <a:pt x="8082407" y="3804539"/>
                </a:lnTo>
                <a:lnTo>
                  <a:pt x="8087487" y="3796538"/>
                </a:lnTo>
                <a:cubicBezTo>
                  <a:pt x="8146415" y="3833622"/>
                  <a:pt x="8206359" y="3863086"/>
                  <a:pt x="8278241" y="3884676"/>
                </a:cubicBezTo>
                <a:cubicBezTo>
                  <a:pt x="8581898" y="3976116"/>
                  <a:pt x="9089009" y="3848608"/>
                  <a:pt x="9372854" y="3573272"/>
                </a:cubicBezTo>
                <a:lnTo>
                  <a:pt x="9379458" y="3580130"/>
                </a:lnTo>
                <a:lnTo>
                  <a:pt x="9372854" y="3573272"/>
                </a:lnTo>
                <a:cubicBezTo>
                  <a:pt x="9462770" y="3486023"/>
                  <a:pt x="9537954" y="3388487"/>
                  <a:pt x="9614281" y="3289427"/>
                </a:cubicBezTo>
                <a:cubicBezTo>
                  <a:pt x="9691751" y="3188970"/>
                  <a:pt x="9770237" y="3086989"/>
                  <a:pt x="9865741" y="2994279"/>
                </a:cubicBezTo>
                <a:cubicBezTo>
                  <a:pt x="9930003" y="2931922"/>
                  <a:pt x="10001885" y="2873756"/>
                  <a:pt x="10086594" y="2822829"/>
                </a:cubicBezTo>
                <a:cubicBezTo>
                  <a:pt x="10521823" y="2561844"/>
                  <a:pt x="11130534" y="2528570"/>
                  <a:pt x="11601958" y="2656586"/>
                </a:cubicBezTo>
                <a:cubicBezTo>
                  <a:pt x="12063349" y="2781935"/>
                  <a:pt x="12426188" y="3043428"/>
                  <a:pt x="12748387" y="3329940"/>
                </a:cubicBezTo>
                <a:cubicBezTo>
                  <a:pt x="12944602" y="3504438"/>
                  <a:pt x="13131165" y="3696208"/>
                  <a:pt x="13321411" y="3891915"/>
                </a:cubicBezTo>
                <a:cubicBezTo>
                  <a:pt x="13405358" y="3978275"/>
                  <a:pt x="13490068" y="4065270"/>
                  <a:pt x="13576681" y="4152011"/>
                </a:cubicBezTo>
                <a:lnTo>
                  <a:pt x="13569950" y="4158742"/>
                </a:lnTo>
                <a:lnTo>
                  <a:pt x="13576681" y="4152011"/>
                </a:lnTo>
                <a:cubicBezTo>
                  <a:pt x="13620115" y="4195318"/>
                  <a:pt x="13663676" y="4237863"/>
                  <a:pt x="13707999" y="4279519"/>
                </a:cubicBezTo>
                <a:lnTo>
                  <a:pt x="13701521" y="4286504"/>
                </a:lnTo>
                <a:lnTo>
                  <a:pt x="13707999" y="4279519"/>
                </a:lnTo>
                <a:cubicBezTo>
                  <a:pt x="14106525" y="4653407"/>
                  <a:pt x="14564106" y="4917186"/>
                  <a:pt x="15093570" y="5025136"/>
                </a:cubicBezTo>
                <a:cubicBezTo>
                  <a:pt x="15484095" y="5105781"/>
                  <a:pt x="15914369" y="5096383"/>
                  <a:pt x="16297910" y="4986909"/>
                </a:cubicBezTo>
                <a:cubicBezTo>
                  <a:pt x="16648938" y="4886706"/>
                  <a:pt x="16944720" y="4724273"/>
                  <a:pt x="17207357" y="4526280"/>
                </a:cubicBezTo>
                <a:cubicBezTo>
                  <a:pt x="17534255" y="4279900"/>
                  <a:pt x="17809083" y="3978656"/>
                  <a:pt x="18086324" y="3674999"/>
                </a:cubicBezTo>
                <a:cubicBezTo>
                  <a:pt x="18176368" y="3576320"/>
                  <a:pt x="18266792" y="3477387"/>
                  <a:pt x="18359119" y="3379978"/>
                </a:cubicBezTo>
                <a:lnTo>
                  <a:pt x="18365978" y="3386582"/>
                </a:lnTo>
                <a:lnTo>
                  <a:pt x="18358994" y="3380105"/>
                </a:lnTo>
                <a:cubicBezTo>
                  <a:pt x="18452084" y="3281299"/>
                  <a:pt x="18547970" y="3183001"/>
                  <a:pt x="18646268" y="3085719"/>
                </a:cubicBezTo>
                <a:lnTo>
                  <a:pt x="18652997" y="3092450"/>
                </a:lnTo>
                <a:lnTo>
                  <a:pt x="18646268" y="3085719"/>
                </a:lnTo>
                <a:cubicBezTo>
                  <a:pt x="20051903" y="1693164"/>
                  <a:pt x="22021927" y="531241"/>
                  <a:pt x="24434927" y="0"/>
                </a:cubicBezTo>
                <a:lnTo>
                  <a:pt x="24438990" y="18542"/>
                </a:lnTo>
                <a:cubicBezTo>
                  <a:pt x="22029546" y="549021"/>
                  <a:pt x="20062697" y="1709166"/>
                  <a:pt x="18659475" y="3098927"/>
                </a:cubicBezTo>
                <a:cubicBezTo>
                  <a:pt x="18561304" y="3196082"/>
                  <a:pt x="18465545" y="3294253"/>
                  <a:pt x="18372709" y="3392805"/>
                </a:cubicBezTo>
                <a:cubicBezTo>
                  <a:pt x="18280507" y="3489960"/>
                  <a:pt x="18190337" y="3588766"/>
                  <a:pt x="18100168" y="3687572"/>
                </a:cubicBezTo>
                <a:cubicBezTo>
                  <a:pt x="17823180" y="3990975"/>
                  <a:pt x="17547082" y="4293489"/>
                  <a:pt x="17218660" y="4541139"/>
                </a:cubicBezTo>
                <a:lnTo>
                  <a:pt x="17212944" y="4533519"/>
                </a:lnTo>
                <a:lnTo>
                  <a:pt x="17218660" y="4541139"/>
                </a:lnTo>
                <a:cubicBezTo>
                  <a:pt x="16954627" y="4740402"/>
                  <a:pt x="16656685" y="4903978"/>
                  <a:pt x="16302990" y="5004943"/>
                </a:cubicBezTo>
                <a:lnTo>
                  <a:pt x="16300322" y="4995799"/>
                </a:lnTo>
                <a:lnTo>
                  <a:pt x="16302990" y="5004943"/>
                </a:lnTo>
                <a:cubicBezTo>
                  <a:pt x="15916275" y="5115433"/>
                  <a:pt x="15482951" y="5124831"/>
                  <a:pt x="15089632" y="5043551"/>
                </a:cubicBezTo>
                <a:lnTo>
                  <a:pt x="15091537" y="5034280"/>
                </a:lnTo>
                <a:lnTo>
                  <a:pt x="15089632" y="5043551"/>
                </a:lnTo>
                <a:cubicBezTo>
                  <a:pt x="14555978" y="4934839"/>
                  <a:pt x="14095349" y="4669028"/>
                  <a:pt x="13694792" y="4293108"/>
                </a:cubicBezTo>
                <a:cubicBezTo>
                  <a:pt x="13650342" y="4251198"/>
                  <a:pt x="13606653" y="4208526"/>
                  <a:pt x="13563093" y="4165092"/>
                </a:cubicBezTo>
                <a:cubicBezTo>
                  <a:pt x="13476351" y="4078224"/>
                  <a:pt x="13391643" y="3991102"/>
                  <a:pt x="13307694" y="3904742"/>
                </a:cubicBezTo>
                <a:cubicBezTo>
                  <a:pt x="13117321" y="3709035"/>
                  <a:pt x="12931267" y="3517646"/>
                  <a:pt x="12735687" y="3343656"/>
                </a:cubicBezTo>
                <a:lnTo>
                  <a:pt x="12742037" y="3336544"/>
                </a:lnTo>
                <a:lnTo>
                  <a:pt x="12735687" y="3343656"/>
                </a:lnTo>
                <a:cubicBezTo>
                  <a:pt x="12414377" y="3058033"/>
                  <a:pt x="12054078" y="2798699"/>
                  <a:pt x="11596878" y="2674493"/>
                </a:cubicBezTo>
                <a:lnTo>
                  <a:pt x="11599418" y="2665349"/>
                </a:lnTo>
                <a:lnTo>
                  <a:pt x="11596878" y="2674493"/>
                </a:lnTo>
                <a:cubicBezTo>
                  <a:pt x="11129264" y="2547493"/>
                  <a:pt x="10526141" y="2580894"/>
                  <a:pt x="10096246" y="2838704"/>
                </a:cubicBezTo>
                <a:lnTo>
                  <a:pt x="10091293" y="2830576"/>
                </a:lnTo>
                <a:lnTo>
                  <a:pt x="10096246" y="2838704"/>
                </a:lnTo>
                <a:cubicBezTo>
                  <a:pt x="10013060" y="2888742"/>
                  <a:pt x="9942195" y="2946019"/>
                  <a:pt x="9878822" y="3007487"/>
                </a:cubicBezTo>
                <a:cubicBezTo>
                  <a:pt x="9784460" y="3099054"/>
                  <a:pt x="9706737" y="3199892"/>
                  <a:pt x="9629140" y="3300603"/>
                </a:cubicBezTo>
                <a:cubicBezTo>
                  <a:pt x="9552940" y="3399536"/>
                  <a:pt x="9476867" y="3498215"/>
                  <a:pt x="9385934" y="3586480"/>
                </a:cubicBezTo>
                <a:cubicBezTo>
                  <a:pt x="9097899" y="3866007"/>
                  <a:pt x="8583676" y="3996182"/>
                  <a:pt x="8272653" y="3902456"/>
                </a:cubicBezTo>
                <a:lnTo>
                  <a:pt x="8275446" y="3893312"/>
                </a:lnTo>
                <a:lnTo>
                  <a:pt x="8272653" y="3902456"/>
                </a:lnTo>
                <a:cubicBezTo>
                  <a:pt x="8198866" y="3880231"/>
                  <a:pt x="8137397" y="3850005"/>
                  <a:pt x="8077200" y="3812286"/>
                </a:cubicBezTo>
                <a:cubicBezTo>
                  <a:pt x="8012683" y="3771773"/>
                  <a:pt x="7957693" y="3721354"/>
                  <a:pt x="7903209" y="3663823"/>
                </a:cubicBezTo>
                <a:cubicBezTo>
                  <a:pt x="7870063" y="3628898"/>
                  <a:pt x="7837043" y="3591179"/>
                  <a:pt x="7802118" y="3551301"/>
                </a:cubicBezTo>
                <a:cubicBezTo>
                  <a:pt x="7762621" y="3506216"/>
                  <a:pt x="7720583" y="3458210"/>
                  <a:pt x="7673085" y="3408045"/>
                </a:cubicBezTo>
                <a:lnTo>
                  <a:pt x="7679944" y="3401441"/>
                </a:lnTo>
                <a:lnTo>
                  <a:pt x="7673085" y="3408045"/>
                </a:lnTo>
                <a:cubicBezTo>
                  <a:pt x="7433056" y="3154553"/>
                  <a:pt x="7038721" y="2919603"/>
                  <a:pt x="6719696" y="2783078"/>
                </a:cubicBezTo>
                <a:lnTo>
                  <a:pt x="6723507" y="2774315"/>
                </a:lnTo>
                <a:lnTo>
                  <a:pt x="6719824" y="2783078"/>
                </a:lnTo>
                <a:cubicBezTo>
                  <a:pt x="6660896" y="2757932"/>
                  <a:pt x="6604508" y="2735072"/>
                  <a:pt x="6550152" y="2714371"/>
                </a:cubicBezTo>
                <a:lnTo>
                  <a:pt x="6553581" y="2705481"/>
                </a:lnTo>
                <a:lnTo>
                  <a:pt x="6550152" y="2714371"/>
                </a:lnTo>
                <a:cubicBezTo>
                  <a:pt x="6309233" y="2623312"/>
                  <a:pt x="6077077" y="2561082"/>
                  <a:pt x="5824093" y="2499995"/>
                </a:cubicBezTo>
                <a:cubicBezTo>
                  <a:pt x="5641467" y="2455799"/>
                  <a:pt x="5439029" y="2414778"/>
                  <a:pt x="5215763" y="2371725"/>
                </a:cubicBezTo>
                <a:cubicBezTo>
                  <a:pt x="5135245" y="2356231"/>
                  <a:pt x="5051933" y="2340356"/>
                  <a:pt x="4965954" y="2324100"/>
                </a:cubicBezTo>
                <a:cubicBezTo>
                  <a:pt x="4874006" y="2306701"/>
                  <a:pt x="4778883" y="2288667"/>
                  <a:pt x="4680712" y="2269617"/>
                </a:cubicBezTo>
                <a:cubicBezTo>
                  <a:pt x="4257167" y="2187829"/>
                  <a:pt x="3805555" y="2299589"/>
                  <a:pt x="3497580" y="2450211"/>
                </a:cubicBezTo>
                <a:lnTo>
                  <a:pt x="3493389" y="2441702"/>
                </a:lnTo>
                <a:lnTo>
                  <a:pt x="3497580" y="2450211"/>
                </a:lnTo>
                <a:cubicBezTo>
                  <a:pt x="3373501" y="2510917"/>
                  <a:pt x="3263900" y="2580640"/>
                  <a:pt x="3154680" y="2650236"/>
                </a:cubicBezTo>
                <a:cubicBezTo>
                  <a:pt x="2997327" y="2750312"/>
                  <a:pt x="2840609" y="2850134"/>
                  <a:pt x="2643378" y="2920619"/>
                </a:cubicBezTo>
                <a:lnTo>
                  <a:pt x="2640203" y="2911602"/>
                </a:lnTo>
                <a:lnTo>
                  <a:pt x="2643378" y="2920619"/>
                </a:lnTo>
                <a:cubicBezTo>
                  <a:pt x="2231517" y="3067685"/>
                  <a:pt x="1664335" y="3083687"/>
                  <a:pt x="1164717" y="2911475"/>
                </a:cubicBezTo>
                <a:lnTo>
                  <a:pt x="1167765" y="2902458"/>
                </a:lnTo>
                <a:lnTo>
                  <a:pt x="1164717" y="2911475"/>
                </a:lnTo>
                <a:cubicBezTo>
                  <a:pt x="634746" y="2728722"/>
                  <a:pt x="194437" y="2362962"/>
                  <a:pt x="0" y="1983105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9"/>
          <p:cNvSpPr/>
          <p:nvPr/>
        </p:nvSpPr>
        <p:spPr>
          <a:xfrm>
            <a:off x="-37659" y="5938365"/>
            <a:ext cx="18324195" cy="3637693"/>
          </a:xfrm>
          <a:custGeom>
            <a:rect b="b" l="l" r="r" t="t"/>
            <a:pathLst>
              <a:path extrusionOk="0" h="4850257" w="24432260">
                <a:moveTo>
                  <a:pt x="17018" y="1605153"/>
                </a:moveTo>
                <a:cubicBezTo>
                  <a:pt x="206375" y="1969897"/>
                  <a:pt x="631444" y="2330450"/>
                  <a:pt x="1146302" y="2518029"/>
                </a:cubicBezTo>
                <a:lnTo>
                  <a:pt x="1143000" y="2526919"/>
                </a:lnTo>
                <a:lnTo>
                  <a:pt x="1146302" y="2518029"/>
                </a:lnTo>
                <a:cubicBezTo>
                  <a:pt x="1627378" y="2693162"/>
                  <a:pt x="2174748" y="2689733"/>
                  <a:pt x="2574417" y="2563368"/>
                </a:cubicBezTo>
                <a:cubicBezTo>
                  <a:pt x="2765171" y="2503170"/>
                  <a:pt x="2918079" y="2414651"/>
                  <a:pt x="3073146" y="2324862"/>
                </a:cubicBezTo>
                <a:cubicBezTo>
                  <a:pt x="3181604" y="2262124"/>
                  <a:pt x="3291205" y="2198624"/>
                  <a:pt x="3415157" y="2144268"/>
                </a:cubicBezTo>
                <a:lnTo>
                  <a:pt x="3418967" y="2153031"/>
                </a:lnTo>
                <a:lnTo>
                  <a:pt x="3415157" y="2144268"/>
                </a:lnTo>
                <a:cubicBezTo>
                  <a:pt x="3723767" y="2008759"/>
                  <a:pt x="4171188" y="1911477"/>
                  <a:pt x="4590415" y="1991995"/>
                </a:cubicBezTo>
                <a:cubicBezTo>
                  <a:pt x="4851400" y="2042160"/>
                  <a:pt x="5092319" y="2081530"/>
                  <a:pt x="5313299" y="2117598"/>
                </a:cubicBezTo>
                <a:cubicBezTo>
                  <a:pt x="5478145" y="2144522"/>
                  <a:pt x="5631942" y="2169541"/>
                  <a:pt x="5774563" y="2195957"/>
                </a:cubicBezTo>
                <a:lnTo>
                  <a:pt x="5772785" y="2205355"/>
                </a:lnTo>
                <a:lnTo>
                  <a:pt x="5774563" y="2195957"/>
                </a:lnTo>
                <a:cubicBezTo>
                  <a:pt x="6039612" y="2245106"/>
                  <a:pt x="6285230" y="2293239"/>
                  <a:pt x="6541389" y="2375027"/>
                </a:cubicBezTo>
                <a:cubicBezTo>
                  <a:pt x="6599174" y="2393569"/>
                  <a:pt x="6659118" y="2414397"/>
                  <a:pt x="6721348" y="2438019"/>
                </a:cubicBezTo>
                <a:lnTo>
                  <a:pt x="6717919" y="2446909"/>
                </a:lnTo>
                <a:lnTo>
                  <a:pt x="6721221" y="2438019"/>
                </a:lnTo>
                <a:cubicBezTo>
                  <a:pt x="7059168" y="2565400"/>
                  <a:pt x="7475347" y="2801747"/>
                  <a:pt x="7716393" y="3069844"/>
                </a:cubicBezTo>
                <a:lnTo>
                  <a:pt x="7709281" y="3076194"/>
                </a:lnTo>
                <a:lnTo>
                  <a:pt x="7716393" y="3069844"/>
                </a:lnTo>
                <a:cubicBezTo>
                  <a:pt x="7774940" y="3134995"/>
                  <a:pt x="7823835" y="3197098"/>
                  <a:pt x="7868920" y="3254375"/>
                </a:cubicBezTo>
                <a:cubicBezTo>
                  <a:pt x="7908036" y="3304032"/>
                  <a:pt x="7944104" y="3350006"/>
                  <a:pt x="7981696" y="3391789"/>
                </a:cubicBezTo>
                <a:cubicBezTo>
                  <a:pt x="8017764" y="3431921"/>
                  <a:pt x="8054975" y="3467989"/>
                  <a:pt x="8097012" y="3499358"/>
                </a:cubicBezTo>
                <a:lnTo>
                  <a:pt x="8091297" y="3506978"/>
                </a:lnTo>
                <a:lnTo>
                  <a:pt x="8097012" y="3499358"/>
                </a:lnTo>
                <a:cubicBezTo>
                  <a:pt x="8153019" y="3541141"/>
                  <a:pt x="8210677" y="3575558"/>
                  <a:pt x="8281924" y="3602228"/>
                </a:cubicBezTo>
                <a:cubicBezTo>
                  <a:pt x="8584057" y="3715385"/>
                  <a:pt x="9118092" y="3603117"/>
                  <a:pt x="9419717" y="3326765"/>
                </a:cubicBezTo>
                <a:cubicBezTo>
                  <a:pt x="9514205" y="3240278"/>
                  <a:pt x="9593072" y="3142361"/>
                  <a:pt x="9673336" y="3042793"/>
                </a:cubicBezTo>
                <a:cubicBezTo>
                  <a:pt x="9754870" y="2941574"/>
                  <a:pt x="9837801" y="2838704"/>
                  <a:pt x="9939020" y="2745994"/>
                </a:cubicBezTo>
                <a:cubicBezTo>
                  <a:pt x="9998583" y="2691511"/>
                  <a:pt x="10064369" y="2640457"/>
                  <a:pt x="10140188" y="2595118"/>
                </a:cubicBezTo>
                <a:cubicBezTo>
                  <a:pt x="10572623" y="2337435"/>
                  <a:pt x="11170285" y="2295525"/>
                  <a:pt x="11638661" y="2411095"/>
                </a:cubicBezTo>
                <a:cubicBezTo>
                  <a:pt x="12095861" y="2523998"/>
                  <a:pt x="12462510" y="2771013"/>
                  <a:pt x="12788773" y="3045968"/>
                </a:cubicBezTo>
                <a:cubicBezTo>
                  <a:pt x="13030454" y="3249803"/>
                  <a:pt x="13257276" y="3480689"/>
                  <a:pt x="13489305" y="3717036"/>
                </a:cubicBezTo>
                <a:cubicBezTo>
                  <a:pt x="13532612" y="3761105"/>
                  <a:pt x="13576045" y="3805301"/>
                  <a:pt x="13619734" y="3849624"/>
                </a:cubicBezTo>
                <a:lnTo>
                  <a:pt x="13613003" y="3856355"/>
                </a:lnTo>
                <a:lnTo>
                  <a:pt x="13619734" y="3849624"/>
                </a:lnTo>
                <a:cubicBezTo>
                  <a:pt x="13662406" y="3892677"/>
                  <a:pt x="13704823" y="3935095"/>
                  <a:pt x="13748004" y="3976624"/>
                </a:cubicBezTo>
                <a:lnTo>
                  <a:pt x="13741399" y="3983482"/>
                </a:lnTo>
                <a:lnTo>
                  <a:pt x="13748004" y="3976624"/>
                </a:lnTo>
                <a:cubicBezTo>
                  <a:pt x="14135862" y="4349242"/>
                  <a:pt x="14566772" y="4620006"/>
                  <a:pt x="15077695" y="4739894"/>
                </a:cubicBezTo>
                <a:cubicBezTo>
                  <a:pt x="15454503" y="4829556"/>
                  <a:pt x="15875254" y="4831334"/>
                  <a:pt x="16255111" y="4734687"/>
                </a:cubicBezTo>
                <a:lnTo>
                  <a:pt x="16257396" y="4743958"/>
                </a:lnTo>
                <a:lnTo>
                  <a:pt x="16255111" y="4734687"/>
                </a:lnTo>
                <a:cubicBezTo>
                  <a:pt x="16602074" y="4646422"/>
                  <a:pt x="16898746" y="4496435"/>
                  <a:pt x="17164304" y="4310507"/>
                </a:cubicBezTo>
                <a:cubicBezTo>
                  <a:pt x="17499076" y="4076192"/>
                  <a:pt x="17783810" y="3785743"/>
                  <a:pt x="18071338" y="3492246"/>
                </a:cubicBezTo>
                <a:cubicBezTo>
                  <a:pt x="18160492" y="3401314"/>
                  <a:pt x="18249772" y="3310128"/>
                  <a:pt x="18340959" y="3220339"/>
                </a:cubicBezTo>
                <a:lnTo>
                  <a:pt x="18347690" y="3227070"/>
                </a:lnTo>
                <a:lnTo>
                  <a:pt x="18340959" y="3220339"/>
                </a:lnTo>
                <a:cubicBezTo>
                  <a:pt x="18436209" y="3125724"/>
                  <a:pt x="18533998" y="3031617"/>
                  <a:pt x="18634329" y="2938653"/>
                </a:cubicBezTo>
                <a:lnTo>
                  <a:pt x="18640806" y="2945638"/>
                </a:lnTo>
                <a:lnTo>
                  <a:pt x="18634329" y="2938653"/>
                </a:lnTo>
                <a:cubicBezTo>
                  <a:pt x="20066254" y="1606042"/>
                  <a:pt x="22036786" y="499364"/>
                  <a:pt x="24428322" y="0"/>
                </a:cubicBezTo>
                <a:lnTo>
                  <a:pt x="24432260" y="18669"/>
                </a:lnTo>
                <a:cubicBezTo>
                  <a:pt x="22044152" y="517398"/>
                  <a:pt x="20076667" y="1622425"/>
                  <a:pt x="18647156" y="2952496"/>
                </a:cubicBezTo>
                <a:cubicBezTo>
                  <a:pt x="18547080" y="3045333"/>
                  <a:pt x="18449416" y="3139313"/>
                  <a:pt x="18354293" y="3233674"/>
                </a:cubicBezTo>
                <a:cubicBezTo>
                  <a:pt x="18263235" y="3323336"/>
                  <a:pt x="18174081" y="3414395"/>
                  <a:pt x="18084927" y="3505327"/>
                </a:cubicBezTo>
                <a:cubicBezTo>
                  <a:pt x="17797526" y="3798570"/>
                  <a:pt x="17511521" y="4090416"/>
                  <a:pt x="17175226" y="4325874"/>
                </a:cubicBezTo>
                <a:lnTo>
                  <a:pt x="17169765" y="4318127"/>
                </a:lnTo>
                <a:lnTo>
                  <a:pt x="17175226" y="4325874"/>
                </a:lnTo>
                <a:cubicBezTo>
                  <a:pt x="16908144" y="4512945"/>
                  <a:pt x="16609440" y="4664075"/>
                  <a:pt x="16259810" y="4752975"/>
                </a:cubicBezTo>
                <a:cubicBezTo>
                  <a:pt x="15876905" y="4850257"/>
                  <a:pt x="15453106" y="4848606"/>
                  <a:pt x="15073376" y="4758182"/>
                </a:cubicBezTo>
                <a:lnTo>
                  <a:pt x="15075535" y="4748911"/>
                </a:lnTo>
                <a:lnTo>
                  <a:pt x="15073376" y="4758182"/>
                </a:lnTo>
                <a:cubicBezTo>
                  <a:pt x="14558390" y="4637278"/>
                  <a:pt x="14124559" y="4364482"/>
                  <a:pt x="13734922" y="3990086"/>
                </a:cubicBezTo>
                <a:cubicBezTo>
                  <a:pt x="13691615" y="3948430"/>
                  <a:pt x="13649070" y="3905885"/>
                  <a:pt x="13606271" y="3862705"/>
                </a:cubicBezTo>
                <a:cubicBezTo>
                  <a:pt x="13562457" y="3818382"/>
                  <a:pt x="13519022" y="3774186"/>
                  <a:pt x="13475715" y="3730117"/>
                </a:cubicBezTo>
                <a:cubicBezTo>
                  <a:pt x="13243560" y="3493770"/>
                  <a:pt x="13017372" y="3263392"/>
                  <a:pt x="12776454" y="3060319"/>
                </a:cubicBezTo>
                <a:lnTo>
                  <a:pt x="12782549" y="3053080"/>
                </a:lnTo>
                <a:lnTo>
                  <a:pt x="12776454" y="3060319"/>
                </a:lnTo>
                <a:cubicBezTo>
                  <a:pt x="12451207" y="2786253"/>
                  <a:pt x="12087097" y="2541270"/>
                  <a:pt x="11634089" y="2429383"/>
                </a:cubicBezTo>
                <a:lnTo>
                  <a:pt x="11636374" y="2420112"/>
                </a:lnTo>
                <a:lnTo>
                  <a:pt x="11634089" y="2429383"/>
                </a:lnTo>
                <a:cubicBezTo>
                  <a:pt x="11169395" y="2314702"/>
                  <a:pt x="10577195" y="2356739"/>
                  <a:pt x="10149967" y="2611247"/>
                </a:cubicBezTo>
                <a:lnTo>
                  <a:pt x="10145141" y="2603119"/>
                </a:lnTo>
                <a:lnTo>
                  <a:pt x="10149967" y="2611247"/>
                </a:lnTo>
                <a:cubicBezTo>
                  <a:pt x="10075418" y="2655824"/>
                  <a:pt x="10010520" y="2706116"/>
                  <a:pt x="9951846" y="2759837"/>
                </a:cubicBezTo>
                <a:cubicBezTo>
                  <a:pt x="9851770" y="2851531"/>
                  <a:pt x="9769729" y="2953258"/>
                  <a:pt x="9688068" y="3054604"/>
                </a:cubicBezTo>
                <a:cubicBezTo>
                  <a:pt x="9608057" y="3153918"/>
                  <a:pt x="9528174" y="3252978"/>
                  <a:pt x="9432544" y="3340608"/>
                </a:cubicBezTo>
                <a:lnTo>
                  <a:pt x="9426067" y="3333623"/>
                </a:lnTo>
                <a:lnTo>
                  <a:pt x="9432544" y="3340608"/>
                </a:lnTo>
                <a:cubicBezTo>
                  <a:pt x="9126346" y="3621024"/>
                  <a:pt x="8585072" y="3735959"/>
                  <a:pt x="8275193" y="3619881"/>
                </a:cubicBezTo>
                <a:lnTo>
                  <a:pt x="8278495" y="3610991"/>
                </a:lnTo>
                <a:lnTo>
                  <a:pt x="8275193" y="3619881"/>
                </a:lnTo>
                <a:cubicBezTo>
                  <a:pt x="8201914" y="3592449"/>
                  <a:pt x="8142732" y="3557016"/>
                  <a:pt x="8085582" y="3514471"/>
                </a:cubicBezTo>
                <a:cubicBezTo>
                  <a:pt x="8042402" y="3482213"/>
                  <a:pt x="8004174" y="3445129"/>
                  <a:pt x="7967598" y="3404362"/>
                </a:cubicBezTo>
                <a:cubicBezTo>
                  <a:pt x="7929626" y="3362071"/>
                  <a:pt x="7893049" y="3315589"/>
                  <a:pt x="7854060" y="3265932"/>
                </a:cubicBezTo>
                <a:cubicBezTo>
                  <a:pt x="7808976" y="3208528"/>
                  <a:pt x="7760461" y="3146933"/>
                  <a:pt x="7702422" y="3082290"/>
                </a:cubicBezTo>
                <a:cubicBezTo>
                  <a:pt x="7464170" y="2817241"/>
                  <a:pt x="7051040" y="2582291"/>
                  <a:pt x="6714744" y="2455545"/>
                </a:cubicBezTo>
                <a:cubicBezTo>
                  <a:pt x="6652895" y="2432177"/>
                  <a:pt x="6593205" y="2411349"/>
                  <a:pt x="6535801" y="2392934"/>
                </a:cubicBezTo>
                <a:lnTo>
                  <a:pt x="6538721" y="2383917"/>
                </a:lnTo>
                <a:lnTo>
                  <a:pt x="6535801" y="2392934"/>
                </a:lnTo>
                <a:cubicBezTo>
                  <a:pt x="6280912" y="2311654"/>
                  <a:pt x="6036310" y="2263648"/>
                  <a:pt x="5771261" y="2214499"/>
                </a:cubicBezTo>
                <a:cubicBezTo>
                  <a:pt x="5628893" y="2188083"/>
                  <a:pt x="5475351" y="2163064"/>
                  <a:pt x="5310505" y="2136140"/>
                </a:cubicBezTo>
                <a:cubicBezTo>
                  <a:pt x="5089524" y="2100072"/>
                  <a:pt x="4848352" y="2060702"/>
                  <a:pt x="4587112" y="2010537"/>
                </a:cubicBezTo>
                <a:lnTo>
                  <a:pt x="4588891" y="2001139"/>
                </a:lnTo>
                <a:lnTo>
                  <a:pt x="4587112" y="2010537"/>
                </a:lnTo>
                <a:cubicBezTo>
                  <a:pt x="4172712" y="1930908"/>
                  <a:pt x="3729228" y="2027174"/>
                  <a:pt x="3423158" y="2161540"/>
                </a:cubicBezTo>
                <a:cubicBezTo>
                  <a:pt x="3300222" y="2215515"/>
                  <a:pt x="3191510" y="2278380"/>
                  <a:pt x="3083052" y="2341245"/>
                </a:cubicBezTo>
                <a:cubicBezTo>
                  <a:pt x="2927985" y="2430907"/>
                  <a:pt x="2773553" y="2520442"/>
                  <a:pt x="2580513" y="2581402"/>
                </a:cubicBezTo>
                <a:lnTo>
                  <a:pt x="2577592" y="2572258"/>
                </a:lnTo>
                <a:lnTo>
                  <a:pt x="2580513" y="2581402"/>
                </a:lnTo>
                <a:cubicBezTo>
                  <a:pt x="2176906" y="2708910"/>
                  <a:pt x="1625092" y="2712339"/>
                  <a:pt x="1140206" y="2535809"/>
                </a:cubicBezTo>
                <a:cubicBezTo>
                  <a:pt x="621411" y="2347087"/>
                  <a:pt x="192024" y="1983740"/>
                  <a:pt x="0" y="161391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9"/>
          <p:cNvSpPr/>
          <p:nvPr/>
        </p:nvSpPr>
        <p:spPr>
          <a:xfrm>
            <a:off x="-33011" y="6080856"/>
            <a:ext cx="18319337" cy="3439193"/>
          </a:xfrm>
          <a:custGeom>
            <a:rect b="b" l="l" r="r" t="t"/>
            <a:pathLst>
              <a:path extrusionOk="0" h="4585589" w="24425783">
                <a:moveTo>
                  <a:pt x="16764" y="1235837"/>
                </a:moveTo>
                <a:cubicBezTo>
                  <a:pt x="203708" y="1590802"/>
                  <a:pt x="617855" y="1948688"/>
                  <a:pt x="1121410" y="2142490"/>
                </a:cubicBezTo>
                <a:lnTo>
                  <a:pt x="1117981" y="2151380"/>
                </a:lnTo>
                <a:lnTo>
                  <a:pt x="1121410" y="2142490"/>
                </a:lnTo>
                <a:cubicBezTo>
                  <a:pt x="1587881" y="2321941"/>
                  <a:pt x="2120011" y="2331085"/>
                  <a:pt x="2511552" y="2224024"/>
                </a:cubicBezTo>
                <a:cubicBezTo>
                  <a:pt x="2698496" y="2172970"/>
                  <a:pt x="2849372" y="2094611"/>
                  <a:pt x="3002534" y="2014982"/>
                </a:cubicBezTo>
                <a:cubicBezTo>
                  <a:pt x="3109849" y="1959229"/>
                  <a:pt x="3218434" y="1902841"/>
                  <a:pt x="3340735" y="1855343"/>
                </a:cubicBezTo>
                <a:lnTo>
                  <a:pt x="3344164" y="1864233"/>
                </a:lnTo>
                <a:lnTo>
                  <a:pt x="3340735" y="1855343"/>
                </a:lnTo>
                <a:cubicBezTo>
                  <a:pt x="3647567" y="1736217"/>
                  <a:pt x="4086352" y="1654556"/>
                  <a:pt x="4496054" y="1733042"/>
                </a:cubicBezTo>
                <a:lnTo>
                  <a:pt x="4494276" y="1742440"/>
                </a:lnTo>
                <a:lnTo>
                  <a:pt x="4496054" y="1733042"/>
                </a:lnTo>
                <a:cubicBezTo>
                  <a:pt x="4852162" y="1801241"/>
                  <a:pt x="5175250" y="1841627"/>
                  <a:pt x="5462778" y="1877568"/>
                </a:cubicBezTo>
                <a:cubicBezTo>
                  <a:pt x="5551932" y="1888744"/>
                  <a:pt x="5637657" y="1899412"/>
                  <a:pt x="5719953" y="1910461"/>
                </a:cubicBezTo>
                <a:lnTo>
                  <a:pt x="5718683" y="1919859"/>
                </a:lnTo>
                <a:lnTo>
                  <a:pt x="5719953" y="1910461"/>
                </a:lnTo>
                <a:cubicBezTo>
                  <a:pt x="5722874" y="1910842"/>
                  <a:pt x="5725922" y="1911223"/>
                  <a:pt x="5728843" y="1911604"/>
                </a:cubicBezTo>
                <a:cubicBezTo>
                  <a:pt x="5731764" y="1911985"/>
                  <a:pt x="5734685" y="1912366"/>
                  <a:pt x="5737733" y="1912747"/>
                </a:cubicBezTo>
                <a:cubicBezTo>
                  <a:pt x="6008116" y="1948815"/>
                  <a:pt x="6260973" y="1982978"/>
                  <a:pt x="6525641" y="2053336"/>
                </a:cubicBezTo>
                <a:cubicBezTo>
                  <a:pt x="6586728" y="2069719"/>
                  <a:pt x="6649847" y="2088388"/>
                  <a:pt x="6715379" y="2110232"/>
                </a:cubicBezTo>
                <a:lnTo>
                  <a:pt x="6712331" y="2119249"/>
                </a:lnTo>
                <a:lnTo>
                  <a:pt x="6715379" y="2110232"/>
                </a:lnTo>
                <a:cubicBezTo>
                  <a:pt x="7070852" y="2227834"/>
                  <a:pt x="7506716" y="2464435"/>
                  <a:pt x="7745984" y="2744724"/>
                </a:cubicBezTo>
                <a:cubicBezTo>
                  <a:pt x="7813040" y="2823337"/>
                  <a:pt x="7865364" y="2898140"/>
                  <a:pt x="7913243" y="2966720"/>
                </a:cubicBezTo>
                <a:cubicBezTo>
                  <a:pt x="7954264" y="3025394"/>
                  <a:pt x="7991856" y="3079242"/>
                  <a:pt x="8033004" y="3127375"/>
                </a:cubicBezTo>
                <a:cubicBezTo>
                  <a:pt x="8055991" y="3154426"/>
                  <a:pt x="8080121" y="3179572"/>
                  <a:pt x="8106410" y="3202686"/>
                </a:cubicBezTo>
                <a:lnTo>
                  <a:pt x="8100060" y="3209798"/>
                </a:lnTo>
                <a:lnTo>
                  <a:pt x="8106410" y="3202686"/>
                </a:lnTo>
                <a:cubicBezTo>
                  <a:pt x="8159369" y="3249295"/>
                  <a:pt x="8214741" y="3288538"/>
                  <a:pt x="8285607" y="3320288"/>
                </a:cubicBezTo>
                <a:lnTo>
                  <a:pt x="8281670" y="3328924"/>
                </a:lnTo>
                <a:lnTo>
                  <a:pt x="8285607" y="3320288"/>
                </a:lnTo>
                <a:cubicBezTo>
                  <a:pt x="8586343" y="3455162"/>
                  <a:pt x="9146794" y="3357753"/>
                  <a:pt x="9466707" y="3080639"/>
                </a:cubicBezTo>
                <a:lnTo>
                  <a:pt x="9472930" y="3087878"/>
                </a:lnTo>
                <a:lnTo>
                  <a:pt x="9466707" y="3080639"/>
                </a:lnTo>
                <a:cubicBezTo>
                  <a:pt x="9565386" y="2995041"/>
                  <a:pt x="9647936" y="2897251"/>
                  <a:pt x="9731883" y="2797810"/>
                </a:cubicBezTo>
                <a:cubicBezTo>
                  <a:pt x="9817608" y="2696210"/>
                  <a:pt x="9904730" y="2592832"/>
                  <a:pt x="10011537" y="2500249"/>
                </a:cubicBezTo>
                <a:cubicBezTo>
                  <a:pt x="10066401" y="2452624"/>
                  <a:pt x="10126472" y="2407920"/>
                  <a:pt x="10194290" y="2367661"/>
                </a:cubicBezTo>
                <a:cubicBezTo>
                  <a:pt x="10624185" y="2113407"/>
                  <a:pt x="11210290" y="2062607"/>
                  <a:pt x="11675999" y="2165858"/>
                </a:cubicBezTo>
                <a:lnTo>
                  <a:pt x="11673967" y="2175129"/>
                </a:lnTo>
                <a:lnTo>
                  <a:pt x="11675999" y="2165858"/>
                </a:lnTo>
                <a:cubicBezTo>
                  <a:pt x="12129008" y="2266061"/>
                  <a:pt x="12499594" y="2498725"/>
                  <a:pt x="12829667" y="2762250"/>
                </a:cubicBezTo>
                <a:cubicBezTo>
                  <a:pt x="13120496" y="2994533"/>
                  <a:pt x="13389483" y="3267075"/>
                  <a:pt x="13663421" y="3547364"/>
                </a:cubicBezTo>
                <a:lnTo>
                  <a:pt x="13656564" y="3553968"/>
                </a:lnTo>
                <a:lnTo>
                  <a:pt x="13663421" y="3547364"/>
                </a:lnTo>
                <a:cubicBezTo>
                  <a:pt x="13705332" y="3590163"/>
                  <a:pt x="13746861" y="3632327"/>
                  <a:pt x="13788897" y="3673729"/>
                </a:cubicBezTo>
                <a:lnTo>
                  <a:pt x="13782168" y="3680460"/>
                </a:lnTo>
                <a:lnTo>
                  <a:pt x="13788897" y="3673729"/>
                </a:lnTo>
                <a:cubicBezTo>
                  <a:pt x="14166215" y="4045204"/>
                  <a:pt x="14570456" y="4321937"/>
                  <a:pt x="15062454" y="4454779"/>
                </a:cubicBezTo>
                <a:cubicBezTo>
                  <a:pt x="15425801" y="4552950"/>
                  <a:pt x="15837027" y="4566412"/>
                  <a:pt x="16212694" y="4482719"/>
                </a:cubicBezTo>
                <a:lnTo>
                  <a:pt x="16214725" y="4491990"/>
                </a:lnTo>
                <a:lnTo>
                  <a:pt x="16212694" y="4482719"/>
                </a:lnTo>
                <a:cubicBezTo>
                  <a:pt x="16555594" y="4406392"/>
                  <a:pt x="16853154" y="4268724"/>
                  <a:pt x="17121505" y="4094988"/>
                </a:cubicBezTo>
                <a:cubicBezTo>
                  <a:pt x="17465168" y="3872484"/>
                  <a:pt x="17760950" y="3591941"/>
                  <a:pt x="18060035" y="3307969"/>
                </a:cubicBezTo>
                <a:cubicBezTo>
                  <a:pt x="18147030" y="3225419"/>
                  <a:pt x="18234406" y="3142488"/>
                  <a:pt x="18323179" y="3060700"/>
                </a:cubicBezTo>
                <a:lnTo>
                  <a:pt x="18329656" y="3067685"/>
                </a:lnTo>
                <a:lnTo>
                  <a:pt x="18323179" y="3060700"/>
                </a:lnTo>
                <a:cubicBezTo>
                  <a:pt x="18420588" y="2970530"/>
                  <a:pt x="18520410" y="2880487"/>
                  <a:pt x="18622519" y="2791587"/>
                </a:cubicBezTo>
                <a:lnTo>
                  <a:pt x="18628742" y="2798826"/>
                </a:lnTo>
                <a:lnTo>
                  <a:pt x="18622519" y="2791587"/>
                </a:lnTo>
                <a:cubicBezTo>
                  <a:pt x="20081113" y="1518793"/>
                  <a:pt x="22052026" y="467487"/>
                  <a:pt x="24422100" y="0"/>
                </a:cubicBezTo>
                <a:lnTo>
                  <a:pt x="24425783" y="18669"/>
                </a:lnTo>
                <a:cubicBezTo>
                  <a:pt x="22059138" y="485648"/>
                  <a:pt x="20091147" y="1535303"/>
                  <a:pt x="18635092" y="2805938"/>
                </a:cubicBezTo>
                <a:cubicBezTo>
                  <a:pt x="18533110" y="2894711"/>
                  <a:pt x="18433415" y="2984500"/>
                  <a:pt x="18336133" y="3074670"/>
                </a:cubicBezTo>
                <a:cubicBezTo>
                  <a:pt x="18247487" y="3156331"/>
                  <a:pt x="18160238" y="3239135"/>
                  <a:pt x="18073117" y="3321685"/>
                </a:cubicBezTo>
                <a:cubicBezTo>
                  <a:pt x="17774158" y="3605403"/>
                  <a:pt x="17477232" y="3887216"/>
                  <a:pt x="17131793" y="4110863"/>
                </a:cubicBezTo>
                <a:lnTo>
                  <a:pt x="17126585" y="4102862"/>
                </a:lnTo>
                <a:lnTo>
                  <a:pt x="17131793" y="4110863"/>
                </a:lnTo>
                <a:cubicBezTo>
                  <a:pt x="16861790" y="4285615"/>
                  <a:pt x="16562198" y="4424299"/>
                  <a:pt x="16216757" y="4501261"/>
                </a:cubicBezTo>
                <a:cubicBezTo>
                  <a:pt x="15838044" y="4585589"/>
                  <a:pt x="15423643" y="4572000"/>
                  <a:pt x="15057374" y="4473067"/>
                </a:cubicBezTo>
                <a:lnTo>
                  <a:pt x="15059914" y="4463923"/>
                </a:lnTo>
                <a:lnTo>
                  <a:pt x="15057374" y="4473067"/>
                </a:lnTo>
                <a:cubicBezTo>
                  <a:pt x="14561312" y="4339082"/>
                  <a:pt x="14154277" y="4060190"/>
                  <a:pt x="13775436" y="3687191"/>
                </a:cubicBezTo>
                <a:cubicBezTo>
                  <a:pt x="13733271" y="3645662"/>
                  <a:pt x="13691617" y="3603371"/>
                  <a:pt x="13649706" y="3560572"/>
                </a:cubicBezTo>
                <a:cubicBezTo>
                  <a:pt x="13375768" y="3280283"/>
                  <a:pt x="13107417" y="3008503"/>
                  <a:pt x="12817729" y="2777109"/>
                </a:cubicBezTo>
                <a:lnTo>
                  <a:pt x="12823698" y="2769616"/>
                </a:lnTo>
                <a:lnTo>
                  <a:pt x="12817729" y="2777109"/>
                </a:lnTo>
                <a:cubicBezTo>
                  <a:pt x="12488799" y="2514346"/>
                  <a:pt x="12120753" y="2283714"/>
                  <a:pt x="11671808" y="2184400"/>
                </a:cubicBezTo>
                <a:cubicBezTo>
                  <a:pt x="11209782" y="2081911"/>
                  <a:pt x="10628884" y="2132584"/>
                  <a:pt x="10203942" y="2383917"/>
                </a:cubicBezTo>
                <a:lnTo>
                  <a:pt x="10199116" y="2375662"/>
                </a:lnTo>
                <a:lnTo>
                  <a:pt x="10203942" y="2383790"/>
                </a:lnTo>
                <a:cubicBezTo>
                  <a:pt x="10137267" y="2423414"/>
                  <a:pt x="10078085" y="2467483"/>
                  <a:pt x="10023856" y="2514346"/>
                </a:cubicBezTo>
                <a:cubicBezTo>
                  <a:pt x="9918319" y="2605786"/>
                  <a:pt x="9832086" y="2708021"/>
                  <a:pt x="9746361" y="2809748"/>
                </a:cubicBezTo>
                <a:cubicBezTo>
                  <a:pt x="9662541" y="2909062"/>
                  <a:pt x="9579102" y="3008122"/>
                  <a:pt x="9479153" y="3094736"/>
                </a:cubicBezTo>
                <a:cubicBezTo>
                  <a:pt x="9154795" y="3375660"/>
                  <a:pt x="8586470" y="3475863"/>
                  <a:pt x="8277860" y="3337306"/>
                </a:cubicBezTo>
                <a:cubicBezTo>
                  <a:pt x="8204835" y="3304540"/>
                  <a:pt x="8147939" y="3264281"/>
                  <a:pt x="8093964" y="3216656"/>
                </a:cubicBezTo>
                <a:cubicBezTo>
                  <a:pt x="8066913" y="3192780"/>
                  <a:pt x="8042148" y="3166999"/>
                  <a:pt x="8018653" y="3139440"/>
                </a:cubicBezTo>
                <a:cubicBezTo>
                  <a:pt x="7976870" y="3090418"/>
                  <a:pt x="7938643" y="3035808"/>
                  <a:pt x="7897749" y="2977261"/>
                </a:cubicBezTo>
                <a:cubicBezTo>
                  <a:pt x="7849743" y="2908681"/>
                  <a:pt x="7797927" y="2834513"/>
                  <a:pt x="7731506" y="2756789"/>
                </a:cubicBezTo>
                <a:lnTo>
                  <a:pt x="7738745" y="2750566"/>
                </a:lnTo>
                <a:lnTo>
                  <a:pt x="7731506" y="2756789"/>
                </a:lnTo>
                <a:cubicBezTo>
                  <a:pt x="7495413" y="2480183"/>
                  <a:pt x="7063105" y="2244979"/>
                  <a:pt x="6709410" y="2128012"/>
                </a:cubicBezTo>
                <a:cubicBezTo>
                  <a:pt x="6644386" y="2106295"/>
                  <a:pt x="6581521" y="2087626"/>
                  <a:pt x="6520815" y="2071370"/>
                </a:cubicBezTo>
                <a:lnTo>
                  <a:pt x="6523228" y="2062226"/>
                </a:lnTo>
                <a:lnTo>
                  <a:pt x="6520815" y="2071370"/>
                </a:lnTo>
                <a:cubicBezTo>
                  <a:pt x="6257417" y="2001393"/>
                  <a:pt x="6005830" y="1967357"/>
                  <a:pt x="5735320" y="1931289"/>
                </a:cubicBezTo>
                <a:cubicBezTo>
                  <a:pt x="5732399" y="1930908"/>
                  <a:pt x="5729478" y="1930527"/>
                  <a:pt x="5726430" y="1930146"/>
                </a:cubicBezTo>
                <a:cubicBezTo>
                  <a:pt x="5723382" y="1929765"/>
                  <a:pt x="5720588" y="1929384"/>
                  <a:pt x="5717540" y="1929003"/>
                </a:cubicBezTo>
                <a:cubicBezTo>
                  <a:pt x="5635371" y="1918081"/>
                  <a:pt x="5549773" y="1907286"/>
                  <a:pt x="5460619" y="1896237"/>
                </a:cubicBezTo>
                <a:cubicBezTo>
                  <a:pt x="5173091" y="1860296"/>
                  <a:pt x="4849495" y="1819910"/>
                  <a:pt x="4492625" y="1751457"/>
                </a:cubicBezTo>
                <a:cubicBezTo>
                  <a:pt x="4087368" y="1673860"/>
                  <a:pt x="3652266" y="1754632"/>
                  <a:pt x="3347847" y="1872869"/>
                </a:cubicBezTo>
                <a:cubicBezTo>
                  <a:pt x="3226562" y="1919986"/>
                  <a:pt x="3118993" y="1975866"/>
                  <a:pt x="3011424" y="2031746"/>
                </a:cubicBezTo>
                <a:cubicBezTo>
                  <a:pt x="2858389" y="2111248"/>
                  <a:pt x="2705862" y="2190623"/>
                  <a:pt x="2516632" y="2242185"/>
                </a:cubicBezTo>
                <a:lnTo>
                  <a:pt x="2514092" y="2233041"/>
                </a:lnTo>
                <a:lnTo>
                  <a:pt x="2516632" y="2242185"/>
                </a:lnTo>
                <a:cubicBezTo>
                  <a:pt x="2121281" y="2350262"/>
                  <a:pt x="1584960" y="2340991"/>
                  <a:pt x="1114552" y="2160016"/>
                </a:cubicBezTo>
                <a:cubicBezTo>
                  <a:pt x="607695" y="1965071"/>
                  <a:pt x="189357" y="1604391"/>
                  <a:pt x="0" y="1244727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9"/>
          <p:cNvSpPr/>
          <p:nvPr/>
        </p:nvSpPr>
        <p:spPr>
          <a:xfrm>
            <a:off x="-28315" y="6222927"/>
            <a:ext cx="18314575" cy="3240404"/>
          </a:xfrm>
          <a:custGeom>
            <a:rect b="b" l="l" r="r" t="t"/>
            <a:pathLst>
              <a:path extrusionOk="0" h="4320540" w="24419433">
                <a:moveTo>
                  <a:pt x="16764" y="867029"/>
                </a:moveTo>
                <a:cubicBezTo>
                  <a:pt x="201295" y="1212342"/>
                  <a:pt x="604774" y="1567307"/>
                  <a:pt x="1096772" y="1767459"/>
                </a:cubicBezTo>
                <a:lnTo>
                  <a:pt x="1093216" y="1776222"/>
                </a:lnTo>
                <a:lnTo>
                  <a:pt x="1096772" y="1767459"/>
                </a:lnTo>
                <a:cubicBezTo>
                  <a:pt x="1548638" y="1951228"/>
                  <a:pt x="2065782" y="1972818"/>
                  <a:pt x="2449068" y="1885315"/>
                </a:cubicBezTo>
                <a:lnTo>
                  <a:pt x="2451227" y="1894586"/>
                </a:lnTo>
                <a:lnTo>
                  <a:pt x="2449068" y="1885315"/>
                </a:lnTo>
                <a:cubicBezTo>
                  <a:pt x="2632329" y="1843405"/>
                  <a:pt x="2781427" y="1774952"/>
                  <a:pt x="2932811" y="1705483"/>
                </a:cubicBezTo>
                <a:cubicBezTo>
                  <a:pt x="3038983" y="1656715"/>
                  <a:pt x="3146298" y="1607439"/>
                  <a:pt x="3266694" y="1566926"/>
                </a:cubicBezTo>
                <a:lnTo>
                  <a:pt x="3269742" y="1575943"/>
                </a:lnTo>
                <a:lnTo>
                  <a:pt x="3266694" y="1566926"/>
                </a:lnTo>
                <a:cubicBezTo>
                  <a:pt x="3572256" y="1464183"/>
                  <a:pt x="4001770" y="1398143"/>
                  <a:pt x="4401820" y="1474470"/>
                </a:cubicBezTo>
                <a:cubicBezTo>
                  <a:pt x="4823460" y="1554988"/>
                  <a:pt x="5204460" y="1586738"/>
                  <a:pt x="5536565" y="1614424"/>
                </a:cubicBezTo>
                <a:cubicBezTo>
                  <a:pt x="5580380" y="1618107"/>
                  <a:pt x="5623306" y="1621663"/>
                  <a:pt x="5665470" y="1625219"/>
                </a:cubicBezTo>
                <a:lnTo>
                  <a:pt x="5664708" y="1634744"/>
                </a:lnTo>
                <a:lnTo>
                  <a:pt x="5665470" y="1625219"/>
                </a:lnTo>
                <a:cubicBezTo>
                  <a:pt x="5686044" y="1626997"/>
                  <a:pt x="5706364" y="1628648"/>
                  <a:pt x="5726684" y="1630426"/>
                </a:cubicBezTo>
                <a:cubicBezTo>
                  <a:pt x="5746877" y="1632077"/>
                  <a:pt x="5766943" y="1633855"/>
                  <a:pt x="5787009" y="1635506"/>
                </a:cubicBezTo>
                <a:cubicBezTo>
                  <a:pt x="6031103" y="1656461"/>
                  <a:pt x="6265037" y="1678686"/>
                  <a:pt x="6509512" y="1732026"/>
                </a:cubicBezTo>
                <a:lnTo>
                  <a:pt x="6507480" y="1741297"/>
                </a:lnTo>
                <a:lnTo>
                  <a:pt x="6509512" y="1732026"/>
                </a:lnTo>
                <a:cubicBezTo>
                  <a:pt x="6573901" y="1745996"/>
                  <a:pt x="6640068" y="1763014"/>
                  <a:pt x="6708902" y="1782826"/>
                </a:cubicBezTo>
                <a:lnTo>
                  <a:pt x="6706235" y="1791970"/>
                </a:lnTo>
                <a:lnTo>
                  <a:pt x="6708902" y="1782826"/>
                </a:lnTo>
                <a:cubicBezTo>
                  <a:pt x="7081901" y="1890649"/>
                  <a:pt x="7537323" y="2127377"/>
                  <a:pt x="7775067" y="2419858"/>
                </a:cubicBezTo>
                <a:cubicBezTo>
                  <a:pt x="7848854" y="2510790"/>
                  <a:pt x="7902448" y="2597658"/>
                  <a:pt x="7951343" y="2676906"/>
                </a:cubicBezTo>
                <a:cubicBezTo>
                  <a:pt x="7992872" y="2744216"/>
                  <a:pt x="8030718" y="2805684"/>
                  <a:pt x="8075041" y="2860294"/>
                </a:cubicBezTo>
                <a:cubicBezTo>
                  <a:pt x="8087995" y="2876169"/>
                  <a:pt x="8101457" y="2891536"/>
                  <a:pt x="8115681" y="2906141"/>
                </a:cubicBezTo>
                <a:lnTo>
                  <a:pt x="8108823" y="2912745"/>
                </a:lnTo>
                <a:lnTo>
                  <a:pt x="8115681" y="2906141"/>
                </a:lnTo>
                <a:cubicBezTo>
                  <a:pt x="8165592" y="2957449"/>
                  <a:pt x="8218932" y="3001772"/>
                  <a:pt x="8289163" y="3038475"/>
                </a:cubicBezTo>
                <a:cubicBezTo>
                  <a:pt x="8588375" y="3195066"/>
                  <a:pt x="9174861" y="3112389"/>
                  <a:pt x="9513570" y="2834640"/>
                </a:cubicBezTo>
                <a:cubicBezTo>
                  <a:pt x="9616567" y="2750185"/>
                  <a:pt x="9702800" y="2652522"/>
                  <a:pt x="9790684" y="2552954"/>
                </a:cubicBezTo>
                <a:cubicBezTo>
                  <a:pt x="9880600" y="2451100"/>
                  <a:pt x="9972294" y="2347214"/>
                  <a:pt x="10084816" y="2254885"/>
                </a:cubicBezTo>
                <a:cubicBezTo>
                  <a:pt x="10134600" y="2213991"/>
                  <a:pt x="10188575" y="2175383"/>
                  <a:pt x="10248265" y="2140204"/>
                </a:cubicBezTo>
                <a:cubicBezTo>
                  <a:pt x="10675366" y="1889379"/>
                  <a:pt x="11250041" y="1829943"/>
                  <a:pt x="11713210" y="1920621"/>
                </a:cubicBezTo>
                <a:cubicBezTo>
                  <a:pt x="12161774" y="2008378"/>
                  <a:pt x="12536678" y="2226437"/>
                  <a:pt x="12870561" y="2478659"/>
                </a:cubicBezTo>
                <a:lnTo>
                  <a:pt x="12864846" y="2486279"/>
                </a:lnTo>
                <a:lnTo>
                  <a:pt x="12870561" y="2478659"/>
                </a:lnTo>
                <a:cubicBezTo>
                  <a:pt x="13165455" y="2701417"/>
                  <a:pt x="13437744" y="2966339"/>
                  <a:pt x="13706729" y="3245104"/>
                </a:cubicBezTo>
                <a:lnTo>
                  <a:pt x="13699870" y="3251708"/>
                </a:lnTo>
                <a:lnTo>
                  <a:pt x="13706729" y="3245104"/>
                </a:lnTo>
                <a:cubicBezTo>
                  <a:pt x="13707237" y="3245612"/>
                  <a:pt x="13707744" y="3246120"/>
                  <a:pt x="13708253" y="3246628"/>
                </a:cubicBezTo>
                <a:cubicBezTo>
                  <a:pt x="13708761" y="3247136"/>
                  <a:pt x="13709270" y="3247644"/>
                  <a:pt x="13709777" y="3248152"/>
                </a:cubicBezTo>
                <a:cubicBezTo>
                  <a:pt x="13749909" y="3289554"/>
                  <a:pt x="13789533" y="3330448"/>
                  <a:pt x="13829411" y="3370834"/>
                </a:cubicBezTo>
                <a:lnTo>
                  <a:pt x="13822680" y="3377565"/>
                </a:lnTo>
                <a:lnTo>
                  <a:pt x="13829411" y="3370834"/>
                </a:lnTo>
                <a:cubicBezTo>
                  <a:pt x="14196187" y="3741039"/>
                  <a:pt x="14573631" y="4024757"/>
                  <a:pt x="15046960" y="4169537"/>
                </a:cubicBezTo>
                <a:lnTo>
                  <a:pt x="15044167" y="4178681"/>
                </a:lnTo>
                <a:lnTo>
                  <a:pt x="15046960" y="4169537"/>
                </a:lnTo>
                <a:cubicBezTo>
                  <a:pt x="15396719" y="4276598"/>
                  <a:pt x="15798672" y="4301363"/>
                  <a:pt x="16170275" y="4230624"/>
                </a:cubicBezTo>
                <a:cubicBezTo>
                  <a:pt x="16509111" y="4166235"/>
                  <a:pt x="16807688" y="4040886"/>
                  <a:pt x="17078960" y="3879342"/>
                </a:cubicBezTo>
                <a:lnTo>
                  <a:pt x="17083786" y="3887470"/>
                </a:lnTo>
                <a:lnTo>
                  <a:pt x="17078960" y="3879342"/>
                </a:lnTo>
                <a:cubicBezTo>
                  <a:pt x="17435830" y="3666744"/>
                  <a:pt x="17746219" y="3392932"/>
                  <a:pt x="18060669" y="3115564"/>
                </a:cubicBezTo>
                <a:cubicBezTo>
                  <a:pt x="18141822" y="3043936"/>
                  <a:pt x="18223230" y="2972181"/>
                  <a:pt x="18305780" y="2901061"/>
                </a:cubicBezTo>
                <a:cubicBezTo>
                  <a:pt x="18405602" y="2815209"/>
                  <a:pt x="18507202" y="2729230"/>
                  <a:pt x="18611215" y="2644648"/>
                </a:cubicBezTo>
                <a:lnTo>
                  <a:pt x="18617184" y="2652014"/>
                </a:lnTo>
                <a:lnTo>
                  <a:pt x="18611215" y="2644648"/>
                </a:lnTo>
                <a:cubicBezTo>
                  <a:pt x="20096099" y="1431671"/>
                  <a:pt x="22067646" y="435737"/>
                  <a:pt x="24416004" y="0"/>
                </a:cubicBezTo>
                <a:lnTo>
                  <a:pt x="24419433" y="18669"/>
                </a:lnTo>
                <a:cubicBezTo>
                  <a:pt x="22074378" y="453771"/>
                  <a:pt x="20105751" y="1448308"/>
                  <a:pt x="18623280" y="2659380"/>
                </a:cubicBezTo>
                <a:cubicBezTo>
                  <a:pt x="18519393" y="2743835"/>
                  <a:pt x="18418047" y="2829687"/>
                  <a:pt x="18318226" y="2915412"/>
                </a:cubicBezTo>
                <a:lnTo>
                  <a:pt x="18312003" y="2908173"/>
                </a:lnTo>
                <a:lnTo>
                  <a:pt x="18318226" y="2915412"/>
                </a:lnTo>
                <a:cubicBezTo>
                  <a:pt x="18235803" y="2986405"/>
                  <a:pt x="18154395" y="3058160"/>
                  <a:pt x="18073242" y="3129788"/>
                </a:cubicBezTo>
                <a:cubicBezTo>
                  <a:pt x="17759044" y="3406902"/>
                  <a:pt x="17447387" y="3681984"/>
                  <a:pt x="17088612" y="3895598"/>
                </a:cubicBezTo>
                <a:cubicBezTo>
                  <a:pt x="16815815" y="4058158"/>
                  <a:pt x="16515207" y="4184269"/>
                  <a:pt x="16173704" y="4249293"/>
                </a:cubicBezTo>
                <a:lnTo>
                  <a:pt x="16171926" y="4239895"/>
                </a:lnTo>
                <a:lnTo>
                  <a:pt x="16173704" y="4249293"/>
                </a:lnTo>
                <a:cubicBezTo>
                  <a:pt x="15799054" y="4320540"/>
                  <a:pt x="15393924" y="4295521"/>
                  <a:pt x="15041244" y="4187698"/>
                </a:cubicBezTo>
                <a:cubicBezTo>
                  <a:pt x="14563725" y="4041521"/>
                  <a:pt x="14183614" y="3755517"/>
                  <a:pt x="13815694" y="3384169"/>
                </a:cubicBezTo>
                <a:cubicBezTo>
                  <a:pt x="13775690" y="3343656"/>
                  <a:pt x="13736065" y="3302762"/>
                  <a:pt x="13695934" y="3261360"/>
                </a:cubicBezTo>
                <a:cubicBezTo>
                  <a:pt x="13695426" y="3260852"/>
                  <a:pt x="13694917" y="3260344"/>
                  <a:pt x="13694410" y="3259836"/>
                </a:cubicBezTo>
                <a:cubicBezTo>
                  <a:pt x="13693902" y="3259328"/>
                  <a:pt x="13693393" y="3258820"/>
                  <a:pt x="13692886" y="3258312"/>
                </a:cubicBezTo>
                <a:cubicBezTo>
                  <a:pt x="13424027" y="2979801"/>
                  <a:pt x="13152501" y="2715641"/>
                  <a:pt x="12858877" y="2493899"/>
                </a:cubicBezTo>
                <a:cubicBezTo>
                  <a:pt x="12526137" y="2242566"/>
                  <a:pt x="12153900" y="2026412"/>
                  <a:pt x="11709400" y="1939417"/>
                </a:cubicBezTo>
                <a:lnTo>
                  <a:pt x="11711178" y="1930019"/>
                </a:lnTo>
                <a:lnTo>
                  <a:pt x="11709400" y="1939417"/>
                </a:lnTo>
                <a:cubicBezTo>
                  <a:pt x="11249787" y="1849501"/>
                  <a:pt x="10680192" y="1908683"/>
                  <a:pt x="10257790" y="2156841"/>
                </a:cubicBezTo>
                <a:lnTo>
                  <a:pt x="10252964" y="2148586"/>
                </a:lnTo>
                <a:lnTo>
                  <a:pt x="10257790" y="2156841"/>
                </a:lnTo>
                <a:cubicBezTo>
                  <a:pt x="10198989" y="2191512"/>
                  <a:pt x="10145903" y="2229485"/>
                  <a:pt x="10096754" y="2269871"/>
                </a:cubicBezTo>
                <a:cubicBezTo>
                  <a:pt x="9985629" y="2361057"/>
                  <a:pt x="9894951" y="2463673"/>
                  <a:pt x="9804907" y="2565781"/>
                </a:cubicBezTo>
                <a:cubicBezTo>
                  <a:pt x="9717151" y="2665095"/>
                  <a:pt x="9630029" y="2763901"/>
                  <a:pt x="9525634" y="2849626"/>
                </a:cubicBezTo>
                <a:lnTo>
                  <a:pt x="9519539" y="2842260"/>
                </a:lnTo>
                <a:lnTo>
                  <a:pt x="9525634" y="2849626"/>
                </a:lnTo>
                <a:cubicBezTo>
                  <a:pt x="9182481" y="3131185"/>
                  <a:pt x="8587740" y="3216529"/>
                  <a:pt x="8280400" y="3055620"/>
                </a:cubicBezTo>
                <a:lnTo>
                  <a:pt x="8284844" y="3047238"/>
                </a:lnTo>
                <a:lnTo>
                  <a:pt x="8280400" y="3055620"/>
                </a:lnTo>
                <a:cubicBezTo>
                  <a:pt x="8208009" y="3017774"/>
                  <a:pt x="8153145" y="2972054"/>
                  <a:pt x="8102092" y="2919730"/>
                </a:cubicBezTo>
                <a:cubicBezTo>
                  <a:pt x="8087487" y="2904617"/>
                  <a:pt x="8073643" y="2888869"/>
                  <a:pt x="8060308" y="2872613"/>
                </a:cubicBezTo>
                <a:cubicBezTo>
                  <a:pt x="8015096" y="2816987"/>
                  <a:pt x="7976489" y="2754376"/>
                  <a:pt x="7935214" y="2687193"/>
                </a:cubicBezTo>
                <a:cubicBezTo>
                  <a:pt x="7886318" y="2607945"/>
                  <a:pt x="7833359" y="2522093"/>
                  <a:pt x="7760462" y="2432177"/>
                </a:cubicBezTo>
                <a:lnTo>
                  <a:pt x="7767828" y="2426208"/>
                </a:lnTo>
                <a:lnTo>
                  <a:pt x="7760462" y="2432177"/>
                </a:lnTo>
                <a:cubicBezTo>
                  <a:pt x="7526146" y="2143887"/>
                  <a:pt x="7074789" y="1908683"/>
                  <a:pt x="6703821" y="1801368"/>
                </a:cubicBezTo>
                <a:cubicBezTo>
                  <a:pt x="6635369" y="1781556"/>
                  <a:pt x="6569456" y="1764792"/>
                  <a:pt x="6505575" y="1750822"/>
                </a:cubicBezTo>
                <a:cubicBezTo>
                  <a:pt x="6262370" y="1697736"/>
                  <a:pt x="6029578" y="1675511"/>
                  <a:pt x="5785484" y="1654683"/>
                </a:cubicBezTo>
                <a:cubicBezTo>
                  <a:pt x="5765419" y="1653032"/>
                  <a:pt x="5745353" y="1651254"/>
                  <a:pt x="5725287" y="1649603"/>
                </a:cubicBezTo>
                <a:cubicBezTo>
                  <a:pt x="5704966" y="1647825"/>
                  <a:pt x="5684520" y="1646174"/>
                  <a:pt x="5663946" y="1644396"/>
                </a:cubicBezTo>
                <a:cubicBezTo>
                  <a:pt x="5621909" y="1640840"/>
                  <a:pt x="5578983" y="1637157"/>
                  <a:pt x="5535168" y="1633601"/>
                </a:cubicBezTo>
                <a:cubicBezTo>
                  <a:pt x="5203063" y="1605915"/>
                  <a:pt x="4821174" y="1574165"/>
                  <a:pt x="4398390" y="1493393"/>
                </a:cubicBezTo>
                <a:lnTo>
                  <a:pt x="4400169" y="1483995"/>
                </a:lnTo>
                <a:lnTo>
                  <a:pt x="4398390" y="1493393"/>
                </a:lnTo>
                <a:cubicBezTo>
                  <a:pt x="4002404" y="1417828"/>
                  <a:pt x="3576320" y="1483233"/>
                  <a:pt x="3272916" y="1585214"/>
                </a:cubicBezTo>
                <a:cubicBezTo>
                  <a:pt x="3153663" y="1625346"/>
                  <a:pt x="3047238" y="1674241"/>
                  <a:pt x="2940812" y="1723009"/>
                </a:cubicBezTo>
                <a:cubicBezTo>
                  <a:pt x="2789554" y="1792478"/>
                  <a:pt x="2638806" y="1861693"/>
                  <a:pt x="2453385" y="1904111"/>
                </a:cubicBezTo>
                <a:cubicBezTo>
                  <a:pt x="2066416" y="1992503"/>
                  <a:pt x="1545335" y="1970659"/>
                  <a:pt x="1089660" y="1785366"/>
                </a:cubicBezTo>
                <a:cubicBezTo>
                  <a:pt x="594233" y="1583563"/>
                  <a:pt x="186944" y="1225804"/>
                  <a:pt x="0" y="875919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"/>
          <p:cNvSpPr/>
          <p:nvPr/>
        </p:nvSpPr>
        <p:spPr>
          <a:xfrm>
            <a:off x="-23762" y="6365202"/>
            <a:ext cx="18309526" cy="3041714"/>
          </a:xfrm>
          <a:custGeom>
            <a:rect b="b" l="l" r="r" t="t"/>
            <a:pathLst>
              <a:path extrusionOk="0" h="4055618" w="24412702">
                <a:moveTo>
                  <a:pt x="16764" y="497840"/>
                </a:moveTo>
                <a:cubicBezTo>
                  <a:pt x="198882" y="833247"/>
                  <a:pt x="591566" y="1185545"/>
                  <a:pt x="1072261" y="1392047"/>
                </a:cubicBezTo>
                <a:cubicBezTo>
                  <a:pt x="1509649" y="1580007"/>
                  <a:pt x="2011553" y="1614424"/>
                  <a:pt x="2386584" y="1545971"/>
                </a:cubicBezTo>
                <a:lnTo>
                  <a:pt x="2388235" y="1555369"/>
                </a:lnTo>
                <a:lnTo>
                  <a:pt x="2386584" y="1545971"/>
                </a:lnTo>
                <a:cubicBezTo>
                  <a:pt x="2566416" y="1513205"/>
                  <a:pt x="2714117" y="1454531"/>
                  <a:pt x="2863723" y="1395095"/>
                </a:cubicBezTo>
                <a:cubicBezTo>
                  <a:pt x="2968625" y="1353439"/>
                  <a:pt x="3074543" y="1311402"/>
                  <a:pt x="3192653" y="1277874"/>
                </a:cubicBezTo>
                <a:lnTo>
                  <a:pt x="3195193" y="1287018"/>
                </a:lnTo>
                <a:lnTo>
                  <a:pt x="3192653" y="1277874"/>
                </a:lnTo>
                <a:cubicBezTo>
                  <a:pt x="3497199" y="1191641"/>
                  <a:pt x="3917315" y="1140968"/>
                  <a:pt x="4307840" y="1215263"/>
                </a:cubicBezTo>
                <a:lnTo>
                  <a:pt x="4306062" y="1224661"/>
                </a:lnTo>
                <a:lnTo>
                  <a:pt x="4307840" y="1215263"/>
                </a:lnTo>
                <a:cubicBezTo>
                  <a:pt x="4778502" y="1304925"/>
                  <a:pt x="5205095" y="1322705"/>
                  <a:pt x="5571236" y="1337945"/>
                </a:cubicBezTo>
                <a:cubicBezTo>
                  <a:pt x="5584698" y="1338453"/>
                  <a:pt x="5598033" y="1339088"/>
                  <a:pt x="5611241" y="1339596"/>
                </a:cubicBezTo>
                <a:lnTo>
                  <a:pt x="5610860" y="1349121"/>
                </a:lnTo>
                <a:lnTo>
                  <a:pt x="5611241" y="1339596"/>
                </a:lnTo>
                <a:cubicBezTo>
                  <a:pt x="5644896" y="1340993"/>
                  <a:pt x="5678424" y="1342263"/>
                  <a:pt x="5711698" y="1343660"/>
                </a:cubicBezTo>
                <a:cubicBezTo>
                  <a:pt x="5744591" y="1344930"/>
                  <a:pt x="5777357" y="1346200"/>
                  <a:pt x="5809869" y="1347597"/>
                </a:cubicBezTo>
                <a:cubicBezTo>
                  <a:pt x="6038850" y="1357122"/>
                  <a:pt x="6261608" y="1369822"/>
                  <a:pt x="6494018" y="1410462"/>
                </a:cubicBezTo>
                <a:cubicBezTo>
                  <a:pt x="6561455" y="1422273"/>
                  <a:pt x="6631051" y="1437005"/>
                  <a:pt x="6703060" y="1455293"/>
                </a:cubicBezTo>
                <a:lnTo>
                  <a:pt x="6700774" y="1464564"/>
                </a:lnTo>
                <a:lnTo>
                  <a:pt x="6703060" y="1455293"/>
                </a:lnTo>
                <a:cubicBezTo>
                  <a:pt x="7093712" y="1553337"/>
                  <a:pt x="7568692" y="1790319"/>
                  <a:pt x="7804658" y="2094738"/>
                </a:cubicBezTo>
                <a:cubicBezTo>
                  <a:pt x="7883779" y="2196846"/>
                  <a:pt x="7936484" y="2295017"/>
                  <a:pt x="7984617" y="2384298"/>
                </a:cubicBezTo>
                <a:cubicBezTo>
                  <a:pt x="8025384" y="2460117"/>
                  <a:pt x="8062722" y="2529332"/>
                  <a:pt x="8109839" y="2590292"/>
                </a:cubicBezTo>
                <a:cubicBezTo>
                  <a:pt x="8114792" y="2596769"/>
                  <a:pt x="8119999" y="2603119"/>
                  <a:pt x="8125206" y="2609342"/>
                </a:cubicBezTo>
                <a:cubicBezTo>
                  <a:pt x="8172196" y="2665476"/>
                  <a:pt x="8223123" y="2714498"/>
                  <a:pt x="8292973" y="2756408"/>
                </a:cubicBezTo>
                <a:cubicBezTo>
                  <a:pt x="8590661" y="2934843"/>
                  <a:pt x="9202928" y="2866517"/>
                  <a:pt x="9560687" y="2588387"/>
                </a:cubicBezTo>
                <a:lnTo>
                  <a:pt x="9566529" y="2595880"/>
                </a:lnTo>
                <a:lnTo>
                  <a:pt x="9560687" y="2588387"/>
                </a:lnTo>
                <a:cubicBezTo>
                  <a:pt x="9667748" y="2505202"/>
                  <a:pt x="9757664" y="2407920"/>
                  <a:pt x="9849485" y="2308606"/>
                </a:cubicBezTo>
                <a:cubicBezTo>
                  <a:pt x="9943719" y="2206625"/>
                  <a:pt x="10039985" y="2102485"/>
                  <a:pt x="10158095" y="2010664"/>
                </a:cubicBezTo>
                <a:cubicBezTo>
                  <a:pt x="10202672" y="1975993"/>
                  <a:pt x="10250297" y="1943100"/>
                  <a:pt x="10302240" y="1912747"/>
                </a:cubicBezTo>
                <a:cubicBezTo>
                  <a:pt x="10726801" y="1665097"/>
                  <a:pt x="11289919" y="1597279"/>
                  <a:pt x="11750421" y="1675384"/>
                </a:cubicBezTo>
                <a:cubicBezTo>
                  <a:pt x="12194794" y="1750695"/>
                  <a:pt x="12573635" y="1954276"/>
                  <a:pt x="12911455" y="2194814"/>
                </a:cubicBezTo>
                <a:cubicBezTo>
                  <a:pt x="13210413" y="2407920"/>
                  <a:pt x="13485876" y="2665603"/>
                  <a:pt x="13750418" y="2942717"/>
                </a:cubicBezTo>
                <a:lnTo>
                  <a:pt x="13743559" y="2949321"/>
                </a:lnTo>
                <a:lnTo>
                  <a:pt x="13750418" y="2942717"/>
                </a:lnTo>
                <a:cubicBezTo>
                  <a:pt x="13766038" y="2959100"/>
                  <a:pt x="13781659" y="2975356"/>
                  <a:pt x="13797026" y="2991485"/>
                </a:cubicBezTo>
                <a:cubicBezTo>
                  <a:pt x="13812392" y="3007487"/>
                  <a:pt x="13827633" y="3023489"/>
                  <a:pt x="13842745" y="3039364"/>
                </a:cubicBezTo>
                <a:cubicBezTo>
                  <a:pt x="13851890" y="3048889"/>
                  <a:pt x="13860907" y="3058287"/>
                  <a:pt x="13870051" y="3067812"/>
                </a:cubicBezTo>
                <a:lnTo>
                  <a:pt x="13863192" y="3074416"/>
                </a:lnTo>
                <a:lnTo>
                  <a:pt x="13870051" y="3067812"/>
                </a:lnTo>
                <a:cubicBezTo>
                  <a:pt x="14226286" y="3436747"/>
                  <a:pt x="14577187" y="3727450"/>
                  <a:pt x="15031467" y="3884295"/>
                </a:cubicBezTo>
                <a:lnTo>
                  <a:pt x="15028417" y="3893312"/>
                </a:lnTo>
                <a:lnTo>
                  <a:pt x="15031467" y="3884295"/>
                </a:lnTo>
                <a:cubicBezTo>
                  <a:pt x="15367635" y="4000373"/>
                  <a:pt x="15759938" y="4036187"/>
                  <a:pt x="16127730" y="3978529"/>
                </a:cubicBezTo>
                <a:lnTo>
                  <a:pt x="16129254" y="3987927"/>
                </a:lnTo>
                <a:lnTo>
                  <a:pt x="16127730" y="3978529"/>
                </a:lnTo>
                <a:cubicBezTo>
                  <a:pt x="16462502" y="3925951"/>
                  <a:pt x="16761967" y="3813175"/>
                  <a:pt x="17036034" y="3663696"/>
                </a:cubicBezTo>
                <a:cubicBezTo>
                  <a:pt x="17403317" y="3463417"/>
                  <a:pt x="17725770" y="3199765"/>
                  <a:pt x="18053050" y="2932176"/>
                </a:cubicBezTo>
                <a:cubicBezTo>
                  <a:pt x="18130774" y="2868549"/>
                  <a:pt x="18208879" y="2804795"/>
                  <a:pt x="18287872" y="2741549"/>
                </a:cubicBezTo>
                <a:cubicBezTo>
                  <a:pt x="18389727" y="2660015"/>
                  <a:pt x="18493486" y="2578227"/>
                  <a:pt x="18599150" y="2497709"/>
                </a:cubicBezTo>
                <a:lnTo>
                  <a:pt x="18604865" y="2505329"/>
                </a:lnTo>
                <a:lnTo>
                  <a:pt x="18599150" y="2497709"/>
                </a:lnTo>
                <a:cubicBezTo>
                  <a:pt x="20110831" y="1344422"/>
                  <a:pt x="22082506" y="403733"/>
                  <a:pt x="24409400" y="0"/>
                </a:cubicBezTo>
                <a:lnTo>
                  <a:pt x="24412702" y="18796"/>
                </a:lnTo>
                <a:cubicBezTo>
                  <a:pt x="22088983" y="422021"/>
                  <a:pt x="20119975" y="1361313"/>
                  <a:pt x="18610961" y="2512949"/>
                </a:cubicBezTo>
                <a:cubicBezTo>
                  <a:pt x="18505424" y="2593467"/>
                  <a:pt x="18401791" y="2675001"/>
                  <a:pt x="18300065" y="2756535"/>
                </a:cubicBezTo>
                <a:lnTo>
                  <a:pt x="18294095" y="2749042"/>
                </a:lnTo>
                <a:lnTo>
                  <a:pt x="18300065" y="2756535"/>
                </a:lnTo>
                <a:cubicBezTo>
                  <a:pt x="18221197" y="2819654"/>
                  <a:pt x="18143219" y="2883408"/>
                  <a:pt x="18065368" y="2947035"/>
                </a:cubicBezTo>
                <a:cubicBezTo>
                  <a:pt x="17738343" y="3214497"/>
                  <a:pt x="17414493" y="3479419"/>
                  <a:pt x="17045432" y="3680587"/>
                </a:cubicBezTo>
                <a:lnTo>
                  <a:pt x="17040860" y="3672205"/>
                </a:lnTo>
                <a:lnTo>
                  <a:pt x="17045432" y="3680587"/>
                </a:lnTo>
                <a:cubicBezTo>
                  <a:pt x="16769715" y="3830955"/>
                  <a:pt x="16468218" y="3944620"/>
                  <a:pt x="16131032" y="3997452"/>
                </a:cubicBezTo>
                <a:cubicBezTo>
                  <a:pt x="15760193" y="4055618"/>
                  <a:pt x="15364714" y="4019423"/>
                  <a:pt x="15025496" y="3902456"/>
                </a:cubicBezTo>
                <a:cubicBezTo>
                  <a:pt x="14566900" y="3744087"/>
                  <a:pt x="14213586" y="3450971"/>
                  <a:pt x="13856589" y="3081147"/>
                </a:cubicBezTo>
                <a:cubicBezTo>
                  <a:pt x="13847444" y="3071749"/>
                  <a:pt x="13838428" y="3062224"/>
                  <a:pt x="13829284" y="3052699"/>
                </a:cubicBezTo>
                <a:cubicBezTo>
                  <a:pt x="13814043" y="3036824"/>
                  <a:pt x="13798804" y="3020822"/>
                  <a:pt x="13783437" y="3004693"/>
                </a:cubicBezTo>
                <a:cubicBezTo>
                  <a:pt x="13767942" y="2988437"/>
                  <a:pt x="13752449" y="2972181"/>
                  <a:pt x="13736828" y="2955925"/>
                </a:cubicBezTo>
                <a:cubicBezTo>
                  <a:pt x="13472794" y="2679319"/>
                  <a:pt x="13198220" y="2422525"/>
                  <a:pt x="12900660" y="2210435"/>
                </a:cubicBezTo>
                <a:lnTo>
                  <a:pt x="12906248" y="2202688"/>
                </a:lnTo>
                <a:lnTo>
                  <a:pt x="12900660" y="2210435"/>
                </a:lnTo>
                <a:cubicBezTo>
                  <a:pt x="12564237" y="1970786"/>
                  <a:pt x="12188063" y="1768983"/>
                  <a:pt x="11747500" y="1694307"/>
                </a:cubicBezTo>
                <a:lnTo>
                  <a:pt x="11749151" y="1684909"/>
                </a:lnTo>
                <a:lnTo>
                  <a:pt x="11747500" y="1694307"/>
                </a:lnTo>
                <a:cubicBezTo>
                  <a:pt x="11290554" y="1616837"/>
                  <a:pt x="10732134" y="1684401"/>
                  <a:pt x="10312019" y="1929384"/>
                </a:cubicBezTo>
                <a:lnTo>
                  <a:pt x="10307193" y="1921129"/>
                </a:lnTo>
                <a:lnTo>
                  <a:pt x="10312019" y="1929384"/>
                </a:lnTo>
                <a:cubicBezTo>
                  <a:pt x="10260965" y="1959356"/>
                  <a:pt x="10213975" y="1991741"/>
                  <a:pt x="10170033" y="2025904"/>
                </a:cubicBezTo>
                <a:cubicBezTo>
                  <a:pt x="10053320" y="2116582"/>
                  <a:pt x="9958196" y="2219579"/>
                  <a:pt x="9863709" y="2321687"/>
                </a:cubicBezTo>
                <a:cubicBezTo>
                  <a:pt x="9772015" y="2420874"/>
                  <a:pt x="9681083" y="2519299"/>
                  <a:pt x="9572625" y="2603627"/>
                </a:cubicBezTo>
                <a:cubicBezTo>
                  <a:pt x="9210294" y="2885313"/>
                  <a:pt x="8589391" y="2956306"/>
                  <a:pt x="8283447" y="2772918"/>
                </a:cubicBezTo>
                <a:lnTo>
                  <a:pt x="8288401" y="2764790"/>
                </a:lnTo>
                <a:lnTo>
                  <a:pt x="8283447" y="2772918"/>
                </a:lnTo>
                <a:cubicBezTo>
                  <a:pt x="8211312" y="2729738"/>
                  <a:pt x="8158733" y="2679065"/>
                  <a:pt x="8110855" y="2621788"/>
                </a:cubicBezTo>
                <a:lnTo>
                  <a:pt x="8118221" y="2615692"/>
                </a:lnTo>
                <a:lnTo>
                  <a:pt x="8110855" y="2621788"/>
                </a:lnTo>
                <a:cubicBezTo>
                  <a:pt x="8105394" y="2615311"/>
                  <a:pt x="8100187" y="2608834"/>
                  <a:pt x="8095107" y="2602103"/>
                </a:cubicBezTo>
                <a:cubicBezTo>
                  <a:pt x="8046846" y="2539746"/>
                  <a:pt x="8008874" y="2469134"/>
                  <a:pt x="7968107" y="2393569"/>
                </a:cubicBezTo>
                <a:cubicBezTo>
                  <a:pt x="7919974" y="2304161"/>
                  <a:pt x="7867904" y="2207260"/>
                  <a:pt x="7789799" y="2106549"/>
                </a:cubicBezTo>
                <a:lnTo>
                  <a:pt x="7797292" y="2100707"/>
                </a:lnTo>
                <a:lnTo>
                  <a:pt x="7789799" y="2106549"/>
                </a:lnTo>
                <a:cubicBezTo>
                  <a:pt x="7557516" y="1806829"/>
                  <a:pt x="7087234" y="1571371"/>
                  <a:pt x="6698615" y="1473835"/>
                </a:cubicBezTo>
                <a:cubicBezTo>
                  <a:pt x="6627114" y="1455801"/>
                  <a:pt x="6557899" y="1441069"/>
                  <a:pt x="6490970" y="1429385"/>
                </a:cubicBezTo>
                <a:lnTo>
                  <a:pt x="6492621" y="1419987"/>
                </a:lnTo>
                <a:lnTo>
                  <a:pt x="6490970" y="1429385"/>
                </a:lnTo>
                <a:cubicBezTo>
                  <a:pt x="6259703" y="1388999"/>
                  <a:pt x="6038215" y="1376299"/>
                  <a:pt x="5809234" y="1366774"/>
                </a:cubicBezTo>
                <a:cubicBezTo>
                  <a:pt x="5776722" y="1365377"/>
                  <a:pt x="5743956" y="1364107"/>
                  <a:pt x="5711063" y="1362837"/>
                </a:cubicBezTo>
                <a:cubicBezTo>
                  <a:pt x="5677789" y="1361567"/>
                  <a:pt x="5644261" y="1360170"/>
                  <a:pt x="5610606" y="1358773"/>
                </a:cubicBezTo>
                <a:cubicBezTo>
                  <a:pt x="5597398" y="1358265"/>
                  <a:pt x="5583936" y="1357630"/>
                  <a:pt x="5570601" y="1357122"/>
                </a:cubicBezTo>
                <a:cubicBezTo>
                  <a:pt x="5204460" y="1341882"/>
                  <a:pt x="4776597" y="1324102"/>
                  <a:pt x="4304411" y="1234186"/>
                </a:cubicBezTo>
                <a:cubicBezTo>
                  <a:pt x="3917442" y="1160526"/>
                  <a:pt x="3500501" y="1210691"/>
                  <a:pt x="3197987" y="1296416"/>
                </a:cubicBezTo>
                <a:cubicBezTo>
                  <a:pt x="3080893" y="1329563"/>
                  <a:pt x="2975864" y="1371219"/>
                  <a:pt x="2870835" y="1413002"/>
                </a:cubicBezTo>
                <a:cubicBezTo>
                  <a:pt x="2721229" y="1472311"/>
                  <a:pt x="2572004" y="1531620"/>
                  <a:pt x="2390013" y="1564894"/>
                </a:cubicBezTo>
                <a:cubicBezTo>
                  <a:pt x="2011553" y="1633855"/>
                  <a:pt x="1505712" y="1599184"/>
                  <a:pt x="1064768" y="1409700"/>
                </a:cubicBezTo>
                <a:lnTo>
                  <a:pt x="1068578" y="1400937"/>
                </a:lnTo>
                <a:lnTo>
                  <a:pt x="1064768" y="1409700"/>
                </a:lnTo>
                <a:cubicBezTo>
                  <a:pt x="580898" y="1201801"/>
                  <a:pt x="184531" y="846836"/>
                  <a:pt x="0" y="5069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9"/>
          <p:cNvSpPr/>
          <p:nvPr/>
        </p:nvSpPr>
        <p:spPr>
          <a:xfrm>
            <a:off x="-19210" y="6507908"/>
            <a:ext cx="18304765" cy="2842640"/>
          </a:xfrm>
          <a:custGeom>
            <a:rect b="b" l="l" r="r" t="t"/>
            <a:pathLst>
              <a:path extrusionOk="0" h="3790188" w="24406352">
                <a:moveTo>
                  <a:pt x="16764" y="128270"/>
                </a:moveTo>
                <a:cubicBezTo>
                  <a:pt x="196342" y="453771"/>
                  <a:pt x="578485" y="803275"/>
                  <a:pt x="1047623" y="1016254"/>
                </a:cubicBezTo>
                <a:cubicBezTo>
                  <a:pt x="1470406" y="1208151"/>
                  <a:pt x="1957324" y="1255522"/>
                  <a:pt x="2324100" y="1206373"/>
                </a:cubicBezTo>
                <a:lnTo>
                  <a:pt x="2325370" y="1215771"/>
                </a:lnTo>
                <a:lnTo>
                  <a:pt x="2324100" y="1206373"/>
                </a:lnTo>
                <a:cubicBezTo>
                  <a:pt x="2501011" y="1182624"/>
                  <a:pt x="2647569" y="1133856"/>
                  <a:pt x="2796032" y="1084326"/>
                </a:cubicBezTo>
                <a:cubicBezTo>
                  <a:pt x="2899283" y="1049909"/>
                  <a:pt x="3003423" y="1015238"/>
                  <a:pt x="3118866" y="988695"/>
                </a:cubicBezTo>
                <a:lnTo>
                  <a:pt x="3121025" y="997966"/>
                </a:lnTo>
                <a:lnTo>
                  <a:pt x="3118866" y="988695"/>
                </a:lnTo>
                <a:cubicBezTo>
                  <a:pt x="3422777" y="918972"/>
                  <a:pt x="3832987" y="883793"/>
                  <a:pt x="4213987" y="956056"/>
                </a:cubicBezTo>
                <a:lnTo>
                  <a:pt x="4212209" y="965454"/>
                </a:lnTo>
                <a:lnTo>
                  <a:pt x="4213987" y="956056"/>
                </a:lnTo>
                <a:cubicBezTo>
                  <a:pt x="4712716" y="1050671"/>
                  <a:pt x="5168646" y="1060069"/>
                  <a:pt x="5557139" y="1053846"/>
                </a:cubicBezTo>
                <a:lnTo>
                  <a:pt x="5557266" y="1063371"/>
                </a:lnTo>
                <a:lnTo>
                  <a:pt x="5557139" y="1053846"/>
                </a:lnTo>
                <a:cubicBezTo>
                  <a:pt x="5870321" y="1048766"/>
                  <a:pt x="6165596" y="1046226"/>
                  <a:pt x="6478905" y="1088644"/>
                </a:cubicBezTo>
                <a:cubicBezTo>
                  <a:pt x="6549517" y="1098296"/>
                  <a:pt x="6622415" y="1110996"/>
                  <a:pt x="6697599" y="1127379"/>
                </a:cubicBezTo>
                <a:lnTo>
                  <a:pt x="6695567" y="1136650"/>
                </a:lnTo>
                <a:lnTo>
                  <a:pt x="6697599" y="1127379"/>
                </a:lnTo>
                <a:cubicBezTo>
                  <a:pt x="7105777" y="1215771"/>
                  <a:pt x="7600315" y="1452753"/>
                  <a:pt x="7834503" y="1769364"/>
                </a:cubicBezTo>
                <a:cubicBezTo>
                  <a:pt x="7917815" y="1882013"/>
                  <a:pt x="7968488" y="1990979"/>
                  <a:pt x="8014716" y="2090293"/>
                </a:cubicBezTo>
                <a:cubicBezTo>
                  <a:pt x="8052689" y="2171827"/>
                  <a:pt x="8087487" y="2246503"/>
                  <a:pt x="8134858" y="2312416"/>
                </a:cubicBezTo>
                <a:cubicBezTo>
                  <a:pt x="8178546" y="2373376"/>
                  <a:pt x="8227568" y="2427351"/>
                  <a:pt x="8296783" y="2474341"/>
                </a:cubicBezTo>
                <a:lnTo>
                  <a:pt x="8291449" y="2482215"/>
                </a:lnTo>
                <a:lnTo>
                  <a:pt x="8296783" y="2474341"/>
                </a:lnTo>
                <a:cubicBezTo>
                  <a:pt x="8592820" y="2674366"/>
                  <a:pt x="9230487" y="2620391"/>
                  <a:pt x="9607931" y="2342134"/>
                </a:cubicBezTo>
                <a:cubicBezTo>
                  <a:pt x="9719183" y="2260219"/>
                  <a:pt x="9812909" y="2163445"/>
                  <a:pt x="9908667" y="2064385"/>
                </a:cubicBezTo>
                <a:cubicBezTo>
                  <a:pt x="10007346" y="1962404"/>
                  <a:pt x="10108184" y="1858264"/>
                  <a:pt x="10231882" y="1767078"/>
                </a:cubicBezTo>
                <a:cubicBezTo>
                  <a:pt x="10270871" y="1738376"/>
                  <a:pt x="10312146" y="1710944"/>
                  <a:pt x="10356469" y="1685163"/>
                </a:cubicBezTo>
                <a:cubicBezTo>
                  <a:pt x="10778236" y="1440942"/>
                  <a:pt x="11330051" y="1364361"/>
                  <a:pt x="11787759" y="1429893"/>
                </a:cubicBezTo>
                <a:lnTo>
                  <a:pt x="11786362" y="1439291"/>
                </a:lnTo>
                <a:lnTo>
                  <a:pt x="11787759" y="1429893"/>
                </a:lnTo>
                <a:cubicBezTo>
                  <a:pt x="12227687" y="1492885"/>
                  <a:pt x="12610719" y="1681734"/>
                  <a:pt x="12952349" y="1910969"/>
                </a:cubicBezTo>
                <a:cubicBezTo>
                  <a:pt x="13255497" y="2114423"/>
                  <a:pt x="13534136" y="2364740"/>
                  <a:pt x="13793978" y="2640330"/>
                </a:cubicBezTo>
                <a:lnTo>
                  <a:pt x="13786994" y="2646807"/>
                </a:lnTo>
                <a:lnTo>
                  <a:pt x="13793851" y="2640203"/>
                </a:lnTo>
                <a:cubicBezTo>
                  <a:pt x="13828394" y="2676779"/>
                  <a:pt x="13862177" y="2712974"/>
                  <a:pt x="13895832" y="2748788"/>
                </a:cubicBezTo>
                <a:cubicBezTo>
                  <a:pt x="13900785" y="2754122"/>
                  <a:pt x="13905738" y="2759456"/>
                  <a:pt x="13910819" y="2764790"/>
                </a:cubicBezTo>
                <a:lnTo>
                  <a:pt x="13903833" y="2771267"/>
                </a:lnTo>
                <a:lnTo>
                  <a:pt x="13910819" y="2764790"/>
                </a:lnTo>
                <a:cubicBezTo>
                  <a:pt x="14256512" y="3132582"/>
                  <a:pt x="14580617" y="3430143"/>
                  <a:pt x="15016353" y="3599053"/>
                </a:cubicBezTo>
                <a:cubicBezTo>
                  <a:pt x="15338806" y="3724021"/>
                  <a:pt x="15721838" y="3771011"/>
                  <a:pt x="16085567" y="3726434"/>
                </a:cubicBezTo>
                <a:lnTo>
                  <a:pt x="16086709" y="3735832"/>
                </a:lnTo>
                <a:lnTo>
                  <a:pt x="16085567" y="3726434"/>
                </a:lnTo>
                <a:cubicBezTo>
                  <a:pt x="16416401" y="3685794"/>
                  <a:pt x="16716756" y="3585337"/>
                  <a:pt x="16993744" y="3448050"/>
                </a:cubicBezTo>
                <a:lnTo>
                  <a:pt x="16997934" y="3456559"/>
                </a:lnTo>
                <a:lnTo>
                  <a:pt x="16993744" y="3448050"/>
                </a:lnTo>
                <a:cubicBezTo>
                  <a:pt x="17372457" y="3260217"/>
                  <a:pt x="17708246" y="3006344"/>
                  <a:pt x="18049495" y="2748153"/>
                </a:cubicBezTo>
                <a:cubicBezTo>
                  <a:pt x="18122772" y="2692781"/>
                  <a:pt x="18196306" y="2637155"/>
                  <a:pt x="18270601" y="2581910"/>
                </a:cubicBezTo>
                <a:lnTo>
                  <a:pt x="18276317" y="2589530"/>
                </a:lnTo>
                <a:lnTo>
                  <a:pt x="18270601" y="2581910"/>
                </a:lnTo>
                <a:cubicBezTo>
                  <a:pt x="18374614" y="2504567"/>
                  <a:pt x="18480278" y="2426970"/>
                  <a:pt x="18587974" y="2350643"/>
                </a:cubicBezTo>
                <a:lnTo>
                  <a:pt x="18593435" y="2358390"/>
                </a:lnTo>
                <a:lnTo>
                  <a:pt x="18587974" y="2350643"/>
                </a:lnTo>
                <a:cubicBezTo>
                  <a:pt x="20125818" y="1257173"/>
                  <a:pt x="22097872" y="371856"/>
                  <a:pt x="24403304" y="0"/>
                </a:cubicBezTo>
                <a:lnTo>
                  <a:pt x="24406352" y="18796"/>
                </a:lnTo>
                <a:cubicBezTo>
                  <a:pt x="22103970" y="390144"/>
                  <a:pt x="20134580" y="1274318"/>
                  <a:pt x="18598895" y="2366264"/>
                </a:cubicBezTo>
                <a:cubicBezTo>
                  <a:pt x="18491454" y="2442591"/>
                  <a:pt x="18385790" y="2520061"/>
                  <a:pt x="18281904" y="2597277"/>
                </a:cubicBezTo>
                <a:cubicBezTo>
                  <a:pt x="18207736" y="2652395"/>
                  <a:pt x="18134203" y="2708021"/>
                  <a:pt x="18060924" y="2763393"/>
                </a:cubicBezTo>
                <a:cubicBezTo>
                  <a:pt x="17719802" y="3021330"/>
                  <a:pt x="17382743" y="3276346"/>
                  <a:pt x="17002125" y="3465068"/>
                </a:cubicBezTo>
                <a:cubicBezTo>
                  <a:pt x="16723614" y="3603117"/>
                  <a:pt x="16421100" y="3704336"/>
                  <a:pt x="16087852" y="3745230"/>
                </a:cubicBezTo>
                <a:cubicBezTo>
                  <a:pt x="15721203" y="3790188"/>
                  <a:pt x="15334995" y="3742944"/>
                  <a:pt x="15009494" y="3616706"/>
                </a:cubicBezTo>
                <a:lnTo>
                  <a:pt x="15012924" y="3607816"/>
                </a:lnTo>
                <a:lnTo>
                  <a:pt x="15009494" y="3616706"/>
                </a:lnTo>
                <a:cubicBezTo>
                  <a:pt x="14569568" y="3446272"/>
                  <a:pt x="14242922" y="3145917"/>
                  <a:pt x="13896975" y="2777744"/>
                </a:cubicBezTo>
                <a:cubicBezTo>
                  <a:pt x="13892021" y="2772410"/>
                  <a:pt x="13887068" y="2767076"/>
                  <a:pt x="13881989" y="2761742"/>
                </a:cubicBezTo>
                <a:cubicBezTo>
                  <a:pt x="13848461" y="2725801"/>
                  <a:pt x="13814552" y="2689606"/>
                  <a:pt x="13780135" y="2653157"/>
                </a:cubicBezTo>
                <a:cubicBezTo>
                  <a:pt x="13520928" y="2378202"/>
                  <a:pt x="13243433" y="2129028"/>
                  <a:pt x="12941681" y="1926590"/>
                </a:cubicBezTo>
                <a:lnTo>
                  <a:pt x="12947015" y="1918716"/>
                </a:lnTo>
                <a:lnTo>
                  <a:pt x="12941681" y="1926590"/>
                </a:lnTo>
                <a:cubicBezTo>
                  <a:pt x="12601448" y="1698371"/>
                  <a:pt x="12221083" y="1511046"/>
                  <a:pt x="11784965" y="1448562"/>
                </a:cubicBezTo>
                <a:cubicBezTo>
                  <a:pt x="11330813" y="1383538"/>
                  <a:pt x="10783443" y="1459738"/>
                  <a:pt x="10365994" y="1701419"/>
                </a:cubicBezTo>
                <a:lnTo>
                  <a:pt x="10361168" y="1693164"/>
                </a:lnTo>
                <a:lnTo>
                  <a:pt x="10365994" y="1701419"/>
                </a:lnTo>
                <a:cubicBezTo>
                  <a:pt x="10322433" y="1726692"/>
                  <a:pt x="10281666" y="1753870"/>
                  <a:pt x="10243184" y="1782191"/>
                </a:cubicBezTo>
                <a:cubicBezTo>
                  <a:pt x="10120884" y="1872234"/>
                  <a:pt x="10021189" y="1975358"/>
                  <a:pt x="9922256" y="2077466"/>
                </a:cubicBezTo>
                <a:cubicBezTo>
                  <a:pt x="9826625" y="2176272"/>
                  <a:pt x="9731883" y="2274189"/>
                  <a:pt x="9619107" y="2357247"/>
                </a:cubicBezTo>
                <a:lnTo>
                  <a:pt x="9613519" y="2349627"/>
                </a:lnTo>
                <a:lnTo>
                  <a:pt x="9619234" y="2357247"/>
                </a:lnTo>
                <a:cubicBezTo>
                  <a:pt x="9237345" y="2638806"/>
                  <a:pt x="8590660" y="2695702"/>
                  <a:pt x="8286115" y="2489835"/>
                </a:cubicBezTo>
                <a:cubicBezTo>
                  <a:pt x="8214614" y="2441321"/>
                  <a:pt x="8164068" y="2385568"/>
                  <a:pt x="8119364" y="2323338"/>
                </a:cubicBezTo>
                <a:lnTo>
                  <a:pt x="8127110" y="2317750"/>
                </a:lnTo>
                <a:lnTo>
                  <a:pt x="8119364" y="2323338"/>
                </a:lnTo>
                <a:cubicBezTo>
                  <a:pt x="8070850" y="2255774"/>
                  <a:pt x="8035290" y="2179320"/>
                  <a:pt x="7997444" y="2098040"/>
                </a:cubicBezTo>
                <a:cubicBezTo>
                  <a:pt x="7951216" y="1998726"/>
                  <a:pt x="7901178" y="1891284"/>
                  <a:pt x="7819135" y="1780413"/>
                </a:cubicBezTo>
                <a:lnTo>
                  <a:pt x="7826756" y="1774698"/>
                </a:lnTo>
                <a:lnTo>
                  <a:pt x="7819135" y="1780413"/>
                </a:lnTo>
                <a:cubicBezTo>
                  <a:pt x="7588884" y="1469009"/>
                  <a:pt x="7099554" y="1233551"/>
                  <a:pt x="6693534" y="1145667"/>
                </a:cubicBezTo>
                <a:cubicBezTo>
                  <a:pt x="6618859" y="1129411"/>
                  <a:pt x="6546469" y="1116838"/>
                  <a:pt x="6476238" y="1107186"/>
                </a:cubicBezTo>
                <a:lnTo>
                  <a:pt x="6477508" y="1097788"/>
                </a:lnTo>
                <a:lnTo>
                  <a:pt x="6476238" y="1107186"/>
                </a:lnTo>
                <a:cubicBezTo>
                  <a:pt x="6164580" y="1064895"/>
                  <a:pt x="5870575" y="1067562"/>
                  <a:pt x="5557393" y="1072515"/>
                </a:cubicBezTo>
                <a:cubicBezTo>
                  <a:pt x="5168392" y="1078738"/>
                  <a:pt x="4711065" y="1069340"/>
                  <a:pt x="4210431" y="974344"/>
                </a:cubicBezTo>
                <a:cubicBezTo>
                  <a:pt x="3832606" y="902589"/>
                  <a:pt x="3425190" y="937514"/>
                  <a:pt x="3123057" y="1006856"/>
                </a:cubicBezTo>
                <a:cubicBezTo>
                  <a:pt x="3008630" y="1033145"/>
                  <a:pt x="2905379" y="1067562"/>
                  <a:pt x="2802001" y="1101979"/>
                </a:cubicBezTo>
                <a:cubicBezTo>
                  <a:pt x="2653665" y="1151382"/>
                  <a:pt x="2505456" y="1200785"/>
                  <a:pt x="2326513" y="1224788"/>
                </a:cubicBezTo>
                <a:cubicBezTo>
                  <a:pt x="1956435" y="1274445"/>
                  <a:pt x="1465961" y="1226693"/>
                  <a:pt x="1039622" y="1033145"/>
                </a:cubicBezTo>
                <a:lnTo>
                  <a:pt x="1043559" y="1024509"/>
                </a:lnTo>
                <a:lnTo>
                  <a:pt x="1039622" y="1033145"/>
                </a:lnTo>
                <a:cubicBezTo>
                  <a:pt x="567563" y="819277"/>
                  <a:pt x="181991" y="467233"/>
                  <a:pt x="0" y="137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9"/>
          <p:cNvSpPr/>
          <p:nvPr/>
        </p:nvSpPr>
        <p:spPr>
          <a:xfrm>
            <a:off x="-14561" y="6469409"/>
            <a:ext cx="18299906" cy="2824829"/>
          </a:xfrm>
          <a:custGeom>
            <a:rect b="b" l="l" r="r" t="t"/>
            <a:pathLst>
              <a:path extrusionOk="0" h="3766439" w="24399875">
                <a:moveTo>
                  <a:pt x="16510" y="0"/>
                </a:moveTo>
                <a:cubicBezTo>
                  <a:pt x="193802" y="315976"/>
                  <a:pt x="565150" y="662305"/>
                  <a:pt x="1022731" y="882015"/>
                </a:cubicBezTo>
                <a:lnTo>
                  <a:pt x="1018667" y="890651"/>
                </a:lnTo>
                <a:lnTo>
                  <a:pt x="1022731" y="882015"/>
                </a:lnTo>
                <a:cubicBezTo>
                  <a:pt x="1431290" y="1077849"/>
                  <a:pt x="1902841" y="1138174"/>
                  <a:pt x="2261616" y="1108202"/>
                </a:cubicBezTo>
                <a:lnTo>
                  <a:pt x="2262378" y="1117727"/>
                </a:lnTo>
                <a:lnTo>
                  <a:pt x="2261616" y="1108202"/>
                </a:lnTo>
                <a:cubicBezTo>
                  <a:pt x="2435987" y="1093597"/>
                  <a:pt x="2581910" y="1054481"/>
                  <a:pt x="2729484" y="1014984"/>
                </a:cubicBezTo>
                <a:cubicBezTo>
                  <a:pt x="2830703" y="987806"/>
                  <a:pt x="2932811" y="960501"/>
                  <a:pt x="3044825" y="940943"/>
                </a:cubicBezTo>
                <a:lnTo>
                  <a:pt x="3046476" y="950341"/>
                </a:lnTo>
                <a:lnTo>
                  <a:pt x="3044825" y="940943"/>
                </a:lnTo>
                <a:cubicBezTo>
                  <a:pt x="3348228" y="887984"/>
                  <a:pt x="3748405" y="867791"/>
                  <a:pt x="4119753" y="938149"/>
                </a:cubicBezTo>
                <a:cubicBezTo>
                  <a:pt x="4629150" y="1034542"/>
                  <a:pt x="5100193" y="1024255"/>
                  <a:pt x="5502910" y="1009396"/>
                </a:cubicBezTo>
                <a:cubicBezTo>
                  <a:pt x="5555615" y="1007491"/>
                  <a:pt x="5607812" y="1005205"/>
                  <a:pt x="5659755" y="1003046"/>
                </a:cubicBezTo>
                <a:cubicBezTo>
                  <a:pt x="5711063" y="1000887"/>
                  <a:pt x="5762117" y="998728"/>
                  <a:pt x="5813044" y="996823"/>
                </a:cubicBezTo>
                <a:cubicBezTo>
                  <a:pt x="6028182" y="988949"/>
                  <a:pt x="6241161" y="985901"/>
                  <a:pt x="6463030" y="1008126"/>
                </a:cubicBezTo>
                <a:cubicBezTo>
                  <a:pt x="6536944" y="1015492"/>
                  <a:pt x="6613017" y="1026160"/>
                  <a:pt x="6691503" y="1040765"/>
                </a:cubicBezTo>
                <a:lnTo>
                  <a:pt x="6689725" y="1050163"/>
                </a:lnTo>
                <a:lnTo>
                  <a:pt x="6691503" y="1040765"/>
                </a:lnTo>
                <a:cubicBezTo>
                  <a:pt x="7117207" y="1119378"/>
                  <a:pt x="7631557" y="1356487"/>
                  <a:pt x="7863840" y="1685290"/>
                </a:cubicBezTo>
                <a:lnTo>
                  <a:pt x="7856093" y="1690751"/>
                </a:lnTo>
                <a:lnTo>
                  <a:pt x="7863840" y="1685290"/>
                </a:lnTo>
                <a:cubicBezTo>
                  <a:pt x="7950327" y="1807464"/>
                  <a:pt x="7997698" y="1926590"/>
                  <a:pt x="8041005" y="2035302"/>
                </a:cubicBezTo>
                <a:cubicBezTo>
                  <a:pt x="8073009" y="2115693"/>
                  <a:pt x="8102727" y="2189988"/>
                  <a:pt x="8144129" y="2256790"/>
                </a:cubicBezTo>
                <a:cubicBezTo>
                  <a:pt x="8184896" y="2322576"/>
                  <a:pt x="8231632" y="2381504"/>
                  <a:pt x="8300339" y="2433447"/>
                </a:cubicBezTo>
                <a:lnTo>
                  <a:pt x="8294624" y="2441067"/>
                </a:lnTo>
                <a:lnTo>
                  <a:pt x="8300339" y="2433447"/>
                </a:lnTo>
                <a:cubicBezTo>
                  <a:pt x="8594979" y="2655316"/>
                  <a:pt x="9257538" y="2615057"/>
                  <a:pt x="9654667" y="2337181"/>
                </a:cubicBezTo>
                <a:lnTo>
                  <a:pt x="9660128" y="2344928"/>
                </a:lnTo>
                <a:lnTo>
                  <a:pt x="9654667" y="2337181"/>
                </a:lnTo>
                <a:cubicBezTo>
                  <a:pt x="9769856" y="2256536"/>
                  <a:pt x="9867519" y="2160397"/>
                  <a:pt x="9967341" y="2061845"/>
                </a:cubicBezTo>
                <a:cubicBezTo>
                  <a:pt x="10070592" y="1960118"/>
                  <a:pt x="10176256" y="1855851"/>
                  <a:pt x="10305542" y="1765427"/>
                </a:cubicBezTo>
                <a:cubicBezTo>
                  <a:pt x="10338689" y="1742186"/>
                  <a:pt x="10373487" y="1719961"/>
                  <a:pt x="10410063" y="1698752"/>
                </a:cubicBezTo>
                <a:cubicBezTo>
                  <a:pt x="10829290" y="1457960"/>
                  <a:pt x="11369421" y="1372870"/>
                  <a:pt x="11824462" y="1425702"/>
                </a:cubicBezTo>
                <a:lnTo>
                  <a:pt x="11823319" y="1435100"/>
                </a:lnTo>
                <a:lnTo>
                  <a:pt x="11824462" y="1425702"/>
                </a:lnTo>
                <a:cubicBezTo>
                  <a:pt x="12260072" y="1476375"/>
                  <a:pt x="12647422" y="1650492"/>
                  <a:pt x="12992735" y="1868297"/>
                </a:cubicBezTo>
                <a:cubicBezTo>
                  <a:pt x="13299948" y="2062099"/>
                  <a:pt x="13581761" y="2305050"/>
                  <a:pt x="13837158" y="2579116"/>
                </a:cubicBezTo>
                <a:lnTo>
                  <a:pt x="13830173" y="2585593"/>
                </a:lnTo>
                <a:lnTo>
                  <a:pt x="13837158" y="2579116"/>
                </a:lnTo>
                <a:cubicBezTo>
                  <a:pt x="13871702" y="2615946"/>
                  <a:pt x="13905230" y="2652776"/>
                  <a:pt x="13938504" y="2689098"/>
                </a:cubicBezTo>
                <a:cubicBezTo>
                  <a:pt x="13942822" y="2693797"/>
                  <a:pt x="13947013" y="2698369"/>
                  <a:pt x="13951331" y="2703068"/>
                </a:cubicBezTo>
                <a:lnTo>
                  <a:pt x="13944345" y="2709545"/>
                </a:lnTo>
                <a:lnTo>
                  <a:pt x="13951331" y="2703068"/>
                </a:lnTo>
                <a:cubicBezTo>
                  <a:pt x="14286611" y="3069717"/>
                  <a:pt x="14583792" y="3374136"/>
                  <a:pt x="15000859" y="3555111"/>
                </a:cubicBezTo>
                <a:cubicBezTo>
                  <a:pt x="15309723" y="3689096"/>
                  <a:pt x="15683103" y="3747262"/>
                  <a:pt x="16043020" y="3715512"/>
                </a:cubicBezTo>
                <a:cubicBezTo>
                  <a:pt x="16369666" y="3686810"/>
                  <a:pt x="16671163" y="3598799"/>
                  <a:pt x="16950818" y="3473577"/>
                </a:cubicBezTo>
                <a:cubicBezTo>
                  <a:pt x="17341216" y="3298825"/>
                  <a:pt x="17690593" y="3055112"/>
                  <a:pt x="18046445" y="2806827"/>
                </a:cubicBezTo>
                <a:cubicBezTo>
                  <a:pt x="18114899" y="2759075"/>
                  <a:pt x="18183606" y="2711069"/>
                  <a:pt x="18252820" y="2663444"/>
                </a:cubicBezTo>
                <a:cubicBezTo>
                  <a:pt x="18359119" y="2590419"/>
                  <a:pt x="18466690" y="2517013"/>
                  <a:pt x="18576291" y="2444877"/>
                </a:cubicBezTo>
                <a:lnTo>
                  <a:pt x="18581497" y="2452878"/>
                </a:lnTo>
                <a:lnTo>
                  <a:pt x="18576291" y="2444877"/>
                </a:lnTo>
                <a:cubicBezTo>
                  <a:pt x="20140676" y="1410970"/>
                  <a:pt x="22113241" y="581025"/>
                  <a:pt x="24397081" y="240919"/>
                </a:cubicBezTo>
                <a:lnTo>
                  <a:pt x="24399875" y="259715"/>
                </a:lnTo>
                <a:cubicBezTo>
                  <a:pt x="22118828" y="599440"/>
                  <a:pt x="20148931" y="1428242"/>
                  <a:pt x="18586831" y="2460752"/>
                </a:cubicBezTo>
                <a:cubicBezTo>
                  <a:pt x="18477484" y="2532888"/>
                  <a:pt x="18369914" y="2606167"/>
                  <a:pt x="18263742" y="2679192"/>
                </a:cubicBezTo>
                <a:lnTo>
                  <a:pt x="18258409" y="2671318"/>
                </a:lnTo>
                <a:lnTo>
                  <a:pt x="18263742" y="2679192"/>
                </a:lnTo>
                <a:cubicBezTo>
                  <a:pt x="18194528" y="2726817"/>
                  <a:pt x="18125948" y="2774696"/>
                  <a:pt x="18057367" y="2822448"/>
                </a:cubicBezTo>
                <a:cubicBezTo>
                  <a:pt x="17701894" y="3070479"/>
                  <a:pt x="17350993" y="3315335"/>
                  <a:pt x="16958690" y="3490976"/>
                </a:cubicBezTo>
                <a:lnTo>
                  <a:pt x="16954754" y="3482340"/>
                </a:lnTo>
                <a:lnTo>
                  <a:pt x="16958690" y="3490976"/>
                </a:lnTo>
                <a:cubicBezTo>
                  <a:pt x="16677513" y="3616960"/>
                  <a:pt x="16373856" y="3705606"/>
                  <a:pt x="16044799" y="3734435"/>
                </a:cubicBezTo>
                <a:lnTo>
                  <a:pt x="16043910" y="3724910"/>
                </a:lnTo>
                <a:lnTo>
                  <a:pt x="16044799" y="3734435"/>
                </a:lnTo>
                <a:cubicBezTo>
                  <a:pt x="15681960" y="3766439"/>
                  <a:pt x="15305278" y="3707892"/>
                  <a:pt x="14993365" y="3572510"/>
                </a:cubicBezTo>
                <a:lnTo>
                  <a:pt x="14997176" y="3563747"/>
                </a:lnTo>
                <a:lnTo>
                  <a:pt x="14993365" y="3572510"/>
                </a:lnTo>
                <a:cubicBezTo>
                  <a:pt x="14572234" y="3389884"/>
                  <a:pt x="14272640" y="3082417"/>
                  <a:pt x="13937361" y="2715895"/>
                </a:cubicBezTo>
                <a:cubicBezTo>
                  <a:pt x="13933169" y="2711196"/>
                  <a:pt x="13928852" y="2706624"/>
                  <a:pt x="13924534" y="2701925"/>
                </a:cubicBezTo>
                <a:cubicBezTo>
                  <a:pt x="13891260" y="2665603"/>
                  <a:pt x="13857732" y="2628900"/>
                  <a:pt x="13823314" y="2592070"/>
                </a:cubicBezTo>
                <a:cubicBezTo>
                  <a:pt x="13568807" y="2319020"/>
                  <a:pt x="13288263" y="2077212"/>
                  <a:pt x="12982702" y="1884426"/>
                </a:cubicBezTo>
                <a:lnTo>
                  <a:pt x="12987781" y="1876425"/>
                </a:lnTo>
                <a:lnTo>
                  <a:pt x="12982702" y="1884426"/>
                </a:lnTo>
                <a:cubicBezTo>
                  <a:pt x="12638913" y="1667510"/>
                  <a:pt x="12254230" y="1494790"/>
                  <a:pt x="11822430" y="1444625"/>
                </a:cubicBezTo>
                <a:cubicBezTo>
                  <a:pt x="11370691" y="1392047"/>
                  <a:pt x="10834878" y="1476756"/>
                  <a:pt x="10419715" y="1715262"/>
                </a:cubicBezTo>
                <a:lnTo>
                  <a:pt x="10415016" y="1707007"/>
                </a:lnTo>
                <a:lnTo>
                  <a:pt x="10419715" y="1715262"/>
                </a:lnTo>
                <a:cubicBezTo>
                  <a:pt x="10383520" y="1736090"/>
                  <a:pt x="10349357" y="1758188"/>
                  <a:pt x="10316591" y="1781048"/>
                </a:cubicBezTo>
                <a:cubicBezTo>
                  <a:pt x="10188829" y="1870456"/>
                  <a:pt x="10084308" y="1973580"/>
                  <a:pt x="9980930" y="2075434"/>
                </a:cubicBezTo>
                <a:cubicBezTo>
                  <a:pt x="9881235" y="2173732"/>
                  <a:pt x="9782556" y="2271141"/>
                  <a:pt x="9665716" y="2352802"/>
                </a:cubicBezTo>
                <a:cubicBezTo>
                  <a:pt x="9264142" y="2633853"/>
                  <a:pt x="8592312" y="2677033"/>
                  <a:pt x="8289036" y="2448687"/>
                </a:cubicBezTo>
                <a:cubicBezTo>
                  <a:pt x="8217789" y="2394966"/>
                  <a:pt x="8169656" y="2334006"/>
                  <a:pt x="8128127" y="2266950"/>
                </a:cubicBezTo>
                <a:lnTo>
                  <a:pt x="8136255" y="2261870"/>
                </a:lnTo>
                <a:lnTo>
                  <a:pt x="8128127" y="2266950"/>
                </a:lnTo>
                <a:cubicBezTo>
                  <a:pt x="8085709" y="2198497"/>
                  <a:pt x="8055356" y="2122551"/>
                  <a:pt x="8023479" y="2042541"/>
                </a:cubicBezTo>
                <a:cubicBezTo>
                  <a:pt x="7980045" y="1933702"/>
                  <a:pt x="7933436" y="1816735"/>
                  <a:pt x="7848473" y="1696466"/>
                </a:cubicBezTo>
                <a:cubicBezTo>
                  <a:pt x="7620254" y="1373378"/>
                  <a:pt x="7111619" y="1137793"/>
                  <a:pt x="6688201" y="1059688"/>
                </a:cubicBezTo>
                <a:cubicBezTo>
                  <a:pt x="6610350" y="1045210"/>
                  <a:pt x="6534658" y="1034542"/>
                  <a:pt x="6461379" y="1027303"/>
                </a:cubicBezTo>
                <a:lnTo>
                  <a:pt x="6462268" y="1017778"/>
                </a:lnTo>
                <a:lnTo>
                  <a:pt x="6461379" y="1027303"/>
                </a:lnTo>
                <a:cubicBezTo>
                  <a:pt x="6240780" y="1005332"/>
                  <a:pt x="6028944" y="1008253"/>
                  <a:pt x="5814060" y="1016127"/>
                </a:cubicBezTo>
                <a:cubicBezTo>
                  <a:pt x="5763260" y="1018032"/>
                  <a:pt x="5712206" y="1020191"/>
                  <a:pt x="5660898" y="1022350"/>
                </a:cubicBezTo>
                <a:cubicBezTo>
                  <a:pt x="5608955" y="1024509"/>
                  <a:pt x="5556631" y="1026795"/>
                  <a:pt x="5503926" y="1028700"/>
                </a:cubicBezTo>
                <a:lnTo>
                  <a:pt x="5503545" y="1019175"/>
                </a:lnTo>
                <a:lnTo>
                  <a:pt x="5503926" y="1028700"/>
                </a:lnTo>
                <a:cubicBezTo>
                  <a:pt x="5101082" y="1043559"/>
                  <a:pt x="4628134" y="1053973"/>
                  <a:pt x="4116578" y="957072"/>
                </a:cubicBezTo>
                <a:lnTo>
                  <a:pt x="4118356" y="947674"/>
                </a:lnTo>
                <a:lnTo>
                  <a:pt x="4116578" y="957072"/>
                </a:lnTo>
                <a:cubicBezTo>
                  <a:pt x="3748024" y="887349"/>
                  <a:pt x="3350260" y="907288"/>
                  <a:pt x="3048508" y="959993"/>
                </a:cubicBezTo>
                <a:cubicBezTo>
                  <a:pt x="2937383" y="979424"/>
                  <a:pt x="2836164" y="1006475"/>
                  <a:pt x="2734818" y="1033653"/>
                </a:cubicBezTo>
                <a:cubicBezTo>
                  <a:pt x="2587244" y="1073150"/>
                  <a:pt x="2439797" y="1112774"/>
                  <a:pt x="2263521" y="1127506"/>
                </a:cubicBezTo>
                <a:cubicBezTo>
                  <a:pt x="1901825" y="1157732"/>
                  <a:pt x="1426718" y="1097026"/>
                  <a:pt x="1014857" y="899414"/>
                </a:cubicBezTo>
                <a:cubicBezTo>
                  <a:pt x="553974" y="678053"/>
                  <a:pt x="179451" y="329184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9"/>
          <p:cNvSpPr/>
          <p:nvPr/>
        </p:nvSpPr>
        <p:spPr>
          <a:xfrm>
            <a:off x="-9866" y="6334912"/>
            <a:ext cx="18294762" cy="2902743"/>
          </a:xfrm>
          <a:custGeom>
            <a:rect b="b" l="l" r="r" t="t"/>
            <a:pathLst>
              <a:path extrusionOk="0" h="3870325" w="24393016">
                <a:moveTo>
                  <a:pt x="16510" y="0"/>
                </a:moveTo>
                <a:cubicBezTo>
                  <a:pt x="191135" y="306070"/>
                  <a:pt x="551942" y="649478"/>
                  <a:pt x="998093" y="875792"/>
                </a:cubicBezTo>
                <a:lnTo>
                  <a:pt x="993775" y="884301"/>
                </a:lnTo>
                <a:lnTo>
                  <a:pt x="998093" y="875792"/>
                </a:lnTo>
                <a:cubicBezTo>
                  <a:pt x="1392174" y="1075563"/>
                  <a:pt x="1848739" y="1149096"/>
                  <a:pt x="2199132" y="1138174"/>
                </a:cubicBezTo>
                <a:cubicBezTo>
                  <a:pt x="2371471" y="1132840"/>
                  <a:pt x="2517267" y="1103503"/>
                  <a:pt x="2664460" y="1073912"/>
                </a:cubicBezTo>
                <a:cubicBezTo>
                  <a:pt x="2763266" y="1054100"/>
                  <a:pt x="2862707" y="1034034"/>
                  <a:pt x="2970911" y="1021207"/>
                </a:cubicBezTo>
                <a:lnTo>
                  <a:pt x="2972054" y="1030605"/>
                </a:lnTo>
                <a:lnTo>
                  <a:pt x="2970911" y="1021207"/>
                </a:lnTo>
                <a:cubicBezTo>
                  <a:pt x="3274187" y="985266"/>
                  <a:pt x="3663950" y="980059"/>
                  <a:pt x="4025773" y="1048258"/>
                </a:cubicBezTo>
                <a:cubicBezTo>
                  <a:pt x="4545838" y="1146429"/>
                  <a:pt x="5032121" y="1123061"/>
                  <a:pt x="5448808" y="1093089"/>
                </a:cubicBezTo>
                <a:lnTo>
                  <a:pt x="5449443" y="1102614"/>
                </a:lnTo>
                <a:lnTo>
                  <a:pt x="5448808" y="1093089"/>
                </a:lnTo>
                <a:cubicBezTo>
                  <a:pt x="5507736" y="1088771"/>
                  <a:pt x="5566156" y="1084199"/>
                  <a:pt x="5624322" y="1079627"/>
                </a:cubicBezTo>
                <a:cubicBezTo>
                  <a:pt x="5681853" y="1075055"/>
                  <a:pt x="5739003" y="1070610"/>
                  <a:pt x="5796026" y="1066419"/>
                </a:cubicBezTo>
                <a:cubicBezTo>
                  <a:pt x="6011037" y="1050925"/>
                  <a:pt x="6224778" y="1040892"/>
                  <a:pt x="6447663" y="1055751"/>
                </a:cubicBezTo>
                <a:cubicBezTo>
                  <a:pt x="6524752" y="1060958"/>
                  <a:pt x="6604000" y="1069594"/>
                  <a:pt x="6685661" y="1082294"/>
                </a:cubicBezTo>
                <a:lnTo>
                  <a:pt x="6684137" y="1091692"/>
                </a:lnTo>
                <a:lnTo>
                  <a:pt x="6685534" y="1082294"/>
                </a:lnTo>
                <a:cubicBezTo>
                  <a:pt x="7128891" y="1151001"/>
                  <a:pt x="7662672" y="1388364"/>
                  <a:pt x="7893177" y="1729232"/>
                </a:cubicBezTo>
                <a:cubicBezTo>
                  <a:pt x="7981950" y="1860550"/>
                  <a:pt x="8025257" y="1989201"/>
                  <a:pt x="8065008" y="2107184"/>
                </a:cubicBezTo>
                <a:cubicBezTo>
                  <a:pt x="8091805" y="2186813"/>
                  <a:pt x="8116951" y="2261235"/>
                  <a:pt x="8153146" y="2329180"/>
                </a:cubicBezTo>
                <a:cubicBezTo>
                  <a:pt x="8190738" y="2399792"/>
                  <a:pt x="8235315" y="2463673"/>
                  <a:pt x="8303768" y="2520442"/>
                </a:cubicBezTo>
                <a:lnTo>
                  <a:pt x="8297672" y="2527808"/>
                </a:lnTo>
                <a:lnTo>
                  <a:pt x="8303768" y="2520442"/>
                </a:lnTo>
                <a:cubicBezTo>
                  <a:pt x="8596757" y="2764028"/>
                  <a:pt x="9284081" y="2737358"/>
                  <a:pt x="9701530" y="2460117"/>
                </a:cubicBezTo>
                <a:cubicBezTo>
                  <a:pt x="9820910" y="2380869"/>
                  <a:pt x="9922637" y="2285238"/>
                  <a:pt x="10026904" y="2187194"/>
                </a:cubicBezTo>
                <a:cubicBezTo>
                  <a:pt x="10134981" y="2085594"/>
                  <a:pt x="10245598" y="1981581"/>
                  <a:pt x="10380726" y="1891792"/>
                </a:cubicBezTo>
                <a:cubicBezTo>
                  <a:pt x="10407396" y="1874012"/>
                  <a:pt x="10435082" y="1856867"/>
                  <a:pt x="10463911" y="1840357"/>
                </a:cubicBezTo>
                <a:cubicBezTo>
                  <a:pt x="10880344" y="1602867"/>
                  <a:pt x="11408918" y="1509268"/>
                  <a:pt x="11861546" y="1549527"/>
                </a:cubicBezTo>
                <a:cubicBezTo>
                  <a:pt x="12292711" y="1587881"/>
                  <a:pt x="12684252" y="1747266"/>
                  <a:pt x="13033375" y="1953641"/>
                </a:cubicBezTo>
                <a:lnTo>
                  <a:pt x="13028549" y="1961896"/>
                </a:lnTo>
                <a:lnTo>
                  <a:pt x="13033375" y="1953641"/>
                </a:lnTo>
                <a:cubicBezTo>
                  <a:pt x="13344779" y="2137664"/>
                  <a:pt x="13629766" y="2373503"/>
                  <a:pt x="13880466" y="2645918"/>
                </a:cubicBezTo>
                <a:lnTo>
                  <a:pt x="13873480" y="2652395"/>
                </a:lnTo>
                <a:lnTo>
                  <a:pt x="13880466" y="2645918"/>
                </a:lnTo>
                <a:cubicBezTo>
                  <a:pt x="13918691" y="2687193"/>
                  <a:pt x="13955522" y="2728468"/>
                  <a:pt x="13991591" y="2769362"/>
                </a:cubicBezTo>
                <a:lnTo>
                  <a:pt x="13984478" y="2775712"/>
                </a:lnTo>
                <a:lnTo>
                  <a:pt x="13991591" y="2769362"/>
                </a:lnTo>
                <a:cubicBezTo>
                  <a:pt x="14000226" y="2779141"/>
                  <a:pt x="14008862" y="2788793"/>
                  <a:pt x="14017498" y="2798572"/>
                </a:cubicBezTo>
                <a:cubicBezTo>
                  <a:pt x="14026134" y="2808351"/>
                  <a:pt x="14034515" y="2817749"/>
                  <a:pt x="14043025" y="2827274"/>
                </a:cubicBezTo>
                <a:cubicBezTo>
                  <a:pt x="14345540" y="3167761"/>
                  <a:pt x="14608048" y="3456559"/>
                  <a:pt x="14985238" y="3639185"/>
                </a:cubicBezTo>
                <a:lnTo>
                  <a:pt x="14981047" y="3647821"/>
                </a:lnTo>
                <a:lnTo>
                  <a:pt x="14985238" y="3639185"/>
                </a:lnTo>
                <a:cubicBezTo>
                  <a:pt x="15280386" y="3782060"/>
                  <a:pt x="15644494" y="3851402"/>
                  <a:pt x="16000476" y="3832733"/>
                </a:cubicBezTo>
                <a:cubicBezTo>
                  <a:pt x="16322929" y="3815969"/>
                  <a:pt x="16625697" y="3740277"/>
                  <a:pt x="16907890" y="3627247"/>
                </a:cubicBezTo>
                <a:lnTo>
                  <a:pt x="16911447" y="3636137"/>
                </a:lnTo>
                <a:lnTo>
                  <a:pt x="16907890" y="3627247"/>
                </a:lnTo>
                <a:cubicBezTo>
                  <a:pt x="17311497" y="3465576"/>
                  <a:pt x="17675987" y="3231515"/>
                  <a:pt x="18047715" y="2992882"/>
                </a:cubicBezTo>
                <a:cubicBezTo>
                  <a:pt x="18109818" y="2953004"/>
                  <a:pt x="18172176" y="2912999"/>
                  <a:pt x="18234915" y="2873121"/>
                </a:cubicBezTo>
                <a:lnTo>
                  <a:pt x="18239993" y="2881122"/>
                </a:lnTo>
                <a:lnTo>
                  <a:pt x="18234915" y="2873121"/>
                </a:lnTo>
                <a:cubicBezTo>
                  <a:pt x="18343244" y="2804287"/>
                  <a:pt x="18452973" y="2735072"/>
                  <a:pt x="18564352" y="2667000"/>
                </a:cubicBezTo>
                <a:lnTo>
                  <a:pt x="18569305" y="2675128"/>
                </a:lnTo>
                <a:lnTo>
                  <a:pt x="18564352" y="2667000"/>
                </a:lnTo>
                <a:cubicBezTo>
                  <a:pt x="20155154" y="1692783"/>
                  <a:pt x="22128099" y="918083"/>
                  <a:pt x="24390477" y="609981"/>
                </a:cubicBezTo>
                <a:lnTo>
                  <a:pt x="24393016" y="628904"/>
                </a:lnTo>
                <a:cubicBezTo>
                  <a:pt x="22133433" y="936625"/>
                  <a:pt x="20163028" y="1710436"/>
                  <a:pt x="18574258" y="2683256"/>
                </a:cubicBezTo>
                <a:cubicBezTo>
                  <a:pt x="18463006" y="2751201"/>
                  <a:pt x="18353405" y="2820289"/>
                  <a:pt x="18245074" y="2889123"/>
                </a:cubicBezTo>
                <a:cubicBezTo>
                  <a:pt x="18182336" y="2928874"/>
                  <a:pt x="18120106" y="2968879"/>
                  <a:pt x="18058003" y="3008757"/>
                </a:cubicBezTo>
                <a:cubicBezTo>
                  <a:pt x="17686528" y="3247263"/>
                  <a:pt x="17320513" y="3482340"/>
                  <a:pt x="16915003" y="3644773"/>
                </a:cubicBezTo>
                <a:cubicBezTo>
                  <a:pt x="16631158" y="3758438"/>
                  <a:pt x="16326358" y="3834638"/>
                  <a:pt x="16001491" y="3851529"/>
                </a:cubicBezTo>
                <a:lnTo>
                  <a:pt x="16000984" y="3842004"/>
                </a:lnTo>
                <a:lnTo>
                  <a:pt x="16001491" y="3851529"/>
                </a:lnTo>
                <a:cubicBezTo>
                  <a:pt x="15642589" y="3870325"/>
                  <a:pt x="15275179" y="3800475"/>
                  <a:pt x="14976983" y="3656076"/>
                </a:cubicBezTo>
                <a:cubicBezTo>
                  <a:pt x="14595856" y="3471545"/>
                  <a:pt x="14330934" y="3179826"/>
                  <a:pt x="14028801" y="2839720"/>
                </a:cubicBezTo>
                <a:cubicBezTo>
                  <a:pt x="14020291" y="2830195"/>
                  <a:pt x="14011783" y="2820670"/>
                  <a:pt x="14003274" y="2811018"/>
                </a:cubicBezTo>
                <a:cubicBezTo>
                  <a:pt x="13994764" y="2801366"/>
                  <a:pt x="13986002" y="2791587"/>
                  <a:pt x="13977365" y="2781808"/>
                </a:cubicBezTo>
                <a:cubicBezTo>
                  <a:pt x="13941298" y="2740914"/>
                  <a:pt x="13904594" y="2699766"/>
                  <a:pt x="13866494" y="2658745"/>
                </a:cubicBezTo>
                <a:cubicBezTo>
                  <a:pt x="13616813" y="2387600"/>
                  <a:pt x="13333349" y="2152904"/>
                  <a:pt x="13023723" y="1970024"/>
                </a:cubicBezTo>
                <a:cubicBezTo>
                  <a:pt x="12676251" y="1764538"/>
                  <a:pt x="12287377" y="1606423"/>
                  <a:pt x="11859894" y="1568450"/>
                </a:cubicBezTo>
                <a:lnTo>
                  <a:pt x="11860783" y="1558925"/>
                </a:lnTo>
                <a:lnTo>
                  <a:pt x="11859894" y="1568450"/>
                </a:lnTo>
                <a:cubicBezTo>
                  <a:pt x="11410695" y="1528572"/>
                  <a:pt x="10885931" y="1621663"/>
                  <a:pt x="10473308" y="1856867"/>
                </a:cubicBezTo>
                <a:lnTo>
                  <a:pt x="10468610" y="1848612"/>
                </a:lnTo>
                <a:lnTo>
                  <a:pt x="10473308" y="1856867"/>
                </a:lnTo>
                <a:cubicBezTo>
                  <a:pt x="10444861" y="1873123"/>
                  <a:pt x="10417555" y="1890141"/>
                  <a:pt x="10391140" y="1907667"/>
                </a:cubicBezTo>
                <a:cubicBezTo>
                  <a:pt x="10257536" y="1996313"/>
                  <a:pt x="10148062" y="2099310"/>
                  <a:pt x="10039857" y="2201037"/>
                </a:cubicBezTo>
                <a:cubicBezTo>
                  <a:pt x="9935718" y="2298827"/>
                  <a:pt x="9832975" y="2395601"/>
                  <a:pt x="9711943" y="2475992"/>
                </a:cubicBezTo>
                <a:lnTo>
                  <a:pt x="9706737" y="2468118"/>
                </a:lnTo>
                <a:lnTo>
                  <a:pt x="9711943" y="2475992"/>
                </a:lnTo>
                <a:cubicBezTo>
                  <a:pt x="9290177" y="2756154"/>
                  <a:pt x="8592947" y="2785872"/>
                  <a:pt x="8291449" y="2535174"/>
                </a:cubicBezTo>
                <a:cubicBezTo>
                  <a:pt x="8220582" y="2476246"/>
                  <a:pt x="8174608" y="2410206"/>
                  <a:pt x="8136255" y="2338197"/>
                </a:cubicBezTo>
                <a:lnTo>
                  <a:pt x="8144637" y="2333752"/>
                </a:lnTo>
                <a:lnTo>
                  <a:pt x="8136255" y="2338197"/>
                </a:lnTo>
                <a:cubicBezTo>
                  <a:pt x="8099170" y="2268601"/>
                  <a:pt x="8073517" y="2192655"/>
                  <a:pt x="8046847" y="2113280"/>
                </a:cubicBezTo>
                <a:cubicBezTo>
                  <a:pt x="8007095" y="1995297"/>
                  <a:pt x="7964424" y="1868805"/>
                  <a:pt x="7877302" y="1739900"/>
                </a:cubicBezTo>
                <a:lnTo>
                  <a:pt x="7885176" y="1734566"/>
                </a:lnTo>
                <a:lnTo>
                  <a:pt x="7877302" y="1739900"/>
                </a:lnTo>
                <a:cubicBezTo>
                  <a:pt x="7650988" y="1405382"/>
                  <a:pt x="7123556" y="1169543"/>
                  <a:pt x="6682486" y="1101090"/>
                </a:cubicBezTo>
                <a:cubicBezTo>
                  <a:pt x="6601332" y="1088517"/>
                  <a:pt x="6522719" y="1079881"/>
                  <a:pt x="6446139" y="1074674"/>
                </a:cubicBezTo>
                <a:lnTo>
                  <a:pt x="6446774" y="1065149"/>
                </a:lnTo>
                <a:lnTo>
                  <a:pt x="6446139" y="1074674"/>
                </a:lnTo>
                <a:cubicBezTo>
                  <a:pt x="6224651" y="1059942"/>
                  <a:pt x="6011926" y="1069848"/>
                  <a:pt x="5797169" y="1085342"/>
                </a:cubicBezTo>
                <a:cubicBezTo>
                  <a:pt x="5740146" y="1089406"/>
                  <a:pt x="5682996" y="1093978"/>
                  <a:pt x="5625592" y="1098550"/>
                </a:cubicBezTo>
                <a:cubicBezTo>
                  <a:pt x="5567426" y="1103122"/>
                  <a:pt x="5509006" y="1107694"/>
                  <a:pt x="5449951" y="1112012"/>
                </a:cubicBezTo>
                <a:cubicBezTo>
                  <a:pt x="5033010" y="1141984"/>
                  <a:pt x="4544568" y="1165606"/>
                  <a:pt x="4021963" y="1066927"/>
                </a:cubicBezTo>
                <a:lnTo>
                  <a:pt x="4023741" y="1057529"/>
                </a:lnTo>
                <a:lnTo>
                  <a:pt x="4021963" y="1066927"/>
                </a:lnTo>
                <a:cubicBezTo>
                  <a:pt x="3662552" y="999109"/>
                  <a:pt x="3274822" y="1004316"/>
                  <a:pt x="2972943" y="1040130"/>
                </a:cubicBezTo>
                <a:cubicBezTo>
                  <a:pt x="2865755" y="1052830"/>
                  <a:pt x="2766949" y="1072642"/>
                  <a:pt x="2668016" y="1092581"/>
                </a:cubicBezTo>
                <a:cubicBezTo>
                  <a:pt x="2520950" y="1122172"/>
                  <a:pt x="2373630" y="1151763"/>
                  <a:pt x="2199513" y="1157224"/>
                </a:cubicBezTo>
                <a:lnTo>
                  <a:pt x="2199259" y="1147699"/>
                </a:lnTo>
                <a:lnTo>
                  <a:pt x="2199513" y="1157224"/>
                </a:lnTo>
                <a:cubicBezTo>
                  <a:pt x="1846453" y="1168273"/>
                  <a:pt x="1386713" y="1094232"/>
                  <a:pt x="989330" y="892810"/>
                </a:cubicBezTo>
                <a:cubicBezTo>
                  <a:pt x="540639" y="664972"/>
                  <a:pt x="176784" y="319278"/>
                  <a:pt x="0" y="939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"/>
          <p:cNvSpPr/>
          <p:nvPr/>
        </p:nvSpPr>
        <p:spPr>
          <a:xfrm>
            <a:off x="-5311" y="6200321"/>
            <a:ext cx="18289810" cy="2980754"/>
          </a:xfrm>
          <a:custGeom>
            <a:rect b="b" l="l" r="r" t="t"/>
            <a:pathLst>
              <a:path extrusionOk="0" h="3974338" w="24386413">
                <a:moveTo>
                  <a:pt x="16510" y="0"/>
                </a:moveTo>
                <a:cubicBezTo>
                  <a:pt x="188722" y="296291"/>
                  <a:pt x="538988" y="636524"/>
                  <a:pt x="973709" y="869569"/>
                </a:cubicBezTo>
                <a:cubicBezTo>
                  <a:pt x="1353439" y="1073277"/>
                  <a:pt x="1794891" y="1160018"/>
                  <a:pt x="2136902" y="1168146"/>
                </a:cubicBezTo>
                <a:lnTo>
                  <a:pt x="2136648" y="1177671"/>
                </a:lnTo>
                <a:lnTo>
                  <a:pt x="2136902" y="1168146"/>
                </a:lnTo>
                <a:cubicBezTo>
                  <a:pt x="2271014" y="1171321"/>
                  <a:pt x="2390013" y="1151636"/>
                  <a:pt x="2506726" y="1132332"/>
                </a:cubicBezTo>
                <a:cubicBezTo>
                  <a:pt x="2617343" y="1114044"/>
                  <a:pt x="2726055" y="1095883"/>
                  <a:pt x="2842514" y="1098677"/>
                </a:cubicBezTo>
                <a:cubicBezTo>
                  <a:pt x="2860929" y="1099058"/>
                  <a:pt x="2879471" y="1100074"/>
                  <a:pt x="2898267" y="1101598"/>
                </a:cubicBezTo>
                <a:lnTo>
                  <a:pt x="2897505" y="1111123"/>
                </a:lnTo>
                <a:lnTo>
                  <a:pt x="2898267" y="1101598"/>
                </a:lnTo>
                <a:cubicBezTo>
                  <a:pt x="3010535" y="1110869"/>
                  <a:pt x="3133471" y="1111885"/>
                  <a:pt x="3262249" y="1113028"/>
                </a:cubicBezTo>
                <a:cubicBezTo>
                  <a:pt x="3402330" y="1114171"/>
                  <a:pt x="3549142" y="1115441"/>
                  <a:pt x="3695192" y="1127506"/>
                </a:cubicBezTo>
                <a:cubicBezTo>
                  <a:pt x="3774567" y="1134110"/>
                  <a:pt x="3853815" y="1143762"/>
                  <a:pt x="3931666" y="1158494"/>
                </a:cubicBezTo>
                <a:lnTo>
                  <a:pt x="3929888" y="1167892"/>
                </a:lnTo>
                <a:lnTo>
                  <a:pt x="3931666" y="1158494"/>
                </a:lnTo>
                <a:cubicBezTo>
                  <a:pt x="4462526" y="1258316"/>
                  <a:pt x="4963922" y="1221994"/>
                  <a:pt x="5394452" y="1176782"/>
                </a:cubicBezTo>
                <a:lnTo>
                  <a:pt x="5395468" y="1186307"/>
                </a:lnTo>
                <a:lnTo>
                  <a:pt x="5394452" y="1176782"/>
                </a:lnTo>
                <a:cubicBezTo>
                  <a:pt x="5458841" y="1170051"/>
                  <a:pt x="5522722" y="1162812"/>
                  <a:pt x="5586222" y="1155573"/>
                </a:cubicBezTo>
                <a:cubicBezTo>
                  <a:pt x="5649087" y="1148461"/>
                  <a:pt x="5711698" y="1141349"/>
                  <a:pt x="5774182" y="1134872"/>
                </a:cubicBezTo>
                <a:cubicBezTo>
                  <a:pt x="5990717" y="1112139"/>
                  <a:pt x="6206617" y="1095248"/>
                  <a:pt x="6431788" y="1103376"/>
                </a:cubicBezTo>
                <a:cubicBezTo>
                  <a:pt x="6512052" y="1106424"/>
                  <a:pt x="6594602" y="1112901"/>
                  <a:pt x="6679438" y="1123950"/>
                </a:cubicBezTo>
                <a:lnTo>
                  <a:pt x="6678168" y="1133348"/>
                </a:lnTo>
                <a:lnTo>
                  <a:pt x="6679438" y="1123950"/>
                </a:lnTo>
                <a:cubicBezTo>
                  <a:pt x="7140321" y="1183005"/>
                  <a:pt x="7693787" y="1420368"/>
                  <a:pt x="7922387" y="1773428"/>
                </a:cubicBezTo>
                <a:cubicBezTo>
                  <a:pt x="8012684" y="1913001"/>
                  <a:pt x="8051292" y="2050796"/>
                  <a:pt x="8086979" y="2177542"/>
                </a:cubicBezTo>
                <a:cubicBezTo>
                  <a:pt x="8109331" y="2257298"/>
                  <a:pt x="8130413" y="2332355"/>
                  <a:pt x="8162290" y="2401570"/>
                </a:cubicBezTo>
                <a:lnTo>
                  <a:pt x="8153654" y="2405507"/>
                </a:lnTo>
                <a:lnTo>
                  <a:pt x="8162290" y="2401570"/>
                </a:lnTo>
                <a:cubicBezTo>
                  <a:pt x="8196834" y="2476881"/>
                  <a:pt x="8239252" y="2545715"/>
                  <a:pt x="8307324" y="2607691"/>
                </a:cubicBezTo>
                <a:lnTo>
                  <a:pt x="8300847" y="2614676"/>
                </a:lnTo>
                <a:lnTo>
                  <a:pt x="8307197" y="2607691"/>
                </a:lnTo>
                <a:cubicBezTo>
                  <a:pt x="8598662" y="2873121"/>
                  <a:pt x="9310497" y="2859405"/>
                  <a:pt x="9748520" y="2583180"/>
                </a:cubicBezTo>
                <a:cubicBezTo>
                  <a:pt x="9872345" y="2505202"/>
                  <a:pt x="9978390" y="2410079"/>
                  <a:pt x="10087356" y="2312543"/>
                </a:cubicBezTo>
                <a:cubicBezTo>
                  <a:pt x="10200513" y="2211197"/>
                  <a:pt x="10316464" y="2107184"/>
                  <a:pt x="10457561" y="2018284"/>
                </a:cubicBezTo>
                <a:cubicBezTo>
                  <a:pt x="10477119" y="2005965"/>
                  <a:pt x="10497185" y="1993900"/>
                  <a:pt x="10517886" y="1982089"/>
                </a:cubicBezTo>
                <a:cubicBezTo>
                  <a:pt x="10931652" y="1748028"/>
                  <a:pt x="11448669" y="1646047"/>
                  <a:pt x="11898630" y="1673479"/>
                </a:cubicBezTo>
                <a:lnTo>
                  <a:pt x="11897995" y="1683004"/>
                </a:lnTo>
                <a:lnTo>
                  <a:pt x="11898630" y="1673479"/>
                </a:lnTo>
                <a:cubicBezTo>
                  <a:pt x="12325350" y="1699514"/>
                  <a:pt x="12721336" y="1844167"/>
                  <a:pt x="13074268" y="2039239"/>
                </a:cubicBezTo>
                <a:cubicBezTo>
                  <a:pt x="13389737" y="2213610"/>
                  <a:pt x="13678027" y="2441956"/>
                  <a:pt x="13924153" y="2712974"/>
                </a:cubicBezTo>
                <a:lnTo>
                  <a:pt x="13917042" y="2719324"/>
                </a:lnTo>
                <a:lnTo>
                  <a:pt x="13924026" y="2712847"/>
                </a:lnTo>
                <a:cubicBezTo>
                  <a:pt x="13961492" y="2753868"/>
                  <a:pt x="13997432" y="2795016"/>
                  <a:pt x="14032357" y="2835656"/>
                </a:cubicBezTo>
                <a:lnTo>
                  <a:pt x="14025117" y="2841879"/>
                </a:lnTo>
                <a:lnTo>
                  <a:pt x="14032357" y="2835656"/>
                </a:lnTo>
                <a:cubicBezTo>
                  <a:pt x="14069694" y="2878963"/>
                  <a:pt x="14106018" y="2921635"/>
                  <a:pt x="14141831" y="2963545"/>
                </a:cubicBezTo>
                <a:cubicBezTo>
                  <a:pt x="14176375" y="3004058"/>
                  <a:pt x="14210284" y="3043809"/>
                  <a:pt x="14243812" y="3082798"/>
                </a:cubicBezTo>
                <a:cubicBezTo>
                  <a:pt x="14468093" y="3342767"/>
                  <a:pt x="14679167" y="3566287"/>
                  <a:pt x="14970125" y="3723259"/>
                </a:cubicBezTo>
                <a:cubicBezTo>
                  <a:pt x="15251557" y="3875024"/>
                  <a:pt x="15606267" y="3955415"/>
                  <a:pt x="15958185" y="3949827"/>
                </a:cubicBezTo>
                <a:cubicBezTo>
                  <a:pt x="16276447" y="3944747"/>
                  <a:pt x="16580358" y="3881755"/>
                  <a:pt x="16865345" y="3780790"/>
                </a:cubicBezTo>
                <a:lnTo>
                  <a:pt x="16868520" y="3789807"/>
                </a:lnTo>
                <a:lnTo>
                  <a:pt x="16865345" y="3780790"/>
                </a:lnTo>
                <a:cubicBezTo>
                  <a:pt x="17282922" y="3632835"/>
                  <a:pt x="17663542" y="3408680"/>
                  <a:pt x="18052034" y="3179699"/>
                </a:cubicBezTo>
                <a:cubicBezTo>
                  <a:pt x="18106898" y="3147314"/>
                  <a:pt x="18161890" y="3114929"/>
                  <a:pt x="18217261" y="3082671"/>
                </a:cubicBezTo>
                <a:lnTo>
                  <a:pt x="18222087" y="3090926"/>
                </a:lnTo>
                <a:lnTo>
                  <a:pt x="18217261" y="3082671"/>
                </a:lnTo>
                <a:cubicBezTo>
                  <a:pt x="18327624" y="3018155"/>
                  <a:pt x="18439511" y="2953131"/>
                  <a:pt x="18552794" y="2889250"/>
                </a:cubicBezTo>
                <a:lnTo>
                  <a:pt x="18557493" y="2897505"/>
                </a:lnTo>
                <a:lnTo>
                  <a:pt x="18552794" y="2889250"/>
                </a:lnTo>
                <a:cubicBezTo>
                  <a:pt x="20170141" y="1974723"/>
                  <a:pt x="22143212" y="1255395"/>
                  <a:pt x="24384127" y="979170"/>
                </a:cubicBezTo>
                <a:lnTo>
                  <a:pt x="24386413" y="998093"/>
                </a:lnTo>
                <a:cubicBezTo>
                  <a:pt x="22148166" y="1274064"/>
                  <a:pt x="20177506" y="1992503"/>
                  <a:pt x="18562192" y="2905887"/>
                </a:cubicBezTo>
                <a:cubicBezTo>
                  <a:pt x="18449036" y="2969641"/>
                  <a:pt x="18337276" y="3034538"/>
                  <a:pt x="18226913" y="3099054"/>
                </a:cubicBezTo>
                <a:cubicBezTo>
                  <a:pt x="18171667" y="3131312"/>
                  <a:pt x="18116677" y="3163697"/>
                  <a:pt x="18061813" y="3196082"/>
                </a:cubicBezTo>
                <a:cubicBezTo>
                  <a:pt x="17673574" y="3424809"/>
                  <a:pt x="17291304" y="3649980"/>
                  <a:pt x="16871695" y="3798697"/>
                </a:cubicBezTo>
                <a:cubicBezTo>
                  <a:pt x="16584930" y="3900297"/>
                  <a:pt x="16279115" y="3963670"/>
                  <a:pt x="15958440" y="3968750"/>
                </a:cubicBezTo>
                <a:lnTo>
                  <a:pt x="15958312" y="3959225"/>
                </a:lnTo>
                <a:lnTo>
                  <a:pt x="15958440" y="3968750"/>
                </a:lnTo>
                <a:cubicBezTo>
                  <a:pt x="15603601" y="3974338"/>
                  <a:pt x="15245716" y="3893439"/>
                  <a:pt x="14960981" y="3739896"/>
                </a:cubicBezTo>
                <a:lnTo>
                  <a:pt x="14965553" y="3731514"/>
                </a:lnTo>
                <a:lnTo>
                  <a:pt x="14960981" y="3739896"/>
                </a:lnTo>
                <a:cubicBezTo>
                  <a:pt x="14666722" y="3581146"/>
                  <a:pt x="14453742" y="3355340"/>
                  <a:pt x="14229334" y="3095117"/>
                </a:cubicBezTo>
                <a:cubicBezTo>
                  <a:pt x="14195679" y="3056128"/>
                  <a:pt x="14161769" y="3016250"/>
                  <a:pt x="14127226" y="2975737"/>
                </a:cubicBezTo>
                <a:cubicBezTo>
                  <a:pt x="14091540" y="2933827"/>
                  <a:pt x="14055218" y="2891155"/>
                  <a:pt x="14017879" y="2847975"/>
                </a:cubicBezTo>
                <a:cubicBezTo>
                  <a:pt x="13982954" y="2807335"/>
                  <a:pt x="13947268" y="2766441"/>
                  <a:pt x="13909929" y="2725674"/>
                </a:cubicBezTo>
                <a:cubicBezTo>
                  <a:pt x="13665073" y="2456180"/>
                  <a:pt x="13378561" y="2229104"/>
                  <a:pt x="13064870" y="2055749"/>
                </a:cubicBezTo>
                <a:lnTo>
                  <a:pt x="13069442" y="2047367"/>
                </a:lnTo>
                <a:lnTo>
                  <a:pt x="13064870" y="2055749"/>
                </a:lnTo>
                <a:cubicBezTo>
                  <a:pt x="12713589" y="1861566"/>
                  <a:pt x="12320397" y="1718183"/>
                  <a:pt x="11897233" y="1692402"/>
                </a:cubicBezTo>
                <a:cubicBezTo>
                  <a:pt x="11450574" y="1665097"/>
                  <a:pt x="10937367" y="1766443"/>
                  <a:pt x="10527030" y="1998599"/>
                </a:cubicBezTo>
                <a:lnTo>
                  <a:pt x="10522331" y="1990344"/>
                </a:lnTo>
                <a:lnTo>
                  <a:pt x="10527030" y="1998599"/>
                </a:lnTo>
                <a:cubicBezTo>
                  <a:pt x="10506710" y="2010156"/>
                  <a:pt x="10486771" y="2022094"/>
                  <a:pt x="10467467" y="2034286"/>
                </a:cubicBezTo>
                <a:cubicBezTo>
                  <a:pt x="10328021" y="2122170"/>
                  <a:pt x="10213086" y="2225167"/>
                  <a:pt x="10099802" y="2326640"/>
                </a:cubicBezTo>
                <a:cubicBezTo>
                  <a:pt x="9991090" y="2424049"/>
                  <a:pt x="9883902" y="2520188"/>
                  <a:pt x="9758426" y="2599182"/>
                </a:cubicBezTo>
                <a:lnTo>
                  <a:pt x="9753346" y="2591181"/>
                </a:lnTo>
                <a:lnTo>
                  <a:pt x="9758426" y="2599182"/>
                </a:lnTo>
                <a:cubicBezTo>
                  <a:pt x="9316212" y="2878074"/>
                  <a:pt x="8594217" y="2894965"/>
                  <a:pt x="8294116" y="2621661"/>
                </a:cubicBezTo>
                <a:cubicBezTo>
                  <a:pt x="8223631" y="2557399"/>
                  <a:pt x="8179943" y="2486279"/>
                  <a:pt x="8144637" y="2409444"/>
                </a:cubicBezTo>
                <a:cubicBezTo>
                  <a:pt x="8112125" y="2338578"/>
                  <a:pt x="8090662" y="2261997"/>
                  <a:pt x="8068310" y="2182622"/>
                </a:cubicBezTo>
                <a:cubicBezTo>
                  <a:pt x="8032623" y="2055622"/>
                  <a:pt x="7994650" y="1920494"/>
                  <a:pt x="7906004" y="1783715"/>
                </a:cubicBezTo>
                <a:lnTo>
                  <a:pt x="7914005" y="1778508"/>
                </a:lnTo>
                <a:lnTo>
                  <a:pt x="7906004" y="1783715"/>
                </a:lnTo>
                <a:cubicBezTo>
                  <a:pt x="7681849" y="1437513"/>
                  <a:pt x="7135114" y="1201547"/>
                  <a:pt x="6676644" y="1142873"/>
                </a:cubicBezTo>
                <a:cubicBezTo>
                  <a:pt x="6592316" y="1131951"/>
                  <a:pt x="6510528" y="1125474"/>
                  <a:pt x="6430645" y="1122553"/>
                </a:cubicBezTo>
                <a:lnTo>
                  <a:pt x="6431026" y="1113028"/>
                </a:lnTo>
                <a:lnTo>
                  <a:pt x="6430645" y="1122553"/>
                </a:lnTo>
                <a:cubicBezTo>
                  <a:pt x="6206871" y="1114425"/>
                  <a:pt x="5991987" y="1131189"/>
                  <a:pt x="5775706" y="1153922"/>
                </a:cubicBezTo>
                <a:cubicBezTo>
                  <a:pt x="5713222" y="1160526"/>
                  <a:pt x="5650738" y="1167511"/>
                  <a:pt x="5587873" y="1174623"/>
                </a:cubicBezTo>
                <a:cubicBezTo>
                  <a:pt x="5524373" y="1181862"/>
                  <a:pt x="5460492" y="1188974"/>
                  <a:pt x="5395976" y="1195832"/>
                </a:cubicBezTo>
                <a:cubicBezTo>
                  <a:pt x="4965192" y="1241044"/>
                  <a:pt x="4461510" y="1277620"/>
                  <a:pt x="3927729" y="1177290"/>
                </a:cubicBezTo>
                <a:cubicBezTo>
                  <a:pt x="3850640" y="1162812"/>
                  <a:pt x="3772027" y="1153160"/>
                  <a:pt x="3693160" y="1146556"/>
                </a:cubicBezTo>
                <a:cubicBezTo>
                  <a:pt x="3547872" y="1134618"/>
                  <a:pt x="3401822" y="1133348"/>
                  <a:pt x="3261614" y="1132078"/>
                </a:cubicBezTo>
                <a:cubicBezTo>
                  <a:pt x="3133090" y="1130935"/>
                  <a:pt x="3009265" y="1129919"/>
                  <a:pt x="2896235" y="1120648"/>
                </a:cubicBezTo>
                <a:cubicBezTo>
                  <a:pt x="2877820" y="1119124"/>
                  <a:pt x="2859532" y="1118235"/>
                  <a:pt x="2841498" y="1117727"/>
                </a:cubicBezTo>
                <a:cubicBezTo>
                  <a:pt x="2727071" y="1114933"/>
                  <a:pt x="2620010" y="1132713"/>
                  <a:pt x="2509266" y="1151128"/>
                </a:cubicBezTo>
                <a:cubicBezTo>
                  <a:pt x="2392680" y="1170432"/>
                  <a:pt x="2272030" y="1190498"/>
                  <a:pt x="2135886" y="1187196"/>
                </a:cubicBezTo>
                <a:cubicBezTo>
                  <a:pt x="1791462" y="1178941"/>
                  <a:pt x="1346962" y="1091692"/>
                  <a:pt x="964184" y="886333"/>
                </a:cubicBezTo>
                <a:lnTo>
                  <a:pt x="968629" y="877951"/>
                </a:lnTo>
                <a:lnTo>
                  <a:pt x="964184" y="886333"/>
                </a:lnTo>
                <a:cubicBezTo>
                  <a:pt x="527431" y="651891"/>
                  <a:pt x="174244" y="309372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-758" y="6065824"/>
            <a:ext cx="18284762" cy="3070003"/>
          </a:xfrm>
          <a:custGeom>
            <a:rect b="b" l="l" r="r" t="t"/>
            <a:pathLst>
              <a:path extrusionOk="0" h="4093337" w="24379682">
                <a:moveTo>
                  <a:pt x="16510" y="0"/>
                </a:moveTo>
                <a:cubicBezTo>
                  <a:pt x="186182" y="286512"/>
                  <a:pt x="526034" y="623316"/>
                  <a:pt x="948944" y="863346"/>
                </a:cubicBezTo>
                <a:cubicBezTo>
                  <a:pt x="1314323" y="1070737"/>
                  <a:pt x="1740789" y="1171067"/>
                  <a:pt x="2074418" y="1198372"/>
                </a:cubicBezTo>
                <a:cubicBezTo>
                  <a:pt x="2205482" y="1209167"/>
                  <a:pt x="2323846" y="1197991"/>
                  <a:pt x="2439543" y="1187069"/>
                </a:cubicBezTo>
                <a:cubicBezTo>
                  <a:pt x="2548509" y="1176782"/>
                  <a:pt x="2655316" y="1166749"/>
                  <a:pt x="2767076" y="1175893"/>
                </a:cubicBezTo>
                <a:cubicBezTo>
                  <a:pt x="2785999" y="1177417"/>
                  <a:pt x="2805176" y="1179576"/>
                  <a:pt x="2824353" y="1182370"/>
                </a:cubicBezTo>
                <a:cubicBezTo>
                  <a:pt x="2953893" y="1200912"/>
                  <a:pt x="3097784" y="1207516"/>
                  <a:pt x="3247644" y="1214374"/>
                </a:cubicBezTo>
                <a:cubicBezTo>
                  <a:pt x="3409061" y="1221867"/>
                  <a:pt x="3577336" y="1229487"/>
                  <a:pt x="3741039" y="1252982"/>
                </a:cubicBezTo>
                <a:cubicBezTo>
                  <a:pt x="3773424" y="1257554"/>
                  <a:pt x="3805555" y="1262888"/>
                  <a:pt x="3837432" y="1268857"/>
                </a:cubicBezTo>
                <a:cubicBezTo>
                  <a:pt x="4378960" y="1370203"/>
                  <a:pt x="4895723" y="1321054"/>
                  <a:pt x="5340096" y="1260729"/>
                </a:cubicBezTo>
                <a:lnTo>
                  <a:pt x="5341366" y="1270127"/>
                </a:lnTo>
                <a:lnTo>
                  <a:pt x="5340096" y="1260729"/>
                </a:lnTo>
                <a:cubicBezTo>
                  <a:pt x="5409946" y="1251204"/>
                  <a:pt x="5479288" y="1241171"/>
                  <a:pt x="5548249" y="1231265"/>
                </a:cubicBezTo>
                <a:cubicBezTo>
                  <a:pt x="5616702" y="1221359"/>
                  <a:pt x="5684774" y="1211453"/>
                  <a:pt x="5752846" y="1202309"/>
                </a:cubicBezTo>
                <a:cubicBezTo>
                  <a:pt x="5970651" y="1172718"/>
                  <a:pt x="6188710" y="1149477"/>
                  <a:pt x="6416040" y="1151382"/>
                </a:cubicBezTo>
                <a:cubicBezTo>
                  <a:pt x="6499606" y="1152144"/>
                  <a:pt x="6585331" y="1156716"/>
                  <a:pt x="6673215" y="1165860"/>
                </a:cubicBezTo>
                <a:lnTo>
                  <a:pt x="6672199" y="1175385"/>
                </a:lnTo>
                <a:lnTo>
                  <a:pt x="6673215" y="1165860"/>
                </a:lnTo>
                <a:cubicBezTo>
                  <a:pt x="7151497" y="1215136"/>
                  <a:pt x="7724902" y="1452499"/>
                  <a:pt x="7951597" y="1817751"/>
                </a:cubicBezTo>
                <a:lnTo>
                  <a:pt x="7943469" y="1822831"/>
                </a:lnTo>
                <a:lnTo>
                  <a:pt x="7951597" y="1817751"/>
                </a:lnTo>
                <a:cubicBezTo>
                  <a:pt x="8043164" y="1965325"/>
                  <a:pt x="8076692" y="2111883"/>
                  <a:pt x="8107680" y="2247646"/>
                </a:cubicBezTo>
                <a:cubicBezTo>
                  <a:pt x="8125968" y="2327656"/>
                  <a:pt x="8143367" y="2403602"/>
                  <a:pt x="8171053" y="2474468"/>
                </a:cubicBezTo>
                <a:cubicBezTo>
                  <a:pt x="8202422" y="2554605"/>
                  <a:pt x="8242554" y="2628392"/>
                  <a:pt x="8310245" y="2695321"/>
                </a:cubicBezTo>
                <a:cubicBezTo>
                  <a:pt x="8600186" y="2982468"/>
                  <a:pt x="9335897" y="2981325"/>
                  <a:pt x="9795129" y="2706751"/>
                </a:cubicBezTo>
                <a:cubicBezTo>
                  <a:pt x="9923653" y="2629916"/>
                  <a:pt x="10034397" y="2535428"/>
                  <a:pt x="10148189" y="2438273"/>
                </a:cubicBezTo>
                <a:cubicBezTo>
                  <a:pt x="10266680" y="2337054"/>
                  <a:pt x="10388346" y="2233168"/>
                  <a:pt x="10535793" y="2145030"/>
                </a:cubicBezTo>
                <a:cubicBezTo>
                  <a:pt x="10547477" y="2138045"/>
                  <a:pt x="10559415" y="2131187"/>
                  <a:pt x="10571480" y="2124329"/>
                </a:cubicBezTo>
                <a:cubicBezTo>
                  <a:pt x="10982452" y="1893697"/>
                  <a:pt x="11487912" y="1783334"/>
                  <a:pt x="11935333" y="1797812"/>
                </a:cubicBezTo>
                <a:cubicBezTo>
                  <a:pt x="12357481" y="1811655"/>
                  <a:pt x="12757785" y="1941322"/>
                  <a:pt x="13114655" y="2124964"/>
                </a:cubicBezTo>
                <a:cubicBezTo>
                  <a:pt x="13434315" y="2289683"/>
                  <a:pt x="13725779" y="2510790"/>
                  <a:pt x="13967333" y="2780157"/>
                </a:cubicBezTo>
                <a:lnTo>
                  <a:pt x="13960220" y="2786507"/>
                </a:lnTo>
                <a:lnTo>
                  <a:pt x="13967333" y="2780157"/>
                </a:lnTo>
                <a:cubicBezTo>
                  <a:pt x="14004036" y="2820924"/>
                  <a:pt x="14039088" y="2861818"/>
                  <a:pt x="14072869" y="2902458"/>
                </a:cubicBezTo>
                <a:lnTo>
                  <a:pt x="14065504" y="2908554"/>
                </a:lnTo>
                <a:lnTo>
                  <a:pt x="14072869" y="2902458"/>
                </a:lnTo>
                <a:cubicBezTo>
                  <a:pt x="14132052" y="2973197"/>
                  <a:pt x="14187932" y="3042666"/>
                  <a:pt x="14242288" y="3110103"/>
                </a:cubicBezTo>
                <a:cubicBezTo>
                  <a:pt x="14293723" y="3173984"/>
                  <a:pt x="14343761" y="3236087"/>
                  <a:pt x="14393926" y="3296031"/>
                </a:cubicBezTo>
                <a:cubicBezTo>
                  <a:pt x="14562201" y="3497199"/>
                  <a:pt x="14730730" y="3673348"/>
                  <a:pt x="14954504" y="3807841"/>
                </a:cubicBezTo>
                <a:lnTo>
                  <a:pt x="14949551" y="3815969"/>
                </a:lnTo>
                <a:lnTo>
                  <a:pt x="14954504" y="3807841"/>
                </a:lnTo>
                <a:cubicBezTo>
                  <a:pt x="15222219" y="3968623"/>
                  <a:pt x="15567406" y="4059936"/>
                  <a:pt x="15915641" y="4067429"/>
                </a:cubicBezTo>
                <a:cubicBezTo>
                  <a:pt x="16229838" y="4074287"/>
                  <a:pt x="16534766" y="4023741"/>
                  <a:pt x="16822419" y="3934841"/>
                </a:cubicBezTo>
                <a:cubicBezTo>
                  <a:pt x="17254219" y="3801491"/>
                  <a:pt x="17651222" y="3587750"/>
                  <a:pt x="18056987" y="3369310"/>
                </a:cubicBezTo>
                <a:cubicBezTo>
                  <a:pt x="18104358" y="3343783"/>
                  <a:pt x="18151856" y="3318256"/>
                  <a:pt x="18199481" y="3292729"/>
                </a:cubicBezTo>
                <a:lnTo>
                  <a:pt x="18203926" y="3301111"/>
                </a:lnTo>
                <a:lnTo>
                  <a:pt x="18199481" y="3292729"/>
                </a:lnTo>
                <a:cubicBezTo>
                  <a:pt x="18312130" y="3232404"/>
                  <a:pt x="18425794" y="3171571"/>
                  <a:pt x="18541111" y="3111881"/>
                </a:cubicBezTo>
                <a:lnTo>
                  <a:pt x="18545429" y="3120390"/>
                </a:lnTo>
                <a:lnTo>
                  <a:pt x="18540984" y="3111881"/>
                </a:lnTo>
                <a:cubicBezTo>
                  <a:pt x="20184619" y="2257044"/>
                  <a:pt x="22158198" y="1593088"/>
                  <a:pt x="24377650" y="1348740"/>
                </a:cubicBezTo>
                <a:lnTo>
                  <a:pt x="24379682" y="1367663"/>
                </a:lnTo>
                <a:cubicBezTo>
                  <a:pt x="22162769" y="1611757"/>
                  <a:pt x="20191476" y="2275078"/>
                  <a:pt x="18549747" y="3128772"/>
                </a:cubicBezTo>
                <a:cubicBezTo>
                  <a:pt x="18434685" y="3188335"/>
                  <a:pt x="18321019" y="3249168"/>
                  <a:pt x="18208370" y="3309493"/>
                </a:cubicBezTo>
                <a:cubicBezTo>
                  <a:pt x="18160745" y="3335020"/>
                  <a:pt x="18113248" y="3360547"/>
                  <a:pt x="18065877" y="3386074"/>
                </a:cubicBezTo>
                <a:cubicBezTo>
                  <a:pt x="17660367" y="3604387"/>
                  <a:pt x="17261713" y="3819144"/>
                  <a:pt x="16827881" y="3953002"/>
                </a:cubicBezTo>
                <a:lnTo>
                  <a:pt x="16825087" y="3943858"/>
                </a:lnTo>
                <a:lnTo>
                  <a:pt x="16827881" y="3953002"/>
                </a:lnTo>
                <a:cubicBezTo>
                  <a:pt x="16538448" y="4042410"/>
                  <a:pt x="16231490" y="4093337"/>
                  <a:pt x="15915005" y="4086352"/>
                </a:cubicBezTo>
                <a:lnTo>
                  <a:pt x="15915259" y="4076827"/>
                </a:lnTo>
                <a:lnTo>
                  <a:pt x="15915005" y="4086352"/>
                </a:lnTo>
                <a:cubicBezTo>
                  <a:pt x="15563977" y="4078732"/>
                  <a:pt x="15215490" y="3986784"/>
                  <a:pt x="14944470" y="3823970"/>
                </a:cubicBezTo>
                <a:cubicBezTo>
                  <a:pt x="14717903" y="3687953"/>
                  <a:pt x="14547723" y="3509772"/>
                  <a:pt x="14379068" y="3308096"/>
                </a:cubicBezTo>
                <a:cubicBezTo>
                  <a:pt x="14328775" y="3248025"/>
                  <a:pt x="14278737" y="3185795"/>
                  <a:pt x="14227175" y="3121914"/>
                </a:cubicBezTo>
                <a:cubicBezTo>
                  <a:pt x="14172820" y="3054477"/>
                  <a:pt x="14116940" y="2985135"/>
                  <a:pt x="14058011" y="2914523"/>
                </a:cubicBezTo>
                <a:cubicBezTo>
                  <a:pt x="14024356" y="2874010"/>
                  <a:pt x="13989431" y="2833370"/>
                  <a:pt x="13952982" y="2792857"/>
                </a:cubicBezTo>
                <a:cubicBezTo>
                  <a:pt x="13713079" y="2525268"/>
                  <a:pt x="13423520" y="2305558"/>
                  <a:pt x="13105766" y="2141855"/>
                </a:cubicBezTo>
                <a:lnTo>
                  <a:pt x="13110083" y="2133346"/>
                </a:lnTo>
                <a:lnTo>
                  <a:pt x="13105766" y="2141855"/>
                </a:lnTo>
                <a:cubicBezTo>
                  <a:pt x="12750800" y="1959102"/>
                  <a:pt x="12353163" y="1830578"/>
                  <a:pt x="11934571" y="1816862"/>
                </a:cubicBezTo>
                <a:lnTo>
                  <a:pt x="11934825" y="1807337"/>
                </a:lnTo>
                <a:lnTo>
                  <a:pt x="11934571" y="1816862"/>
                </a:lnTo>
                <a:cubicBezTo>
                  <a:pt x="11490325" y="1802384"/>
                  <a:pt x="10988421" y="1912112"/>
                  <a:pt x="10580624" y="2140839"/>
                </a:cubicBezTo>
                <a:lnTo>
                  <a:pt x="10575925" y="2132584"/>
                </a:lnTo>
                <a:lnTo>
                  <a:pt x="10580624" y="2140839"/>
                </a:lnTo>
                <a:cubicBezTo>
                  <a:pt x="10568686" y="2147570"/>
                  <a:pt x="10557002" y="2154428"/>
                  <a:pt x="10545445" y="2161286"/>
                </a:cubicBezTo>
                <a:cubicBezTo>
                  <a:pt x="10399522" y="2248535"/>
                  <a:pt x="10278999" y="2351405"/>
                  <a:pt x="10160381" y="2452624"/>
                </a:cubicBezTo>
                <a:cubicBezTo>
                  <a:pt x="10046843" y="2549652"/>
                  <a:pt x="9934829" y="2645283"/>
                  <a:pt x="9804781" y="2723007"/>
                </a:cubicBezTo>
                <a:lnTo>
                  <a:pt x="9799955" y="2714879"/>
                </a:lnTo>
                <a:lnTo>
                  <a:pt x="9804781" y="2723007"/>
                </a:lnTo>
                <a:cubicBezTo>
                  <a:pt x="9341612" y="2999994"/>
                  <a:pt x="8595360" y="3004439"/>
                  <a:pt x="8296783" y="2708783"/>
                </a:cubicBezTo>
                <a:lnTo>
                  <a:pt x="8303514" y="2702052"/>
                </a:lnTo>
                <a:lnTo>
                  <a:pt x="8296783" y="2708783"/>
                </a:lnTo>
                <a:cubicBezTo>
                  <a:pt x="8226679" y="2639441"/>
                  <a:pt x="8185277" y="2563114"/>
                  <a:pt x="8153273" y="2481326"/>
                </a:cubicBezTo>
                <a:lnTo>
                  <a:pt x="8162163" y="2477897"/>
                </a:lnTo>
                <a:lnTo>
                  <a:pt x="8153273" y="2481326"/>
                </a:lnTo>
                <a:cubicBezTo>
                  <a:pt x="8124952" y="2408936"/>
                  <a:pt x="8107299" y="2331593"/>
                  <a:pt x="8089011" y="2251837"/>
                </a:cubicBezTo>
                <a:cubicBezTo>
                  <a:pt x="8057896" y="2115947"/>
                  <a:pt x="8025003" y="1972310"/>
                  <a:pt x="7935341" y="1827784"/>
                </a:cubicBezTo>
                <a:cubicBezTo>
                  <a:pt x="7713218" y="1469898"/>
                  <a:pt x="7147179" y="1233805"/>
                  <a:pt x="6671183" y="1184783"/>
                </a:cubicBezTo>
                <a:cubicBezTo>
                  <a:pt x="6583807" y="1175766"/>
                  <a:pt x="6498717" y="1171194"/>
                  <a:pt x="6415786" y="1170432"/>
                </a:cubicBezTo>
                <a:lnTo>
                  <a:pt x="6415913" y="1160907"/>
                </a:lnTo>
                <a:lnTo>
                  <a:pt x="6415786" y="1170432"/>
                </a:lnTo>
                <a:cubicBezTo>
                  <a:pt x="6189726" y="1168527"/>
                  <a:pt x="5972810" y="1191641"/>
                  <a:pt x="5755259" y="1221105"/>
                </a:cubicBezTo>
                <a:cubicBezTo>
                  <a:pt x="5687187" y="1230376"/>
                  <a:pt x="5619242" y="1240155"/>
                  <a:pt x="5550789" y="1250061"/>
                </a:cubicBezTo>
                <a:cubicBezTo>
                  <a:pt x="5481828" y="1260094"/>
                  <a:pt x="5412359" y="1270127"/>
                  <a:pt x="5342382" y="1279652"/>
                </a:cubicBezTo>
                <a:cubicBezTo>
                  <a:pt x="4897501" y="1339977"/>
                  <a:pt x="4378325" y="1389634"/>
                  <a:pt x="3833622" y="1287653"/>
                </a:cubicBezTo>
                <a:lnTo>
                  <a:pt x="3835400" y="1278255"/>
                </a:lnTo>
                <a:lnTo>
                  <a:pt x="3833622" y="1287653"/>
                </a:lnTo>
                <a:cubicBezTo>
                  <a:pt x="3801999" y="1281684"/>
                  <a:pt x="3770122" y="1276477"/>
                  <a:pt x="3737991" y="1271905"/>
                </a:cubicBezTo>
                <a:cubicBezTo>
                  <a:pt x="3575431" y="1248664"/>
                  <a:pt x="3408045" y="1240917"/>
                  <a:pt x="3246501" y="1233551"/>
                </a:cubicBezTo>
                <a:cubicBezTo>
                  <a:pt x="3096895" y="1226693"/>
                  <a:pt x="2951988" y="1219962"/>
                  <a:pt x="2821432" y="1201293"/>
                </a:cubicBezTo>
                <a:lnTo>
                  <a:pt x="2822829" y="1191895"/>
                </a:lnTo>
                <a:lnTo>
                  <a:pt x="2821432" y="1201293"/>
                </a:lnTo>
                <a:cubicBezTo>
                  <a:pt x="2802509" y="1198626"/>
                  <a:pt x="2783840" y="1196467"/>
                  <a:pt x="2765171" y="1194943"/>
                </a:cubicBezTo>
                <a:cubicBezTo>
                  <a:pt x="2655443" y="1185926"/>
                  <a:pt x="2550287" y="1195832"/>
                  <a:pt x="2441067" y="1206119"/>
                </a:cubicBezTo>
                <a:cubicBezTo>
                  <a:pt x="2325497" y="1217041"/>
                  <a:pt x="2205482" y="1228344"/>
                  <a:pt x="2072640" y="1217422"/>
                </a:cubicBezTo>
                <a:lnTo>
                  <a:pt x="2073402" y="1207897"/>
                </a:lnTo>
                <a:lnTo>
                  <a:pt x="2072640" y="1217422"/>
                </a:lnTo>
                <a:cubicBezTo>
                  <a:pt x="1736979" y="1189990"/>
                  <a:pt x="1307719" y="1089152"/>
                  <a:pt x="939419" y="879983"/>
                </a:cubicBezTo>
                <a:lnTo>
                  <a:pt x="944118" y="871728"/>
                </a:lnTo>
                <a:lnTo>
                  <a:pt x="939419" y="879983"/>
                </a:lnTo>
                <a:cubicBezTo>
                  <a:pt x="514223" y="638556"/>
                  <a:pt x="171831" y="299593"/>
                  <a:pt x="0" y="965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"/>
          <p:cNvSpPr/>
          <p:nvPr/>
        </p:nvSpPr>
        <p:spPr>
          <a:xfrm>
            <a:off x="3889" y="5931232"/>
            <a:ext cx="18280380" cy="3166586"/>
          </a:xfrm>
          <a:custGeom>
            <a:rect b="b" l="l" r="r" t="t"/>
            <a:pathLst>
              <a:path extrusionOk="0" h="4222115" w="24373841">
                <a:moveTo>
                  <a:pt x="16256" y="0"/>
                </a:moveTo>
                <a:cubicBezTo>
                  <a:pt x="183642" y="276733"/>
                  <a:pt x="513080" y="610362"/>
                  <a:pt x="924179" y="857250"/>
                </a:cubicBezTo>
                <a:cubicBezTo>
                  <a:pt x="1275461" y="1068324"/>
                  <a:pt x="1686560" y="1182243"/>
                  <a:pt x="2011807" y="1228471"/>
                </a:cubicBezTo>
                <a:lnTo>
                  <a:pt x="2010410" y="1237869"/>
                </a:lnTo>
                <a:lnTo>
                  <a:pt x="2011807" y="1228471"/>
                </a:lnTo>
                <a:cubicBezTo>
                  <a:pt x="2139950" y="1246632"/>
                  <a:pt x="2257552" y="1244346"/>
                  <a:pt x="2372360" y="1241933"/>
                </a:cubicBezTo>
                <a:cubicBezTo>
                  <a:pt x="2479802" y="1239774"/>
                  <a:pt x="2584831" y="1237615"/>
                  <a:pt x="2692400" y="1252855"/>
                </a:cubicBezTo>
                <a:cubicBezTo>
                  <a:pt x="2711704" y="1255649"/>
                  <a:pt x="2731008" y="1258951"/>
                  <a:pt x="2750439" y="1262888"/>
                </a:cubicBezTo>
                <a:lnTo>
                  <a:pt x="2748534" y="1272159"/>
                </a:lnTo>
                <a:lnTo>
                  <a:pt x="2750439" y="1262888"/>
                </a:lnTo>
                <a:cubicBezTo>
                  <a:pt x="2897632" y="1292860"/>
                  <a:pt x="3063240" y="1306322"/>
                  <a:pt x="3234436" y="1320165"/>
                </a:cubicBezTo>
                <a:cubicBezTo>
                  <a:pt x="3403346" y="1333881"/>
                  <a:pt x="3577590" y="1348105"/>
                  <a:pt x="3743452" y="1379093"/>
                </a:cubicBezTo>
                <a:lnTo>
                  <a:pt x="3741674" y="1388491"/>
                </a:lnTo>
                <a:lnTo>
                  <a:pt x="3743452" y="1379093"/>
                </a:lnTo>
                <a:cubicBezTo>
                  <a:pt x="4295902" y="1482217"/>
                  <a:pt x="4827651" y="1419987"/>
                  <a:pt x="5286121" y="1344295"/>
                </a:cubicBezTo>
                <a:cubicBezTo>
                  <a:pt x="5360289" y="1332103"/>
                  <a:pt x="5433822" y="1319276"/>
                  <a:pt x="5507101" y="1306449"/>
                </a:cubicBezTo>
                <a:cubicBezTo>
                  <a:pt x="5579872" y="1293749"/>
                  <a:pt x="5652262" y="1281049"/>
                  <a:pt x="5724779" y="1269111"/>
                </a:cubicBezTo>
                <a:cubicBezTo>
                  <a:pt x="5946394" y="1232662"/>
                  <a:pt x="6168771" y="1202817"/>
                  <a:pt x="6400673" y="1198753"/>
                </a:cubicBezTo>
                <a:cubicBezTo>
                  <a:pt x="6487414" y="1197356"/>
                  <a:pt x="6576187" y="1199769"/>
                  <a:pt x="6667627" y="1207135"/>
                </a:cubicBezTo>
                <a:lnTo>
                  <a:pt x="6666865" y="1216660"/>
                </a:lnTo>
                <a:lnTo>
                  <a:pt x="6667627" y="1207135"/>
                </a:lnTo>
                <a:cubicBezTo>
                  <a:pt x="7163435" y="1246759"/>
                  <a:pt x="7756525" y="1484122"/>
                  <a:pt x="7981188" y="1861312"/>
                </a:cubicBezTo>
                <a:cubicBezTo>
                  <a:pt x="8073390" y="2016252"/>
                  <a:pt x="8101457" y="2171319"/>
                  <a:pt x="8127619" y="2315464"/>
                </a:cubicBezTo>
                <a:cubicBezTo>
                  <a:pt x="8142351" y="2396363"/>
                  <a:pt x="8156321" y="2473579"/>
                  <a:pt x="8180451" y="2546350"/>
                </a:cubicBezTo>
                <a:cubicBezTo>
                  <a:pt x="8208645" y="2631186"/>
                  <a:pt x="8246745" y="2709926"/>
                  <a:pt x="8314055" y="2781935"/>
                </a:cubicBezTo>
                <a:cubicBezTo>
                  <a:pt x="8602472" y="3090926"/>
                  <a:pt x="9361932" y="3101975"/>
                  <a:pt x="9842500" y="2829306"/>
                </a:cubicBezTo>
                <a:lnTo>
                  <a:pt x="9847199" y="2837561"/>
                </a:lnTo>
                <a:lnTo>
                  <a:pt x="9842500" y="2829306"/>
                </a:lnTo>
                <a:cubicBezTo>
                  <a:pt x="9975850" y="2753614"/>
                  <a:pt x="10091547" y="2659507"/>
                  <a:pt x="10210546" y="2562860"/>
                </a:cubicBezTo>
                <a:cubicBezTo>
                  <a:pt x="10334625" y="2462022"/>
                  <a:pt x="10462133" y="2358390"/>
                  <a:pt x="10615803" y="2271014"/>
                </a:cubicBezTo>
                <a:cubicBezTo>
                  <a:pt x="10619105" y="2269109"/>
                  <a:pt x="10622407" y="2267331"/>
                  <a:pt x="10625709" y="2265426"/>
                </a:cubicBezTo>
                <a:cubicBezTo>
                  <a:pt x="11034014" y="2038223"/>
                  <a:pt x="11528171" y="1909572"/>
                  <a:pt x="11973052" y="1921256"/>
                </a:cubicBezTo>
                <a:lnTo>
                  <a:pt x="11972798" y="1930781"/>
                </a:lnTo>
                <a:lnTo>
                  <a:pt x="11973052" y="1921256"/>
                </a:lnTo>
                <a:cubicBezTo>
                  <a:pt x="12390374" y="1932178"/>
                  <a:pt x="12795123" y="2037588"/>
                  <a:pt x="13155803" y="2209927"/>
                </a:cubicBezTo>
                <a:cubicBezTo>
                  <a:pt x="13479780" y="2364867"/>
                  <a:pt x="13774292" y="2578608"/>
                  <a:pt x="14011148" y="2846578"/>
                </a:cubicBezTo>
                <a:lnTo>
                  <a:pt x="14004036" y="2852928"/>
                </a:lnTo>
                <a:lnTo>
                  <a:pt x="14011148" y="2846578"/>
                </a:lnTo>
                <a:cubicBezTo>
                  <a:pt x="14047090" y="2887091"/>
                  <a:pt x="14080998" y="2927604"/>
                  <a:pt x="14113765" y="2968244"/>
                </a:cubicBezTo>
                <a:lnTo>
                  <a:pt x="14106398" y="2974213"/>
                </a:lnTo>
                <a:lnTo>
                  <a:pt x="14113765" y="2968244"/>
                </a:lnTo>
                <a:cubicBezTo>
                  <a:pt x="14189710" y="3061970"/>
                  <a:pt x="14258798" y="3153918"/>
                  <a:pt x="14325346" y="3242564"/>
                </a:cubicBezTo>
                <a:cubicBezTo>
                  <a:pt x="14387576" y="3325368"/>
                  <a:pt x="14447647" y="3405251"/>
                  <a:pt x="14509116" y="3481197"/>
                </a:cubicBezTo>
                <a:cubicBezTo>
                  <a:pt x="14635861" y="3637661"/>
                  <a:pt x="14768830" y="3777488"/>
                  <a:pt x="14939390" y="3891534"/>
                </a:cubicBezTo>
                <a:lnTo>
                  <a:pt x="14934057" y="3899408"/>
                </a:lnTo>
                <a:lnTo>
                  <a:pt x="14939390" y="3891534"/>
                </a:lnTo>
                <a:cubicBezTo>
                  <a:pt x="15193517" y="4061206"/>
                  <a:pt x="15529306" y="4163568"/>
                  <a:pt x="15873603" y="4184269"/>
                </a:cubicBezTo>
                <a:cubicBezTo>
                  <a:pt x="16183610" y="4202938"/>
                  <a:pt x="16489680" y="4165092"/>
                  <a:pt x="16780256" y="4088257"/>
                </a:cubicBezTo>
                <a:lnTo>
                  <a:pt x="16782668" y="4097528"/>
                </a:lnTo>
                <a:lnTo>
                  <a:pt x="16780256" y="4088257"/>
                </a:lnTo>
                <a:cubicBezTo>
                  <a:pt x="17228058" y="3969766"/>
                  <a:pt x="17643602" y="3766185"/>
                  <a:pt x="18068416" y="3557905"/>
                </a:cubicBezTo>
                <a:cubicBezTo>
                  <a:pt x="18106264" y="3539363"/>
                  <a:pt x="18144236" y="3520694"/>
                  <a:pt x="18182336" y="3502152"/>
                </a:cubicBezTo>
                <a:cubicBezTo>
                  <a:pt x="18189702" y="3498596"/>
                  <a:pt x="18197067" y="3494913"/>
                  <a:pt x="18204434" y="3491357"/>
                </a:cubicBezTo>
                <a:cubicBezTo>
                  <a:pt x="18211800" y="3487801"/>
                  <a:pt x="18219165" y="3484118"/>
                  <a:pt x="18226659" y="3480562"/>
                </a:cubicBezTo>
                <a:cubicBezTo>
                  <a:pt x="18326863" y="3431667"/>
                  <a:pt x="18427954" y="3382391"/>
                  <a:pt x="18530063" y="3333877"/>
                </a:cubicBezTo>
                <a:lnTo>
                  <a:pt x="18534126" y="3342513"/>
                </a:lnTo>
                <a:lnTo>
                  <a:pt x="18530063" y="3333877"/>
                </a:lnTo>
                <a:cubicBezTo>
                  <a:pt x="20200238" y="2538730"/>
                  <a:pt x="22174200" y="1930019"/>
                  <a:pt x="24372063" y="1717548"/>
                </a:cubicBezTo>
                <a:lnTo>
                  <a:pt x="24373841" y="1736471"/>
                </a:lnTo>
                <a:cubicBezTo>
                  <a:pt x="22178390" y="1948688"/>
                  <a:pt x="20206588" y="2556764"/>
                  <a:pt x="18538191" y="3351022"/>
                </a:cubicBezTo>
                <a:cubicBezTo>
                  <a:pt x="18436209" y="3399409"/>
                  <a:pt x="18335243" y="3448685"/>
                  <a:pt x="18235040" y="3497580"/>
                </a:cubicBezTo>
                <a:cubicBezTo>
                  <a:pt x="18227675" y="3501136"/>
                  <a:pt x="18220309" y="3504819"/>
                  <a:pt x="18212815" y="3508375"/>
                </a:cubicBezTo>
                <a:cubicBezTo>
                  <a:pt x="18205323" y="3511931"/>
                  <a:pt x="18198084" y="3515614"/>
                  <a:pt x="18190717" y="3519170"/>
                </a:cubicBezTo>
                <a:lnTo>
                  <a:pt x="18186527" y="3510661"/>
                </a:lnTo>
                <a:lnTo>
                  <a:pt x="18190717" y="3519170"/>
                </a:lnTo>
                <a:cubicBezTo>
                  <a:pt x="18152617" y="3537712"/>
                  <a:pt x="18114645" y="3556381"/>
                  <a:pt x="18076799" y="3574923"/>
                </a:cubicBezTo>
                <a:cubicBezTo>
                  <a:pt x="17652239" y="3783076"/>
                  <a:pt x="17235042" y="3987546"/>
                  <a:pt x="16785082" y="4106672"/>
                </a:cubicBezTo>
                <a:cubicBezTo>
                  <a:pt x="16492855" y="4184015"/>
                  <a:pt x="16184626" y="4222115"/>
                  <a:pt x="15872460" y="4203319"/>
                </a:cubicBezTo>
                <a:lnTo>
                  <a:pt x="15873095" y="4193794"/>
                </a:lnTo>
                <a:lnTo>
                  <a:pt x="15872588" y="4203319"/>
                </a:lnTo>
                <a:cubicBezTo>
                  <a:pt x="15525623" y="4182491"/>
                  <a:pt x="15186406" y="4079367"/>
                  <a:pt x="14928977" y="3907409"/>
                </a:cubicBezTo>
                <a:cubicBezTo>
                  <a:pt x="14756130" y="3791839"/>
                  <a:pt x="14621763" y="3650488"/>
                  <a:pt x="14494383" y="3493262"/>
                </a:cubicBezTo>
                <a:cubicBezTo>
                  <a:pt x="14432534" y="3416935"/>
                  <a:pt x="14372336" y="3336798"/>
                  <a:pt x="14310106" y="3254121"/>
                </a:cubicBezTo>
                <a:cubicBezTo>
                  <a:pt x="14243431" y="3165475"/>
                  <a:pt x="14174597" y="3073781"/>
                  <a:pt x="14098905" y="2980309"/>
                </a:cubicBezTo>
                <a:cubicBezTo>
                  <a:pt x="14066392" y="2939923"/>
                  <a:pt x="14032611" y="2899537"/>
                  <a:pt x="13996924" y="2859405"/>
                </a:cubicBezTo>
                <a:cubicBezTo>
                  <a:pt x="13761847" y="2593594"/>
                  <a:pt x="13469365" y="2381250"/>
                  <a:pt x="13147548" y="2227326"/>
                </a:cubicBezTo>
                <a:lnTo>
                  <a:pt x="13151613" y="2218690"/>
                </a:lnTo>
                <a:lnTo>
                  <a:pt x="13147548" y="2227326"/>
                </a:lnTo>
                <a:cubicBezTo>
                  <a:pt x="12789154" y="2056003"/>
                  <a:pt x="12386945" y="1951355"/>
                  <a:pt x="11972544" y="1940433"/>
                </a:cubicBezTo>
                <a:cubicBezTo>
                  <a:pt x="11531346" y="1928876"/>
                  <a:pt x="11040618" y="2056511"/>
                  <a:pt x="10634980" y="2282190"/>
                </a:cubicBezTo>
                <a:lnTo>
                  <a:pt x="10630408" y="2273808"/>
                </a:lnTo>
                <a:lnTo>
                  <a:pt x="10635107" y="2282063"/>
                </a:lnTo>
                <a:cubicBezTo>
                  <a:pt x="10631805" y="2283841"/>
                  <a:pt x="10628503" y="2285746"/>
                  <a:pt x="10625328" y="2287524"/>
                </a:cubicBezTo>
                <a:cubicBezTo>
                  <a:pt x="10473309" y="2373884"/>
                  <a:pt x="10346944" y="2476627"/>
                  <a:pt x="10222611" y="2577592"/>
                </a:cubicBezTo>
                <a:cubicBezTo>
                  <a:pt x="10103866" y="2674112"/>
                  <a:pt x="9986899" y="2769235"/>
                  <a:pt x="9852025" y="2845816"/>
                </a:cubicBezTo>
                <a:cubicBezTo>
                  <a:pt x="9367647" y="3120771"/>
                  <a:pt x="8597265" y="3113024"/>
                  <a:pt x="8300339" y="2794889"/>
                </a:cubicBezTo>
                <a:lnTo>
                  <a:pt x="8307324" y="2788412"/>
                </a:lnTo>
                <a:lnTo>
                  <a:pt x="8300339" y="2794889"/>
                </a:lnTo>
                <a:cubicBezTo>
                  <a:pt x="8230616" y="2720213"/>
                  <a:pt x="8191373" y="2638806"/>
                  <a:pt x="8162671" y="2552319"/>
                </a:cubicBezTo>
                <a:lnTo>
                  <a:pt x="8171688" y="2549271"/>
                </a:lnTo>
                <a:lnTo>
                  <a:pt x="8162671" y="2552319"/>
                </a:lnTo>
                <a:cubicBezTo>
                  <a:pt x="8138033" y="2478151"/>
                  <a:pt x="8123682" y="2399538"/>
                  <a:pt x="8109077" y="2318893"/>
                </a:cubicBezTo>
                <a:cubicBezTo>
                  <a:pt x="8082915" y="2174494"/>
                  <a:pt x="8055229" y="2022602"/>
                  <a:pt x="7965059" y="1871091"/>
                </a:cubicBezTo>
                <a:lnTo>
                  <a:pt x="7973187" y="1866265"/>
                </a:lnTo>
                <a:lnTo>
                  <a:pt x="7965059" y="1871091"/>
                </a:lnTo>
                <a:cubicBezTo>
                  <a:pt x="7744841" y="1501902"/>
                  <a:pt x="7159498" y="1265682"/>
                  <a:pt x="6666103" y="1226312"/>
                </a:cubicBezTo>
                <a:cubicBezTo>
                  <a:pt x="6575425" y="1218946"/>
                  <a:pt x="6487287" y="1216533"/>
                  <a:pt x="6401054" y="1217930"/>
                </a:cubicBezTo>
                <a:lnTo>
                  <a:pt x="6400927" y="1208405"/>
                </a:lnTo>
                <a:lnTo>
                  <a:pt x="6401054" y="1217930"/>
                </a:lnTo>
                <a:cubicBezTo>
                  <a:pt x="6170549" y="1221867"/>
                  <a:pt x="5949188" y="1251585"/>
                  <a:pt x="5727954" y="1288034"/>
                </a:cubicBezTo>
                <a:cubicBezTo>
                  <a:pt x="5655564" y="1299972"/>
                  <a:pt x="5583174" y="1312545"/>
                  <a:pt x="5510403" y="1325245"/>
                </a:cubicBezTo>
                <a:cubicBezTo>
                  <a:pt x="5437124" y="1338072"/>
                  <a:pt x="5363464" y="1350899"/>
                  <a:pt x="5289169" y="1363091"/>
                </a:cubicBezTo>
                <a:lnTo>
                  <a:pt x="5287645" y="1353693"/>
                </a:lnTo>
                <a:lnTo>
                  <a:pt x="5289169" y="1363091"/>
                </a:lnTo>
                <a:cubicBezTo>
                  <a:pt x="4830191" y="1438783"/>
                  <a:pt x="4295775" y="1501521"/>
                  <a:pt x="3739896" y="1397762"/>
                </a:cubicBezTo>
                <a:cubicBezTo>
                  <a:pt x="3575177" y="1367028"/>
                  <a:pt x="3401949" y="1352931"/>
                  <a:pt x="3232912" y="1339088"/>
                </a:cubicBezTo>
                <a:cubicBezTo>
                  <a:pt x="3062097" y="1325245"/>
                  <a:pt x="2895219" y="1311656"/>
                  <a:pt x="2746629" y="1281430"/>
                </a:cubicBezTo>
                <a:cubicBezTo>
                  <a:pt x="2727579" y="1277493"/>
                  <a:pt x="2708656" y="1274318"/>
                  <a:pt x="2689733" y="1271651"/>
                </a:cubicBezTo>
                <a:cubicBezTo>
                  <a:pt x="2584069" y="1256665"/>
                  <a:pt x="2480564" y="1258697"/>
                  <a:pt x="2372868" y="1260983"/>
                </a:cubicBezTo>
                <a:cubicBezTo>
                  <a:pt x="2258314" y="1263269"/>
                  <a:pt x="2139188" y="1265809"/>
                  <a:pt x="2009267" y="1247267"/>
                </a:cubicBezTo>
                <a:cubicBezTo>
                  <a:pt x="1682242" y="1200785"/>
                  <a:pt x="1268476" y="1086231"/>
                  <a:pt x="914527" y="873506"/>
                </a:cubicBezTo>
                <a:lnTo>
                  <a:pt x="919480" y="865378"/>
                </a:lnTo>
                <a:lnTo>
                  <a:pt x="914527" y="873506"/>
                </a:lnTo>
                <a:cubicBezTo>
                  <a:pt x="501015" y="625348"/>
                  <a:pt x="169164" y="289687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9"/>
          <p:cNvSpPr/>
          <p:nvPr/>
        </p:nvSpPr>
        <p:spPr>
          <a:xfrm>
            <a:off x="8585" y="5796736"/>
            <a:ext cx="18275237" cy="3263550"/>
          </a:xfrm>
          <a:custGeom>
            <a:rect b="b" l="l" r="r" t="t"/>
            <a:pathLst>
              <a:path extrusionOk="0" h="4351401" w="24366982">
                <a:moveTo>
                  <a:pt x="16256" y="0"/>
                </a:moveTo>
                <a:cubicBezTo>
                  <a:pt x="181229" y="266954"/>
                  <a:pt x="500507" y="597027"/>
                  <a:pt x="899541" y="851027"/>
                </a:cubicBezTo>
                <a:lnTo>
                  <a:pt x="894461" y="859028"/>
                </a:lnTo>
                <a:lnTo>
                  <a:pt x="899541" y="851027"/>
                </a:lnTo>
                <a:cubicBezTo>
                  <a:pt x="1236853" y="1065657"/>
                  <a:pt x="1632331" y="1193292"/>
                  <a:pt x="1949450" y="1258570"/>
                </a:cubicBezTo>
                <a:lnTo>
                  <a:pt x="1947545" y="1267841"/>
                </a:lnTo>
                <a:lnTo>
                  <a:pt x="1949450" y="1258570"/>
                </a:lnTo>
                <a:cubicBezTo>
                  <a:pt x="2123694" y="1294384"/>
                  <a:pt x="2277110" y="1307084"/>
                  <a:pt x="2431415" y="1319911"/>
                </a:cubicBezTo>
                <a:cubicBezTo>
                  <a:pt x="2511425" y="1326515"/>
                  <a:pt x="2591689" y="1333246"/>
                  <a:pt x="2675001" y="1343152"/>
                </a:cubicBezTo>
                <a:lnTo>
                  <a:pt x="2673858" y="1352550"/>
                </a:lnTo>
                <a:lnTo>
                  <a:pt x="2675001" y="1343152"/>
                </a:lnTo>
                <a:cubicBezTo>
                  <a:pt x="2978912" y="1379347"/>
                  <a:pt x="3325876" y="1429004"/>
                  <a:pt x="3649218" y="1489202"/>
                </a:cubicBezTo>
                <a:cubicBezTo>
                  <a:pt x="4212336" y="1593977"/>
                  <a:pt x="4759198" y="1518666"/>
                  <a:pt x="5231892" y="1427988"/>
                </a:cubicBezTo>
                <a:cubicBezTo>
                  <a:pt x="5309616" y="1413129"/>
                  <a:pt x="5386832" y="1397381"/>
                  <a:pt x="5463921" y="1381887"/>
                </a:cubicBezTo>
                <a:cubicBezTo>
                  <a:pt x="5540375" y="1366393"/>
                  <a:pt x="5616702" y="1350899"/>
                  <a:pt x="5693156" y="1336294"/>
                </a:cubicBezTo>
                <a:cubicBezTo>
                  <a:pt x="5919724" y="1292860"/>
                  <a:pt x="6147562" y="1256411"/>
                  <a:pt x="6385306" y="1246505"/>
                </a:cubicBezTo>
                <a:cubicBezTo>
                  <a:pt x="6475095" y="1242949"/>
                  <a:pt x="6567297" y="1243330"/>
                  <a:pt x="6661912" y="1248791"/>
                </a:cubicBezTo>
                <a:lnTo>
                  <a:pt x="6661404" y="1258316"/>
                </a:lnTo>
                <a:lnTo>
                  <a:pt x="6661912" y="1248791"/>
                </a:lnTo>
                <a:cubicBezTo>
                  <a:pt x="7175373" y="1278509"/>
                  <a:pt x="7788021" y="1516126"/>
                  <a:pt x="8010652" y="1905508"/>
                </a:cubicBezTo>
                <a:lnTo>
                  <a:pt x="8002397" y="1910207"/>
                </a:lnTo>
                <a:lnTo>
                  <a:pt x="8010652" y="1905508"/>
                </a:lnTo>
                <a:cubicBezTo>
                  <a:pt x="8103235" y="2067433"/>
                  <a:pt x="8125587" y="2230628"/>
                  <a:pt x="8146669" y="2383155"/>
                </a:cubicBezTo>
                <a:cubicBezTo>
                  <a:pt x="8157972" y="2465324"/>
                  <a:pt x="8168767" y="2544064"/>
                  <a:pt x="8189722" y="2618740"/>
                </a:cubicBezTo>
                <a:lnTo>
                  <a:pt x="8180578" y="2621280"/>
                </a:lnTo>
                <a:lnTo>
                  <a:pt x="8189722" y="2618740"/>
                </a:lnTo>
                <a:cubicBezTo>
                  <a:pt x="8214868" y="2708402"/>
                  <a:pt x="8250809" y="2792095"/>
                  <a:pt x="8317738" y="2869184"/>
                </a:cubicBezTo>
                <a:cubicBezTo>
                  <a:pt x="8604504" y="3199892"/>
                  <a:pt x="9387459" y="3222879"/>
                  <a:pt x="9889744" y="2952496"/>
                </a:cubicBezTo>
                <a:cubicBezTo>
                  <a:pt x="10028555" y="2877820"/>
                  <a:pt x="10149840" y="2784094"/>
                  <a:pt x="10274554" y="2687574"/>
                </a:cubicBezTo>
                <a:cubicBezTo>
                  <a:pt x="10399522" y="2590927"/>
                  <a:pt x="10527919" y="2491613"/>
                  <a:pt x="10679938" y="2407412"/>
                </a:cubicBezTo>
                <a:cubicBezTo>
                  <a:pt x="11085576" y="2183384"/>
                  <a:pt x="11568049" y="2056511"/>
                  <a:pt x="12010009" y="2045462"/>
                </a:cubicBezTo>
                <a:cubicBezTo>
                  <a:pt x="12423394" y="2035175"/>
                  <a:pt x="12832461" y="2134743"/>
                  <a:pt x="13196570" y="2295779"/>
                </a:cubicBezTo>
                <a:lnTo>
                  <a:pt x="13192760" y="2304542"/>
                </a:lnTo>
                <a:lnTo>
                  <a:pt x="13196570" y="2295779"/>
                </a:lnTo>
                <a:cubicBezTo>
                  <a:pt x="13524739" y="2440813"/>
                  <a:pt x="13822426" y="2647442"/>
                  <a:pt x="14054709" y="2913888"/>
                </a:cubicBezTo>
                <a:lnTo>
                  <a:pt x="14047470" y="2920111"/>
                </a:lnTo>
                <a:lnTo>
                  <a:pt x="14054582" y="2913888"/>
                </a:lnTo>
                <a:cubicBezTo>
                  <a:pt x="14089889" y="2954147"/>
                  <a:pt x="14122781" y="2994533"/>
                  <a:pt x="14154277" y="3035046"/>
                </a:cubicBezTo>
                <a:lnTo>
                  <a:pt x="14146784" y="3040888"/>
                </a:lnTo>
                <a:lnTo>
                  <a:pt x="14154277" y="3035046"/>
                </a:lnTo>
                <a:cubicBezTo>
                  <a:pt x="14242416" y="3147568"/>
                  <a:pt x="14318996" y="3258312"/>
                  <a:pt x="14392529" y="3364484"/>
                </a:cubicBezTo>
                <a:cubicBezTo>
                  <a:pt x="14460601" y="3462909"/>
                  <a:pt x="14526006" y="3557270"/>
                  <a:pt x="14595602" y="3646170"/>
                </a:cubicBezTo>
                <a:cubicBezTo>
                  <a:pt x="14691488" y="3768725"/>
                  <a:pt x="14795118" y="3880231"/>
                  <a:pt x="14924151" y="3976116"/>
                </a:cubicBezTo>
                <a:cubicBezTo>
                  <a:pt x="15164435" y="4154805"/>
                  <a:pt x="15490825" y="4267962"/>
                  <a:pt x="15831185" y="4301871"/>
                </a:cubicBezTo>
                <a:lnTo>
                  <a:pt x="15830296" y="4311396"/>
                </a:lnTo>
                <a:lnTo>
                  <a:pt x="15831185" y="4301871"/>
                </a:lnTo>
                <a:cubicBezTo>
                  <a:pt x="16137255" y="4332351"/>
                  <a:pt x="16444467" y="4307078"/>
                  <a:pt x="16737457" y="4242308"/>
                </a:cubicBezTo>
                <a:cubicBezTo>
                  <a:pt x="17200626" y="4139946"/>
                  <a:pt x="17634331" y="3947414"/>
                  <a:pt x="18077689" y="3750691"/>
                </a:cubicBezTo>
                <a:cubicBezTo>
                  <a:pt x="18106643" y="3737864"/>
                  <a:pt x="18135600" y="3725037"/>
                  <a:pt x="18164556" y="3712210"/>
                </a:cubicBezTo>
                <a:lnTo>
                  <a:pt x="18168367" y="3720973"/>
                </a:lnTo>
                <a:lnTo>
                  <a:pt x="18164556" y="3712210"/>
                </a:lnTo>
                <a:cubicBezTo>
                  <a:pt x="18174463" y="3707765"/>
                  <a:pt x="18184495" y="3703320"/>
                  <a:pt x="18194401" y="3699002"/>
                </a:cubicBezTo>
                <a:cubicBezTo>
                  <a:pt x="18204307" y="3694684"/>
                  <a:pt x="18214341" y="3690112"/>
                  <a:pt x="18224373" y="3685667"/>
                </a:cubicBezTo>
                <a:cubicBezTo>
                  <a:pt x="18321528" y="3642487"/>
                  <a:pt x="18419572" y="3599180"/>
                  <a:pt x="18518251" y="3556635"/>
                </a:cubicBezTo>
                <a:lnTo>
                  <a:pt x="18522061" y="3565398"/>
                </a:lnTo>
                <a:lnTo>
                  <a:pt x="18518251" y="3556635"/>
                </a:lnTo>
                <a:cubicBezTo>
                  <a:pt x="20214718" y="2821178"/>
                  <a:pt x="22189186" y="2267839"/>
                  <a:pt x="24365458" y="2087118"/>
                </a:cubicBezTo>
                <a:lnTo>
                  <a:pt x="24366982" y="2106041"/>
                </a:lnTo>
                <a:cubicBezTo>
                  <a:pt x="22192868" y="2286635"/>
                  <a:pt x="20220432" y="2839339"/>
                  <a:pt x="18525743" y="3574034"/>
                </a:cubicBezTo>
                <a:cubicBezTo>
                  <a:pt x="18427066" y="3616579"/>
                  <a:pt x="18329275" y="3659886"/>
                  <a:pt x="18231992" y="3702939"/>
                </a:cubicBezTo>
                <a:cubicBezTo>
                  <a:pt x="18221960" y="3707384"/>
                  <a:pt x="18212054" y="3711829"/>
                  <a:pt x="18202021" y="3716274"/>
                </a:cubicBezTo>
                <a:cubicBezTo>
                  <a:pt x="18191989" y="3720719"/>
                  <a:pt x="18182082" y="3725164"/>
                  <a:pt x="18172176" y="3729482"/>
                </a:cubicBezTo>
                <a:cubicBezTo>
                  <a:pt x="18143220" y="3742309"/>
                  <a:pt x="18114265" y="3755136"/>
                  <a:pt x="18085308" y="3767963"/>
                </a:cubicBezTo>
                <a:cubicBezTo>
                  <a:pt x="17642205" y="3964686"/>
                  <a:pt x="17206849" y="4157980"/>
                  <a:pt x="16741393" y="4260850"/>
                </a:cubicBezTo>
                <a:lnTo>
                  <a:pt x="16739363" y="4251579"/>
                </a:lnTo>
                <a:lnTo>
                  <a:pt x="16741393" y="4260850"/>
                </a:lnTo>
                <a:cubicBezTo>
                  <a:pt x="16446627" y="4326001"/>
                  <a:pt x="16137382" y="4351401"/>
                  <a:pt x="15829153" y="4320794"/>
                </a:cubicBezTo>
                <a:cubicBezTo>
                  <a:pt x="15486126" y="4286631"/>
                  <a:pt x="15156180" y="4172585"/>
                  <a:pt x="14912593" y="3991356"/>
                </a:cubicBezTo>
                <a:lnTo>
                  <a:pt x="14918309" y="3983736"/>
                </a:lnTo>
                <a:lnTo>
                  <a:pt x="14912593" y="3991356"/>
                </a:lnTo>
                <a:cubicBezTo>
                  <a:pt x="14781784" y="3894201"/>
                  <a:pt x="14677009" y="3781171"/>
                  <a:pt x="14580490" y="3657854"/>
                </a:cubicBezTo>
                <a:cubicBezTo>
                  <a:pt x="14510513" y="3568446"/>
                  <a:pt x="14444853" y="3473577"/>
                  <a:pt x="14376781" y="3375279"/>
                </a:cubicBezTo>
                <a:cubicBezTo>
                  <a:pt x="14303248" y="3268980"/>
                  <a:pt x="14226921" y="3158744"/>
                  <a:pt x="14139165" y="3046730"/>
                </a:cubicBezTo>
                <a:cubicBezTo>
                  <a:pt x="14107795" y="3006471"/>
                  <a:pt x="14075029" y="2966339"/>
                  <a:pt x="14040104" y="2926461"/>
                </a:cubicBezTo>
                <a:cubicBezTo>
                  <a:pt x="13809853" y="2662428"/>
                  <a:pt x="13514578" y="2457450"/>
                  <a:pt x="13188568" y="2313305"/>
                </a:cubicBezTo>
                <a:cubicBezTo>
                  <a:pt x="12826492" y="2153158"/>
                  <a:pt x="12420219" y="2054479"/>
                  <a:pt x="12010136" y="2064639"/>
                </a:cubicBezTo>
                <a:lnTo>
                  <a:pt x="12009882" y="2055114"/>
                </a:lnTo>
                <a:lnTo>
                  <a:pt x="12010136" y="2064639"/>
                </a:lnTo>
                <a:cubicBezTo>
                  <a:pt x="11571097" y="2075688"/>
                  <a:pt x="11091672" y="2201799"/>
                  <a:pt x="10688828" y="2424303"/>
                </a:cubicBezTo>
                <a:lnTo>
                  <a:pt x="10684256" y="2415921"/>
                </a:lnTo>
                <a:lnTo>
                  <a:pt x="10688828" y="2424303"/>
                </a:lnTo>
                <a:cubicBezTo>
                  <a:pt x="10538333" y="2507742"/>
                  <a:pt x="10410952" y="2606167"/>
                  <a:pt x="10285857" y="2702941"/>
                </a:cubicBezTo>
                <a:cubicBezTo>
                  <a:pt x="10161270" y="2799207"/>
                  <a:pt x="10038842" y="2893949"/>
                  <a:pt x="9898380" y="2969514"/>
                </a:cubicBezTo>
                <a:lnTo>
                  <a:pt x="9893808" y="2961132"/>
                </a:lnTo>
                <a:lnTo>
                  <a:pt x="9898380" y="2969514"/>
                </a:lnTo>
                <a:cubicBezTo>
                  <a:pt x="9392539" y="3241802"/>
                  <a:pt x="8598154" y="3222498"/>
                  <a:pt x="8303006" y="2882011"/>
                </a:cubicBezTo>
                <a:lnTo>
                  <a:pt x="8310245" y="2875788"/>
                </a:lnTo>
                <a:lnTo>
                  <a:pt x="8303006" y="2882011"/>
                </a:lnTo>
                <a:cubicBezTo>
                  <a:pt x="8233664" y="2802128"/>
                  <a:pt x="8196707" y="2715514"/>
                  <a:pt x="8171053" y="2624201"/>
                </a:cubicBezTo>
                <a:cubicBezTo>
                  <a:pt x="8149717" y="2548001"/>
                  <a:pt x="8138668" y="2467864"/>
                  <a:pt x="8127492" y="2386076"/>
                </a:cubicBezTo>
                <a:cubicBezTo>
                  <a:pt x="8106410" y="2233168"/>
                  <a:pt x="8084439" y="2073529"/>
                  <a:pt x="7993888" y="1915287"/>
                </a:cubicBezTo>
                <a:cubicBezTo>
                  <a:pt x="7776083" y="1534287"/>
                  <a:pt x="7171563" y="1297813"/>
                  <a:pt x="6660515" y="1268095"/>
                </a:cubicBezTo>
                <a:cubicBezTo>
                  <a:pt x="6566535" y="1262634"/>
                  <a:pt x="6475095" y="1262253"/>
                  <a:pt x="6385814" y="1265809"/>
                </a:cubicBezTo>
                <a:lnTo>
                  <a:pt x="6385433" y="1256284"/>
                </a:lnTo>
                <a:lnTo>
                  <a:pt x="6385814" y="1265809"/>
                </a:lnTo>
                <a:cubicBezTo>
                  <a:pt x="6149467" y="1275588"/>
                  <a:pt x="5922772" y="1311910"/>
                  <a:pt x="5696458" y="1355217"/>
                </a:cubicBezTo>
                <a:cubicBezTo>
                  <a:pt x="5620131" y="1369822"/>
                  <a:pt x="5543931" y="1385316"/>
                  <a:pt x="5467477" y="1400810"/>
                </a:cubicBezTo>
                <a:cubicBezTo>
                  <a:pt x="5390515" y="1416431"/>
                  <a:pt x="5313172" y="1432052"/>
                  <a:pt x="5235321" y="1447038"/>
                </a:cubicBezTo>
                <a:lnTo>
                  <a:pt x="5233543" y="1437640"/>
                </a:lnTo>
                <a:lnTo>
                  <a:pt x="5235321" y="1447038"/>
                </a:lnTo>
                <a:cubicBezTo>
                  <a:pt x="4762119" y="1537843"/>
                  <a:pt x="4212336" y="1613789"/>
                  <a:pt x="3645662" y="1508252"/>
                </a:cubicBezTo>
                <a:lnTo>
                  <a:pt x="3647440" y="1498854"/>
                </a:lnTo>
                <a:lnTo>
                  <a:pt x="3645662" y="1508252"/>
                </a:lnTo>
                <a:cubicBezTo>
                  <a:pt x="3322828" y="1448181"/>
                  <a:pt x="2976245" y="1398524"/>
                  <a:pt x="2672715" y="1362456"/>
                </a:cubicBezTo>
                <a:cubicBezTo>
                  <a:pt x="2589784" y="1352550"/>
                  <a:pt x="2509901" y="1345946"/>
                  <a:pt x="2429764" y="1339342"/>
                </a:cubicBezTo>
                <a:cubicBezTo>
                  <a:pt x="2275586" y="1326515"/>
                  <a:pt x="2121027" y="1313688"/>
                  <a:pt x="1945513" y="1277620"/>
                </a:cubicBezTo>
                <a:cubicBezTo>
                  <a:pt x="1627124" y="1211707"/>
                  <a:pt x="1229233" y="1083437"/>
                  <a:pt x="889381" y="867156"/>
                </a:cubicBezTo>
                <a:cubicBezTo>
                  <a:pt x="488188" y="611759"/>
                  <a:pt x="166751" y="279654"/>
                  <a:pt x="0" y="990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9"/>
          <p:cNvSpPr/>
          <p:nvPr/>
        </p:nvSpPr>
        <p:spPr>
          <a:xfrm>
            <a:off x="13233" y="5662036"/>
            <a:ext cx="18270284" cy="3360325"/>
          </a:xfrm>
          <a:custGeom>
            <a:rect b="b" l="l" r="r" t="t"/>
            <a:pathLst>
              <a:path extrusionOk="0" h="4480433" w="24360378">
                <a:moveTo>
                  <a:pt x="16002" y="0"/>
                </a:moveTo>
                <a:cubicBezTo>
                  <a:pt x="178562" y="257302"/>
                  <a:pt x="487680" y="583946"/>
                  <a:pt x="874903" y="845058"/>
                </a:cubicBezTo>
                <a:cubicBezTo>
                  <a:pt x="1198372" y="1063244"/>
                  <a:pt x="1578356" y="1204849"/>
                  <a:pt x="1887093" y="1288796"/>
                </a:cubicBezTo>
                <a:cubicBezTo>
                  <a:pt x="2066544" y="1337691"/>
                  <a:pt x="2226056" y="1362837"/>
                  <a:pt x="2386457" y="1388110"/>
                </a:cubicBezTo>
                <a:cubicBezTo>
                  <a:pt x="2457196" y="1399286"/>
                  <a:pt x="2528189" y="1410462"/>
                  <a:pt x="2601087" y="1423670"/>
                </a:cubicBezTo>
                <a:cubicBezTo>
                  <a:pt x="2904617" y="1479169"/>
                  <a:pt x="3241421" y="1541272"/>
                  <a:pt x="3554984" y="1599438"/>
                </a:cubicBezTo>
                <a:lnTo>
                  <a:pt x="3553206" y="1608836"/>
                </a:lnTo>
                <a:lnTo>
                  <a:pt x="3554984" y="1599438"/>
                </a:lnTo>
                <a:cubicBezTo>
                  <a:pt x="4129024" y="1705864"/>
                  <a:pt x="4690872" y="1617726"/>
                  <a:pt x="5177663" y="1511808"/>
                </a:cubicBezTo>
                <a:cubicBezTo>
                  <a:pt x="5259070" y="1494155"/>
                  <a:pt x="5339715" y="1475613"/>
                  <a:pt x="5420360" y="1457198"/>
                </a:cubicBezTo>
                <a:cubicBezTo>
                  <a:pt x="5500497" y="1438910"/>
                  <a:pt x="5580507" y="1420622"/>
                  <a:pt x="5660644" y="1403223"/>
                </a:cubicBezTo>
                <a:cubicBezTo>
                  <a:pt x="5892419" y="1352931"/>
                  <a:pt x="6125845" y="1309751"/>
                  <a:pt x="6369685" y="1294257"/>
                </a:cubicBezTo>
                <a:cubicBezTo>
                  <a:pt x="6462776" y="1288288"/>
                  <a:pt x="6558153" y="1286764"/>
                  <a:pt x="6655816" y="1290447"/>
                </a:cubicBezTo>
                <a:lnTo>
                  <a:pt x="6655435" y="1299972"/>
                </a:lnTo>
                <a:lnTo>
                  <a:pt x="6655816" y="1290447"/>
                </a:lnTo>
                <a:cubicBezTo>
                  <a:pt x="7186676" y="1310386"/>
                  <a:pt x="7819136" y="1548003"/>
                  <a:pt x="8039989" y="1949577"/>
                </a:cubicBezTo>
                <a:lnTo>
                  <a:pt x="8031607" y="1954149"/>
                </a:lnTo>
                <a:lnTo>
                  <a:pt x="8039989" y="1949577"/>
                </a:lnTo>
                <a:cubicBezTo>
                  <a:pt x="8132699" y="2118106"/>
                  <a:pt x="8149209" y="2289048"/>
                  <a:pt x="8164703" y="2449830"/>
                </a:cubicBezTo>
                <a:cubicBezTo>
                  <a:pt x="8172831" y="2533523"/>
                  <a:pt x="8180578" y="2614168"/>
                  <a:pt x="8198612" y="2691130"/>
                </a:cubicBezTo>
                <a:cubicBezTo>
                  <a:pt x="8220583" y="2785618"/>
                  <a:pt x="8254492" y="2874264"/>
                  <a:pt x="8321040" y="2956306"/>
                </a:cubicBezTo>
                <a:cubicBezTo>
                  <a:pt x="8606409" y="3308731"/>
                  <a:pt x="9412478" y="3343021"/>
                  <a:pt x="9936607" y="3075559"/>
                </a:cubicBezTo>
                <a:lnTo>
                  <a:pt x="9940925" y="3084068"/>
                </a:lnTo>
                <a:lnTo>
                  <a:pt x="9936607" y="3075559"/>
                </a:lnTo>
                <a:cubicBezTo>
                  <a:pt x="10081514" y="3001518"/>
                  <a:pt x="10209149" y="2907792"/>
                  <a:pt x="10340467" y="2811272"/>
                </a:cubicBezTo>
                <a:cubicBezTo>
                  <a:pt x="10463022" y="2721229"/>
                  <a:pt x="10588625" y="2628773"/>
                  <a:pt x="10733786" y="2548890"/>
                </a:cubicBezTo>
                <a:cubicBezTo>
                  <a:pt x="11136757" y="2328291"/>
                  <a:pt x="11607546" y="2193163"/>
                  <a:pt x="12047093" y="2169160"/>
                </a:cubicBezTo>
                <a:cubicBezTo>
                  <a:pt x="12456033" y="2146935"/>
                  <a:pt x="12869418" y="2231136"/>
                  <a:pt x="13237338" y="2380996"/>
                </a:cubicBezTo>
                <a:lnTo>
                  <a:pt x="13233781" y="2389759"/>
                </a:lnTo>
                <a:lnTo>
                  <a:pt x="13237338" y="2380996"/>
                </a:lnTo>
                <a:cubicBezTo>
                  <a:pt x="13569696" y="2516251"/>
                  <a:pt x="13870432" y="2715514"/>
                  <a:pt x="14098143" y="2980563"/>
                </a:cubicBezTo>
                <a:lnTo>
                  <a:pt x="14090904" y="2986786"/>
                </a:lnTo>
                <a:lnTo>
                  <a:pt x="14098143" y="2980563"/>
                </a:lnTo>
                <a:cubicBezTo>
                  <a:pt x="14132688" y="3020568"/>
                  <a:pt x="14164690" y="3060700"/>
                  <a:pt x="14195044" y="3101086"/>
                </a:cubicBezTo>
                <a:lnTo>
                  <a:pt x="14187424" y="3106801"/>
                </a:lnTo>
                <a:lnTo>
                  <a:pt x="14195044" y="3101086"/>
                </a:lnTo>
                <a:cubicBezTo>
                  <a:pt x="14292072" y="3229483"/>
                  <a:pt x="14372082" y="3356483"/>
                  <a:pt x="14448537" y="3478022"/>
                </a:cubicBezTo>
                <a:cubicBezTo>
                  <a:pt x="14519148" y="3590290"/>
                  <a:pt x="14586838" y="3697732"/>
                  <a:pt x="14662531" y="3797808"/>
                </a:cubicBezTo>
                <a:cubicBezTo>
                  <a:pt x="14734414" y="3892931"/>
                  <a:pt x="14813534" y="3981196"/>
                  <a:pt x="14909039" y="4060190"/>
                </a:cubicBezTo>
                <a:cubicBezTo>
                  <a:pt x="15135606" y="4247769"/>
                  <a:pt x="15452725" y="4371975"/>
                  <a:pt x="15789148" y="4418965"/>
                </a:cubicBezTo>
                <a:cubicBezTo>
                  <a:pt x="16091027" y="4461129"/>
                  <a:pt x="16399383" y="4448683"/>
                  <a:pt x="16695038" y="4395851"/>
                </a:cubicBezTo>
                <a:cubicBezTo>
                  <a:pt x="17175480" y="4310126"/>
                  <a:pt x="17629251" y="4128770"/>
                  <a:pt x="18092928" y="3943223"/>
                </a:cubicBezTo>
                <a:cubicBezTo>
                  <a:pt x="18110963" y="3935984"/>
                  <a:pt x="18128996" y="3928745"/>
                  <a:pt x="18147030" y="3921633"/>
                </a:cubicBezTo>
                <a:cubicBezTo>
                  <a:pt x="18178272" y="3909187"/>
                  <a:pt x="18209388" y="3896741"/>
                  <a:pt x="18240756" y="3884168"/>
                </a:cubicBezTo>
                <a:cubicBezTo>
                  <a:pt x="18272125" y="3871595"/>
                  <a:pt x="18303494" y="3859022"/>
                  <a:pt x="18334989" y="3846449"/>
                </a:cubicBezTo>
                <a:cubicBezTo>
                  <a:pt x="18392014" y="3823716"/>
                  <a:pt x="18449164" y="3800983"/>
                  <a:pt x="18506566" y="3778504"/>
                </a:cubicBezTo>
                <a:lnTo>
                  <a:pt x="18509996" y="3787394"/>
                </a:lnTo>
                <a:lnTo>
                  <a:pt x="18506566" y="3778504"/>
                </a:lnTo>
                <a:cubicBezTo>
                  <a:pt x="20229576" y="3102737"/>
                  <a:pt x="22204299" y="2604770"/>
                  <a:pt x="24359108" y="2455926"/>
                </a:cubicBezTo>
                <a:lnTo>
                  <a:pt x="24360378" y="2474976"/>
                </a:lnTo>
                <a:cubicBezTo>
                  <a:pt x="22207601" y="2623693"/>
                  <a:pt x="20234783" y="3121279"/>
                  <a:pt x="18513425" y="3796284"/>
                </a:cubicBezTo>
                <a:cubicBezTo>
                  <a:pt x="18456021" y="3818763"/>
                  <a:pt x="18398871" y="3841496"/>
                  <a:pt x="18341848" y="3864229"/>
                </a:cubicBezTo>
                <a:cubicBezTo>
                  <a:pt x="18310352" y="3876802"/>
                  <a:pt x="18278982" y="3889375"/>
                  <a:pt x="18247613" y="3901948"/>
                </a:cubicBezTo>
                <a:cubicBezTo>
                  <a:pt x="18216245" y="3914521"/>
                  <a:pt x="18185130" y="3926967"/>
                  <a:pt x="18153887" y="3939413"/>
                </a:cubicBezTo>
                <a:lnTo>
                  <a:pt x="18150332" y="3930523"/>
                </a:lnTo>
                <a:lnTo>
                  <a:pt x="18153887" y="3939413"/>
                </a:lnTo>
                <a:cubicBezTo>
                  <a:pt x="18135854" y="3946652"/>
                  <a:pt x="18117820" y="3953891"/>
                  <a:pt x="18099785" y="3961003"/>
                </a:cubicBezTo>
                <a:cubicBezTo>
                  <a:pt x="17636362" y="4146296"/>
                  <a:pt x="17180813" y="4328541"/>
                  <a:pt x="16698086" y="4414647"/>
                </a:cubicBezTo>
                <a:lnTo>
                  <a:pt x="16696435" y="4405249"/>
                </a:lnTo>
                <a:lnTo>
                  <a:pt x="16698086" y="4414647"/>
                </a:lnTo>
                <a:cubicBezTo>
                  <a:pt x="16400653" y="4467860"/>
                  <a:pt x="16090264" y="4480433"/>
                  <a:pt x="15786227" y="4437888"/>
                </a:cubicBezTo>
                <a:lnTo>
                  <a:pt x="15787497" y="4428490"/>
                </a:lnTo>
                <a:lnTo>
                  <a:pt x="15786227" y="4437888"/>
                </a:lnTo>
                <a:cubicBezTo>
                  <a:pt x="15447263" y="4390644"/>
                  <a:pt x="15126588" y="4265295"/>
                  <a:pt x="14896591" y="4074922"/>
                </a:cubicBezTo>
                <a:lnTo>
                  <a:pt x="14902687" y="4067556"/>
                </a:lnTo>
                <a:lnTo>
                  <a:pt x="14896591" y="4074922"/>
                </a:lnTo>
                <a:cubicBezTo>
                  <a:pt x="14799690" y="3994658"/>
                  <a:pt x="14719681" y="3905250"/>
                  <a:pt x="14647036" y="3809365"/>
                </a:cubicBezTo>
                <a:cubicBezTo>
                  <a:pt x="14570836" y="3708527"/>
                  <a:pt x="14502764" y="3600323"/>
                  <a:pt x="14432153" y="3488309"/>
                </a:cubicBezTo>
                <a:cubicBezTo>
                  <a:pt x="14355572" y="3366643"/>
                  <a:pt x="14276070" y="3240405"/>
                  <a:pt x="14179550" y="3112770"/>
                </a:cubicBezTo>
                <a:cubicBezTo>
                  <a:pt x="14149324" y="3072765"/>
                  <a:pt x="14117574" y="3032887"/>
                  <a:pt x="14083410" y="2993263"/>
                </a:cubicBezTo>
                <a:cubicBezTo>
                  <a:pt x="13858112" y="2731008"/>
                  <a:pt x="13560044" y="2533396"/>
                  <a:pt x="13229971" y="2399030"/>
                </a:cubicBezTo>
                <a:cubicBezTo>
                  <a:pt x="12864338" y="2250059"/>
                  <a:pt x="12453747" y="2166493"/>
                  <a:pt x="12047982" y="2188591"/>
                </a:cubicBezTo>
                <a:lnTo>
                  <a:pt x="12047474" y="2179066"/>
                </a:lnTo>
                <a:lnTo>
                  <a:pt x="12047982" y="2188591"/>
                </a:lnTo>
                <a:cubicBezTo>
                  <a:pt x="11611356" y="2212467"/>
                  <a:pt x="11143487" y="2346706"/>
                  <a:pt x="10742802" y="2565908"/>
                </a:cubicBezTo>
                <a:lnTo>
                  <a:pt x="10738231" y="2557526"/>
                </a:lnTo>
                <a:lnTo>
                  <a:pt x="10742802" y="2565908"/>
                </a:lnTo>
                <a:cubicBezTo>
                  <a:pt x="10598912" y="2645029"/>
                  <a:pt x="10474198" y="2736723"/>
                  <a:pt x="10351643" y="2826893"/>
                </a:cubicBezTo>
                <a:cubicBezTo>
                  <a:pt x="10220578" y="2923286"/>
                  <a:pt x="10091801" y="3018028"/>
                  <a:pt x="9945243" y="3092831"/>
                </a:cubicBezTo>
                <a:cubicBezTo>
                  <a:pt x="9417685" y="3362071"/>
                  <a:pt x="8599804" y="3331464"/>
                  <a:pt x="8306181" y="2968625"/>
                </a:cubicBezTo>
                <a:lnTo>
                  <a:pt x="8313547" y="2962656"/>
                </a:lnTo>
                <a:lnTo>
                  <a:pt x="8306181" y="2968625"/>
                </a:lnTo>
                <a:cubicBezTo>
                  <a:pt x="8237220" y="2883535"/>
                  <a:pt x="8202422" y="2791968"/>
                  <a:pt x="8180070" y="2695702"/>
                </a:cubicBezTo>
                <a:lnTo>
                  <a:pt x="8189340" y="2693543"/>
                </a:lnTo>
                <a:lnTo>
                  <a:pt x="8180070" y="2695702"/>
                </a:lnTo>
                <a:cubicBezTo>
                  <a:pt x="8161782" y="2617343"/>
                  <a:pt x="8153908" y="2535301"/>
                  <a:pt x="8145779" y="2451862"/>
                </a:cubicBezTo>
                <a:cubicBezTo>
                  <a:pt x="8130159" y="2290699"/>
                  <a:pt x="8113902" y="2123567"/>
                  <a:pt x="8023351" y="1958975"/>
                </a:cubicBezTo>
                <a:cubicBezTo>
                  <a:pt x="7807451" y="1566291"/>
                  <a:pt x="7183627" y="1329563"/>
                  <a:pt x="6655181" y="1309624"/>
                </a:cubicBezTo>
                <a:cubicBezTo>
                  <a:pt x="6558152" y="1305941"/>
                  <a:pt x="6463538" y="1307465"/>
                  <a:pt x="6370954" y="1313307"/>
                </a:cubicBezTo>
                <a:lnTo>
                  <a:pt x="6370320" y="1303782"/>
                </a:lnTo>
                <a:lnTo>
                  <a:pt x="6370954" y="1313307"/>
                </a:lnTo>
                <a:cubicBezTo>
                  <a:pt x="6128512" y="1328801"/>
                  <a:pt x="5896228" y="1371600"/>
                  <a:pt x="5664708" y="1421892"/>
                </a:cubicBezTo>
                <a:cubicBezTo>
                  <a:pt x="5584697" y="1439291"/>
                  <a:pt x="5504815" y="1457579"/>
                  <a:pt x="5424551" y="1475867"/>
                </a:cubicBezTo>
                <a:cubicBezTo>
                  <a:pt x="5343906" y="1494282"/>
                  <a:pt x="5263134" y="1512824"/>
                  <a:pt x="5181600" y="1530477"/>
                </a:cubicBezTo>
                <a:lnTo>
                  <a:pt x="5179568" y="1521206"/>
                </a:lnTo>
                <a:lnTo>
                  <a:pt x="5181600" y="1530477"/>
                </a:lnTo>
                <a:cubicBezTo>
                  <a:pt x="4694301" y="1636522"/>
                  <a:pt x="4129278" y="1725295"/>
                  <a:pt x="3551428" y="1618234"/>
                </a:cubicBezTo>
                <a:cubicBezTo>
                  <a:pt x="3237865" y="1560068"/>
                  <a:pt x="2901061" y="1497965"/>
                  <a:pt x="2597531" y="1442466"/>
                </a:cubicBezTo>
                <a:lnTo>
                  <a:pt x="2599182" y="1433068"/>
                </a:lnTo>
                <a:lnTo>
                  <a:pt x="2597531" y="1442466"/>
                </a:lnTo>
                <a:cubicBezTo>
                  <a:pt x="2525014" y="1429258"/>
                  <a:pt x="2454148" y="1418082"/>
                  <a:pt x="2383409" y="1406906"/>
                </a:cubicBezTo>
                <a:cubicBezTo>
                  <a:pt x="2223008" y="1381633"/>
                  <a:pt x="2062607" y="1356360"/>
                  <a:pt x="1882013" y="1307084"/>
                </a:cubicBezTo>
                <a:lnTo>
                  <a:pt x="1884553" y="1297940"/>
                </a:lnTo>
                <a:lnTo>
                  <a:pt x="1882013" y="1307084"/>
                </a:lnTo>
                <a:cubicBezTo>
                  <a:pt x="1572260" y="1222756"/>
                  <a:pt x="1189990" y="1080389"/>
                  <a:pt x="864235" y="860679"/>
                </a:cubicBezTo>
                <a:lnTo>
                  <a:pt x="869569" y="852805"/>
                </a:lnTo>
                <a:lnTo>
                  <a:pt x="864235" y="860679"/>
                </a:lnTo>
                <a:cubicBezTo>
                  <a:pt x="475234" y="598424"/>
                  <a:pt x="164084" y="270002"/>
                  <a:pt x="0" y="1016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9"/>
          <p:cNvSpPr/>
          <p:nvPr/>
        </p:nvSpPr>
        <p:spPr>
          <a:xfrm>
            <a:off x="17787" y="5527443"/>
            <a:ext cx="18265331" cy="3457194"/>
          </a:xfrm>
          <a:custGeom>
            <a:rect b="b" l="l" r="r" t="t"/>
            <a:pathLst>
              <a:path extrusionOk="0" h="4609592" w="24353774">
                <a:moveTo>
                  <a:pt x="16002" y="0"/>
                </a:moveTo>
                <a:cubicBezTo>
                  <a:pt x="176149" y="247523"/>
                  <a:pt x="475361" y="570484"/>
                  <a:pt x="850392" y="838962"/>
                </a:cubicBezTo>
                <a:lnTo>
                  <a:pt x="844804" y="846709"/>
                </a:lnTo>
                <a:lnTo>
                  <a:pt x="850392" y="838962"/>
                </a:lnTo>
                <a:cubicBezTo>
                  <a:pt x="1160145" y="1060577"/>
                  <a:pt x="1524381" y="1216279"/>
                  <a:pt x="1824736" y="1319022"/>
                </a:cubicBezTo>
                <a:lnTo>
                  <a:pt x="1821688" y="1328039"/>
                </a:lnTo>
                <a:lnTo>
                  <a:pt x="1824736" y="1319022"/>
                </a:lnTo>
                <a:cubicBezTo>
                  <a:pt x="2012950" y="1383411"/>
                  <a:pt x="2181606" y="1422781"/>
                  <a:pt x="2351278" y="1462405"/>
                </a:cubicBezTo>
                <a:cubicBezTo>
                  <a:pt x="2409571" y="1475994"/>
                  <a:pt x="2467864" y="1489583"/>
                  <a:pt x="2527173" y="1504315"/>
                </a:cubicBezTo>
                <a:lnTo>
                  <a:pt x="2524887" y="1513586"/>
                </a:lnTo>
                <a:lnTo>
                  <a:pt x="2527173" y="1504315"/>
                </a:lnTo>
                <a:cubicBezTo>
                  <a:pt x="2830068" y="1579245"/>
                  <a:pt x="3156966" y="1653413"/>
                  <a:pt x="3461004" y="1709801"/>
                </a:cubicBezTo>
                <a:lnTo>
                  <a:pt x="3459226" y="1719199"/>
                </a:lnTo>
                <a:lnTo>
                  <a:pt x="3461004" y="1709801"/>
                </a:lnTo>
                <a:cubicBezTo>
                  <a:pt x="4045712" y="1817878"/>
                  <a:pt x="4622673" y="1716786"/>
                  <a:pt x="5123688" y="1595628"/>
                </a:cubicBezTo>
                <a:cubicBezTo>
                  <a:pt x="5208143" y="1575308"/>
                  <a:pt x="5291963" y="1553972"/>
                  <a:pt x="5375656" y="1532763"/>
                </a:cubicBezTo>
                <a:cubicBezTo>
                  <a:pt x="5459095" y="1511681"/>
                  <a:pt x="5542280" y="1490599"/>
                  <a:pt x="5625846" y="1470406"/>
                </a:cubicBezTo>
                <a:cubicBezTo>
                  <a:pt x="5863717" y="1413002"/>
                  <a:pt x="6103620" y="1363218"/>
                  <a:pt x="6354318" y="1342009"/>
                </a:cubicBezTo>
                <a:cubicBezTo>
                  <a:pt x="6450584" y="1333881"/>
                  <a:pt x="6549009" y="1330325"/>
                  <a:pt x="6650101" y="1332230"/>
                </a:cubicBezTo>
                <a:cubicBezTo>
                  <a:pt x="7198360" y="1342517"/>
                  <a:pt x="7850632" y="1580134"/>
                  <a:pt x="8069453" y="1993646"/>
                </a:cubicBezTo>
                <a:cubicBezTo>
                  <a:pt x="8161909" y="2168652"/>
                  <a:pt x="8172450" y="2347214"/>
                  <a:pt x="8182610" y="2515997"/>
                </a:cubicBezTo>
                <a:cubicBezTo>
                  <a:pt x="8187690" y="2601468"/>
                  <a:pt x="8192643" y="2684272"/>
                  <a:pt x="8207756" y="2763520"/>
                </a:cubicBezTo>
                <a:cubicBezTo>
                  <a:pt x="8226552" y="2862707"/>
                  <a:pt x="8258429" y="2956433"/>
                  <a:pt x="8324342" y="3043682"/>
                </a:cubicBezTo>
                <a:lnTo>
                  <a:pt x="8316722" y="3049397"/>
                </a:lnTo>
                <a:lnTo>
                  <a:pt x="8324342" y="3043682"/>
                </a:lnTo>
                <a:cubicBezTo>
                  <a:pt x="8608060" y="3417951"/>
                  <a:pt x="9437243" y="3463036"/>
                  <a:pt x="9983597" y="3198876"/>
                </a:cubicBezTo>
                <a:cubicBezTo>
                  <a:pt x="10135362" y="3125470"/>
                  <a:pt x="10269855" y="3031617"/>
                  <a:pt x="10408158" y="2934970"/>
                </a:cubicBezTo>
                <a:cubicBezTo>
                  <a:pt x="10527538" y="2851531"/>
                  <a:pt x="10649712" y="2766187"/>
                  <a:pt x="10787761" y="2691003"/>
                </a:cubicBezTo>
                <a:cubicBezTo>
                  <a:pt x="11188192" y="2473833"/>
                  <a:pt x="11647170" y="2330577"/>
                  <a:pt x="12084177" y="2293620"/>
                </a:cubicBezTo>
                <a:lnTo>
                  <a:pt x="12084939" y="2303145"/>
                </a:lnTo>
                <a:lnTo>
                  <a:pt x="12084177" y="2293620"/>
                </a:lnTo>
                <a:cubicBezTo>
                  <a:pt x="12488672" y="2259330"/>
                  <a:pt x="12906502" y="2328418"/>
                  <a:pt x="13277977" y="2466848"/>
                </a:cubicBezTo>
                <a:cubicBezTo>
                  <a:pt x="13614527" y="2592324"/>
                  <a:pt x="13918439" y="2784475"/>
                  <a:pt x="14141450" y="3047746"/>
                </a:cubicBezTo>
                <a:lnTo>
                  <a:pt x="14134212" y="3053842"/>
                </a:lnTo>
                <a:lnTo>
                  <a:pt x="14141450" y="3047619"/>
                </a:lnTo>
                <a:cubicBezTo>
                  <a:pt x="14175232" y="3087243"/>
                  <a:pt x="14206347" y="3127375"/>
                  <a:pt x="14235430" y="3167634"/>
                </a:cubicBezTo>
                <a:lnTo>
                  <a:pt x="14227683" y="3173222"/>
                </a:lnTo>
                <a:lnTo>
                  <a:pt x="14235430" y="3167634"/>
                </a:lnTo>
                <a:cubicBezTo>
                  <a:pt x="14338427" y="3308985"/>
                  <a:pt x="14418056" y="3449955"/>
                  <a:pt x="14494256" y="3584829"/>
                </a:cubicBezTo>
                <a:cubicBezTo>
                  <a:pt x="14564613" y="3709543"/>
                  <a:pt x="14632051" y="3828796"/>
                  <a:pt x="14712441" y="3939032"/>
                </a:cubicBezTo>
                <a:cubicBezTo>
                  <a:pt x="14765528" y="4011930"/>
                  <a:pt x="14824329" y="4080764"/>
                  <a:pt x="14893289" y="4144518"/>
                </a:cubicBezTo>
                <a:lnTo>
                  <a:pt x="14886814" y="4151503"/>
                </a:lnTo>
                <a:lnTo>
                  <a:pt x="14893289" y="4144518"/>
                </a:lnTo>
                <a:cubicBezTo>
                  <a:pt x="15106141" y="4340987"/>
                  <a:pt x="15413737" y="4476115"/>
                  <a:pt x="15746349" y="4536186"/>
                </a:cubicBezTo>
                <a:cubicBezTo>
                  <a:pt x="16044038" y="4590034"/>
                  <a:pt x="16353537" y="4590415"/>
                  <a:pt x="16652114" y="4549521"/>
                </a:cubicBezTo>
                <a:cubicBezTo>
                  <a:pt x="17150334" y="4481322"/>
                  <a:pt x="17625440" y="4311396"/>
                  <a:pt x="18110708" y="4137914"/>
                </a:cubicBezTo>
                <a:cubicBezTo>
                  <a:pt x="18116931" y="4135755"/>
                  <a:pt x="18123154" y="4133469"/>
                  <a:pt x="18129377" y="4131310"/>
                </a:cubicBezTo>
                <a:lnTo>
                  <a:pt x="18132552" y="4140327"/>
                </a:lnTo>
                <a:lnTo>
                  <a:pt x="18129377" y="4131310"/>
                </a:lnTo>
                <a:cubicBezTo>
                  <a:pt x="18161636" y="4119753"/>
                  <a:pt x="18193893" y="4108196"/>
                  <a:pt x="18226278" y="4096512"/>
                </a:cubicBezTo>
                <a:cubicBezTo>
                  <a:pt x="18258664" y="4084828"/>
                  <a:pt x="18291175" y="4073271"/>
                  <a:pt x="18323813" y="4061587"/>
                </a:cubicBezTo>
                <a:cubicBezTo>
                  <a:pt x="18380711" y="4041267"/>
                  <a:pt x="18437733" y="4020947"/>
                  <a:pt x="18495011" y="4000881"/>
                </a:cubicBezTo>
                <a:lnTo>
                  <a:pt x="18498186" y="4009898"/>
                </a:lnTo>
                <a:lnTo>
                  <a:pt x="18495011" y="4000881"/>
                </a:lnTo>
                <a:cubicBezTo>
                  <a:pt x="20244561" y="3384804"/>
                  <a:pt x="22219538" y="2942209"/>
                  <a:pt x="24352758" y="2825115"/>
                </a:cubicBezTo>
                <a:lnTo>
                  <a:pt x="24353774" y="2844165"/>
                </a:lnTo>
                <a:cubicBezTo>
                  <a:pt x="22222586" y="2961132"/>
                  <a:pt x="20249389" y="3403346"/>
                  <a:pt x="18501359" y="4018915"/>
                </a:cubicBezTo>
                <a:cubicBezTo>
                  <a:pt x="18444209" y="4038981"/>
                  <a:pt x="18387186" y="4059174"/>
                  <a:pt x="18330290" y="4079621"/>
                </a:cubicBezTo>
                <a:cubicBezTo>
                  <a:pt x="18297779" y="4091305"/>
                  <a:pt x="18265266" y="4102862"/>
                  <a:pt x="18232882" y="4114546"/>
                </a:cubicBezTo>
                <a:cubicBezTo>
                  <a:pt x="18200497" y="4126230"/>
                  <a:pt x="18168238" y="4137787"/>
                  <a:pt x="18135981" y="4149344"/>
                </a:cubicBezTo>
                <a:cubicBezTo>
                  <a:pt x="18129758" y="4151503"/>
                  <a:pt x="18123534" y="4153789"/>
                  <a:pt x="18117311" y="4155948"/>
                </a:cubicBezTo>
                <a:cubicBezTo>
                  <a:pt x="17632426" y="4329303"/>
                  <a:pt x="17155413" y="4499864"/>
                  <a:pt x="16654780" y="4568444"/>
                </a:cubicBezTo>
                <a:lnTo>
                  <a:pt x="16653509" y="4559046"/>
                </a:lnTo>
                <a:lnTo>
                  <a:pt x="16654780" y="4568444"/>
                </a:lnTo>
                <a:cubicBezTo>
                  <a:pt x="16354552" y="4609592"/>
                  <a:pt x="16043021" y="4609211"/>
                  <a:pt x="15743047" y="4554982"/>
                </a:cubicBezTo>
                <a:lnTo>
                  <a:pt x="15744698" y="4545584"/>
                </a:lnTo>
                <a:lnTo>
                  <a:pt x="15743047" y="4554982"/>
                </a:lnTo>
                <a:cubicBezTo>
                  <a:pt x="15407894" y="4494403"/>
                  <a:pt x="15096616" y="4358132"/>
                  <a:pt x="14880462" y="4158488"/>
                </a:cubicBezTo>
                <a:cubicBezTo>
                  <a:pt x="14810359" y="4093845"/>
                  <a:pt x="14750796" y="4023995"/>
                  <a:pt x="14697075" y="3950208"/>
                </a:cubicBezTo>
                <a:cubicBezTo>
                  <a:pt x="14615922" y="3838829"/>
                  <a:pt x="14547977" y="3718560"/>
                  <a:pt x="14477746" y="3594100"/>
                </a:cubicBezTo>
                <a:cubicBezTo>
                  <a:pt x="14401546" y="3459099"/>
                  <a:pt x="14322425" y="3319018"/>
                  <a:pt x="14220189" y="3178683"/>
                </a:cubicBezTo>
                <a:cubicBezTo>
                  <a:pt x="14191234" y="3138805"/>
                  <a:pt x="14160500" y="3099054"/>
                  <a:pt x="14127099" y="3059811"/>
                </a:cubicBezTo>
                <a:cubicBezTo>
                  <a:pt x="13906627" y="2799461"/>
                  <a:pt x="13605636" y="2608961"/>
                  <a:pt x="13271500" y="2484374"/>
                </a:cubicBezTo>
                <a:lnTo>
                  <a:pt x="13274802" y="2475484"/>
                </a:lnTo>
                <a:lnTo>
                  <a:pt x="13271500" y="2484374"/>
                </a:lnTo>
                <a:cubicBezTo>
                  <a:pt x="12902311" y="2346833"/>
                  <a:pt x="12487275" y="2278253"/>
                  <a:pt x="12085954" y="2312289"/>
                </a:cubicBezTo>
                <a:cubicBezTo>
                  <a:pt x="11651741" y="2348992"/>
                  <a:pt x="11195303" y="2491359"/>
                  <a:pt x="10797032" y="2707386"/>
                </a:cubicBezTo>
                <a:lnTo>
                  <a:pt x="10792460" y="2699004"/>
                </a:lnTo>
                <a:lnTo>
                  <a:pt x="10797032" y="2707386"/>
                </a:lnTo>
                <a:cubicBezTo>
                  <a:pt x="10660126" y="2781935"/>
                  <a:pt x="10538714" y="2866771"/>
                  <a:pt x="10419207" y="2950210"/>
                </a:cubicBezTo>
                <a:cubicBezTo>
                  <a:pt x="10281031" y="3046730"/>
                  <a:pt x="10145395" y="3141599"/>
                  <a:pt x="9991978" y="3215767"/>
                </a:cubicBezTo>
                <a:lnTo>
                  <a:pt x="9987788" y="3207131"/>
                </a:lnTo>
                <a:lnTo>
                  <a:pt x="9991978" y="3215767"/>
                </a:lnTo>
                <a:cubicBezTo>
                  <a:pt x="9442577" y="3481451"/>
                  <a:pt x="8601201" y="3440049"/>
                  <a:pt x="8309228" y="3054985"/>
                </a:cubicBezTo>
                <a:cubicBezTo>
                  <a:pt x="8240902" y="2964561"/>
                  <a:pt x="8208264" y="2867787"/>
                  <a:pt x="8189087" y="2766822"/>
                </a:cubicBezTo>
                <a:lnTo>
                  <a:pt x="8198485" y="2765044"/>
                </a:lnTo>
                <a:lnTo>
                  <a:pt x="8189087" y="2766822"/>
                </a:lnTo>
                <a:cubicBezTo>
                  <a:pt x="8173720" y="2686050"/>
                  <a:pt x="8168766" y="2601976"/>
                  <a:pt x="8163687" y="2516759"/>
                </a:cubicBezTo>
                <a:cubicBezTo>
                  <a:pt x="8153526" y="2347468"/>
                  <a:pt x="8142986" y="2172970"/>
                  <a:pt x="8052689" y="2002155"/>
                </a:cubicBezTo>
                <a:lnTo>
                  <a:pt x="8061071" y="1997710"/>
                </a:lnTo>
                <a:lnTo>
                  <a:pt x="8052689" y="2002155"/>
                </a:lnTo>
                <a:cubicBezTo>
                  <a:pt x="7838948" y="1597914"/>
                  <a:pt x="7195820" y="1361059"/>
                  <a:pt x="6649847" y="1350899"/>
                </a:cubicBezTo>
                <a:lnTo>
                  <a:pt x="6649974" y="1341374"/>
                </a:lnTo>
                <a:lnTo>
                  <a:pt x="6649847" y="1350899"/>
                </a:lnTo>
                <a:cubicBezTo>
                  <a:pt x="6549389" y="1348994"/>
                  <a:pt x="6451727" y="1352677"/>
                  <a:pt x="6355969" y="1360678"/>
                </a:cubicBezTo>
                <a:lnTo>
                  <a:pt x="6355207" y="1351153"/>
                </a:lnTo>
                <a:lnTo>
                  <a:pt x="6355969" y="1360678"/>
                </a:lnTo>
                <a:cubicBezTo>
                  <a:pt x="6106795" y="1381760"/>
                  <a:pt x="5867908" y="1431290"/>
                  <a:pt x="5630418" y="1488694"/>
                </a:cubicBezTo>
                <a:cubicBezTo>
                  <a:pt x="5547106" y="1508760"/>
                  <a:pt x="5463921" y="1529842"/>
                  <a:pt x="5380482" y="1551051"/>
                </a:cubicBezTo>
                <a:cubicBezTo>
                  <a:pt x="5296789" y="1572260"/>
                  <a:pt x="5212842" y="1593469"/>
                  <a:pt x="5128260" y="1613916"/>
                </a:cubicBezTo>
                <a:lnTo>
                  <a:pt x="5125973" y="1604645"/>
                </a:lnTo>
                <a:lnTo>
                  <a:pt x="5128260" y="1613916"/>
                </a:lnTo>
                <a:cubicBezTo>
                  <a:pt x="4626737" y="1735074"/>
                  <a:pt x="4046473" y="1837055"/>
                  <a:pt x="3457702" y="1728216"/>
                </a:cubicBezTo>
                <a:cubicBezTo>
                  <a:pt x="3153156" y="1671828"/>
                  <a:pt x="2825877" y="1597533"/>
                  <a:pt x="2522855" y="1522603"/>
                </a:cubicBezTo>
                <a:cubicBezTo>
                  <a:pt x="2463673" y="1507998"/>
                  <a:pt x="2405507" y="1494409"/>
                  <a:pt x="2347214" y="1480820"/>
                </a:cubicBezTo>
                <a:cubicBezTo>
                  <a:pt x="2177542" y="1441196"/>
                  <a:pt x="2007997" y="1401572"/>
                  <a:pt x="1818767" y="1336929"/>
                </a:cubicBezTo>
                <a:cubicBezTo>
                  <a:pt x="1517396" y="1233805"/>
                  <a:pt x="1151255" y="1077468"/>
                  <a:pt x="839470" y="854329"/>
                </a:cubicBezTo>
                <a:cubicBezTo>
                  <a:pt x="462661" y="584708"/>
                  <a:pt x="161544" y="260096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9"/>
          <p:cNvSpPr/>
          <p:nvPr/>
        </p:nvSpPr>
        <p:spPr>
          <a:xfrm>
            <a:off x="22434" y="5392947"/>
            <a:ext cx="18260283" cy="3563683"/>
          </a:xfrm>
          <a:custGeom>
            <a:rect b="b" l="l" r="r" t="t"/>
            <a:pathLst>
              <a:path extrusionOk="0" h="4751578" w="24347043">
                <a:moveTo>
                  <a:pt x="15748" y="0"/>
                </a:moveTo>
                <a:cubicBezTo>
                  <a:pt x="173609" y="237617"/>
                  <a:pt x="462915" y="557022"/>
                  <a:pt x="825627" y="832739"/>
                </a:cubicBezTo>
                <a:cubicBezTo>
                  <a:pt x="1121537" y="1057910"/>
                  <a:pt x="1469771" y="1227582"/>
                  <a:pt x="1762252" y="1349248"/>
                </a:cubicBezTo>
                <a:cubicBezTo>
                  <a:pt x="1966722" y="1434338"/>
                  <a:pt x="2151126" y="1491361"/>
                  <a:pt x="2337435" y="1548892"/>
                </a:cubicBezTo>
                <a:cubicBezTo>
                  <a:pt x="2375916" y="1560830"/>
                  <a:pt x="2414397" y="1572641"/>
                  <a:pt x="2453259" y="1584833"/>
                </a:cubicBezTo>
                <a:cubicBezTo>
                  <a:pt x="2754630" y="1679575"/>
                  <a:pt x="3072384" y="1765681"/>
                  <a:pt x="3366770" y="1819783"/>
                </a:cubicBezTo>
                <a:cubicBezTo>
                  <a:pt x="3962400" y="1929384"/>
                  <a:pt x="4554347" y="1815338"/>
                  <a:pt x="5069459" y="1679194"/>
                </a:cubicBezTo>
                <a:cubicBezTo>
                  <a:pt x="5156708" y="1656207"/>
                  <a:pt x="5243322" y="1632204"/>
                  <a:pt x="5330063" y="1608201"/>
                </a:cubicBezTo>
                <a:cubicBezTo>
                  <a:pt x="5416423" y="1584325"/>
                  <a:pt x="5502783" y="1560449"/>
                  <a:pt x="5589270" y="1537589"/>
                </a:cubicBezTo>
                <a:cubicBezTo>
                  <a:pt x="5833745" y="1473073"/>
                  <a:pt x="6080633" y="1416431"/>
                  <a:pt x="6338824" y="1389507"/>
                </a:cubicBezTo>
                <a:lnTo>
                  <a:pt x="6339840" y="1399032"/>
                </a:lnTo>
                <a:lnTo>
                  <a:pt x="6338824" y="1389507"/>
                </a:lnTo>
                <a:cubicBezTo>
                  <a:pt x="6438392" y="1379093"/>
                  <a:pt x="6539992" y="1373505"/>
                  <a:pt x="6644259" y="1373632"/>
                </a:cubicBezTo>
                <a:lnTo>
                  <a:pt x="6644259" y="1383157"/>
                </a:lnTo>
                <a:lnTo>
                  <a:pt x="6644259" y="1373632"/>
                </a:lnTo>
                <a:cubicBezTo>
                  <a:pt x="7209917" y="1374013"/>
                  <a:pt x="7882001" y="1611757"/>
                  <a:pt x="8098790" y="2037588"/>
                </a:cubicBezTo>
                <a:cubicBezTo>
                  <a:pt x="8190992" y="2218817"/>
                  <a:pt x="8195437" y="2404618"/>
                  <a:pt x="8199882" y="2581275"/>
                </a:cubicBezTo>
                <a:cubicBezTo>
                  <a:pt x="8202041" y="2668651"/>
                  <a:pt x="8204200" y="2753741"/>
                  <a:pt x="8216519" y="2835783"/>
                </a:cubicBezTo>
                <a:lnTo>
                  <a:pt x="8207121" y="2837180"/>
                </a:lnTo>
                <a:lnTo>
                  <a:pt x="8216519" y="2835783"/>
                </a:lnTo>
                <a:cubicBezTo>
                  <a:pt x="8232267" y="2939796"/>
                  <a:pt x="8261604" y="3038602"/>
                  <a:pt x="8327517" y="3130804"/>
                </a:cubicBezTo>
                <a:cubicBezTo>
                  <a:pt x="8608568" y="3527171"/>
                  <a:pt x="9461754" y="3582162"/>
                  <a:pt x="10030460" y="3321939"/>
                </a:cubicBezTo>
                <a:lnTo>
                  <a:pt x="10034397" y="3330575"/>
                </a:lnTo>
                <a:lnTo>
                  <a:pt x="10030460" y="3321939"/>
                </a:lnTo>
                <a:cubicBezTo>
                  <a:pt x="10190226" y="3248787"/>
                  <a:pt x="10332720" y="3154299"/>
                  <a:pt x="10479151" y="3057017"/>
                </a:cubicBezTo>
                <a:cubicBezTo>
                  <a:pt x="10594213" y="2980690"/>
                  <a:pt x="10711688" y="2902712"/>
                  <a:pt x="10841482" y="2832608"/>
                </a:cubicBezTo>
                <a:cubicBezTo>
                  <a:pt x="11239119" y="2618740"/>
                  <a:pt x="11686794" y="2467610"/>
                  <a:pt x="12121134" y="2417445"/>
                </a:cubicBezTo>
                <a:cubicBezTo>
                  <a:pt x="12521438" y="2371344"/>
                  <a:pt x="12943459" y="2424938"/>
                  <a:pt x="13318617" y="2552319"/>
                </a:cubicBezTo>
                <a:lnTo>
                  <a:pt x="13315569" y="2561336"/>
                </a:lnTo>
                <a:lnTo>
                  <a:pt x="13318617" y="2552319"/>
                </a:lnTo>
                <a:cubicBezTo>
                  <a:pt x="13659359" y="2668016"/>
                  <a:pt x="13966444" y="2852674"/>
                  <a:pt x="14184885" y="3114675"/>
                </a:cubicBezTo>
                <a:lnTo>
                  <a:pt x="14177518" y="3120771"/>
                </a:lnTo>
                <a:lnTo>
                  <a:pt x="14184757" y="3114675"/>
                </a:lnTo>
                <a:cubicBezTo>
                  <a:pt x="14217777" y="3154045"/>
                  <a:pt x="14247876" y="3193923"/>
                  <a:pt x="14275943" y="3234055"/>
                </a:cubicBezTo>
                <a:lnTo>
                  <a:pt x="14268196" y="3239516"/>
                </a:lnTo>
                <a:lnTo>
                  <a:pt x="14275943" y="3234055"/>
                </a:lnTo>
                <a:cubicBezTo>
                  <a:pt x="14382496" y="3385947"/>
                  <a:pt x="14458823" y="3539109"/>
                  <a:pt x="14531848" y="3685667"/>
                </a:cubicBezTo>
                <a:cubicBezTo>
                  <a:pt x="14599666" y="3821811"/>
                  <a:pt x="14664689" y="3952240"/>
                  <a:pt x="14748763" y="4072001"/>
                </a:cubicBezTo>
                <a:cubicBezTo>
                  <a:pt x="14787118" y="4126738"/>
                  <a:pt x="14829537" y="4179189"/>
                  <a:pt x="14877923" y="4228846"/>
                </a:cubicBezTo>
                <a:cubicBezTo>
                  <a:pt x="15076551" y="4434586"/>
                  <a:pt x="15375382" y="4580255"/>
                  <a:pt x="15703931" y="4653534"/>
                </a:cubicBezTo>
                <a:cubicBezTo>
                  <a:pt x="15997682" y="4719066"/>
                  <a:pt x="16308070" y="4732147"/>
                  <a:pt x="16609313" y="4703318"/>
                </a:cubicBezTo>
                <a:lnTo>
                  <a:pt x="16610203" y="4712843"/>
                </a:lnTo>
                <a:lnTo>
                  <a:pt x="16609313" y="4703318"/>
                </a:lnTo>
                <a:cubicBezTo>
                  <a:pt x="17116171" y="4654677"/>
                  <a:pt x="17603724" y="4501007"/>
                  <a:pt x="18101438" y="4344162"/>
                </a:cubicBezTo>
                <a:cubicBezTo>
                  <a:pt x="18104866" y="4343146"/>
                  <a:pt x="18108168" y="4342003"/>
                  <a:pt x="18111597" y="4340987"/>
                </a:cubicBezTo>
                <a:lnTo>
                  <a:pt x="18114518" y="4350131"/>
                </a:lnTo>
                <a:lnTo>
                  <a:pt x="18111597" y="4341114"/>
                </a:lnTo>
                <a:cubicBezTo>
                  <a:pt x="18124805" y="4336923"/>
                  <a:pt x="18138014" y="4332732"/>
                  <a:pt x="18151094" y="4328541"/>
                </a:cubicBezTo>
                <a:cubicBezTo>
                  <a:pt x="18164175" y="4324350"/>
                  <a:pt x="18177511" y="4320159"/>
                  <a:pt x="18190718" y="4315841"/>
                </a:cubicBezTo>
                <a:cubicBezTo>
                  <a:pt x="18287873" y="4284853"/>
                  <a:pt x="18385410" y="4253865"/>
                  <a:pt x="18483199" y="4223258"/>
                </a:cubicBezTo>
                <a:lnTo>
                  <a:pt x="18485993" y="4232402"/>
                </a:lnTo>
                <a:lnTo>
                  <a:pt x="18483199" y="4223258"/>
                </a:lnTo>
                <a:cubicBezTo>
                  <a:pt x="20259039" y="3666871"/>
                  <a:pt x="22234652" y="3279394"/>
                  <a:pt x="24346281" y="3194431"/>
                </a:cubicBezTo>
                <a:lnTo>
                  <a:pt x="24347043" y="3213481"/>
                </a:lnTo>
                <a:cubicBezTo>
                  <a:pt x="22237192" y="3298444"/>
                  <a:pt x="20263359" y="3685540"/>
                  <a:pt x="18488915" y="4241546"/>
                </a:cubicBezTo>
                <a:cubicBezTo>
                  <a:pt x="18391124" y="4272153"/>
                  <a:pt x="18293589" y="4303141"/>
                  <a:pt x="18196434" y="4334129"/>
                </a:cubicBezTo>
                <a:cubicBezTo>
                  <a:pt x="18183225" y="4338320"/>
                  <a:pt x="18170018" y="4342511"/>
                  <a:pt x="18156810" y="4346829"/>
                </a:cubicBezTo>
                <a:cubicBezTo>
                  <a:pt x="18143601" y="4351147"/>
                  <a:pt x="18130393" y="4355211"/>
                  <a:pt x="18117313" y="4359402"/>
                </a:cubicBezTo>
                <a:cubicBezTo>
                  <a:pt x="18113884" y="4360418"/>
                  <a:pt x="18110581" y="4361561"/>
                  <a:pt x="18107152" y="4362577"/>
                </a:cubicBezTo>
                <a:cubicBezTo>
                  <a:pt x="17609820" y="4519295"/>
                  <a:pt x="17120363" y="4673600"/>
                  <a:pt x="16611092" y="4722495"/>
                </a:cubicBezTo>
                <a:cubicBezTo>
                  <a:pt x="16308197" y="4751578"/>
                  <a:pt x="15995650" y="4738370"/>
                  <a:pt x="15699741" y="4672330"/>
                </a:cubicBezTo>
                <a:lnTo>
                  <a:pt x="15701772" y="4663059"/>
                </a:lnTo>
                <a:lnTo>
                  <a:pt x="15699741" y="4672330"/>
                </a:lnTo>
                <a:cubicBezTo>
                  <a:pt x="15368778" y="4598416"/>
                  <a:pt x="15066265" y="4451477"/>
                  <a:pt x="14864207" y="4242308"/>
                </a:cubicBezTo>
                <a:lnTo>
                  <a:pt x="14871066" y="4235704"/>
                </a:lnTo>
                <a:lnTo>
                  <a:pt x="14864207" y="4242308"/>
                </a:lnTo>
                <a:cubicBezTo>
                  <a:pt x="14815059" y="4191762"/>
                  <a:pt x="14772005" y="4138549"/>
                  <a:pt x="14733143" y="4083050"/>
                </a:cubicBezTo>
                <a:cubicBezTo>
                  <a:pt x="14648180" y="3961892"/>
                  <a:pt x="14582521" y="3830193"/>
                  <a:pt x="14514830" y="3694303"/>
                </a:cubicBezTo>
                <a:cubicBezTo>
                  <a:pt x="14441678" y="3547491"/>
                  <a:pt x="14365987" y="3395599"/>
                  <a:pt x="14260322" y="3245104"/>
                </a:cubicBezTo>
                <a:cubicBezTo>
                  <a:pt x="14232637" y="3205353"/>
                  <a:pt x="14202791" y="3165983"/>
                  <a:pt x="14170152" y="3127121"/>
                </a:cubicBezTo>
                <a:cubicBezTo>
                  <a:pt x="13954506" y="2868549"/>
                  <a:pt x="13650722" y="2685415"/>
                  <a:pt x="13312394" y="2570607"/>
                </a:cubicBezTo>
                <a:cubicBezTo>
                  <a:pt x="12939649" y="2444115"/>
                  <a:pt x="12520549" y="2390902"/>
                  <a:pt x="12123293" y="2436622"/>
                </a:cubicBezTo>
                <a:lnTo>
                  <a:pt x="12122150" y="2427097"/>
                </a:lnTo>
                <a:lnTo>
                  <a:pt x="12123293" y="2436622"/>
                </a:lnTo>
                <a:cubicBezTo>
                  <a:pt x="11691747" y="2486406"/>
                  <a:pt x="11246358" y="2636774"/>
                  <a:pt x="10850499" y="2849626"/>
                </a:cubicBezTo>
                <a:lnTo>
                  <a:pt x="10845927" y="2841244"/>
                </a:lnTo>
                <a:lnTo>
                  <a:pt x="10850499" y="2849626"/>
                </a:lnTo>
                <a:cubicBezTo>
                  <a:pt x="10721594" y="2919222"/>
                  <a:pt x="10604881" y="2996692"/>
                  <a:pt x="10489692" y="3073146"/>
                </a:cubicBezTo>
                <a:cubicBezTo>
                  <a:pt x="10343388" y="3170301"/>
                  <a:pt x="10199624" y="3265678"/>
                  <a:pt x="10038334" y="3339465"/>
                </a:cubicBezTo>
                <a:cubicBezTo>
                  <a:pt x="9466834" y="3600958"/>
                  <a:pt x="8601202" y="3549904"/>
                  <a:pt x="8312023" y="3141980"/>
                </a:cubicBezTo>
                <a:lnTo>
                  <a:pt x="8319771" y="3136519"/>
                </a:lnTo>
                <a:lnTo>
                  <a:pt x="8312023" y="3142107"/>
                </a:lnTo>
                <a:cubicBezTo>
                  <a:pt x="8243698" y="3046603"/>
                  <a:pt x="8213725" y="2944495"/>
                  <a:pt x="8197723" y="2838831"/>
                </a:cubicBezTo>
                <a:cubicBezTo>
                  <a:pt x="8185150" y="2755519"/>
                  <a:pt x="8182991" y="2669286"/>
                  <a:pt x="8180832" y="2582037"/>
                </a:cubicBezTo>
                <a:cubicBezTo>
                  <a:pt x="8176387" y="2404872"/>
                  <a:pt x="8171688" y="2223262"/>
                  <a:pt x="8081773" y="2046478"/>
                </a:cubicBezTo>
                <a:lnTo>
                  <a:pt x="8090281" y="2042160"/>
                </a:lnTo>
                <a:lnTo>
                  <a:pt x="8081773" y="2046478"/>
                </a:lnTo>
                <a:cubicBezTo>
                  <a:pt x="7870063" y="1630553"/>
                  <a:pt x="7207759" y="1393444"/>
                  <a:pt x="6644260" y="1392936"/>
                </a:cubicBezTo>
                <a:cubicBezTo>
                  <a:pt x="6540627" y="1392809"/>
                  <a:pt x="6439662" y="1398397"/>
                  <a:pt x="6340729" y="1408684"/>
                </a:cubicBezTo>
                <a:cubicBezTo>
                  <a:pt x="6084062" y="1435354"/>
                  <a:pt x="5838190" y="1491742"/>
                  <a:pt x="5594096" y="1556258"/>
                </a:cubicBezTo>
                <a:cubicBezTo>
                  <a:pt x="5507609" y="1579118"/>
                  <a:pt x="5421503" y="1602867"/>
                  <a:pt x="5335016" y="1626743"/>
                </a:cubicBezTo>
                <a:cubicBezTo>
                  <a:pt x="5248402" y="1650746"/>
                  <a:pt x="5161534" y="1674749"/>
                  <a:pt x="5074285" y="1697736"/>
                </a:cubicBezTo>
                <a:lnTo>
                  <a:pt x="5071872" y="1688465"/>
                </a:lnTo>
                <a:lnTo>
                  <a:pt x="5074285" y="1697736"/>
                </a:lnTo>
                <a:cubicBezTo>
                  <a:pt x="4558538" y="1834134"/>
                  <a:pt x="3963289" y="1949069"/>
                  <a:pt x="3363341" y="1838579"/>
                </a:cubicBezTo>
                <a:lnTo>
                  <a:pt x="3365119" y="1829181"/>
                </a:lnTo>
                <a:lnTo>
                  <a:pt x="3363341" y="1838579"/>
                </a:lnTo>
                <a:cubicBezTo>
                  <a:pt x="3068066" y="1784350"/>
                  <a:pt x="2749423" y="1697863"/>
                  <a:pt x="2447544" y="1603121"/>
                </a:cubicBezTo>
                <a:lnTo>
                  <a:pt x="2450338" y="1593977"/>
                </a:lnTo>
                <a:lnTo>
                  <a:pt x="2447544" y="1603121"/>
                </a:lnTo>
                <a:cubicBezTo>
                  <a:pt x="2408809" y="1590929"/>
                  <a:pt x="2370328" y="1578991"/>
                  <a:pt x="2331847" y="1567180"/>
                </a:cubicBezTo>
                <a:cubicBezTo>
                  <a:pt x="2145665" y="1509649"/>
                  <a:pt x="1960372" y="1452372"/>
                  <a:pt x="1755013" y="1366901"/>
                </a:cubicBezTo>
                <a:lnTo>
                  <a:pt x="1758696" y="1358138"/>
                </a:lnTo>
                <a:lnTo>
                  <a:pt x="1755013" y="1366901"/>
                </a:lnTo>
                <a:cubicBezTo>
                  <a:pt x="1461897" y="1245108"/>
                  <a:pt x="1112012" y="1074547"/>
                  <a:pt x="814197" y="847979"/>
                </a:cubicBezTo>
                <a:lnTo>
                  <a:pt x="819912" y="840359"/>
                </a:lnTo>
                <a:lnTo>
                  <a:pt x="814197" y="847979"/>
                </a:lnTo>
                <a:cubicBezTo>
                  <a:pt x="449834" y="571119"/>
                  <a:pt x="159004" y="250063"/>
                  <a:pt x="0" y="1041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9"/>
          <p:cNvSpPr/>
          <p:nvPr/>
        </p:nvSpPr>
        <p:spPr>
          <a:xfrm>
            <a:off x="27129" y="5258355"/>
            <a:ext cx="18255424" cy="3670363"/>
          </a:xfrm>
          <a:custGeom>
            <a:rect b="b" l="l" r="r" t="t"/>
            <a:pathLst>
              <a:path extrusionOk="0" h="4893818" w="24340566">
                <a:moveTo>
                  <a:pt x="15748" y="0"/>
                </a:moveTo>
                <a:cubicBezTo>
                  <a:pt x="171069" y="227965"/>
                  <a:pt x="450850" y="543560"/>
                  <a:pt x="800989" y="826770"/>
                </a:cubicBezTo>
                <a:cubicBezTo>
                  <a:pt x="1083437" y="1055243"/>
                  <a:pt x="1415415" y="1239266"/>
                  <a:pt x="1699768" y="1379728"/>
                </a:cubicBezTo>
                <a:lnTo>
                  <a:pt x="1695577" y="1388237"/>
                </a:lnTo>
                <a:lnTo>
                  <a:pt x="1699768" y="1379728"/>
                </a:lnTo>
                <a:cubicBezTo>
                  <a:pt x="1933067" y="1494917"/>
                  <a:pt x="2144141" y="1575816"/>
                  <a:pt x="2359406" y="1658239"/>
                </a:cubicBezTo>
                <a:cubicBezTo>
                  <a:pt x="2366010" y="1660779"/>
                  <a:pt x="2372614" y="1663319"/>
                  <a:pt x="2379345" y="1665859"/>
                </a:cubicBezTo>
                <a:cubicBezTo>
                  <a:pt x="2678938" y="1780667"/>
                  <a:pt x="2987929" y="1878330"/>
                  <a:pt x="3272663" y="1930400"/>
                </a:cubicBezTo>
                <a:cubicBezTo>
                  <a:pt x="3879215" y="2041652"/>
                  <a:pt x="4486021" y="1914652"/>
                  <a:pt x="5015357" y="1763395"/>
                </a:cubicBezTo>
                <a:lnTo>
                  <a:pt x="5018024" y="1772539"/>
                </a:lnTo>
                <a:lnTo>
                  <a:pt x="5015357" y="1763395"/>
                </a:lnTo>
                <a:cubicBezTo>
                  <a:pt x="5104638" y="1737868"/>
                  <a:pt x="5193411" y="1711325"/>
                  <a:pt x="5282184" y="1684909"/>
                </a:cubicBezTo>
                <a:cubicBezTo>
                  <a:pt x="5370703" y="1658493"/>
                  <a:pt x="5459349" y="1632077"/>
                  <a:pt x="5548122" y="1606677"/>
                </a:cubicBezTo>
                <a:cubicBezTo>
                  <a:pt x="5800598" y="1534541"/>
                  <a:pt x="6055995" y="1470533"/>
                  <a:pt x="6323076" y="1437767"/>
                </a:cubicBezTo>
                <a:cubicBezTo>
                  <a:pt x="6425819" y="1425194"/>
                  <a:pt x="6530721" y="1417447"/>
                  <a:pt x="6638036" y="1415796"/>
                </a:cubicBezTo>
                <a:lnTo>
                  <a:pt x="6638163" y="1425321"/>
                </a:lnTo>
                <a:lnTo>
                  <a:pt x="6638036" y="1415796"/>
                </a:lnTo>
                <a:cubicBezTo>
                  <a:pt x="7221347" y="1406525"/>
                  <a:pt x="7913243" y="1644269"/>
                  <a:pt x="8127873" y="2082165"/>
                </a:cubicBezTo>
                <a:lnTo>
                  <a:pt x="8119364" y="2086356"/>
                </a:lnTo>
                <a:lnTo>
                  <a:pt x="8127873" y="2082165"/>
                </a:lnTo>
                <a:cubicBezTo>
                  <a:pt x="8219567" y="2269363"/>
                  <a:pt x="8218170" y="2462403"/>
                  <a:pt x="8216773" y="2646934"/>
                </a:cubicBezTo>
                <a:cubicBezTo>
                  <a:pt x="8216138" y="2736596"/>
                  <a:pt x="8215503" y="2823972"/>
                  <a:pt x="8225282" y="2908681"/>
                </a:cubicBezTo>
                <a:lnTo>
                  <a:pt x="8215757" y="2909824"/>
                </a:lnTo>
                <a:lnTo>
                  <a:pt x="8225282" y="2908681"/>
                </a:lnTo>
                <a:cubicBezTo>
                  <a:pt x="8237855" y="3017520"/>
                  <a:pt x="8265033" y="3121406"/>
                  <a:pt x="8330692" y="3218561"/>
                </a:cubicBezTo>
                <a:cubicBezTo>
                  <a:pt x="8610346" y="3636772"/>
                  <a:pt x="9486265" y="3701415"/>
                  <a:pt x="10077196" y="3445637"/>
                </a:cubicBezTo>
                <a:lnTo>
                  <a:pt x="10081006" y="3454400"/>
                </a:lnTo>
                <a:lnTo>
                  <a:pt x="10077196" y="3445637"/>
                </a:lnTo>
                <a:cubicBezTo>
                  <a:pt x="10246741" y="3372231"/>
                  <a:pt x="10399014" y="3276346"/>
                  <a:pt x="10555478" y="3177667"/>
                </a:cubicBezTo>
                <a:cubicBezTo>
                  <a:pt x="10664444" y="3108960"/>
                  <a:pt x="10775442" y="3038983"/>
                  <a:pt x="10895330" y="2974848"/>
                </a:cubicBezTo>
                <a:cubicBezTo>
                  <a:pt x="11290300" y="2764409"/>
                  <a:pt x="11726545" y="2605151"/>
                  <a:pt x="12157964" y="2542032"/>
                </a:cubicBezTo>
                <a:lnTo>
                  <a:pt x="12159361" y="2551430"/>
                </a:lnTo>
                <a:lnTo>
                  <a:pt x="12157964" y="2542032"/>
                </a:lnTo>
                <a:cubicBezTo>
                  <a:pt x="12553823" y="2483993"/>
                  <a:pt x="12980289" y="2522347"/>
                  <a:pt x="13359003" y="2638425"/>
                </a:cubicBezTo>
                <a:lnTo>
                  <a:pt x="13356210" y="2647569"/>
                </a:lnTo>
                <a:lnTo>
                  <a:pt x="13359003" y="2638425"/>
                </a:lnTo>
                <a:cubicBezTo>
                  <a:pt x="13703936" y="2744089"/>
                  <a:pt x="14014323" y="2921762"/>
                  <a:pt x="14228063" y="3182112"/>
                </a:cubicBezTo>
                <a:lnTo>
                  <a:pt x="14220698" y="3188208"/>
                </a:lnTo>
                <a:lnTo>
                  <a:pt x="14228063" y="3182112"/>
                </a:lnTo>
                <a:cubicBezTo>
                  <a:pt x="14260322" y="3221228"/>
                  <a:pt x="14289532" y="3260979"/>
                  <a:pt x="14316456" y="3300984"/>
                </a:cubicBezTo>
                <a:lnTo>
                  <a:pt x="14308582" y="3306318"/>
                </a:lnTo>
                <a:lnTo>
                  <a:pt x="14316456" y="3300984"/>
                </a:lnTo>
                <a:cubicBezTo>
                  <a:pt x="14424786" y="3461639"/>
                  <a:pt x="14495653" y="3625342"/>
                  <a:pt x="14563725" y="3782695"/>
                </a:cubicBezTo>
                <a:cubicBezTo>
                  <a:pt x="14627352" y="3929888"/>
                  <a:pt x="14688566" y="4071112"/>
                  <a:pt x="14775814" y="4200398"/>
                </a:cubicBezTo>
                <a:cubicBezTo>
                  <a:pt x="14802104" y="4239387"/>
                  <a:pt x="14830679" y="4277233"/>
                  <a:pt x="14862429" y="4313809"/>
                </a:cubicBezTo>
                <a:cubicBezTo>
                  <a:pt x="15047468" y="4528439"/>
                  <a:pt x="15336901" y="4684776"/>
                  <a:pt x="15661512" y="4771517"/>
                </a:cubicBezTo>
                <a:cubicBezTo>
                  <a:pt x="15951073" y="4848860"/>
                  <a:pt x="16262731" y="4874768"/>
                  <a:pt x="16566642" y="4857750"/>
                </a:cubicBezTo>
                <a:lnTo>
                  <a:pt x="16567150" y="4867275"/>
                </a:lnTo>
                <a:lnTo>
                  <a:pt x="16566642" y="4857750"/>
                </a:lnTo>
                <a:cubicBezTo>
                  <a:pt x="17082388" y="4828921"/>
                  <a:pt x="17584038" y="4692269"/>
                  <a:pt x="18093944" y="4551426"/>
                </a:cubicBezTo>
                <a:lnTo>
                  <a:pt x="18096485" y="4560570"/>
                </a:lnTo>
                <a:lnTo>
                  <a:pt x="18093944" y="4551426"/>
                </a:lnTo>
                <a:cubicBezTo>
                  <a:pt x="18125060" y="4542790"/>
                  <a:pt x="18156301" y="4534027"/>
                  <a:pt x="18187543" y="4525264"/>
                </a:cubicBezTo>
                <a:cubicBezTo>
                  <a:pt x="18218786" y="4516501"/>
                  <a:pt x="18250154" y="4507738"/>
                  <a:pt x="18281523" y="4498975"/>
                </a:cubicBezTo>
                <a:cubicBezTo>
                  <a:pt x="18344769" y="4481322"/>
                  <a:pt x="18408142" y="4463669"/>
                  <a:pt x="18471642" y="4446270"/>
                </a:cubicBezTo>
                <a:lnTo>
                  <a:pt x="18474182" y="4455414"/>
                </a:lnTo>
                <a:lnTo>
                  <a:pt x="18471642" y="4446270"/>
                </a:lnTo>
                <a:cubicBezTo>
                  <a:pt x="20274026" y="3949573"/>
                  <a:pt x="22249892" y="3617468"/>
                  <a:pt x="24340057" y="3564128"/>
                </a:cubicBezTo>
                <a:lnTo>
                  <a:pt x="24340566" y="3583178"/>
                </a:lnTo>
                <a:cubicBezTo>
                  <a:pt x="22252178" y="3636391"/>
                  <a:pt x="20277835" y="3968369"/>
                  <a:pt x="18476722" y="4464685"/>
                </a:cubicBezTo>
                <a:cubicBezTo>
                  <a:pt x="18413222" y="4482084"/>
                  <a:pt x="18349849" y="4499737"/>
                  <a:pt x="18286603" y="4517390"/>
                </a:cubicBezTo>
                <a:cubicBezTo>
                  <a:pt x="18255233" y="4526153"/>
                  <a:pt x="18223864" y="4534916"/>
                  <a:pt x="18192623" y="4543679"/>
                </a:cubicBezTo>
                <a:cubicBezTo>
                  <a:pt x="18161381" y="4552442"/>
                  <a:pt x="18130138" y="4561078"/>
                  <a:pt x="18099024" y="4569841"/>
                </a:cubicBezTo>
                <a:cubicBezTo>
                  <a:pt x="17589373" y="4710684"/>
                  <a:pt x="17085945" y="4847844"/>
                  <a:pt x="16567784" y="4876800"/>
                </a:cubicBezTo>
                <a:cubicBezTo>
                  <a:pt x="16262096" y="4893818"/>
                  <a:pt x="15948406" y="4867910"/>
                  <a:pt x="15656686" y="4789932"/>
                </a:cubicBezTo>
                <a:lnTo>
                  <a:pt x="15659100" y="4780788"/>
                </a:lnTo>
                <a:lnTo>
                  <a:pt x="15656686" y="4789932"/>
                </a:lnTo>
                <a:cubicBezTo>
                  <a:pt x="15329788" y="4702556"/>
                  <a:pt x="15036419" y="4544695"/>
                  <a:pt x="14848078" y="4326255"/>
                </a:cubicBezTo>
                <a:lnTo>
                  <a:pt x="14855317" y="4320032"/>
                </a:lnTo>
                <a:lnTo>
                  <a:pt x="14848078" y="4326255"/>
                </a:lnTo>
                <a:cubicBezTo>
                  <a:pt x="14815820" y="4289044"/>
                  <a:pt x="14786736" y="4250563"/>
                  <a:pt x="14760067" y="4211066"/>
                </a:cubicBezTo>
                <a:cubicBezTo>
                  <a:pt x="14671802" y="4080002"/>
                  <a:pt x="14609953" y="3937127"/>
                  <a:pt x="14546326" y="3790188"/>
                </a:cubicBezTo>
                <a:cubicBezTo>
                  <a:pt x="14478127" y="3632708"/>
                  <a:pt x="14407896" y="3470529"/>
                  <a:pt x="14300834" y="3311525"/>
                </a:cubicBezTo>
                <a:cubicBezTo>
                  <a:pt x="14274292" y="3272028"/>
                  <a:pt x="14245335" y="3232785"/>
                  <a:pt x="14213585" y="3194177"/>
                </a:cubicBezTo>
                <a:cubicBezTo>
                  <a:pt x="14002766" y="2937637"/>
                  <a:pt x="13696187" y="2761615"/>
                  <a:pt x="13353669" y="2656713"/>
                </a:cubicBezTo>
                <a:cubicBezTo>
                  <a:pt x="12977368" y="2541397"/>
                  <a:pt x="12553823" y="2503424"/>
                  <a:pt x="12160885" y="2560955"/>
                </a:cubicBezTo>
                <a:cubicBezTo>
                  <a:pt x="11732133" y="2623693"/>
                  <a:pt x="11297920" y="2782189"/>
                  <a:pt x="10904474" y="2991739"/>
                </a:cubicBezTo>
                <a:lnTo>
                  <a:pt x="10900029" y="2983357"/>
                </a:lnTo>
                <a:lnTo>
                  <a:pt x="10904474" y="2991739"/>
                </a:lnTo>
                <a:cubicBezTo>
                  <a:pt x="10785221" y="3055620"/>
                  <a:pt x="10674858" y="3125216"/>
                  <a:pt x="10565764" y="3193923"/>
                </a:cubicBezTo>
                <a:cubicBezTo>
                  <a:pt x="10409555" y="3292475"/>
                  <a:pt x="10256139" y="3389122"/>
                  <a:pt x="10084943" y="3463290"/>
                </a:cubicBezTo>
                <a:cubicBezTo>
                  <a:pt x="9491345" y="3720211"/>
                  <a:pt x="8602599" y="3659505"/>
                  <a:pt x="8314944" y="3229356"/>
                </a:cubicBezTo>
                <a:lnTo>
                  <a:pt x="8322818" y="3224022"/>
                </a:lnTo>
                <a:lnTo>
                  <a:pt x="8314944" y="3229356"/>
                </a:lnTo>
                <a:cubicBezTo>
                  <a:pt x="8246999" y="3128645"/>
                  <a:pt x="8219186" y="3021584"/>
                  <a:pt x="8206359" y="2910967"/>
                </a:cubicBezTo>
                <a:cubicBezTo>
                  <a:pt x="8196452" y="2824988"/>
                  <a:pt x="8197088" y="2736342"/>
                  <a:pt x="8197723" y="2646934"/>
                </a:cubicBezTo>
                <a:cubicBezTo>
                  <a:pt x="8198993" y="2461895"/>
                  <a:pt x="8200263" y="2273300"/>
                  <a:pt x="8110727" y="2090801"/>
                </a:cubicBezTo>
                <a:cubicBezTo>
                  <a:pt x="7901177" y="1663319"/>
                  <a:pt x="7219569" y="1425956"/>
                  <a:pt x="6638289" y="1435100"/>
                </a:cubicBezTo>
                <a:cubicBezTo>
                  <a:pt x="6531610" y="1436624"/>
                  <a:pt x="6427470" y="1444371"/>
                  <a:pt x="6325362" y="1456944"/>
                </a:cubicBezTo>
                <a:lnTo>
                  <a:pt x="6324219" y="1447546"/>
                </a:lnTo>
                <a:lnTo>
                  <a:pt x="6325362" y="1456944"/>
                </a:lnTo>
                <a:cubicBezTo>
                  <a:pt x="6059678" y="1489456"/>
                  <a:pt x="5805424" y="1553210"/>
                  <a:pt x="5553329" y="1625219"/>
                </a:cubicBezTo>
                <a:cubicBezTo>
                  <a:pt x="5464556" y="1650619"/>
                  <a:pt x="5376164" y="1677035"/>
                  <a:pt x="5287518" y="1703451"/>
                </a:cubicBezTo>
                <a:cubicBezTo>
                  <a:pt x="5198745" y="1729994"/>
                  <a:pt x="5109845" y="1756537"/>
                  <a:pt x="5020437" y="1782064"/>
                </a:cubicBezTo>
                <a:cubicBezTo>
                  <a:pt x="4490466" y="1933575"/>
                  <a:pt x="3880104" y="2061591"/>
                  <a:pt x="3269107" y="1949450"/>
                </a:cubicBezTo>
                <a:lnTo>
                  <a:pt x="3270885" y="1940052"/>
                </a:lnTo>
                <a:lnTo>
                  <a:pt x="3269107" y="1949450"/>
                </a:lnTo>
                <a:cubicBezTo>
                  <a:pt x="2982849" y="1896999"/>
                  <a:pt x="2672588" y="1798955"/>
                  <a:pt x="2372360" y="1683893"/>
                </a:cubicBezTo>
                <a:lnTo>
                  <a:pt x="2375789" y="1675003"/>
                </a:lnTo>
                <a:lnTo>
                  <a:pt x="2372360" y="1683893"/>
                </a:lnTo>
                <a:cubicBezTo>
                  <a:pt x="2365756" y="1681353"/>
                  <a:pt x="2359152" y="1678813"/>
                  <a:pt x="2352421" y="1676273"/>
                </a:cubicBezTo>
                <a:cubicBezTo>
                  <a:pt x="2137156" y="1593850"/>
                  <a:pt x="1925447" y="1512697"/>
                  <a:pt x="1691259" y="1397000"/>
                </a:cubicBezTo>
                <a:cubicBezTo>
                  <a:pt x="1406525" y="1256030"/>
                  <a:pt x="1073023" y="1071372"/>
                  <a:pt x="789051" y="841502"/>
                </a:cubicBezTo>
                <a:lnTo>
                  <a:pt x="795020" y="834136"/>
                </a:lnTo>
                <a:lnTo>
                  <a:pt x="789051" y="841502"/>
                </a:lnTo>
                <a:cubicBezTo>
                  <a:pt x="437515" y="557276"/>
                  <a:pt x="156464" y="240411"/>
                  <a:pt x="0" y="1066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9"/>
          <p:cNvSpPr/>
          <p:nvPr/>
        </p:nvSpPr>
        <p:spPr>
          <a:xfrm>
            <a:off x="31779" y="5123764"/>
            <a:ext cx="18250377" cy="3776281"/>
          </a:xfrm>
          <a:custGeom>
            <a:rect b="b" l="l" r="r" t="t"/>
            <a:pathLst>
              <a:path extrusionOk="0" h="5035042" w="24333836">
                <a:moveTo>
                  <a:pt x="15494" y="0"/>
                </a:moveTo>
                <a:cubicBezTo>
                  <a:pt x="168529" y="218313"/>
                  <a:pt x="438912" y="530098"/>
                  <a:pt x="776224" y="820674"/>
                </a:cubicBezTo>
                <a:cubicBezTo>
                  <a:pt x="1045337" y="1052576"/>
                  <a:pt x="1360932" y="1250823"/>
                  <a:pt x="1637157" y="1410081"/>
                </a:cubicBezTo>
                <a:lnTo>
                  <a:pt x="1632458" y="1418336"/>
                </a:lnTo>
                <a:lnTo>
                  <a:pt x="1637157" y="1410081"/>
                </a:lnTo>
                <a:cubicBezTo>
                  <a:pt x="1871472" y="1545082"/>
                  <a:pt x="2087372" y="1647825"/>
                  <a:pt x="2305050" y="1746504"/>
                </a:cubicBezTo>
                <a:cubicBezTo>
                  <a:pt x="2602357" y="1881505"/>
                  <a:pt x="2903347" y="1990471"/>
                  <a:pt x="3178302" y="2040509"/>
                </a:cubicBezTo>
                <a:cubicBezTo>
                  <a:pt x="3795522" y="2153158"/>
                  <a:pt x="4417441" y="2013458"/>
                  <a:pt x="4960874" y="1847088"/>
                </a:cubicBezTo>
                <a:cubicBezTo>
                  <a:pt x="5052568" y="1819021"/>
                  <a:pt x="5143881" y="1789811"/>
                  <a:pt x="5235194" y="1760728"/>
                </a:cubicBezTo>
                <a:cubicBezTo>
                  <a:pt x="5326507" y="1731645"/>
                  <a:pt x="5417693" y="1702435"/>
                  <a:pt x="5509260" y="1674495"/>
                </a:cubicBezTo>
                <a:cubicBezTo>
                  <a:pt x="5768975" y="1594993"/>
                  <a:pt x="6031992" y="1523873"/>
                  <a:pt x="6307328" y="1485392"/>
                </a:cubicBezTo>
                <a:cubicBezTo>
                  <a:pt x="6413246" y="1470660"/>
                  <a:pt x="6521196" y="1460881"/>
                  <a:pt x="6631940" y="1457325"/>
                </a:cubicBezTo>
                <a:lnTo>
                  <a:pt x="6632194" y="1466850"/>
                </a:lnTo>
                <a:lnTo>
                  <a:pt x="6631940" y="1457325"/>
                </a:lnTo>
                <a:cubicBezTo>
                  <a:pt x="7232650" y="1438275"/>
                  <a:pt x="7944231" y="1676019"/>
                  <a:pt x="8156829" y="2125980"/>
                </a:cubicBezTo>
                <a:lnTo>
                  <a:pt x="8148193" y="2130044"/>
                </a:lnTo>
                <a:lnTo>
                  <a:pt x="8156829" y="2125980"/>
                </a:lnTo>
                <a:cubicBezTo>
                  <a:pt x="8248015" y="2318893"/>
                  <a:pt x="8240395" y="2518918"/>
                  <a:pt x="8233283" y="2711069"/>
                </a:cubicBezTo>
                <a:cubicBezTo>
                  <a:pt x="8229854" y="2803017"/>
                  <a:pt x="8226552" y="2893187"/>
                  <a:pt x="8233791" y="2980563"/>
                </a:cubicBezTo>
                <a:lnTo>
                  <a:pt x="8224266" y="2981325"/>
                </a:lnTo>
                <a:lnTo>
                  <a:pt x="8233791" y="2980563"/>
                </a:lnTo>
                <a:cubicBezTo>
                  <a:pt x="8243189" y="3094101"/>
                  <a:pt x="8268335" y="3202940"/>
                  <a:pt x="8333613" y="3305302"/>
                </a:cubicBezTo>
                <a:cubicBezTo>
                  <a:pt x="8611743" y="3745357"/>
                  <a:pt x="9510141" y="3819271"/>
                  <a:pt x="10123805" y="3568319"/>
                </a:cubicBezTo>
                <a:cubicBezTo>
                  <a:pt x="10305034" y="3494278"/>
                  <a:pt x="10468483" y="3396361"/>
                  <a:pt x="10636504" y="3295777"/>
                </a:cubicBezTo>
                <a:cubicBezTo>
                  <a:pt x="10737596" y="3235198"/>
                  <a:pt x="10840212" y="3173730"/>
                  <a:pt x="10948924" y="3116199"/>
                </a:cubicBezTo>
                <a:cubicBezTo>
                  <a:pt x="11341100" y="2909189"/>
                  <a:pt x="11766042" y="2741930"/>
                  <a:pt x="12194667" y="2665603"/>
                </a:cubicBezTo>
                <a:lnTo>
                  <a:pt x="12196318" y="2675001"/>
                </a:lnTo>
                <a:lnTo>
                  <a:pt x="12194667" y="2665603"/>
                </a:lnTo>
                <a:cubicBezTo>
                  <a:pt x="12586335" y="2595753"/>
                  <a:pt x="13016865" y="2618613"/>
                  <a:pt x="13399516" y="2723515"/>
                </a:cubicBezTo>
                <a:lnTo>
                  <a:pt x="13396976" y="2732659"/>
                </a:lnTo>
                <a:lnTo>
                  <a:pt x="13399516" y="2723515"/>
                </a:lnTo>
                <a:cubicBezTo>
                  <a:pt x="13748639" y="2819273"/>
                  <a:pt x="14062202" y="2989834"/>
                  <a:pt x="14271371" y="3248533"/>
                </a:cubicBezTo>
                <a:lnTo>
                  <a:pt x="14264005" y="3254502"/>
                </a:lnTo>
                <a:lnTo>
                  <a:pt x="14271371" y="3248533"/>
                </a:lnTo>
                <a:cubicBezTo>
                  <a:pt x="14302867" y="3287395"/>
                  <a:pt x="14331187" y="3326892"/>
                  <a:pt x="14356842" y="3366770"/>
                </a:cubicBezTo>
                <a:lnTo>
                  <a:pt x="14348841" y="3371977"/>
                </a:lnTo>
                <a:lnTo>
                  <a:pt x="14356842" y="3366770"/>
                </a:lnTo>
                <a:cubicBezTo>
                  <a:pt x="14465300" y="3534537"/>
                  <a:pt x="14528927" y="3707638"/>
                  <a:pt x="14590395" y="3874516"/>
                </a:cubicBezTo>
                <a:cubicBezTo>
                  <a:pt x="14648435" y="4032250"/>
                  <a:pt x="14704441" y="4184269"/>
                  <a:pt x="14794230" y="4323207"/>
                </a:cubicBezTo>
                <a:cubicBezTo>
                  <a:pt x="14810612" y="4348480"/>
                  <a:pt x="14828011" y="4373245"/>
                  <a:pt x="14846809" y="4397629"/>
                </a:cubicBezTo>
                <a:cubicBezTo>
                  <a:pt x="15018259" y="4621149"/>
                  <a:pt x="15298420" y="4788408"/>
                  <a:pt x="15618968" y="4888230"/>
                </a:cubicBezTo>
                <a:lnTo>
                  <a:pt x="15616174" y="4897374"/>
                </a:lnTo>
                <a:lnTo>
                  <a:pt x="15618968" y="4888230"/>
                </a:lnTo>
                <a:cubicBezTo>
                  <a:pt x="15904591" y="4977257"/>
                  <a:pt x="16217137" y="5016119"/>
                  <a:pt x="16523716" y="5010912"/>
                </a:cubicBezTo>
                <a:cubicBezTo>
                  <a:pt x="17045051" y="5002276"/>
                  <a:pt x="17557242" y="4884420"/>
                  <a:pt x="18076164" y="4760595"/>
                </a:cubicBezTo>
                <a:lnTo>
                  <a:pt x="18078323" y="4769866"/>
                </a:lnTo>
                <a:lnTo>
                  <a:pt x="18076036" y="4760595"/>
                </a:lnTo>
                <a:cubicBezTo>
                  <a:pt x="18111470" y="4752086"/>
                  <a:pt x="18146903" y="4743450"/>
                  <a:pt x="18182462" y="4734814"/>
                </a:cubicBezTo>
                <a:cubicBezTo>
                  <a:pt x="18218023" y="4726178"/>
                  <a:pt x="18253711" y="4717542"/>
                  <a:pt x="18289270" y="4708906"/>
                </a:cubicBezTo>
                <a:cubicBezTo>
                  <a:pt x="18346039" y="4695190"/>
                  <a:pt x="18402936" y="4681474"/>
                  <a:pt x="18459832" y="4667885"/>
                </a:cubicBezTo>
                <a:lnTo>
                  <a:pt x="18461990" y="4677156"/>
                </a:lnTo>
                <a:lnTo>
                  <a:pt x="18459832" y="4667885"/>
                </a:lnTo>
                <a:cubicBezTo>
                  <a:pt x="20288759" y="4230878"/>
                  <a:pt x="22264751" y="3954018"/>
                  <a:pt x="24333582" y="3932555"/>
                </a:cubicBezTo>
                <a:lnTo>
                  <a:pt x="24333836" y="3951605"/>
                </a:lnTo>
                <a:cubicBezTo>
                  <a:pt x="22266529" y="3973068"/>
                  <a:pt x="20292061" y="4249674"/>
                  <a:pt x="18464403" y="4686427"/>
                </a:cubicBezTo>
                <a:cubicBezTo>
                  <a:pt x="18407508" y="4700016"/>
                  <a:pt x="18350737" y="4713605"/>
                  <a:pt x="18293969" y="4727321"/>
                </a:cubicBezTo>
                <a:cubicBezTo>
                  <a:pt x="18258283" y="4735957"/>
                  <a:pt x="18222722" y="4744593"/>
                  <a:pt x="18187161" y="4753229"/>
                </a:cubicBezTo>
                <a:cubicBezTo>
                  <a:pt x="18151602" y="4761865"/>
                  <a:pt x="18116169" y="4770501"/>
                  <a:pt x="18080735" y="4779010"/>
                </a:cubicBezTo>
                <a:cubicBezTo>
                  <a:pt x="17561941" y="4902835"/>
                  <a:pt x="17047845" y="5021199"/>
                  <a:pt x="16524224" y="5029835"/>
                </a:cubicBezTo>
                <a:lnTo>
                  <a:pt x="16524097" y="5020310"/>
                </a:lnTo>
                <a:lnTo>
                  <a:pt x="16524224" y="5029835"/>
                </a:lnTo>
                <a:cubicBezTo>
                  <a:pt x="16215868" y="5035042"/>
                  <a:pt x="15901161" y="4995926"/>
                  <a:pt x="15613508" y="4906264"/>
                </a:cubicBezTo>
                <a:cubicBezTo>
                  <a:pt x="15290546" y="4805680"/>
                  <a:pt x="15006447" y="4636643"/>
                  <a:pt x="14831949" y="4409059"/>
                </a:cubicBezTo>
                <a:lnTo>
                  <a:pt x="14839569" y="4403217"/>
                </a:lnTo>
                <a:lnTo>
                  <a:pt x="14832076" y="4409059"/>
                </a:lnTo>
                <a:cubicBezTo>
                  <a:pt x="14812899" y="4384294"/>
                  <a:pt x="14795246" y="4359021"/>
                  <a:pt x="14778610" y="4333367"/>
                </a:cubicBezTo>
                <a:cubicBezTo>
                  <a:pt x="14687423" y="4192524"/>
                  <a:pt x="14630782" y="4038346"/>
                  <a:pt x="14572869" y="3880993"/>
                </a:cubicBezTo>
                <a:cubicBezTo>
                  <a:pt x="14511401" y="3713861"/>
                  <a:pt x="14448283" y="3542665"/>
                  <a:pt x="14341221" y="3376930"/>
                </a:cubicBezTo>
                <a:cubicBezTo>
                  <a:pt x="14315948" y="3337560"/>
                  <a:pt x="14288136" y="3298698"/>
                  <a:pt x="14257020" y="3260344"/>
                </a:cubicBezTo>
                <a:cubicBezTo>
                  <a:pt x="14051153" y="3005709"/>
                  <a:pt x="13741654" y="2836672"/>
                  <a:pt x="13394944" y="2741676"/>
                </a:cubicBezTo>
                <a:cubicBezTo>
                  <a:pt x="13014961" y="2637409"/>
                  <a:pt x="12587224" y="2614803"/>
                  <a:pt x="12198477" y="2684145"/>
                </a:cubicBezTo>
                <a:cubicBezTo>
                  <a:pt x="11772265" y="2760091"/>
                  <a:pt x="11349228" y="2926461"/>
                  <a:pt x="10958322" y="3132836"/>
                </a:cubicBezTo>
                <a:lnTo>
                  <a:pt x="10953877" y="3124454"/>
                </a:lnTo>
                <a:lnTo>
                  <a:pt x="10958322" y="3132836"/>
                </a:lnTo>
                <a:cubicBezTo>
                  <a:pt x="10850118" y="3190113"/>
                  <a:pt x="10747883" y="3251327"/>
                  <a:pt x="10646664" y="3311906"/>
                </a:cubicBezTo>
                <a:cubicBezTo>
                  <a:pt x="10478897" y="3412363"/>
                  <a:pt x="10314178" y="3511042"/>
                  <a:pt x="10131425" y="3585718"/>
                </a:cubicBezTo>
                <a:lnTo>
                  <a:pt x="10127869" y="3576955"/>
                </a:lnTo>
                <a:lnTo>
                  <a:pt x="10131425" y="3585718"/>
                </a:lnTo>
                <a:cubicBezTo>
                  <a:pt x="9515475" y="3837559"/>
                  <a:pt x="8603869" y="3767709"/>
                  <a:pt x="8317865" y="3315208"/>
                </a:cubicBezTo>
                <a:lnTo>
                  <a:pt x="8325866" y="3310128"/>
                </a:lnTo>
                <a:lnTo>
                  <a:pt x="8317865" y="3315208"/>
                </a:lnTo>
                <a:cubicBezTo>
                  <a:pt x="8250301" y="3209290"/>
                  <a:pt x="8224647" y="3097149"/>
                  <a:pt x="8215122" y="2981706"/>
                </a:cubicBezTo>
                <a:cubicBezTo>
                  <a:pt x="8207756" y="2892933"/>
                  <a:pt x="8211185" y="2801747"/>
                  <a:pt x="8214614" y="2709926"/>
                </a:cubicBezTo>
                <a:cubicBezTo>
                  <a:pt x="8221726" y="2517140"/>
                  <a:pt x="8228838" y="2321814"/>
                  <a:pt x="8139938" y="2133727"/>
                </a:cubicBezTo>
                <a:cubicBezTo>
                  <a:pt x="7932420" y="1694561"/>
                  <a:pt x="7231507" y="1457071"/>
                  <a:pt x="6632829" y="1475994"/>
                </a:cubicBezTo>
                <a:cubicBezTo>
                  <a:pt x="6522847" y="1479423"/>
                  <a:pt x="6415532" y="1489202"/>
                  <a:pt x="6310249" y="1503807"/>
                </a:cubicBezTo>
                <a:lnTo>
                  <a:pt x="6308979" y="1494409"/>
                </a:lnTo>
                <a:lnTo>
                  <a:pt x="6310249" y="1503807"/>
                </a:lnTo>
                <a:cubicBezTo>
                  <a:pt x="6036437" y="1542034"/>
                  <a:pt x="5774436" y="1612773"/>
                  <a:pt x="5515102" y="1692275"/>
                </a:cubicBezTo>
                <a:cubicBezTo>
                  <a:pt x="5423662" y="1720342"/>
                  <a:pt x="5332476" y="1749425"/>
                  <a:pt x="5241290" y="1778508"/>
                </a:cubicBezTo>
                <a:cubicBezTo>
                  <a:pt x="5150104" y="1807591"/>
                  <a:pt x="5058537" y="1836801"/>
                  <a:pt x="4966716" y="1864995"/>
                </a:cubicBezTo>
                <a:lnTo>
                  <a:pt x="4963922" y="1855851"/>
                </a:lnTo>
                <a:lnTo>
                  <a:pt x="4966716" y="1864995"/>
                </a:lnTo>
                <a:cubicBezTo>
                  <a:pt x="4422648" y="2031619"/>
                  <a:pt x="3797046" y="2172462"/>
                  <a:pt x="3175127" y="2059051"/>
                </a:cubicBezTo>
                <a:lnTo>
                  <a:pt x="3176778" y="2049653"/>
                </a:lnTo>
                <a:lnTo>
                  <a:pt x="3175127" y="2059051"/>
                </a:lnTo>
                <a:cubicBezTo>
                  <a:pt x="2898013" y="2008632"/>
                  <a:pt x="2595372" y="1898904"/>
                  <a:pt x="2297430" y="1763649"/>
                </a:cubicBezTo>
                <a:lnTo>
                  <a:pt x="2301367" y="1755013"/>
                </a:lnTo>
                <a:lnTo>
                  <a:pt x="2297430" y="1763649"/>
                </a:lnTo>
                <a:cubicBezTo>
                  <a:pt x="2079498" y="1664843"/>
                  <a:pt x="1862963" y="1561846"/>
                  <a:pt x="1627886" y="1426337"/>
                </a:cubicBezTo>
                <a:cubicBezTo>
                  <a:pt x="1351153" y="1267206"/>
                  <a:pt x="1034288" y="1068197"/>
                  <a:pt x="763778" y="835152"/>
                </a:cubicBezTo>
                <a:lnTo>
                  <a:pt x="770001" y="827913"/>
                </a:lnTo>
                <a:lnTo>
                  <a:pt x="763778" y="835152"/>
                </a:lnTo>
                <a:cubicBezTo>
                  <a:pt x="425323" y="543560"/>
                  <a:pt x="153924" y="230505"/>
                  <a:pt x="0" y="1092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9"/>
          <p:cNvSpPr/>
          <p:nvPr/>
        </p:nvSpPr>
        <p:spPr>
          <a:xfrm>
            <a:off x="36331" y="4989172"/>
            <a:ext cx="18246185" cy="3896963"/>
          </a:xfrm>
          <a:custGeom>
            <a:rect b="b" l="l" r="r" t="t"/>
            <a:pathLst>
              <a:path extrusionOk="0" h="5195951" w="24328247">
                <a:moveTo>
                  <a:pt x="15494" y="0"/>
                </a:moveTo>
                <a:cubicBezTo>
                  <a:pt x="166116" y="208661"/>
                  <a:pt x="427101" y="516509"/>
                  <a:pt x="751840" y="814832"/>
                </a:cubicBezTo>
                <a:cubicBezTo>
                  <a:pt x="1007745" y="1050036"/>
                  <a:pt x="1306703" y="1262507"/>
                  <a:pt x="1574927" y="1440688"/>
                </a:cubicBezTo>
                <a:lnTo>
                  <a:pt x="1569720" y="1448562"/>
                </a:lnTo>
                <a:lnTo>
                  <a:pt x="1574927" y="1440561"/>
                </a:lnTo>
                <a:cubicBezTo>
                  <a:pt x="1802765" y="1591691"/>
                  <a:pt x="2017522" y="1714754"/>
                  <a:pt x="2231263" y="1827403"/>
                </a:cubicBezTo>
                <a:lnTo>
                  <a:pt x="2226818" y="1835785"/>
                </a:lnTo>
                <a:lnTo>
                  <a:pt x="2231263" y="1827403"/>
                </a:lnTo>
                <a:cubicBezTo>
                  <a:pt x="2525649" y="1982470"/>
                  <a:pt x="2819146" y="2102866"/>
                  <a:pt x="3084322" y="2150999"/>
                </a:cubicBezTo>
                <a:cubicBezTo>
                  <a:pt x="3712464" y="2265172"/>
                  <a:pt x="4349369" y="2112645"/>
                  <a:pt x="4907026" y="1931035"/>
                </a:cubicBezTo>
                <a:lnTo>
                  <a:pt x="4909947" y="1940052"/>
                </a:lnTo>
                <a:lnTo>
                  <a:pt x="4907026" y="1931035"/>
                </a:lnTo>
                <a:cubicBezTo>
                  <a:pt x="5000752" y="1900555"/>
                  <a:pt x="5094097" y="1868932"/>
                  <a:pt x="5187569" y="1837182"/>
                </a:cubicBezTo>
                <a:cubicBezTo>
                  <a:pt x="5281041" y="1805432"/>
                  <a:pt x="5374513" y="1773809"/>
                  <a:pt x="5468493" y="1743329"/>
                </a:cubicBezTo>
                <a:cubicBezTo>
                  <a:pt x="5736336" y="1656080"/>
                  <a:pt x="6007862" y="1577594"/>
                  <a:pt x="6292342" y="1533271"/>
                </a:cubicBezTo>
                <a:lnTo>
                  <a:pt x="6293866" y="1542669"/>
                </a:lnTo>
                <a:lnTo>
                  <a:pt x="6292342" y="1533271"/>
                </a:lnTo>
                <a:cubicBezTo>
                  <a:pt x="6401308" y="1516253"/>
                  <a:pt x="6512687" y="1504315"/>
                  <a:pt x="6626733" y="1499235"/>
                </a:cubicBezTo>
                <a:lnTo>
                  <a:pt x="6627114" y="1508760"/>
                </a:lnTo>
                <a:lnTo>
                  <a:pt x="6626733" y="1499235"/>
                </a:lnTo>
                <a:cubicBezTo>
                  <a:pt x="7244842" y="1470406"/>
                  <a:pt x="7977378" y="1707896"/>
                  <a:pt x="8186801" y="2170303"/>
                </a:cubicBezTo>
                <a:lnTo>
                  <a:pt x="8178165" y="2174240"/>
                </a:lnTo>
                <a:lnTo>
                  <a:pt x="8186801" y="2170303"/>
                </a:lnTo>
                <a:cubicBezTo>
                  <a:pt x="8277352" y="2368042"/>
                  <a:pt x="8263763" y="2574163"/>
                  <a:pt x="8250682" y="2773299"/>
                </a:cubicBezTo>
                <a:cubicBezTo>
                  <a:pt x="8244459" y="2868549"/>
                  <a:pt x="8238363" y="2962021"/>
                  <a:pt x="8243443" y="3053207"/>
                </a:cubicBezTo>
                <a:cubicBezTo>
                  <a:pt x="8249412" y="3171571"/>
                  <a:pt x="8272780" y="3285363"/>
                  <a:pt x="8337550" y="3392932"/>
                </a:cubicBezTo>
                <a:cubicBezTo>
                  <a:pt x="8614283" y="3854704"/>
                  <a:pt x="9535033" y="3937254"/>
                  <a:pt x="10171430" y="3692017"/>
                </a:cubicBezTo>
                <a:cubicBezTo>
                  <a:pt x="10367899" y="3616325"/>
                  <a:pt x="10545953" y="3514852"/>
                  <a:pt x="10728579" y="3410839"/>
                </a:cubicBezTo>
                <a:cubicBezTo>
                  <a:pt x="10818241" y="3359658"/>
                  <a:pt x="10909046" y="3307969"/>
                  <a:pt x="11003534" y="3258566"/>
                </a:cubicBezTo>
                <a:cubicBezTo>
                  <a:pt x="11393043" y="3054985"/>
                  <a:pt x="11806682" y="2879852"/>
                  <a:pt x="12232513" y="2790317"/>
                </a:cubicBezTo>
                <a:lnTo>
                  <a:pt x="12234418" y="2799588"/>
                </a:lnTo>
                <a:lnTo>
                  <a:pt x="12232513" y="2790317"/>
                </a:lnTo>
                <a:cubicBezTo>
                  <a:pt x="12619990" y="2708783"/>
                  <a:pt x="13054710" y="2716022"/>
                  <a:pt x="13441045" y="2809621"/>
                </a:cubicBezTo>
                <a:cubicBezTo>
                  <a:pt x="13794360" y="2895346"/>
                  <a:pt x="14110970" y="3058795"/>
                  <a:pt x="14315694" y="3316097"/>
                </a:cubicBezTo>
                <a:lnTo>
                  <a:pt x="14308201" y="3322066"/>
                </a:lnTo>
                <a:lnTo>
                  <a:pt x="14315694" y="3316097"/>
                </a:lnTo>
                <a:cubicBezTo>
                  <a:pt x="14346428" y="3354705"/>
                  <a:pt x="14373859" y="3393948"/>
                  <a:pt x="14398371" y="3433826"/>
                </a:cubicBezTo>
                <a:lnTo>
                  <a:pt x="14390243" y="3438779"/>
                </a:lnTo>
                <a:lnTo>
                  <a:pt x="14398371" y="3433826"/>
                </a:lnTo>
                <a:cubicBezTo>
                  <a:pt x="14505685" y="3607435"/>
                  <a:pt x="14560804" y="3788664"/>
                  <a:pt x="14614271" y="3964432"/>
                </a:cubicBezTo>
                <a:cubicBezTo>
                  <a:pt x="14665452" y="4132453"/>
                  <a:pt x="14714983" y="4295267"/>
                  <a:pt x="14806803" y="4443730"/>
                </a:cubicBezTo>
                <a:cubicBezTo>
                  <a:pt x="14814932" y="4456811"/>
                  <a:pt x="14823312" y="4469765"/>
                  <a:pt x="14832076" y="4482592"/>
                </a:cubicBezTo>
                <a:cubicBezTo>
                  <a:pt x="14989684" y="4715002"/>
                  <a:pt x="15260701" y="4893056"/>
                  <a:pt x="15577184" y="5006213"/>
                </a:cubicBezTo>
                <a:lnTo>
                  <a:pt x="15574009" y="5015230"/>
                </a:lnTo>
                <a:lnTo>
                  <a:pt x="15577184" y="5006213"/>
                </a:lnTo>
                <a:cubicBezTo>
                  <a:pt x="15858744" y="5106797"/>
                  <a:pt x="16172308" y="5158613"/>
                  <a:pt x="16481807" y="5165344"/>
                </a:cubicBezTo>
                <a:cubicBezTo>
                  <a:pt x="17008602" y="5176901"/>
                  <a:pt x="17531460" y="5077841"/>
                  <a:pt x="18059273" y="4970907"/>
                </a:cubicBezTo>
                <a:lnTo>
                  <a:pt x="18061178" y="4980305"/>
                </a:lnTo>
                <a:lnTo>
                  <a:pt x="18059273" y="4971034"/>
                </a:lnTo>
                <a:cubicBezTo>
                  <a:pt x="18119725" y="4958715"/>
                  <a:pt x="18180177" y="4946269"/>
                  <a:pt x="18240757" y="4933696"/>
                </a:cubicBezTo>
                <a:cubicBezTo>
                  <a:pt x="18301334" y="4921123"/>
                  <a:pt x="18362041" y="4908677"/>
                  <a:pt x="18422747" y="4896231"/>
                </a:cubicBezTo>
                <a:cubicBezTo>
                  <a:pt x="18431509" y="4894453"/>
                  <a:pt x="18440400" y="4892675"/>
                  <a:pt x="18449162" y="4890897"/>
                </a:cubicBezTo>
                <a:cubicBezTo>
                  <a:pt x="20304379" y="4513580"/>
                  <a:pt x="22280880" y="4291965"/>
                  <a:pt x="24328247" y="4302506"/>
                </a:cubicBezTo>
                <a:lnTo>
                  <a:pt x="24328120" y="4321556"/>
                </a:lnTo>
                <a:cubicBezTo>
                  <a:pt x="22282277" y="4311015"/>
                  <a:pt x="20307046" y="4532503"/>
                  <a:pt x="18452973" y="4909566"/>
                </a:cubicBezTo>
                <a:lnTo>
                  <a:pt x="18451068" y="4900295"/>
                </a:lnTo>
                <a:lnTo>
                  <a:pt x="18452973" y="4909566"/>
                </a:lnTo>
                <a:cubicBezTo>
                  <a:pt x="18444211" y="4911344"/>
                  <a:pt x="18435320" y="4913122"/>
                  <a:pt x="18426558" y="4914900"/>
                </a:cubicBezTo>
                <a:cubicBezTo>
                  <a:pt x="18365851" y="4927346"/>
                  <a:pt x="18305272" y="4939792"/>
                  <a:pt x="18244566" y="4952238"/>
                </a:cubicBezTo>
                <a:cubicBezTo>
                  <a:pt x="18183861" y="4964684"/>
                  <a:pt x="18123536" y="4977130"/>
                  <a:pt x="18063084" y="4989576"/>
                </a:cubicBezTo>
                <a:cubicBezTo>
                  <a:pt x="17535398" y="5096383"/>
                  <a:pt x="17010635" y="5195951"/>
                  <a:pt x="16481425" y="5184394"/>
                </a:cubicBezTo>
                <a:lnTo>
                  <a:pt x="16481679" y="5174869"/>
                </a:lnTo>
                <a:lnTo>
                  <a:pt x="16481425" y="5184394"/>
                </a:lnTo>
                <a:cubicBezTo>
                  <a:pt x="16170148" y="5177663"/>
                  <a:pt x="15854553" y="5125466"/>
                  <a:pt x="15570836" y="5024120"/>
                </a:cubicBezTo>
                <a:cubicBezTo>
                  <a:pt x="15252066" y="4910201"/>
                  <a:pt x="14977111" y="4730242"/>
                  <a:pt x="14816455" y="4493260"/>
                </a:cubicBezTo>
                <a:lnTo>
                  <a:pt x="14824329" y="4487926"/>
                </a:lnTo>
                <a:lnTo>
                  <a:pt x="14816455" y="4493260"/>
                </a:lnTo>
                <a:cubicBezTo>
                  <a:pt x="14807566" y="4480179"/>
                  <a:pt x="14798929" y="4466971"/>
                  <a:pt x="14790674" y="4453636"/>
                </a:cubicBezTo>
                <a:cubicBezTo>
                  <a:pt x="14697329" y="4302633"/>
                  <a:pt x="14647165" y="4137533"/>
                  <a:pt x="14596111" y="3969893"/>
                </a:cubicBezTo>
                <a:cubicBezTo>
                  <a:pt x="14542516" y="3793871"/>
                  <a:pt x="14488034" y="3614928"/>
                  <a:pt x="14382116" y="3443732"/>
                </a:cubicBezTo>
                <a:cubicBezTo>
                  <a:pt x="14357986" y="3404489"/>
                  <a:pt x="14331189" y="3365881"/>
                  <a:pt x="14300836" y="3327908"/>
                </a:cubicBezTo>
                <a:cubicBezTo>
                  <a:pt x="14099541" y="3075051"/>
                  <a:pt x="13787374" y="2913253"/>
                  <a:pt x="13436600" y="2828163"/>
                </a:cubicBezTo>
                <a:lnTo>
                  <a:pt x="13438887" y="2818892"/>
                </a:lnTo>
                <a:lnTo>
                  <a:pt x="13436600" y="2828163"/>
                </a:lnTo>
                <a:cubicBezTo>
                  <a:pt x="13053061" y="2735199"/>
                  <a:pt x="12621134" y="2727960"/>
                  <a:pt x="12236577" y="2808986"/>
                </a:cubicBezTo>
                <a:cubicBezTo>
                  <a:pt x="11813159" y="2898013"/>
                  <a:pt x="11401172" y="3072384"/>
                  <a:pt x="11012551" y="3275457"/>
                </a:cubicBezTo>
                <a:lnTo>
                  <a:pt x="11008107" y="3267075"/>
                </a:lnTo>
                <a:lnTo>
                  <a:pt x="11012551" y="3275457"/>
                </a:lnTo>
                <a:cubicBezTo>
                  <a:pt x="10918445" y="3324733"/>
                  <a:pt x="10828021" y="3376295"/>
                  <a:pt x="10738232" y="3427476"/>
                </a:cubicBezTo>
                <a:cubicBezTo>
                  <a:pt x="10555859" y="3531362"/>
                  <a:pt x="10376535" y="3633597"/>
                  <a:pt x="10178542" y="3709924"/>
                </a:cubicBezTo>
                <a:lnTo>
                  <a:pt x="10175113" y="3701034"/>
                </a:lnTo>
                <a:lnTo>
                  <a:pt x="10178542" y="3709924"/>
                </a:lnTo>
                <a:cubicBezTo>
                  <a:pt x="9540113" y="3955923"/>
                  <a:pt x="8605901" y="3877437"/>
                  <a:pt x="8321422" y="3402838"/>
                </a:cubicBezTo>
                <a:lnTo>
                  <a:pt x="8329549" y="3397885"/>
                </a:lnTo>
                <a:lnTo>
                  <a:pt x="8321422" y="3402838"/>
                </a:lnTo>
                <a:cubicBezTo>
                  <a:pt x="8254492" y="3291713"/>
                  <a:pt x="8230744" y="3174492"/>
                  <a:pt x="8224648" y="3054350"/>
                </a:cubicBezTo>
                <a:lnTo>
                  <a:pt x="8234173" y="3053842"/>
                </a:lnTo>
                <a:lnTo>
                  <a:pt x="8224648" y="3054350"/>
                </a:lnTo>
                <a:cubicBezTo>
                  <a:pt x="8219567" y="2961894"/>
                  <a:pt x="8225663" y="2867152"/>
                  <a:pt x="8231886" y="2772156"/>
                </a:cubicBezTo>
                <a:cubicBezTo>
                  <a:pt x="8244967" y="2572385"/>
                  <a:pt x="8257922" y="2371090"/>
                  <a:pt x="8169657" y="2178431"/>
                </a:cubicBezTo>
                <a:cubicBezTo>
                  <a:pt x="7965440" y="1727327"/>
                  <a:pt x="7244080" y="1489837"/>
                  <a:pt x="6627876" y="1518539"/>
                </a:cubicBezTo>
                <a:cubicBezTo>
                  <a:pt x="6514592" y="1523746"/>
                  <a:pt x="6403976" y="1535430"/>
                  <a:pt x="6295644" y="1552448"/>
                </a:cubicBezTo>
                <a:cubicBezTo>
                  <a:pt x="6012688" y="1596517"/>
                  <a:pt x="5742305" y="1674622"/>
                  <a:pt x="5474716" y="1761744"/>
                </a:cubicBezTo>
                <a:cubicBezTo>
                  <a:pt x="5380863" y="1792351"/>
                  <a:pt x="5287519" y="1823974"/>
                  <a:pt x="5194046" y="1855597"/>
                </a:cubicBezTo>
                <a:cubicBezTo>
                  <a:pt x="5100575" y="1887220"/>
                  <a:pt x="5007229" y="1918843"/>
                  <a:pt x="4913376" y="1949450"/>
                </a:cubicBezTo>
                <a:cubicBezTo>
                  <a:pt x="4355084" y="2131187"/>
                  <a:pt x="3714496" y="2285111"/>
                  <a:pt x="3081401" y="2170049"/>
                </a:cubicBezTo>
                <a:lnTo>
                  <a:pt x="3083052" y="2160651"/>
                </a:lnTo>
                <a:lnTo>
                  <a:pt x="3081401" y="2170049"/>
                </a:lnTo>
                <a:cubicBezTo>
                  <a:pt x="2813431" y="2121408"/>
                  <a:pt x="2518029" y="2000123"/>
                  <a:pt x="2222881" y="1844548"/>
                </a:cubicBezTo>
                <a:cubicBezTo>
                  <a:pt x="2008632" y="1731645"/>
                  <a:pt x="1793494" y="1608328"/>
                  <a:pt x="1564894" y="1456690"/>
                </a:cubicBezTo>
                <a:cubicBezTo>
                  <a:pt x="1296289" y="1278382"/>
                  <a:pt x="996442" y="1065149"/>
                  <a:pt x="739394" y="829056"/>
                </a:cubicBezTo>
                <a:lnTo>
                  <a:pt x="745871" y="822071"/>
                </a:lnTo>
                <a:lnTo>
                  <a:pt x="739394" y="829056"/>
                </a:lnTo>
                <a:cubicBezTo>
                  <a:pt x="413258" y="529717"/>
                  <a:pt x="151384" y="220853"/>
                  <a:pt x="0" y="11176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9"/>
          <p:cNvSpPr/>
          <p:nvPr/>
        </p:nvSpPr>
        <p:spPr>
          <a:xfrm>
            <a:off x="40981" y="4854473"/>
            <a:ext cx="18240946" cy="4027647"/>
          </a:xfrm>
          <a:custGeom>
            <a:rect b="b" l="l" r="r" t="t"/>
            <a:pathLst>
              <a:path extrusionOk="0" h="5370195" w="24321262">
                <a:moveTo>
                  <a:pt x="15240" y="0"/>
                </a:moveTo>
                <a:cubicBezTo>
                  <a:pt x="163576" y="198882"/>
                  <a:pt x="415544" y="502793"/>
                  <a:pt x="727075" y="808863"/>
                </a:cubicBezTo>
                <a:cubicBezTo>
                  <a:pt x="969899" y="1047369"/>
                  <a:pt x="1251712" y="1274318"/>
                  <a:pt x="1512316" y="1471041"/>
                </a:cubicBezTo>
                <a:cubicBezTo>
                  <a:pt x="1733677" y="1638300"/>
                  <a:pt x="1946910" y="1781810"/>
                  <a:pt x="2157095" y="1908175"/>
                </a:cubicBezTo>
                <a:lnTo>
                  <a:pt x="2152142" y="1916303"/>
                </a:lnTo>
                <a:lnTo>
                  <a:pt x="2157095" y="1908175"/>
                </a:lnTo>
                <a:cubicBezTo>
                  <a:pt x="2448052" y="2083181"/>
                  <a:pt x="2734691" y="2214626"/>
                  <a:pt x="2990088" y="2261362"/>
                </a:cubicBezTo>
                <a:lnTo>
                  <a:pt x="2988437" y="2270760"/>
                </a:lnTo>
                <a:lnTo>
                  <a:pt x="2990088" y="2261362"/>
                </a:lnTo>
                <a:cubicBezTo>
                  <a:pt x="3629533" y="2376170"/>
                  <a:pt x="4280408" y="2211070"/>
                  <a:pt x="4852797" y="2014982"/>
                </a:cubicBezTo>
                <a:lnTo>
                  <a:pt x="4855845" y="2023999"/>
                </a:lnTo>
                <a:lnTo>
                  <a:pt x="4852797" y="2014982"/>
                </a:lnTo>
                <a:cubicBezTo>
                  <a:pt x="4946142" y="1982724"/>
                  <a:pt x="5039233" y="1949450"/>
                  <a:pt x="5132451" y="1916176"/>
                </a:cubicBezTo>
                <a:cubicBezTo>
                  <a:pt x="5225669" y="1882902"/>
                  <a:pt x="5319141" y="1849374"/>
                  <a:pt x="5412994" y="1816989"/>
                </a:cubicBezTo>
                <a:cubicBezTo>
                  <a:pt x="5693410" y="1720215"/>
                  <a:pt x="5978144" y="1632331"/>
                  <a:pt x="6276594" y="1581277"/>
                </a:cubicBezTo>
                <a:lnTo>
                  <a:pt x="6278245" y="1590675"/>
                </a:lnTo>
                <a:lnTo>
                  <a:pt x="6276594" y="1581277"/>
                </a:lnTo>
                <a:cubicBezTo>
                  <a:pt x="6388862" y="1562100"/>
                  <a:pt x="6503416" y="1548257"/>
                  <a:pt x="6620383" y="1541145"/>
                </a:cubicBezTo>
                <a:lnTo>
                  <a:pt x="6621018" y="1550670"/>
                </a:lnTo>
                <a:lnTo>
                  <a:pt x="6620383" y="1541145"/>
                </a:lnTo>
                <a:cubicBezTo>
                  <a:pt x="7256018" y="1502664"/>
                  <a:pt x="8008239" y="1740154"/>
                  <a:pt x="8215503" y="2214626"/>
                </a:cubicBezTo>
                <a:lnTo>
                  <a:pt x="8206740" y="2218436"/>
                </a:lnTo>
                <a:lnTo>
                  <a:pt x="8215503" y="2214626"/>
                </a:lnTo>
                <a:cubicBezTo>
                  <a:pt x="8305292" y="2418080"/>
                  <a:pt x="8285734" y="2631059"/>
                  <a:pt x="8266938" y="2837815"/>
                </a:cubicBezTo>
                <a:cubicBezTo>
                  <a:pt x="8258048" y="2935478"/>
                  <a:pt x="8249285" y="3031744"/>
                  <a:pt x="8251825" y="3125724"/>
                </a:cubicBezTo>
                <a:cubicBezTo>
                  <a:pt x="8254619" y="3248787"/>
                  <a:pt x="8275955" y="3367659"/>
                  <a:pt x="8340344" y="3480308"/>
                </a:cubicBezTo>
                <a:cubicBezTo>
                  <a:pt x="8615680" y="3963924"/>
                  <a:pt x="9558782" y="4054602"/>
                  <a:pt x="10217912" y="3815461"/>
                </a:cubicBezTo>
                <a:cubicBezTo>
                  <a:pt x="10435590" y="3736594"/>
                  <a:pt x="10633202" y="3629025"/>
                  <a:pt x="10835640" y="3518916"/>
                </a:cubicBezTo>
                <a:cubicBezTo>
                  <a:pt x="10908538" y="3479292"/>
                  <a:pt x="10981944" y="3439414"/>
                  <a:pt x="11057001" y="3400425"/>
                </a:cubicBezTo>
                <a:cubicBezTo>
                  <a:pt x="11443716" y="3200146"/>
                  <a:pt x="11846306" y="3017266"/>
                  <a:pt x="12268962" y="2914396"/>
                </a:cubicBezTo>
                <a:cubicBezTo>
                  <a:pt x="12652375" y="2821051"/>
                  <a:pt x="13091159" y="2812796"/>
                  <a:pt x="13481050" y="2895346"/>
                </a:cubicBezTo>
                <a:cubicBezTo>
                  <a:pt x="13838556" y="2971038"/>
                  <a:pt x="14158341" y="3127502"/>
                  <a:pt x="14358493" y="3383153"/>
                </a:cubicBezTo>
                <a:lnTo>
                  <a:pt x="14351000" y="3388995"/>
                </a:lnTo>
                <a:lnTo>
                  <a:pt x="14358493" y="3383153"/>
                </a:lnTo>
                <a:cubicBezTo>
                  <a:pt x="14388592" y="3421507"/>
                  <a:pt x="14414755" y="3460623"/>
                  <a:pt x="14438249" y="3500247"/>
                </a:cubicBezTo>
                <a:cubicBezTo>
                  <a:pt x="14543406" y="3678428"/>
                  <a:pt x="14589125" y="3866896"/>
                  <a:pt x="14633575" y="4050792"/>
                </a:cubicBezTo>
                <a:cubicBezTo>
                  <a:pt x="14676756" y="4228973"/>
                  <a:pt x="14718919" y="4402582"/>
                  <a:pt x="14812391" y="4560951"/>
                </a:cubicBezTo>
                <a:cubicBezTo>
                  <a:pt x="14813533" y="4562983"/>
                  <a:pt x="14814805" y="4565015"/>
                  <a:pt x="14816074" y="4567047"/>
                </a:cubicBezTo>
                <a:cubicBezTo>
                  <a:pt x="14960092" y="4808220"/>
                  <a:pt x="15221839" y="4997069"/>
                  <a:pt x="15534258" y="5123561"/>
                </a:cubicBezTo>
                <a:cubicBezTo>
                  <a:pt x="15811882" y="5235956"/>
                  <a:pt x="16126332" y="5300472"/>
                  <a:pt x="16438499" y="5319268"/>
                </a:cubicBezTo>
                <a:lnTo>
                  <a:pt x="16437991" y="5328793"/>
                </a:lnTo>
                <a:lnTo>
                  <a:pt x="16438499" y="5319268"/>
                </a:lnTo>
                <a:cubicBezTo>
                  <a:pt x="16970755" y="5351018"/>
                  <a:pt x="17504157" y="5270754"/>
                  <a:pt x="18040984" y="5180838"/>
                </a:cubicBezTo>
                <a:lnTo>
                  <a:pt x="18042508" y="5190236"/>
                </a:lnTo>
                <a:lnTo>
                  <a:pt x="18040857" y="5180838"/>
                </a:lnTo>
                <a:cubicBezTo>
                  <a:pt x="18097500" y="5171186"/>
                  <a:pt x="18154142" y="5161534"/>
                  <a:pt x="18210910" y="5151882"/>
                </a:cubicBezTo>
                <a:cubicBezTo>
                  <a:pt x="18267681" y="5142230"/>
                  <a:pt x="18324449" y="5132451"/>
                  <a:pt x="18381218" y="5122799"/>
                </a:cubicBezTo>
                <a:cubicBezTo>
                  <a:pt x="18399759" y="5119624"/>
                  <a:pt x="18418302" y="5116576"/>
                  <a:pt x="18436844" y="5113401"/>
                </a:cubicBezTo>
                <a:lnTo>
                  <a:pt x="18438368" y="5122799"/>
                </a:lnTo>
                <a:lnTo>
                  <a:pt x="18436844" y="5113401"/>
                </a:lnTo>
                <a:cubicBezTo>
                  <a:pt x="20318603" y="4795647"/>
                  <a:pt x="22295357" y="4629404"/>
                  <a:pt x="24321262" y="4671822"/>
                </a:cubicBezTo>
                <a:lnTo>
                  <a:pt x="24320880" y="4690872"/>
                </a:lnTo>
                <a:cubicBezTo>
                  <a:pt x="22296374" y="4648581"/>
                  <a:pt x="20320762" y="4814697"/>
                  <a:pt x="18440019" y="5132197"/>
                </a:cubicBezTo>
                <a:cubicBezTo>
                  <a:pt x="18421477" y="5135372"/>
                  <a:pt x="18402934" y="5138420"/>
                  <a:pt x="18384393" y="5141595"/>
                </a:cubicBezTo>
                <a:cubicBezTo>
                  <a:pt x="18327624" y="5151247"/>
                  <a:pt x="18270856" y="5160899"/>
                  <a:pt x="18214085" y="5170678"/>
                </a:cubicBezTo>
                <a:cubicBezTo>
                  <a:pt x="18157317" y="5180457"/>
                  <a:pt x="18100675" y="5190109"/>
                  <a:pt x="18044032" y="5199634"/>
                </a:cubicBezTo>
                <a:cubicBezTo>
                  <a:pt x="17507330" y="5289550"/>
                  <a:pt x="16972026" y="5370195"/>
                  <a:pt x="16437355" y="5338318"/>
                </a:cubicBezTo>
                <a:cubicBezTo>
                  <a:pt x="16123412" y="5319522"/>
                  <a:pt x="15806928" y="5254498"/>
                  <a:pt x="15527147" y="5141341"/>
                </a:cubicBezTo>
                <a:lnTo>
                  <a:pt x="15530703" y="5132451"/>
                </a:lnTo>
                <a:lnTo>
                  <a:pt x="15527147" y="5141341"/>
                </a:lnTo>
                <a:cubicBezTo>
                  <a:pt x="15212441" y="5013960"/>
                  <a:pt x="14946631" y="4822952"/>
                  <a:pt x="14799691" y="4576953"/>
                </a:cubicBezTo>
                <a:lnTo>
                  <a:pt x="14807819" y="4572127"/>
                </a:lnTo>
                <a:lnTo>
                  <a:pt x="14799691" y="4577080"/>
                </a:lnTo>
                <a:cubicBezTo>
                  <a:pt x="14798421" y="4575048"/>
                  <a:pt x="14797151" y="4572889"/>
                  <a:pt x="14796007" y="4570857"/>
                </a:cubicBezTo>
                <a:cubicBezTo>
                  <a:pt x="14700757" y="4409567"/>
                  <a:pt x="14658085" y="4233164"/>
                  <a:pt x="14615032" y="4055491"/>
                </a:cubicBezTo>
                <a:cubicBezTo>
                  <a:pt x="14570455" y="3871341"/>
                  <a:pt x="14525371" y="3685540"/>
                  <a:pt x="14421739" y="3510153"/>
                </a:cubicBezTo>
                <a:lnTo>
                  <a:pt x="14429994" y="3505327"/>
                </a:lnTo>
                <a:lnTo>
                  <a:pt x="14421866" y="3510153"/>
                </a:lnTo>
                <a:cubicBezTo>
                  <a:pt x="14398752" y="3471164"/>
                  <a:pt x="14372971" y="3432683"/>
                  <a:pt x="14343506" y="3395091"/>
                </a:cubicBezTo>
                <a:cubicBezTo>
                  <a:pt x="14147165" y="3144139"/>
                  <a:pt x="13832078" y="2989326"/>
                  <a:pt x="13477113" y="2914142"/>
                </a:cubicBezTo>
                <a:lnTo>
                  <a:pt x="13479145" y="2904871"/>
                </a:lnTo>
                <a:lnTo>
                  <a:pt x="13477113" y="2914142"/>
                </a:lnTo>
                <a:cubicBezTo>
                  <a:pt x="13090017" y="2832227"/>
                  <a:pt x="12654153" y="2840355"/>
                  <a:pt x="12273407" y="2933065"/>
                </a:cubicBezTo>
                <a:lnTo>
                  <a:pt x="12271121" y="2923794"/>
                </a:lnTo>
                <a:lnTo>
                  <a:pt x="12273407" y="2933065"/>
                </a:lnTo>
                <a:cubicBezTo>
                  <a:pt x="11852910" y="3035554"/>
                  <a:pt x="11451971" y="3217418"/>
                  <a:pt x="11065764" y="3417570"/>
                </a:cubicBezTo>
                <a:lnTo>
                  <a:pt x="11061319" y="3409061"/>
                </a:lnTo>
                <a:lnTo>
                  <a:pt x="11065764" y="3417570"/>
                </a:lnTo>
                <a:cubicBezTo>
                  <a:pt x="10990834" y="3456432"/>
                  <a:pt x="10917555" y="3496310"/>
                  <a:pt x="10844657" y="3535934"/>
                </a:cubicBezTo>
                <a:cubicBezTo>
                  <a:pt x="10642473" y="3645916"/>
                  <a:pt x="10443591" y="3754120"/>
                  <a:pt x="10224389" y="3833622"/>
                </a:cubicBezTo>
                <a:lnTo>
                  <a:pt x="10221087" y="3824605"/>
                </a:lnTo>
                <a:lnTo>
                  <a:pt x="10224389" y="3833622"/>
                </a:lnTo>
                <a:cubicBezTo>
                  <a:pt x="9563608" y="4073525"/>
                  <a:pt x="8606536" y="3986784"/>
                  <a:pt x="8323707" y="3490087"/>
                </a:cubicBezTo>
                <a:lnTo>
                  <a:pt x="8331962" y="3485388"/>
                </a:lnTo>
                <a:lnTo>
                  <a:pt x="8323707" y="3490087"/>
                </a:lnTo>
                <a:cubicBezTo>
                  <a:pt x="8257159" y="3373755"/>
                  <a:pt x="8235569" y="3251454"/>
                  <a:pt x="8232775" y="3126486"/>
                </a:cubicBezTo>
                <a:lnTo>
                  <a:pt x="8242300" y="3126232"/>
                </a:lnTo>
                <a:lnTo>
                  <a:pt x="8232775" y="3126486"/>
                </a:lnTo>
                <a:cubicBezTo>
                  <a:pt x="8230235" y="3031109"/>
                  <a:pt x="8239125" y="2933827"/>
                  <a:pt x="8247888" y="2836291"/>
                </a:cubicBezTo>
                <a:cubicBezTo>
                  <a:pt x="8266811" y="2628773"/>
                  <a:pt x="8285480" y="2420747"/>
                  <a:pt x="8198104" y="2222627"/>
                </a:cubicBezTo>
                <a:cubicBezTo>
                  <a:pt x="7995920" y="1759966"/>
                  <a:pt x="7255510" y="1522095"/>
                  <a:pt x="6621653" y="1560576"/>
                </a:cubicBezTo>
                <a:cubicBezTo>
                  <a:pt x="6505321" y="1567561"/>
                  <a:pt x="6391529" y="1581404"/>
                  <a:pt x="6279896" y="1600454"/>
                </a:cubicBezTo>
                <a:cubicBezTo>
                  <a:pt x="5983097" y="1651254"/>
                  <a:pt x="5699506" y="1738757"/>
                  <a:pt x="5419344" y="1835404"/>
                </a:cubicBezTo>
                <a:cubicBezTo>
                  <a:pt x="5325618" y="1867789"/>
                  <a:pt x="5232273" y="1901190"/>
                  <a:pt x="5138928" y="1934464"/>
                </a:cubicBezTo>
                <a:cubicBezTo>
                  <a:pt x="5045710" y="1967738"/>
                  <a:pt x="4952619" y="2001139"/>
                  <a:pt x="4859147" y="2033397"/>
                </a:cubicBezTo>
                <a:cubicBezTo>
                  <a:pt x="4286123" y="2229739"/>
                  <a:pt x="3631311" y="2396236"/>
                  <a:pt x="2986913" y="2280539"/>
                </a:cubicBezTo>
                <a:cubicBezTo>
                  <a:pt x="2728214" y="2233295"/>
                  <a:pt x="2439289" y="2100580"/>
                  <a:pt x="2147443" y="1924939"/>
                </a:cubicBezTo>
                <a:cubicBezTo>
                  <a:pt x="1936750" y="1798193"/>
                  <a:pt x="1722882" y="1654302"/>
                  <a:pt x="1501013" y="1486662"/>
                </a:cubicBezTo>
                <a:lnTo>
                  <a:pt x="1506728" y="1479042"/>
                </a:lnTo>
                <a:lnTo>
                  <a:pt x="1501013" y="1486662"/>
                </a:lnTo>
                <a:cubicBezTo>
                  <a:pt x="1240028" y="1289304"/>
                  <a:pt x="957326" y="1061847"/>
                  <a:pt x="713740" y="822452"/>
                </a:cubicBezTo>
                <a:lnTo>
                  <a:pt x="720471" y="815721"/>
                </a:lnTo>
                <a:lnTo>
                  <a:pt x="713740" y="822579"/>
                </a:lnTo>
                <a:cubicBezTo>
                  <a:pt x="401447" y="515747"/>
                  <a:pt x="148844" y="210947"/>
                  <a:pt x="0" y="11430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9"/>
          <p:cNvSpPr/>
          <p:nvPr/>
        </p:nvSpPr>
        <p:spPr>
          <a:xfrm>
            <a:off x="45771" y="4719880"/>
            <a:ext cx="18236184" cy="4158615"/>
          </a:xfrm>
          <a:custGeom>
            <a:rect b="b" l="l" r="r" t="t"/>
            <a:pathLst>
              <a:path extrusionOk="0" h="5544820" w="24314912">
                <a:moveTo>
                  <a:pt x="14986" y="0"/>
                </a:moveTo>
                <a:cubicBezTo>
                  <a:pt x="161036" y="189103"/>
                  <a:pt x="404368" y="489331"/>
                  <a:pt x="702310" y="802894"/>
                </a:cubicBezTo>
                <a:lnTo>
                  <a:pt x="695452" y="809498"/>
                </a:lnTo>
                <a:lnTo>
                  <a:pt x="702310" y="802894"/>
                </a:lnTo>
                <a:cubicBezTo>
                  <a:pt x="932180" y="1044702"/>
                  <a:pt x="1197102" y="1285875"/>
                  <a:pt x="1449578" y="1501521"/>
                </a:cubicBezTo>
                <a:lnTo>
                  <a:pt x="1443355" y="1508760"/>
                </a:lnTo>
                <a:lnTo>
                  <a:pt x="1449578" y="1501521"/>
                </a:lnTo>
                <a:cubicBezTo>
                  <a:pt x="1664462" y="1684909"/>
                  <a:pt x="1875790" y="1848485"/>
                  <a:pt x="2082800" y="1989074"/>
                </a:cubicBezTo>
                <a:lnTo>
                  <a:pt x="2077466" y="1996948"/>
                </a:lnTo>
                <a:lnTo>
                  <a:pt x="2082800" y="1989074"/>
                </a:lnTo>
                <a:cubicBezTo>
                  <a:pt x="2370201" y="2184146"/>
                  <a:pt x="2650109" y="2327148"/>
                  <a:pt x="2895854" y="2371598"/>
                </a:cubicBezTo>
                <a:lnTo>
                  <a:pt x="2894203" y="2380996"/>
                </a:lnTo>
                <a:lnTo>
                  <a:pt x="2895854" y="2371598"/>
                </a:lnTo>
                <a:cubicBezTo>
                  <a:pt x="3546094" y="2487930"/>
                  <a:pt x="4212209" y="2310130"/>
                  <a:pt x="4798695" y="2098802"/>
                </a:cubicBezTo>
                <a:lnTo>
                  <a:pt x="4801870" y="2107819"/>
                </a:lnTo>
                <a:lnTo>
                  <a:pt x="4798568" y="2098802"/>
                </a:lnTo>
                <a:cubicBezTo>
                  <a:pt x="4894961" y="2063877"/>
                  <a:pt x="4991227" y="2027809"/>
                  <a:pt x="5087493" y="1991741"/>
                </a:cubicBezTo>
                <a:cubicBezTo>
                  <a:pt x="5184013" y="1955546"/>
                  <a:pt x="5280660" y="1919224"/>
                  <a:pt x="5377815" y="1884045"/>
                </a:cubicBezTo>
                <a:cubicBezTo>
                  <a:pt x="5664454" y="1780286"/>
                  <a:pt x="5955665" y="1685671"/>
                  <a:pt x="6261100" y="1629029"/>
                </a:cubicBezTo>
                <a:cubicBezTo>
                  <a:pt x="6376543" y="1607693"/>
                  <a:pt x="6494145" y="1591564"/>
                  <a:pt x="6614668" y="1582801"/>
                </a:cubicBezTo>
                <a:lnTo>
                  <a:pt x="6615303" y="1592326"/>
                </a:lnTo>
                <a:lnTo>
                  <a:pt x="6614541" y="1582801"/>
                </a:lnTo>
                <a:cubicBezTo>
                  <a:pt x="7267575" y="1534541"/>
                  <a:pt x="8039354" y="1772285"/>
                  <a:pt x="8244967" y="2258568"/>
                </a:cubicBezTo>
                <a:lnTo>
                  <a:pt x="8236204" y="2262251"/>
                </a:lnTo>
                <a:lnTo>
                  <a:pt x="8244967" y="2258568"/>
                </a:lnTo>
                <a:cubicBezTo>
                  <a:pt x="8333867" y="2467610"/>
                  <a:pt x="8308340" y="2687320"/>
                  <a:pt x="8283575" y="2901442"/>
                </a:cubicBezTo>
                <a:cubicBezTo>
                  <a:pt x="8272018" y="3001645"/>
                  <a:pt x="8260588" y="3100578"/>
                  <a:pt x="8260715" y="3197606"/>
                </a:cubicBezTo>
                <a:cubicBezTo>
                  <a:pt x="8260588" y="3325368"/>
                  <a:pt x="8279511" y="3449447"/>
                  <a:pt x="8343646" y="3567049"/>
                </a:cubicBezTo>
                <a:cubicBezTo>
                  <a:pt x="8617585" y="4072509"/>
                  <a:pt x="9583039" y="4170807"/>
                  <a:pt x="10265029" y="3938270"/>
                </a:cubicBezTo>
                <a:cubicBezTo>
                  <a:pt x="10512552" y="3853942"/>
                  <a:pt x="10737469" y="3736467"/>
                  <a:pt x="10966958" y="3616579"/>
                </a:cubicBezTo>
                <a:cubicBezTo>
                  <a:pt x="11014710" y="3591687"/>
                  <a:pt x="11062589" y="3566668"/>
                  <a:pt x="11110976" y="3541776"/>
                </a:cubicBezTo>
                <a:cubicBezTo>
                  <a:pt x="11495024" y="3344799"/>
                  <a:pt x="11886311" y="3154299"/>
                  <a:pt x="12306046" y="3038094"/>
                </a:cubicBezTo>
                <a:lnTo>
                  <a:pt x="12308586" y="3047238"/>
                </a:lnTo>
                <a:lnTo>
                  <a:pt x="12306046" y="3038094"/>
                </a:lnTo>
                <a:cubicBezTo>
                  <a:pt x="12685522" y="2933065"/>
                  <a:pt x="13128244" y="2909062"/>
                  <a:pt x="13521817" y="2980563"/>
                </a:cubicBezTo>
                <a:lnTo>
                  <a:pt x="13520166" y="2989961"/>
                </a:lnTo>
                <a:lnTo>
                  <a:pt x="13521817" y="2980563"/>
                </a:lnTo>
                <a:cubicBezTo>
                  <a:pt x="13883513" y="3046349"/>
                  <a:pt x="14206601" y="3195447"/>
                  <a:pt x="14402055" y="3449828"/>
                </a:cubicBezTo>
                <a:lnTo>
                  <a:pt x="14394561" y="3455670"/>
                </a:lnTo>
                <a:lnTo>
                  <a:pt x="14402055" y="3449828"/>
                </a:lnTo>
                <a:cubicBezTo>
                  <a:pt x="14431391" y="3487928"/>
                  <a:pt x="14456664" y="3526790"/>
                  <a:pt x="14478889" y="3566541"/>
                </a:cubicBezTo>
                <a:lnTo>
                  <a:pt x="14470633" y="3571240"/>
                </a:lnTo>
                <a:lnTo>
                  <a:pt x="14478889" y="3566541"/>
                </a:lnTo>
                <a:cubicBezTo>
                  <a:pt x="14580997" y="3748278"/>
                  <a:pt x="14616304" y="3943096"/>
                  <a:pt x="14651101" y="4134358"/>
                </a:cubicBezTo>
                <a:cubicBezTo>
                  <a:pt x="14683740" y="4313555"/>
                  <a:pt x="14715744" y="4489323"/>
                  <a:pt x="14800581" y="4651375"/>
                </a:cubicBezTo>
                <a:cubicBezTo>
                  <a:pt x="14931136" y="4901438"/>
                  <a:pt x="15183993" y="5100701"/>
                  <a:pt x="15491968" y="5240782"/>
                </a:cubicBezTo>
                <a:lnTo>
                  <a:pt x="15488032" y="5249418"/>
                </a:lnTo>
                <a:lnTo>
                  <a:pt x="15491968" y="5240782"/>
                </a:lnTo>
                <a:cubicBezTo>
                  <a:pt x="15766033" y="5364480"/>
                  <a:pt x="16080867" y="5442839"/>
                  <a:pt x="16395828" y="5472938"/>
                </a:cubicBezTo>
                <a:cubicBezTo>
                  <a:pt x="16933418" y="5525643"/>
                  <a:pt x="17477867" y="5463159"/>
                  <a:pt x="18023458" y="5390388"/>
                </a:cubicBezTo>
                <a:lnTo>
                  <a:pt x="18024730" y="5399786"/>
                </a:lnTo>
                <a:lnTo>
                  <a:pt x="18023458" y="5390388"/>
                </a:lnTo>
                <a:cubicBezTo>
                  <a:pt x="18098135" y="5380355"/>
                  <a:pt x="18172938" y="5370068"/>
                  <a:pt x="18247614" y="5359781"/>
                </a:cubicBezTo>
                <a:cubicBezTo>
                  <a:pt x="18306923" y="5351653"/>
                  <a:pt x="18366233" y="5343525"/>
                  <a:pt x="18425414" y="5335524"/>
                </a:cubicBezTo>
                <a:cubicBezTo>
                  <a:pt x="20333462" y="5077460"/>
                  <a:pt x="22310853" y="4966589"/>
                  <a:pt x="24314912" y="5040757"/>
                </a:cubicBezTo>
                <a:lnTo>
                  <a:pt x="24314150" y="5059807"/>
                </a:lnTo>
                <a:cubicBezTo>
                  <a:pt x="22311232" y="4985639"/>
                  <a:pt x="20334986" y="5096510"/>
                  <a:pt x="18427828" y="5354447"/>
                </a:cubicBezTo>
                <a:lnTo>
                  <a:pt x="18426558" y="5345049"/>
                </a:lnTo>
                <a:lnTo>
                  <a:pt x="18427828" y="5354447"/>
                </a:lnTo>
                <a:cubicBezTo>
                  <a:pt x="18368645" y="5362448"/>
                  <a:pt x="18309336" y="5370576"/>
                  <a:pt x="18250028" y="5378704"/>
                </a:cubicBezTo>
                <a:cubicBezTo>
                  <a:pt x="18175224" y="5388991"/>
                  <a:pt x="18100548" y="5399278"/>
                  <a:pt x="18025745" y="5409311"/>
                </a:cubicBezTo>
                <a:cubicBezTo>
                  <a:pt x="17480154" y="5482082"/>
                  <a:pt x="16933799" y="5544820"/>
                  <a:pt x="16393795" y="5491861"/>
                </a:cubicBezTo>
                <a:lnTo>
                  <a:pt x="16394683" y="5482336"/>
                </a:lnTo>
                <a:lnTo>
                  <a:pt x="16393795" y="5491861"/>
                </a:lnTo>
                <a:cubicBezTo>
                  <a:pt x="16077058" y="5461635"/>
                  <a:pt x="15760065" y="5382768"/>
                  <a:pt x="15483967" y="5258181"/>
                </a:cubicBezTo>
                <a:cubicBezTo>
                  <a:pt x="15173832" y="5117084"/>
                  <a:pt x="14916785" y="4915408"/>
                  <a:pt x="14783562" y="4660138"/>
                </a:cubicBezTo>
                <a:lnTo>
                  <a:pt x="14791944" y="4655693"/>
                </a:lnTo>
                <a:lnTo>
                  <a:pt x="14783562" y="4660138"/>
                </a:lnTo>
                <a:cubicBezTo>
                  <a:pt x="14697203" y="4495165"/>
                  <a:pt x="14664690" y="4316349"/>
                  <a:pt x="14632306" y="4137660"/>
                </a:cubicBezTo>
                <a:cubicBezTo>
                  <a:pt x="14597508" y="3946017"/>
                  <a:pt x="14562456" y="3754247"/>
                  <a:pt x="14462253" y="3575812"/>
                </a:cubicBezTo>
                <a:cubicBezTo>
                  <a:pt x="14440407" y="3536823"/>
                  <a:pt x="14415643" y="3498850"/>
                  <a:pt x="14386941" y="3461385"/>
                </a:cubicBezTo>
                <a:cubicBezTo>
                  <a:pt x="14195425" y="3212211"/>
                  <a:pt x="13877544" y="3064637"/>
                  <a:pt x="13518388" y="2999232"/>
                </a:cubicBezTo>
                <a:cubicBezTo>
                  <a:pt x="13127736" y="2928239"/>
                  <a:pt x="12687935" y="2951988"/>
                  <a:pt x="12311126" y="3056382"/>
                </a:cubicBezTo>
                <a:cubicBezTo>
                  <a:pt x="11893423" y="3172079"/>
                  <a:pt x="11503533" y="3361817"/>
                  <a:pt x="11119612" y="3558667"/>
                </a:cubicBezTo>
                <a:lnTo>
                  <a:pt x="11115294" y="3550158"/>
                </a:lnTo>
                <a:lnTo>
                  <a:pt x="11119612" y="3558667"/>
                </a:lnTo>
                <a:cubicBezTo>
                  <a:pt x="11071352" y="3583432"/>
                  <a:pt x="11023473" y="3608451"/>
                  <a:pt x="10975721" y="3633343"/>
                </a:cubicBezTo>
                <a:cubicBezTo>
                  <a:pt x="10746486" y="3753104"/>
                  <a:pt x="10520172" y="3871214"/>
                  <a:pt x="10271125" y="3956177"/>
                </a:cubicBezTo>
                <a:lnTo>
                  <a:pt x="10268077" y="3947160"/>
                </a:lnTo>
                <a:lnTo>
                  <a:pt x="10271125" y="3956177"/>
                </a:lnTo>
                <a:cubicBezTo>
                  <a:pt x="9587865" y="4189222"/>
                  <a:pt x="8608060" y="4094988"/>
                  <a:pt x="8326882" y="3576066"/>
                </a:cubicBezTo>
                <a:lnTo>
                  <a:pt x="8335264" y="3571494"/>
                </a:lnTo>
                <a:lnTo>
                  <a:pt x="8326882" y="3576066"/>
                </a:lnTo>
                <a:cubicBezTo>
                  <a:pt x="8260842" y="3454654"/>
                  <a:pt x="8241538" y="3327146"/>
                  <a:pt x="8241665" y="3197479"/>
                </a:cubicBezTo>
                <a:lnTo>
                  <a:pt x="8251190" y="3197479"/>
                </a:lnTo>
                <a:lnTo>
                  <a:pt x="8241665" y="3197479"/>
                </a:lnTo>
                <a:cubicBezTo>
                  <a:pt x="8241665" y="3099181"/>
                  <a:pt x="8253095" y="2999105"/>
                  <a:pt x="8264652" y="2899156"/>
                </a:cubicBezTo>
                <a:cubicBezTo>
                  <a:pt x="8289417" y="2684145"/>
                  <a:pt x="8313928" y="2469515"/>
                  <a:pt x="8227441" y="2265807"/>
                </a:cubicBezTo>
                <a:cubicBezTo>
                  <a:pt x="8027035" y="1791589"/>
                  <a:pt x="7267448" y="1553464"/>
                  <a:pt x="6616065" y="1601724"/>
                </a:cubicBezTo>
                <a:cubicBezTo>
                  <a:pt x="6496304" y="1610487"/>
                  <a:pt x="6379464" y="1626362"/>
                  <a:pt x="6264656" y="1647698"/>
                </a:cubicBezTo>
                <a:lnTo>
                  <a:pt x="6262878" y="1638300"/>
                </a:lnTo>
                <a:lnTo>
                  <a:pt x="6264656" y="1647698"/>
                </a:lnTo>
                <a:cubicBezTo>
                  <a:pt x="5960872" y="1704086"/>
                  <a:pt x="5670677" y="1798320"/>
                  <a:pt x="5384419" y="1901952"/>
                </a:cubicBezTo>
                <a:cubicBezTo>
                  <a:pt x="5287391" y="1937131"/>
                  <a:pt x="5190871" y="1973326"/>
                  <a:pt x="5094351" y="2009521"/>
                </a:cubicBezTo>
                <a:cubicBezTo>
                  <a:pt x="4998085" y="2045589"/>
                  <a:pt x="4901819" y="2081784"/>
                  <a:pt x="4805172" y="2116709"/>
                </a:cubicBezTo>
                <a:cubicBezTo>
                  <a:pt x="4218051" y="2328291"/>
                  <a:pt x="3547872" y="2507615"/>
                  <a:pt x="2892552" y="2390394"/>
                </a:cubicBezTo>
                <a:cubicBezTo>
                  <a:pt x="2642870" y="2345182"/>
                  <a:pt x="2360295" y="2200402"/>
                  <a:pt x="2072132" y="2004949"/>
                </a:cubicBezTo>
                <a:cubicBezTo>
                  <a:pt x="1864487" y="1863979"/>
                  <a:pt x="1652651" y="1699895"/>
                  <a:pt x="1437259" y="1516126"/>
                </a:cubicBezTo>
                <a:cubicBezTo>
                  <a:pt x="1184402" y="1300226"/>
                  <a:pt x="918972" y="1058545"/>
                  <a:pt x="688467" y="816102"/>
                </a:cubicBezTo>
                <a:cubicBezTo>
                  <a:pt x="390017" y="501777"/>
                  <a:pt x="146177" y="201041"/>
                  <a:pt x="0" y="11684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9"/>
          <p:cNvSpPr/>
          <p:nvPr/>
        </p:nvSpPr>
        <p:spPr>
          <a:xfrm>
            <a:off x="50323" y="4585288"/>
            <a:ext cx="18231707" cy="4289203"/>
          </a:xfrm>
          <a:custGeom>
            <a:rect b="b" l="l" r="r" t="t"/>
            <a:pathLst>
              <a:path extrusionOk="0" h="5718937" w="24308943">
                <a:moveTo>
                  <a:pt x="14986" y="0"/>
                </a:moveTo>
                <a:cubicBezTo>
                  <a:pt x="24638" y="12065"/>
                  <a:pt x="34671" y="24638"/>
                  <a:pt x="45212" y="37846"/>
                </a:cubicBezTo>
                <a:cubicBezTo>
                  <a:pt x="56515" y="52070"/>
                  <a:pt x="68326" y="66802"/>
                  <a:pt x="80645" y="82169"/>
                </a:cubicBezTo>
                <a:cubicBezTo>
                  <a:pt x="225298" y="263017"/>
                  <a:pt x="433197" y="520700"/>
                  <a:pt x="677672" y="796925"/>
                </a:cubicBezTo>
                <a:lnTo>
                  <a:pt x="670560" y="803275"/>
                </a:lnTo>
                <a:lnTo>
                  <a:pt x="677672" y="796925"/>
                </a:lnTo>
                <a:cubicBezTo>
                  <a:pt x="894842" y="1042162"/>
                  <a:pt x="1141730" y="1297813"/>
                  <a:pt x="1387221" y="1532128"/>
                </a:cubicBezTo>
                <a:cubicBezTo>
                  <a:pt x="1595120" y="1731772"/>
                  <a:pt x="1804924" y="1915287"/>
                  <a:pt x="2008886" y="2069973"/>
                </a:cubicBezTo>
                <a:lnTo>
                  <a:pt x="2003171" y="2077593"/>
                </a:lnTo>
                <a:lnTo>
                  <a:pt x="2008886" y="2069973"/>
                </a:lnTo>
                <a:cubicBezTo>
                  <a:pt x="2292350" y="2284857"/>
                  <a:pt x="2565781" y="2439543"/>
                  <a:pt x="2801747" y="2481961"/>
                </a:cubicBezTo>
                <a:lnTo>
                  <a:pt x="2800096" y="2491359"/>
                </a:lnTo>
                <a:lnTo>
                  <a:pt x="2801747" y="2481961"/>
                </a:lnTo>
                <a:cubicBezTo>
                  <a:pt x="3462909" y="2600071"/>
                  <a:pt x="4143883" y="2409444"/>
                  <a:pt x="4744720" y="2182622"/>
                </a:cubicBezTo>
                <a:lnTo>
                  <a:pt x="4748022" y="2191512"/>
                </a:lnTo>
                <a:lnTo>
                  <a:pt x="4744593" y="2182622"/>
                </a:lnTo>
                <a:cubicBezTo>
                  <a:pt x="4843780" y="2145030"/>
                  <a:pt x="4942713" y="2106295"/>
                  <a:pt x="5041900" y="2067433"/>
                </a:cubicBezTo>
                <a:cubicBezTo>
                  <a:pt x="5141341" y="2028444"/>
                  <a:pt x="5240909" y="1989455"/>
                  <a:pt x="5341112" y="1951609"/>
                </a:cubicBezTo>
                <a:cubicBezTo>
                  <a:pt x="5634355" y="1840611"/>
                  <a:pt x="5932678" y="1739138"/>
                  <a:pt x="6245606" y="1676781"/>
                </a:cubicBezTo>
                <a:lnTo>
                  <a:pt x="6247511" y="1686179"/>
                </a:lnTo>
                <a:lnTo>
                  <a:pt x="6245606" y="1676781"/>
                </a:lnTo>
                <a:cubicBezTo>
                  <a:pt x="6364351" y="1653159"/>
                  <a:pt x="6485128" y="1635125"/>
                  <a:pt x="6608826" y="1624457"/>
                </a:cubicBezTo>
                <a:lnTo>
                  <a:pt x="6609588" y="1633982"/>
                </a:lnTo>
                <a:lnTo>
                  <a:pt x="6608826" y="1624457"/>
                </a:lnTo>
                <a:cubicBezTo>
                  <a:pt x="7279259" y="1566545"/>
                  <a:pt x="8070596" y="1804162"/>
                  <a:pt x="8274304" y="2302637"/>
                </a:cubicBezTo>
                <a:lnTo>
                  <a:pt x="8265541" y="2306193"/>
                </a:lnTo>
                <a:lnTo>
                  <a:pt x="8274304" y="2302637"/>
                </a:lnTo>
                <a:cubicBezTo>
                  <a:pt x="8362188" y="2517013"/>
                  <a:pt x="8330819" y="2743073"/>
                  <a:pt x="8300212" y="2964561"/>
                </a:cubicBezTo>
                <a:cubicBezTo>
                  <a:pt x="8285988" y="3067558"/>
                  <a:pt x="8272018" y="3169666"/>
                  <a:pt x="8269605" y="3269869"/>
                </a:cubicBezTo>
                <a:cubicBezTo>
                  <a:pt x="8266430" y="3402584"/>
                  <a:pt x="8283194" y="3531489"/>
                  <a:pt x="8346948" y="3654425"/>
                </a:cubicBezTo>
                <a:cubicBezTo>
                  <a:pt x="8619363" y="4181602"/>
                  <a:pt x="9607296" y="4287266"/>
                  <a:pt x="10312019" y="4061714"/>
                </a:cubicBezTo>
                <a:cubicBezTo>
                  <a:pt x="10605897" y="3967734"/>
                  <a:pt x="10872089" y="3832606"/>
                  <a:pt x="11142345" y="3695446"/>
                </a:cubicBezTo>
                <a:cubicBezTo>
                  <a:pt x="11149965" y="3691636"/>
                  <a:pt x="11157458" y="3687699"/>
                  <a:pt x="11165078" y="3683889"/>
                </a:cubicBezTo>
                <a:lnTo>
                  <a:pt x="11169396" y="3692398"/>
                </a:lnTo>
                <a:lnTo>
                  <a:pt x="11165078" y="3683889"/>
                </a:lnTo>
                <a:cubicBezTo>
                  <a:pt x="11186668" y="3672967"/>
                  <a:pt x="11208385" y="3661918"/>
                  <a:pt x="11229975" y="3650869"/>
                </a:cubicBezTo>
                <a:cubicBezTo>
                  <a:pt x="11251565" y="3639820"/>
                  <a:pt x="11273282" y="3628898"/>
                  <a:pt x="11294872" y="3617849"/>
                </a:cubicBezTo>
                <a:cubicBezTo>
                  <a:pt x="11633073" y="3446145"/>
                  <a:pt x="11973941" y="3277108"/>
                  <a:pt x="12343384" y="3162300"/>
                </a:cubicBezTo>
                <a:lnTo>
                  <a:pt x="12346178" y="3171444"/>
                </a:lnTo>
                <a:lnTo>
                  <a:pt x="12343384" y="3162300"/>
                </a:lnTo>
                <a:cubicBezTo>
                  <a:pt x="12718796" y="3045460"/>
                  <a:pt x="13165456" y="3005455"/>
                  <a:pt x="13562711" y="3066288"/>
                </a:cubicBezTo>
                <a:lnTo>
                  <a:pt x="13561314" y="3075686"/>
                </a:lnTo>
                <a:lnTo>
                  <a:pt x="13562711" y="3066288"/>
                </a:lnTo>
                <a:cubicBezTo>
                  <a:pt x="13928598" y="3121660"/>
                  <a:pt x="14254861" y="3264027"/>
                  <a:pt x="14445742" y="3516884"/>
                </a:cubicBezTo>
                <a:cubicBezTo>
                  <a:pt x="14474317" y="3554730"/>
                  <a:pt x="14498701" y="3593465"/>
                  <a:pt x="14519782" y="3632962"/>
                </a:cubicBezTo>
                <a:cubicBezTo>
                  <a:pt x="14618207" y="3817493"/>
                  <a:pt x="14642719" y="4017772"/>
                  <a:pt x="14667104" y="4215765"/>
                </a:cubicBezTo>
                <a:cubicBezTo>
                  <a:pt x="14689074" y="4394454"/>
                  <a:pt x="14710918" y="4571238"/>
                  <a:pt x="14785467" y="4735830"/>
                </a:cubicBezTo>
                <a:cubicBezTo>
                  <a:pt x="14902433" y="4994783"/>
                  <a:pt x="15145893" y="5205095"/>
                  <a:pt x="15449805" y="5358257"/>
                </a:cubicBezTo>
                <a:lnTo>
                  <a:pt x="15445486" y="5366766"/>
                </a:lnTo>
                <a:lnTo>
                  <a:pt x="15449805" y="5358257"/>
                </a:lnTo>
                <a:cubicBezTo>
                  <a:pt x="15719680" y="5493639"/>
                  <a:pt x="16035401" y="5584698"/>
                  <a:pt x="16353408" y="5626862"/>
                </a:cubicBezTo>
                <a:cubicBezTo>
                  <a:pt x="16896333" y="5699633"/>
                  <a:pt x="17451579" y="5656072"/>
                  <a:pt x="18006060" y="5600319"/>
                </a:cubicBezTo>
                <a:lnTo>
                  <a:pt x="18007076" y="5609844"/>
                </a:lnTo>
                <a:lnTo>
                  <a:pt x="18006060" y="5600319"/>
                </a:lnTo>
                <a:cubicBezTo>
                  <a:pt x="18076037" y="5593207"/>
                  <a:pt x="18145887" y="5585968"/>
                  <a:pt x="18215864" y="5578602"/>
                </a:cubicBezTo>
                <a:cubicBezTo>
                  <a:pt x="18282032" y="5571744"/>
                  <a:pt x="18348071" y="5564759"/>
                  <a:pt x="18414111" y="5558028"/>
                </a:cubicBezTo>
                <a:lnTo>
                  <a:pt x="18415128" y="5567553"/>
                </a:lnTo>
                <a:lnTo>
                  <a:pt x="18414111" y="5558028"/>
                </a:lnTo>
                <a:cubicBezTo>
                  <a:pt x="20348703" y="5359654"/>
                  <a:pt x="22326346" y="5303901"/>
                  <a:pt x="24308943" y="5409946"/>
                </a:cubicBezTo>
                <a:lnTo>
                  <a:pt x="24307928" y="5428996"/>
                </a:lnTo>
                <a:cubicBezTo>
                  <a:pt x="22326346" y="5322951"/>
                  <a:pt x="20349591" y="5378704"/>
                  <a:pt x="18416016" y="5577078"/>
                </a:cubicBezTo>
                <a:cubicBezTo>
                  <a:pt x="18349976" y="5583809"/>
                  <a:pt x="18283936" y="5590667"/>
                  <a:pt x="18217769" y="5597652"/>
                </a:cubicBezTo>
                <a:cubicBezTo>
                  <a:pt x="18147919" y="5604891"/>
                  <a:pt x="18077942" y="5612257"/>
                  <a:pt x="18007965" y="5619369"/>
                </a:cubicBezTo>
                <a:cubicBezTo>
                  <a:pt x="17453484" y="5675122"/>
                  <a:pt x="16896208" y="5718937"/>
                  <a:pt x="16350869" y="5645785"/>
                </a:cubicBezTo>
                <a:lnTo>
                  <a:pt x="16352139" y="5636387"/>
                </a:lnTo>
                <a:lnTo>
                  <a:pt x="16350869" y="5645785"/>
                </a:lnTo>
                <a:cubicBezTo>
                  <a:pt x="16031084" y="5603494"/>
                  <a:pt x="15713203" y="5511927"/>
                  <a:pt x="15441168" y="5375402"/>
                </a:cubicBezTo>
                <a:cubicBezTo>
                  <a:pt x="15134971" y="5221097"/>
                  <a:pt x="14887448" y="5008245"/>
                  <a:pt x="14768068" y="4743831"/>
                </a:cubicBezTo>
                <a:lnTo>
                  <a:pt x="14776705" y="4739894"/>
                </a:lnTo>
                <a:lnTo>
                  <a:pt x="14768068" y="4743831"/>
                </a:lnTo>
                <a:cubicBezTo>
                  <a:pt x="14692249" y="4576191"/>
                  <a:pt x="14670151" y="4396486"/>
                  <a:pt x="14648181" y="4218305"/>
                </a:cubicBezTo>
                <a:cubicBezTo>
                  <a:pt x="14623669" y="4019804"/>
                  <a:pt x="14599412" y="3822954"/>
                  <a:pt x="14502892" y="3642106"/>
                </a:cubicBezTo>
                <a:lnTo>
                  <a:pt x="14511274" y="3637661"/>
                </a:lnTo>
                <a:lnTo>
                  <a:pt x="14502892" y="3642106"/>
                </a:lnTo>
                <a:cubicBezTo>
                  <a:pt x="14482191" y="3603498"/>
                  <a:pt x="14458442" y="3565525"/>
                  <a:pt x="14430503" y="3528568"/>
                </a:cubicBezTo>
                <a:lnTo>
                  <a:pt x="14438122" y="3522853"/>
                </a:lnTo>
                <a:lnTo>
                  <a:pt x="14430503" y="3528568"/>
                </a:lnTo>
                <a:cubicBezTo>
                  <a:pt x="14243812" y="3281299"/>
                  <a:pt x="13923264" y="3140329"/>
                  <a:pt x="13559790" y="3085338"/>
                </a:cubicBezTo>
                <a:cubicBezTo>
                  <a:pt x="13165583" y="3024886"/>
                  <a:pt x="12721718" y="3064637"/>
                  <a:pt x="12348972" y="3180715"/>
                </a:cubicBezTo>
                <a:cubicBezTo>
                  <a:pt x="11981307" y="3295015"/>
                  <a:pt x="11641709" y="3463290"/>
                  <a:pt x="11303508" y="3634994"/>
                </a:cubicBezTo>
                <a:cubicBezTo>
                  <a:pt x="11281919" y="3645916"/>
                  <a:pt x="11260201" y="3656965"/>
                  <a:pt x="11238611" y="3668014"/>
                </a:cubicBezTo>
                <a:cubicBezTo>
                  <a:pt x="11217021" y="3679063"/>
                  <a:pt x="11195305" y="3689985"/>
                  <a:pt x="11173715" y="3701034"/>
                </a:cubicBezTo>
                <a:cubicBezTo>
                  <a:pt x="11166094" y="3704844"/>
                  <a:pt x="11158601" y="3708781"/>
                  <a:pt x="11150981" y="3712591"/>
                </a:cubicBezTo>
                <a:cubicBezTo>
                  <a:pt x="10880980" y="3849624"/>
                  <a:pt x="10613391" y="3985514"/>
                  <a:pt x="10317861" y="4080002"/>
                </a:cubicBezTo>
                <a:lnTo>
                  <a:pt x="10314941" y="4070985"/>
                </a:lnTo>
                <a:lnTo>
                  <a:pt x="10317861" y="4080002"/>
                </a:lnTo>
                <a:cubicBezTo>
                  <a:pt x="9612249" y="4305935"/>
                  <a:pt x="8609711" y="4204335"/>
                  <a:pt x="8330057" y="3663315"/>
                </a:cubicBezTo>
                <a:lnTo>
                  <a:pt x="8338567" y="3658997"/>
                </a:lnTo>
                <a:lnTo>
                  <a:pt x="8330057" y="3663315"/>
                </a:lnTo>
                <a:cubicBezTo>
                  <a:pt x="8264398" y="3536569"/>
                  <a:pt x="8247380" y="3404108"/>
                  <a:pt x="8250682" y="3269488"/>
                </a:cubicBezTo>
                <a:lnTo>
                  <a:pt x="8260207" y="3269742"/>
                </a:lnTo>
                <a:lnTo>
                  <a:pt x="8250682" y="3269488"/>
                </a:lnTo>
                <a:cubicBezTo>
                  <a:pt x="8253095" y="3168015"/>
                  <a:pt x="8267319" y="3064764"/>
                  <a:pt x="8281417" y="2962021"/>
                </a:cubicBezTo>
                <a:cubicBezTo>
                  <a:pt x="8312023" y="2739644"/>
                  <a:pt x="8342249" y="2518664"/>
                  <a:pt x="8256651" y="2309876"/>
                </a:cubicBezTo>
                <a:cubicBezTo>
                  <a:pt x="8058150" y="1823974"/>
                  <a:pt x="7279386" y="1585722"/>
                  <a:pt x="6610478" y="1643507"/>
                </a:cubicBezTo>
                <a:cubicBezTo>
                  <a:pt x="6487541" y="1654175"/>
                  <a:pt x="6367399" y="1671955"/>
                  <a:pt x="6249416" y="1695450"/>
                </a:cubicBezTo>
                <a:cubicBezTo>
                  <a:pt x="5938012" y="1757426"/>
                  <a:pt x="5640832" y="1858518"/>
                  <a:pt x="5347971" y="1969389"/>
                </a:cubicBezTo>
                <a:cubicBezTo>
                  <a:pt x="5247894" y="2007235"/>
                  <a:pt x="5148453" y="2046224"/>
                  <a:pt x="5049012" y="2085213"/>
                </a:cubicBezTo>
                <a:cubicBezTo>
                  <a:pt x="4949825" y="2124075"/>
                  <a:pt x="4850765" y="2162810"/>
                  <a:pt x="4751578" y="2200402"/>
                </a:cubicBezTo>
                <a:cubicBezTo>
                  <a:pt x="4150234" y="2427351"/>
                  <a:pt x="3465068" y="2619629"/>
                  <a:pt x="2798572" y="2500630"/>
                </a:cubicBezTo>
                <a:cubicBezTo>
                  <a:pt x="2558034" y="2457323"/>
                  <a:pt x="2281682" y="2300351"/>
                  <a:pt x="1997583" y="2084959"/>
                </a:cubicBezTo>
                <a:cubicBezTo>
                  <a:pt x="1792859" y="1929638"/>
                  <a:pt x="1582547" y="1745615"/>
                  <a:pt x="1374267" y="1545717"/>
                </a:cubicBezTo>
                <a:lnTo>
                  <a:pt x="1380871" y="1538859"/>
                </a:lnTo>
                <a:lnTo>
                  <a:pt x="1374267" y="1545717"/>
                </a:lnTo>
                <a:cubicBezTo>
                  <a:pt x="1128141" y="1311148"/>
                  <a:pt x="880999" y="1055243"/>
                  <a:pt x="663448" y="809498"/>
                </a:cubicBezTo>
                <a:cubicBezTo>
                  <a:pt x="418592" y="532892"/>
                  <a:pt x="210566" y="274955"/>
                  <a:pt x="65659" y="93980"/>
                </a:cubicBezTo>
                <a:cubicBezTo>
                  <a:pt x="53340" y="78613"/>
                  <a:pt x="41529" y="63881"/>
                  <a:pt x="30226" y="49657"/>
                </a:cubicBezTo>
                <a:cubicBezTo>
                  <a:pt x="19812" y="36576"/>
                  <a:pt x="9779" y="24003"/>
                  <a:pt x="0" y="11938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9"/>
          <p:cNvSpPr/>
          <p:nvPr/>
        </p:nvSpPr>
        <p:spPr>
          <a:xfrm>
            <a:off x="54972" y="4450696"/>
            <a:ext cx="18226945" cy="4429221"/>
          </a:xfrm>
          <a:custGeom>
            <a:rect b="b" l="l" r="r" t="t"/>
            <a:pathLst>
              <a:path extrusionOk="0" h="5905627" w="24302593">
                <a:moveTo>
                  <a:pt x="14732" y="0"/>
                </a:moveTo>
                <a:cubicBezTo>
                  <a:pt x="79502" y="77851"/>
                  <a:pt x="162306" y="181610"/>
                  <a:pt x="259080" y="302768"/>
                </a:cubicBezTo>
                <a:cubicBezTo>
                  <a:pt x="395224" y="473329"/>
                  <a:pt x="558927" y="678561"/>
                  <a:pt x="739394" y="895350"/>
                </a:cubicBezTo>
                <a:cubicBezTo>
                  <a:pt x="1351153" y="1630426"/>
                  <a:pt x="2149983" y="2492756"/>
                  <a:pt x="2707640" y="2592197"/>
                </a:cubicBezTo>
                <a:cubicBezTo>
                  <a:pt x="3379470" y="2711958"/>
                  <a:pt x="4075684" y="2508631"/>
                  <a:pt x="4690618" y="2266442"/>
                </a:cubicBezTo>
                <a:cubicBezTo>
                  <a:pt x="4792726" y="2226183"/>
                  <a:pt x="4894707" y="2184654"/>
                  <a:pt x="4996815" y="2143125"/>
                </a:cubicBezTo>
                <a:cubicBezTo>
                  <a:pt x="5099304" y="2101342"/>
                  <a:pt x="5202047" y="2059432"/>
                  <a:pt x="5305425" y="2018792"/>
                </a:cubicBezTo>
                <a:cubicBezTo>
                  <a:pt x="5719191" y="1855851"/>
                  <a:pt x="6143117" y="1711452"/>
                  <a:pt x="6602984" y="1666113"/>
                </a:cubicBezTo>
                <a:cubicBezTo>
                  <a:pt x="7290816" y="1598295"/>
                  <a:pt x="8101711" y="1836166"/>
                  <a:pt x="8303514" y="2346579"/>
                </a:cubicBezTo>
                <a:lnTo>
                  <a:pt x="8294624" y="2350135"/>
                </a:lnTo>
                <a:lnTo>
                  <a:pt x="8303514" y="2346579"/>
                </a:lnTo>
                <a:cubicBezTo>
                  <a:pt x="8390509" y="2566416"/>
                  <a:pt x="8353171" y="2799207"/>
                  <a:pt x="8316722" y="3028061"/>
                </a:cubicBezTo>
                <a:cubicBezTo>
                  <a:pt x="8280273" y="3256661"/>
                  <a:pt x="8244713" y="3481451"/>
                  <a:pt x="8328025" y="3691763"/>
                </a:cubicBezTo>
                <a:cubicBezTo>
                  <a:pt x="8334629" y="3708400"/>
                  <a:pt x="8341868" y="3724910"/>
                  <a:pt x="8349996" y="3741420"/>
                </a:cubicBezTo>
                <a:cubicBezTo>
                  <a:pt x="8621141" y="4290441"/>
                  <a:pt x="9631680" y="4402582"/>
                  <a:pt x="10358882" y="4184777"/>
                </a:cubicBezTo>
                <a:lnTo>
                  <a:pt x="10361676" y="4193921"/>
                </a:lnTo>
                <a:lnTo>
                  <a:pt x="10358882" y="4184777"/>
                </a:lnTo>
                <a:cubicBezTo>
                  <a:pt x="10745724" y="4068953"/>
                  <a:pt x="11091418" y="3891661"/>
                  <a:pt x="11438382" y="3713607"/>
                </a:cubicBezTo>
                <a:cubicBezTo>
                  <a:pt x="11742166" y="3557778"/>
                  <a:pt x="12046966" y="3401441"/>
                  <a:pt x="12380215" y="3286379"/>
                </a:cubicBezTo>
                <a:lnTo>
                  <a:pt x="12383263" y="3295396"/>
                </a:lnTo>
                <a:lnTo>
                  <a:pt x="12380215" y="3286379"/>
                </a:lnTo>
                <a:cubicBezTo>
                  <a:pt x="13092811" y="3040126"/>
                  <a:pt x="14101572" y="3060827"/>
                  <a:pt x="14489049" y="3583813"/>
                </a:cubicBezTo>
                <a:cubicBezTo>
                  <a:pt x="14648561" y="3799205"/>
                  <a:pt x="14664817" y="4047744"/>
                  <a:pt x="14681201" y="4295013"/>
                </a:cubicBezTo>
                <a:cubicBezTo>
                  <a:pt x="14693138" y="4474083"/>
                  <a:pt x="14704949" y="4652518"/>
                  <a:pt x="14769719" y="4820158"/>
                </a:cubicBezTo>
                <a:cubicBezTo>
                  <a:pt x="14964918" y="5326126"/>
                  <a:pt x="15626969" y="5665216"/>
                  <a:pt x="16310484" y="5780532"/>
                </a:cubicBezTo>
                <a:cubicBezTo>
                  <a:pt x="16937990" y="5886450"/>
                  <a:pt x="17588611" y="5839206"/>
                  <a:pt x="18232120" y="5792470"/>
                </a:cubicBezTo>
                <a:cubicBezTo>
                  <a:pt x="18288889" y="5788406"/>
                  <a:pt x="18345659" y="5784215"/>
                  <a:pt x="18402301" y="5780278"/>
                </a:cubicBezTo>
                <a:cubicBezTo>
                  <a:pt x="20363434" y="5641594"/>
                  <a:pt x="22341460" y="5641086"/>
                  <a:pt x="24302593" y="5779008"/>
                </a:cubicBezTo>
                <a:lnTo>
                  <a:pt x="24301196" y="5798058"/>
                </a:lnTo>
                <a:cubicBezTo>
                  <a:pt x="22340952" y="5660263"/>
                  <a:pt x="20363815" y="5660644"/>
                  <a:pt x="18403570" y="5799328"/>
                </a:cubicBezTo>
                <a:lnTo>
                  <a:pt x="18402935" y="5789803"/>
                </a:lnTo>
                <a:lnTo>
                  <a:pt x="18403570" y="5799328"/>
                </a:lnTo>
                <a:cubicBezTo>
                  <a:pt x="18346929" y="5803392"/>
                  <a:pt x="18290159" y="5807456"/>
                  <a:pt x="18233390" y="5811520"/>
                </a:cubicBezTo>
                <a:cubicBezTo>
                  <a:pt x="17590389" y="5858256"/>
                  <a:pt x="16937356" y="5905627"/>
                  <a:pt x="16307182" y="5799328"/>
                </a:cubicBezTo>
                <a:lnTo>
                  <a:pt x="16308706" y="5789930"/>
                </a:lnTo>
                <a:lnTo>
                  <a:pt x="16307182" y="5799328"/>
                </a:lnTo>
                <a:cubicBezTo>
                  <a:pt x="15622016" y="5683631"/>
                  <a:pt x="14950821" y="5342890"/>
                  <a:pt x="14751812" y="4827016"/>
                </a:cubicBezTo>
                <a:lnTo>
                  <a:pt x="14760703" y="4823587"/>
                </a:lnTo>
                <a:lnTo>
                  <a:pt x="14751812" y="4827016"/>
                </a:lnTo>
                <a:cubicBezTo>
                  <a:pt x="14685899" y="4656201"/>
                  <a:pt x="14673961" y="4474845"/>
                  <a:pt x="14662023" y="4296283"/>
                </a:cubicBezTo>
                <a:cubicBezTo>
                  <a:pt x="14645513" y="4048252"/>
                  <a:pt x="14629258" y="3805428"/>
                  <a:pt x="14473556" y="3595243"/>
                </a:cubicBezTo>
                <a:lnTo>
                  <a:pt x="14481176" y="3589528"/>
                </a:lnTo>
                <a:lnTo>
                  <a:pt x="14473556" y="3595243"/>
                </a:lnTo>
                <a:cubicBezTo>
                  <a:pt x="14094207" y="3083179"/>
                  <a:pt x="13097637" y="3058668"/>
                  <a:pt x="12386310" y="3304413"/>
                </a:cubicBezTo>
                <a:cubicBezTo>
                  <a:pt x="12054586" y="3419094"/>
                  <a:pt x="11750929" y="3574796"/>
                  <a:pt x="11446891" y="3730625"/>
                </a:cubicBezTo>
                <a:cubicBezTo>
                  <a:pt x="11100181" y="3908425"/>
                  <a:pt x="10752836" y="4086606"/>
                  <a:pt x="10364089" y="4203065"/>
                </a:cubicBezTo>
                <a:cubicBezTo>
                  <a:pt x="9636252" y="4421124"/>
                  <a:pt x="8610727" y="4313174"/>
                  <a:pt x="8332724" y="3749929"/>
                </a:cubicBezTo>
                <a:lnTo>
                  <a:pt x="8341233" y="3745738"/>
                </a:lnTo>
                <a:lnTo>
                  <a:pt x="8332724" y="3749929"/>
                </a:lnTo>
                <a:cubicBezTo>
                  <a:pt x="8324342" y="3733038"/>
                  <a:pt x="8316849" y="3716020"/>
                  <a:pt x="8310118" y="3698875"/>
                </a:cubicBezTo>
                <a:cubicBezTo>
                  <a:pt x="8224647" y="3482848"/>
                  <a:pt x="8261477" y="3252724"/>
                  <a:pt x="8297799" y="3025140"/>
                </a:cubicBezTo>
                <a:cubicBezTo>
                  <a:pt x="8334375" y="2795270"/>
                  <a:pt x="8370443" y="2567813"/>
                  <a:pt x="8285607" y="2353564"/>
                </a:cubicBezTo>
                <a:cubicBezTo>
                  <a:pt x="8089011" y="1856105"/>
                  <a:pt x="7291070" y="1617345"/>
                  <a:pt x="6604635" y="1685036"/>
                </a:cubicBezTo>
                <a:lnTo>
                  <a:pt x="6603746" y="1675511"/>
                </a:lnTo>
                <a:lnTo>
                  <a:pt x="6604635" y="1685036"/>
                </a:lnTo>
                <a:cubicBezTo>
                  <a:pt x="6147562" y="1730121"/>
                  <a:pt x="5725541" y="1873758"/>
                  <a:pt x="5312283" y="2036445"/>
                </a:cubicBezTo>
                <a:cubicBezTo>
                  <a:pt x="5209032" y="2077085"/>
                  <a:pt x="5106416" y="2118995"/>
                  <a:pt x="5003800" y="2160778"/>
                </a:cubicBezTo>
                <a:cubicBezTo>
                  <a:pt x="4901692" y="2202434"/>
                  <a:pt x="4799584" y="2243963"/>
                  <a:pt x="4697349" y="2284222"/>
                </a:cubicBezTo>
                <a:lnTo>
                  <a:pt x="4693920" y="2275332"/>
                </a:lnTo>
                <a:lnTo>
                  <a:pt x="4697349" y="2284222"/>
                </a:lnTo>
                <a:cubicBezTo>
                  <a:pt x="4081907" y="2526665"/>
                  <a:pt x="3381375" y="2731770"/>
                  <a:pt x="2703957" y="2610993"/>
                </a:cubicBezTo>
                <a:lnTo>
                  <a:pt x="2705608" y="2601595"/>
                </a:lnTo>
                <a:lnTo>
                  <a:pt x="2703957" y="2610993"/>
                </a:lnTo>
                <a:cubicBezTo>
                  <a:pt x="2137791" y="2510028"/>
                  <a:pt x="1334135" y="1640205"/>
                  <a:pt x="724408" y="907669"/>
                </a:cubicBezTo>
                <a:cubicBezTo>
                  <a:pt x="544195" y="690626"/>
                  <a:pt x="380238" y="485267"/>
                  <a:pt x="244094" y="314706"/>
                </a:cubicBezTo>
                <a:cubicBezTo>
                  <a:pt x="147320" y="193421"/>
                  <a:pt x="64770" y="89916"/>
                  <a:pt x="0" y="12192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9"/>
          <p:cNvSpPr/>
          <p:nvPr/>
        </p:nvSpPr>
        <p:spPr>
          <a:xfrm>
            <a:off x="1028700" y="1028700"/>
            <a:ext cx="16230581" cy="8145245"/>
          </a:xfrm>
          <a:custGeom>
            <a:rect b="b" l="l" r="r" t="t"/>
            <a:pathLst>
              <a:path extrusionOk="0" h="10860326" w="21640775">
                <a:moveTo>
                  <a:pt x="0" y="384284"/>
                </a:moveTo>
                <a:cubicBezTo>
                  <a:pt x="0" y="172021"/>
                  <a:pt x="161114" y="0"/>
                  <a:pt x="359918" y="0"/>
                </a:cubicBezTo>
                <a:lnTo>
                  <a:pt x="21280856" y="0"/>
                </a:lnTo>
                <a:cubicBezTo>
                  <a:pt x="21479661" y="0"/>
                  <a:pt x="21640775" y="172021"/>
                  <a:pt x="21640775" y="384284"/>
                </a:cubicBezTo>
                <a:lnTo>
                  <a:pt x="21640775" y="10476043"/>
                </a:lnTo>
                <a:cubicBezTo>
                  <a:pt x="21640775" y="10688306"/>
                  <a:pt x="21479661" y="10860326"/>
                  <a:pt x="21280856" y="10860326"/>
                </a:cubicBezTo>
                <a:lnTo>
                  <a:pt x="359918" y="10860326"/>
                </a:lnTo>
                <a:cubicBezTo>
                  <a:pt x="161114" y="10860326"/>
                  <a:pt x="0" y="10688304"/>
                  <a:pt x="0" y="10476043"/>
                </a:cubicBezTo>
                <a:close/>
              </a:path>
            </a:pathLst>
          </a:custGeom>
          <a:solidFill>
            <a:srgbClr val="1F32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9"/>
          <p:cNvSpPr/>
          <p:nvPr/>
        </p:nvSpPr>
        <p:spPr>
          <a:xfrm>
            <a:off x="141498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466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9"/>
          <p:cNvSpPr/>
          <p:nvPr/>
        </p:nvSpPr>
        <p:spPr>
          <a:xfrm>
            <a:off x="178074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FFB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9"/>
          <p:cNvSpPr/>
          <p:nvPr/>
        </p:nvSpPr>
        <p:spPr>
          <a:xfrm>
            <a:off x="2146501" y="1500388"/>
            <a:ext cx="221361" cy="221361"/>
          </a:xfrm>
          <a:custGeom>
            <a:rect b="b" l="l" r="r" t="t"/>
            <a:pathLst>
              <a:path extrusionOk="0" h="295148" w="295148">
                <a:moveTo>
                  <a:pt x="0" y="147574"/>
                </a:moveTo>
                <a:cubicBezTo>
                  <a:pt x="0" y="66040"/>
                  <a:pt x="66040" y="0"/>
                  <a:pt x="147574" y="0"/>
                </a:cubicBezTo>
                <a:cubicBezTo>
                  <a:pt x="229108" y="0"/>
                  <a:pt x="295148" y="66040"/>
                  <a:pt x="295148" y="147574"/>
                </a:cubicBezTo>
                <a:cubicBezTo>
                  <a:pt x="295148" y="229108"/>
                  <a:pt x="229108" y="295148"/>
                  <a:pt x="147574" y="295148"/>
                </a:cubicBezTo>
                <a:cubicBezTo>
                  <a:pt x="66040" y="295148"/>
                  <a:pt x="0" y="229108"/>
                  <a:pt x="0" y="147574"/>
                </a:cubicBezTo>
                <a:close/>
              </a:path>
            </a:pathLst>
          </a:custGeom>
          <a:solidFill>
            <a:srgbClr val="1CC5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"/>
          <p:cNvSpPr/>
          <p:nvPr/>
        </p:nvSpPr>
        <p:spPr>
          <a:xfrm>
            <a:off x="1636382" y="3593012"/>
            <a:ext cx="7412977" cy="3825341"/>
          </a:xfrm>
          <a:custGeom>
            <a:rect b="b" l="l" r="r" t="t"/>
            <a:pathLst>
              <a:path extrusionOk="0" h="3825341" w="7412977">
                <a:moveTo>
                  <a:pt x="0" y="0"/>
                </a:moveTo>
                <a:lnTo>
                  <a:pt x="7412977" y="0"/>
                </a:lnTo>
                <a:lnTo>
                  <a:pt x="7412977" y="3825342"/>
                </a:lnTo>
                <a:lnTo>
                  <a:pt x="0" y="3825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49" l="-1970" r="-3549" t="0"/>
            </a:stretch>
          </a:blipFill>
          <a:ln>
            <a:noFill/>
          </a:ln>
        </p:spPr>
      </p:sp>
      <p:sp>
        <p:nvSpPr>
          <p:cNvPr id="555" name="Google Shape;555;p9"/>
          <p:cNvSpPr/>
          <p:nvPr/>
        </p:nvSpPr>
        <p:spPr>
          <a:xfrm>
            <a:off x="9273359" y="4826844"/>
            <a:ext cx="7585969" cy="3913582"/>
          </a:xfrm>
          <a:custGeom>
            <a:rect b="b" l="l" r="r" t="t"/>
            <a:pathLst>
              <a:path extrusionOk="0" h="3913582" w="7585969">
                <a:moveTo>
                  <a:pt x="0" y="0"/>
                </a:moveTo>
                <a:lnTo>
                  <a:pt x="7585969" y="0"/>
                </a:lnTo>
                <a:lnTo>
                  <a:pt x="7585969" y="3913582"/>
                </a:lnTo>
                <a:lnTo>
                  <a:pt x="0" y="3913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56" name="Google Shape;556;p9"/>
          <p:cNvSpPr txBox="1"/>
          <p:nvPr/>
        </p:nvSpPr>
        <p:spPr>
          <a:xfrm>
            <a:off x="1780742" y="1864237"/>
            <a:ext cx="9913072" cy="791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32" u="none" cap="none" strike="noStrike">
                <a:solidFill>
                  <a:srgbClr val="B9D4B4"/>
                </a:solidFill>
                <a:latin typeface="Roboto"/>
                <a:ea typeface="Roboto"/>
                <a:cs typeface="Roboto"/>
                <a:sym typeface="Roboto"/>
              </a:rPr>
              <a:t>CÔNG CỤ </a:t>
            </a:r>
            <a:endParaRPr/>
          </a:p>
        </p:txBody>
      </p:sp>
      <p:sp>
        <p:nvSpPr>
          <p:cNvPr id="557" name="Google Shape;557;p9"/>
          <p:cNvSpPr txBox="1"/>
          <p:nvPr/>
        </p:nvSpPr>
        <p:spPr>
          <a:xfrm>
            <a:off x="1891441" y="2886642"/>
            <a:ext cx="2706061" cy="553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367" lvl="1" marL="684734" marR="0" rtl="0" algn="l">
              <a:lnSpc>
                <a:spcPct val="14799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71"/>
              <a:buFont typeface="Arial"/>
              <a:buChar char="•"/>
            </a:pPr>
            <a:r>
              <a:rPr b="0" i="0" lang="en-US" sz="3171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InfluxDB</a:t>
            </a:r>
            <a:endParaRPr/>
          </a:p>
        </p:txBody>
      </p:sp>
      <p:sp>
        <p:nvSpPr>
          <p:cNvPr id="558" name="Google Shape;558;p9"/>
          <p:cNvSpPr txBox="1"/>
          <p:nvPr/>
        </p:nvSpPr>
        <p:spPr>
          <a:xfrm>
            <a:off x="9102684" y="4163148"/>
            <a:ext cx="3963660" cy="553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367" lvl="1" marL="684734" marR="0" rtl="0" algn="l">
              <a:lnSpc>
                <a:spcPct val="14799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71"/>
              <a:buFont typeface="Arial"/>
              <a:buChar char="•"/>
            </a:pPr>
            <a:r>
              <a:rPr b="0" i="0" lang="en-US" sz="3171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Playbook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