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5143500" cx="9144000"/>
  <p:notesSz cx="6858000" cy="9144000"/>
  <p:embeddedFontLst>
    <p:embeddedFont>
      <p:font typeface="Raleway"/>
      <p:regular r:id="rId36"/>
      <p:bold r:id="rId37"/>
      <p:italic r:id="rId38"/>
      <p:boldItalic r:id="rId39"/>
    </p:embeddedFont>
    <p:embeddedFont>
      <p:font typeface="Lobster"/>
      <p:regular r:id="rId40"/>
    </p:embeddedFont>
    <p:embeddedFont>
      <p:font typeface="Lora"/>
      <p:regular r:id="rId41"/>
      <p:bold r:id="rId42"/>
      <p:italic r:id="rId43"/>
      <p:boldItalic r:id="rId44"/>
    </p:embeddedFont>
    <p:embeddedFont>
      <p:font typeface="Righteous"/>
      <p:regular r:id="rId45"/>
    </p:embeddedFont>
    <p:embeddedFont>
      <p:font typeface="Blinker"/>
      <p:regular r:id="rId46"/>
      <p:bold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8" roundtripDataSignature="AMtx7mg9FixnRMZwEZe2fBQpWk6M+/zV5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Lobster-regular.fntdata"/><Relationship Id="rId20" Type="http://schemas.openxmlformats.org/officeDocument/2006/relationships/slide" Target="slides/slide16.xml"/><Relationship Id="rId42" Type="http://schemas.openxmlformats.org/officeDocument/2006/relationships/font" Target="fonts/Lora-bold.fntdata"/><Relationship Id="rId41" Type="http://schemas.openxmlformats.org/officeDocument/2006/relationships/font" Target="fonts/Lora-regular.fntdata"/><Relationship Id="rId22" Type="http://schemas.openxmlformats.org/officeDocument/2006/relationships/slide" Target="slides/slide18.xml"/><Relationship Id="rId44" Type="http://schemas.openxmlformats.org/officeDocument/2006/relationships/font" Target="fonts/Lora-boldItalic.fntdata"/><Relationship Id="rId21" Type="http://schemas.openxmlformats.org/officeDocument/2006/relationships/slide" Target="slides/slide17.xml"/><Relationship Id="rId43" Type="http://schemas.openxmlformats.org/officeDocument/2006/relationships/font" Target="fonts/Lora-italic.fntdata"/><Relationship Id="rId24" Type="http://schemas.openxmlformats.org/officeDocument/2006/relationships/slide" Target="slides/slide20.xml"/><Relationship Id="rId46" Type="http://schemas.openxmlformats.org/officeDocument/2006/relationships/font" Target="fonts/Blinker-regular.fntdata"/><Relationship Id="rId23" Type="http://schemas.openxmlformats.org/officeDocument/2006/relationships/slide" Target="slides/slide19.xml"/><Relationship Id="rId45" Type="http://schemas.openxmlformats.org/officeDocument/2006/relationships/font" Target="fonts/Righteou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customschemas.google.com/relationships/presentationmetadata" Target="metadata"/><Relationship Id="rId25" Type="http://schemas.openxmlformats.org/officeDocument/2006/relationships/slide" Target="slides/slide21.xml"/><Relationship Id="rId47" Type="http://schemas.openxmlformats.org/officeDocument/2006/relationships/font" Target="fonts/Blinker-bold.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Raleway-bold.fntdata"/><Relationship Id="rId14" Type="http://schemas.openxmlformats.org/officeDocument/2006/relationships/slide" Target="slides/slide10.xml"/><Relationship Id="rId36" Type="http://schemas.openxmlformats.org/officeDocument/2006/relationships/font" Target="fonts/Raleway-regular.fntdata"/><Relationship Id="rId17" Type="http://schemas.openxmlformats.org/officeDocument/2006/relationships/slide" Target="slides/slide13.xml"/><Relationship Id="rId39" Type="http://schemas.openxmlformats.org/officeDocument/2006/relationships/font" Target="fonts/Raleway-boldItalic.fntdata"/><Relationship Id="rId16" Type="http://schemas.openxmlformats.org/officeDocument/2006/relationships/slide" Target="slides/slide12.xml"/><Relationship Id="rId38" Type="http://schemas.openxmlformats.org/officeDocument/2006/relationships/font" Target="fonts/Raleway-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Log-likelihood là một thước đo xác suất mà mô hình gán cho các mẫu dữ liệu quan sát được. Trong ngữ cảnh của EVAGAN, log-likelihood có thể được sử dụng để đánh giá:</a:t>
            </a:r>
            <a:endParaRPr/>
          </a:p>
          <a:p>
            <a:pPr indent="0" lvl="0" marL="0" rtl="0" algn="l">
              <a:lnSpc>
                <a:spcPct val="100000"/>
              </a:lnSpc>
              <a:spcBef>
                <a:spcPts val="0"/>
              </a:spcBef>
              <a:spcAft>
                <a:spcPts val="0"/>
              </a:spcAft>
              <a:buClr>
                <a:schemeClr val="dk1"/>
              </a:buClr>
              <a:buSzPts val="1100"/>
              <a:buFont typeface="Arial"/>
              <a:buNone/>
            </a:pPr>
            <a:r>
              <a:rPr lang="en"/>
              <a:t>Khả năng tái tạo dữ liệu: Log-likelihood đo lường khả năng của mô hình trong việc tái tạo lại dữ liệu quan sát từ không gian ẩn (latent space). Một giá trị log-likelihood cao cho thấy mô hình có khả năng tốt trong việc nắm bắt các đặc điểm cơ bản của dữ liệu.</a:t>
            </a:r>
            <a:endParaRPr/>
          </a:p>
          <a:p>
            <a:pPr indent="0" lvl="0" marL="0" rtl="0" algn="l">
              <a:lnSpc>
                <a:spcPct val="100000"/>
              </a:lnSpc>
              <a:spcBef>
                <a:spcPts val="0"/>
              </a:spcBef>
              <a:spcAft>
                <a:spcPts val="0"/>
              </a:spcAft>
              <a:buSzPts val="1100"/>
              <a:buNone/>
            </a:pPr>
            <a:r>
              <a:rPr lang="en"/>
              <a:t>Chất lượng của mẫu sinh: Khi mô hình sinh ra các mẫu giả, log-likelihood có thể được sử dụng để đánh giá mức độ giống nhau giữa các mẫu giả và mẫu thực. Mẫu giả có log-likelihood cao tương tự như mẫu thực chứng tỏ mô hình sinh đã học được phân phối của dữ liệu một cách chính xác</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en"/>
              <a:t>Cross-entropy loss: đo lường sự khác biệt giữa dự đoán của mô hình và nhãn thực tế</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 name="Google Shape;41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6" name="Google Shape;49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Tác giả đã triển khai 4 phiên bản model với các tham số như trong table III.</a:t>
            </a:r>
            <a:endParaRPr/>
          </a:p>
          <a:p>
            <a:pPr indent="0" lvl="0" marL="0" rtl="0" algn="l">
              <a:lnSpc>
                <a:spcPct val="100000"/>
              </a:lnSpc>
              <a:spcBef>
                <a:spcPts val="0"/>
              </a:spcBef>
              <a:spcAft>
                <a:spcPts val="0"/>
              </a:spcAft>
              <a:buSzPts val="1100"/>
              <a:buNone/>
            </a:pPr>
            <a:r>
              <a:rPr lang="en"/>
              <a:t>+Phiên bản _CV dùng để đánh giá hiệu suất của mô hình về chất lượng hình ảnh được tạo ra trong tình huống cân bằng và mất cân bằng dữ liệu . Do đó nó được thiết kế để xử lý dữ liệu hình ành thay vì dang bảng như phiên bản _CC</a:t>
            </a:r>
            <a:endParaRPr/>
          </a:p>
          <a:p>
            <a:pPr indent="0" lvl="0" marL="0" rtl="0" algn="l">
              <a:lnSpc>
                <a:spcPct val="100000"/>
              </a:lnSpc>
              <a:spcBef>
                <a:spcPts val="0"/>
              </a:spcBef>
              <a:spcAft>
                <a:spcPts val="0"/>
              </a:spcAft>
              <a:buSzPts val="1100"/>
              <a:buNone/>
            </a:pPr>
            <a:r>
              <a:rPr lang="en"/>
              <a:t>+Phiên bàn _CC: dùng để đánh giá hiệu suất của mô hình trong việc tạo ra các botnet giả.</a:t>
            </a:r>
            <a:endParaRPr/>
          </a:p>
          <a:p>
            <a:pPr indent="0" lvl="0" marL="0" rtl="0" algn="l">
              <a:lnSpc>
                <a:spcPct val="100000"/>
              </a:lnSpc>
              <a:spcBef>
                <a:spcPts val="0"/>
              </a:spcBef>
              <a:spcAft>
                <a:spcPts val="0"/>
              </a:spcAft>
              <a:buSzPts val="1100"/>
              <a:buNone/>
            </a:pPr>
            <a:r>
              <a:rPr lang="en"/>
              <a:t>Sự khác nhau giữa ACGAN_CC và EVAGAN_CC là ở lớp output:</a:t>
            </a:r>
            <a:endParaRPr/>
          </a:p>
          <a:p>
            <a:pPr indent="0" lvl="0" marL="0" rtl="0" algn="l">
              <a:lnSpc>
                <a:spcPct val="100000"/>
              </a:lnSpc>
              <a:spcBef>
                <a:spcPts val="0"/>
              </a:spcBef>
              <a:spcAft>
                <a:spcPts val="0"/>
              </a:spcAft>
              <a:buSzPts val="1100"/>
              <a:buNone/>
            </a:pPr>
            <a:r>
              <a:rPr lang="en"/>
              <a:t>	ACGAN_CC : tạo ra 2 no ron; một cái để phân biệt dữ liệu real/fake, cái còn lại phân biệt các lớp cho mẫu input.</a:t>
            </a:r>
            <a:endParaRPr/>
          </a:p>
          <a:p>
            <a:pPr indent="0" lvl="0" marL="0" rtl="0" algn="l">
              <a:lnSpc>
                <a:spcPct val="100000"/>
              </a:lnSpc>
              <a:spcBef>
                <a:spcPts val="0"/>
              </a:spcBef>
              <a:spcAft>
                <a:spcPts val="0"/>
              </a:spcAft>
              <a:buSzPts val="1100"/>
              <a:buNone/>
            </a:pPr>
            <a:r>
              <a:rPr lang="en"/>
              <a:t>	EVAGAN_CC: tạo ra 3 nơ-ron, một dành cho Majority Class Estimation , noron thứ hai dành cho Real/Fake Estimation và noron thứ ba dành cho Minority Class Estimation.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4" name="Google Shape;50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8" name="Google Shape;51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Đối với ACGAN_CC, các giá trị của REAL_NORMAL_EST và REAL_BOT_EVA vẫn gần nhau.</a:t>
            </a:r>
            <a:endParaRPr/>
          </a:p>
          <a:p>
            <a:pPr indent="0" lvl="0" marL="0" rtl="0" algn="l">
              <a:lnSpc>
                <a:spcPct val="100000"/>
              </a:lnSpc>
              <a:spcBef>
                <a:spcPts val="0"/>
              </a:spcBef>
              <a:spcAft>
                <a:spcPts val="0"/>
              </a:spcAft>
              <a:buSzPts val="1100"/>
              <a:buNone/>
            </a:pPr>
            <a:r>
              <a:rPr lang="en"/>
              <a:t>=&gt;  D của ACGAN_CC không thể phân biệt rõ ràng giữa các lớp normal và botnet do vấn đề mất cân bằng trong cả ba bộ dữ liệu CC.</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Có thể thấy rằng so với ACGAN_CC, D của EVAGAN_CC phân biệt tốt hơn giữa lớp normal và lớp botnet và sau mỗi kỷ nguyên, có xu hướng cải thiện hiệu suất phát hiện của nó cho cả ba bộ dữ liệu CC.</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Ngoài ra, giá trị của GEN_VALIDITY trong trường hợp ACGAN_CC dường như vẫn ở mức gần 0,5 đối với cả ba bộ dữ liệu CC. Điều đó có nghĩa là D bối rối trong việc quyết định xem các mẫu được tạo từ G là thật hay giả. Tuy nhiên, trong trường hợp EVAGAN_CC, đối với cả ba tập dữ liệu, hiệu suất của G đang được cải thiện theo từng epoch.</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6" name="Google Shape;52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a:t>Tuy phạm vi giá trị dữ liệu có thay đổi nhưng phân phối dữ liệu vẫn giữ nguyên.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4" name="Google Shape;53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Các giá trị của tất cả Loss của D và G dường như đang hội tụ. Điều này cho thấy GAN đang bão hòa theo hướng cân bằng Nash. Tuy nhiên, trong trường hợp EVAGAN_CC, tổn thất có xu hướng ổn định hơn theo từng epoch và đạt điểm thấp nhất sớm hơn ACGAN_CC.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1" name="Google Shape;54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9" name="Google Shape;54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6" name="Google Shape;55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7" name="Google Shape;57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4" name="Google Shape;584;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1" name="Google Shape;59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8" name="Google Shape;598;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9.pn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10.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hyperlink" Target="https://bit.ly/3A1uf1Q" TargetMode="External"/><Relationship Id="rId7" Type="http://schemas.openxmlformats.org/officeDocument/2006/relationships/hyperlink" Target="http://bit.ly/2TyoMsr" TargetMode="External"/><Relationship Id="rId8"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33"/>
          <p:cNvGrpSpPr/>
          <p:nvPr/>
        </p:nvGrpSpPr>
        <p:grpSpPr>
          <a:xfrm>
            <a:off x="-2593475" y="1550900"/>
            <a:ext cx="14250950" cy="4166950"/>
            <a:chOff x="-2593475" y="1550900"/>
            <a:chExt cx="14250950" cy="4166950"/>
          </a:xfrm>
        </p:grpSpPr>
        <p:pic>
          <p:nvPicPr>
            <p:cNvPr id="10" name="Google Shape;10;p33"/>
            <p:cNvPicPr preferRelativeResize="0"/>
            <p:nvPr/>
          </p:nvPicPr>
          <p:blipFill rotWithShape="1">
            <a:blip r:embed="rId2">
              <a:alphaModFix/>
            </a:blip>
            <a:srcRect b="0" l="0" r="0" t="0"/>
            <a:stretch/>
          </p:blipFill>
          <p:spPr>
            <a:xfrm flipH="1" rot="-5400000">
              <a:off x="-2593475" y="1550900"/>
              <a:ext cx="3306700" cy="3306700"/>
            </a:xfrm>
            <a:prstGeom prst="rect">
              <a:avLst/>
            </a:prstGeom>
            <a:noFill/>
            <a:ln>
              <a:noFill/>
            </a:ln>
          </p:spPr>
        </p:pic>
        <p:pic>
          <p:nvPicPr>
            <p:cNvPr id="11" name="Google Shape;11;p33"/>
            <p:cNvPicPr preferRelativeResize="0"/>
            <p:nvPr/>
          </p:nvPicPr>
          <p:blipFill rotWithShape="1">
            <a:blip r:embed="rId2">
              <a:alphaModFix/>
            </a:blip>
            <a:srcRect b="0" l="0" r="0" t="0"/>
            <a:stretch/>
          </p:blipFill>
          <p:spPr>
            <a:xfrm rot="5400000">
              <a:off x="8350775" y="2411150"/>
              <a:ext cx="3306700" cy="3306700"/>
            </a:xfrm>
            <a:prstGeom prst="rect">
              <a:avLst/>
            </a:prstGeom>
            <a:noFill/>
            <a:ln>
              <a:noFill/>
            </a:ln>
          </p:spPr>
        </p:pic>
      </p:grpSp>
      <p:grpSp>
        <p:nvGrpSpPr>
          <p:cNvPr id="12" name="Google Shape;12;p33"/>
          <p:cNvGrpSpPr/>
          <p:nvPr/>
        </p:nvGrpSpPr>
        <p:grpSpPr>
          <a:xfrm>
            <a:off x="499875" y="-1978375"/>
            <a:ext cx="5286725" cy="9011575"/>
            <a:chOff x="499875" y="-1978375"/>
            <a:chExt cx="5286725" cy="9011575"/>
          </a:xfrm>
        </p:grpSpPr>
        <p:pic>
          <p:nvPicPr>
            <p:cNvPr id="13" name="Google Shape;13;p33"/>
            <p:cNvPicPr preferRelativeResize="0"/>
            <p:nvPr/>
          </p:nvPicPr>
          <p:blipFill rotWithShape="1">
            <a:blip r:embed="rId3">
              <a:alphaModFix/>
            </a:blip>
            <a:srcRect b="0" l="0" r="0" t="0"/>
            <a:stretch/>
          </p:blipFill>
          <p:spPr>
            <a:xfrm>
              <a:off x="3357400" y="4604000"/>
              <a:ext cx="2429200" cy="2429200"/>
            </a:xfrm>
            <a:prstGeom prst="rect">
              <a:avLst/>
            </a:prstGeom>
            <a:noFill/>
            <a:ln>
              <a:noFill/>
            </a:ln>
          </p:spPr>
        </p:pic>
        <p:pic>
          <p:nvPicPr>
            <p:cNvPr id="14" name="Google Shape;14;p33"/>
            <p:cNvPicPr preferRelativeResize="0"/>
            <p:nvPr/>
          </p:nvPicPr>
          <p:blipFill rotWithShape="1">
            <a:blip r:embed="rId3">
              <a:alphaModFix/>
            </a:blip>
            <a:srcRect b="0" l="0" r="0" t="0"/>
            <a:stretch/>
          </p:blipFill>
          <p:spPr>
            <a:xfrm>
              <a:off x="499875" y="-1978375"/>
              <a:ext cx="2429200" cy="2429200"/>
            </a:xfrm>
            <a:prstGeom prst="rect">
              <a:avLst/>
            </a:prstGeom>
            <a:noFill/>
            <a:ln>
              <a:noFill/>
            </a:ln>
          </p:spPr>
        </p:pic>
      </p:grpSp>
      <p:grpSp>
        <p:nvGrpSpPr>
          <p:cNvPr id="15" name="Google Shape;15;p33"/>
          <p:cNvGrpSpPr/>
          <p:nvPr/>
        </p:nvGrpSpPr>
        <p:grpSpPr>
          <a:xfrm>
            <a:off x="-753450" y="1615925"/>
            <a:ext cx="12008875" cy="5832425"/>
            <a:chOff x="-753450" y="1615925"/>
            <a:chExt cx="12008875" cy="5832425"/>
          </a:xfrm>
        </p:grpSpPr>
        <p:pic>
          <p:nvPicPr>
            <p:cNvPr id="16" name="Google Shape;16;p33"/>
            <p:cNvPicPr preferRelativeResize="0"/>
            <p:nvPr/>
          </p:nvPicPr>
          <p:blipFill rotWithShape="1">
            <a:blip r:embed="rId4">
              <a:alphaModFix/>
            </a:blip>
            <a:srcRect b="0" l="0" r="0" t="0"/>
            <a:stretch/>
          </p:blipFill>
          <p:spPr>
            <a:xfrm>
              <a:off x="8568725" y="1615925"/>
              <a:ext cx="2686700" cy="2686700"/>
            </a:xfrm>
            <a:prstGeom prst="rect">
              <a:avLst/>
            </a:prstGeom>
            <a:noFill/>
            <a:ln>
              <a:noFill/>
            </a:ln>
          </p:spPr>
        </p:pic>
        <p:pic>
          <p:nvPicPr>
            <p:cNvPr id="17" name="Google Shape;17;p33"/>
            <p:cNvPicPr preferRelativeResize="0"/>
            <p:nvPr/>
          </p:nvPicPr>
          <p:blipFill rotWithShape="1">
            <a:blip r:embed="rId4">
              <a:alphaModFix/>
            </a:blip>
            <a:srcRect b="0" l="0" r="0" t="0"/>
            <a:stretch/>
          </p:blipFill>
          <p:spPr>
            <a:xfrm rot="5400000">
              <a:off x="-753450" y="4761650"/>
              <a:ext cx="2686700" cy="2686700"/>
            </a:xfrm>
            <a:prstGeom prst="rect">
              <a:avLst/>
            </a:prstGeom>
            <a:noFill/>
            <a:ln>
              <a:noFill/>
            </a:ln>
          </p:spPr>
        </p:pic>
      </p:grpSp>
      <p:grpSp>
        <p:nvGrpSpPr>
          <p:cNvPr id="18" name="Google Shape;18;p33"/>
          <p:cNvGrpSpPr/>
          <p:nvPr/>
        </p:nvGrpSpPr>
        <p:grpSpPr>
          <a:xfrm>
            <a:off x="-1867575" y="-2270900"/>
            <a:ext cx="8704050" cy="5163225"/>
            <a:chOff x="-1867575" y="-2270900"/>
            <a:chExt cx="8704050" cy="5163225"/>
          </a:xfrm>
        </p:grpSpPr>
        <p:pic>
          <p:nvPicPr>
            <p:cNvPr id="19" name="Google Shape;19;p33"/>
            <p:cNvPicPr preferRelativeResize="0"/>
            <p:nvPr/>
          </p:nvPicPr>
          <p:blipFill rotWithShape="1">
            <a:blip r:embed="rId5">
              <a:alphaModFix/>
            </a:blip>
            <a:srcRect b="0" l="0" r="0" t="0"/>
            <a:stretch/>
          </p:blipFill>
          <p:spPr>
            <a:xfrm>
              <a:off x="3944150" y="-2270900"/>
              <a:ext cx="2892325" cy="2892325"/>
            </a:xfrm>
            <a:prstGeom prst="rect">
              <a:avLst/>
            </a:prstGeom>
            <a:noFill/>
            <a:ln>
              <a:noFill/>
            </a:ln>
          </p:spPr>
        </p:pic>
        <p:pic>
          <p:nvPicPr>
            <p:cNvPr id="20" name="Google Shape;20;p33"/>
            <p:cNvPicPr preferRelativeResize="0"/>
            <p:nvPr/>
          </p:nvPicPr>
          <p:blipFill rotWithShape="1">
            <a:blip r:embed="rId5">
              <a:alphaModFix/>
            </a:blip>
            <a:srcRect b="0" l="0" r="0" t="0"/>
            <a:stretch/>
          </p:blipFill>
          <p:spPr>
            <a:xfrm>
              <a:off x="-1867575" y="0"/>
              <a:ext cx="2892325" cy="2892325"/>
            </a:xfrm>
            <a:prstGeom prst="rect">
              <a:avLst/>
            </a:prstGeom>
            <a:noFill/>
            <a:ln>
              <a:noFill/>
            </a:ln>
          </p:spPr>
        </p:pic>
      </p:grpSp>
      <p:sp>
        <p:nvSpPr>
          <p:cNvPr id="21" name="Google Shape;21;p33"/>
          <p:cNvSpPr txBox="1"/>
          <p:nvPr>
            <p:ph type="ctrTitle"/>
          </p:nvPr>
        </p:nvSpPr>
        <p:spPr>
          <a:xfrm>
            <a:off x="1396950" y="1264750"/>
            <a:ext cx="6350100" cy="161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22" name="Google Shape;22;p33"/>
          <p:cNvSpPr txBox="1"/>
          <p:nvPr>
            <p:ph idx="1" type="subTitle"/>
          </p:nvPr>
        </p:nvSpPr>
        <p:spPr>
          <a:xfrm>
            <a:off x="2307675" y="3042375"/>
            <a:ext cx="4528800" cy="47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26" name="Shape 126"/>
        <p:cNvGrpSpPr/>
        <p:nvPr/>
      </p:nvGrpSpPr>
      <p:grpSpPr>
        <a:xfrm>
          <a:off x="0" y="0"/>
          <a:ext cx="0" cy="0"/>
          <a:chOff x="0" y="0"/>
          <a:chExt cx="0" cy="0"/>
        </a:xfrm>
      </p:grpSpPr>
      <p:grpSp>
        <p:nvGrpSpPr>
          <p:cNvPr id="127" name="Google Shape;127;p42"/>
          <p:cNvGrpSpPr/>
          <p:nvPr/>
        </p:nvGrpSpPr>
        <p:grpSpPr>
          <a:xfrm>
            <a:off x="-2423925" y="-1027950"/>
            <a:ext cx="14213750" cy="8093263"/>
            <a:chOff x="-2423925" y="-1027950"/>
            <a:chExt cx="14213750" cy="8093263"/>
          </a:xfrm>
        </p:grpSpPr>
        <p:pic>
          <p:nvPicPr>
            <p:cNvPr id="128" name="Google Shape;128;p42"/>
            <p:cNvPicPr preferRelativeResize="0"/>
            <p:nvPr/>
          </p:nvPicPr>
          <p:blipFill rotWithShape="1">
            <a:blip r:embed="rId2">
              <a:alphaModFix/>
            </a:blip>
            <a:srcRect b="0" l="0" r="0" t="0"/>
            <a:stretch/>
          </p:blipFill>
          <p:spPr>
            <a:xfrm rot="-5400000">
              <a:off x="-2423925" y="3699488"/>
              <a:ext cx="3365825" cy="3365825"/>
            </a:xfrm>
            <a:prstGeom prst="rect">
              <a:avLst/>
            </a:prstGeom>
            <a:noFill/>
            <a:ln>
              <a:noFill/>
            </a:ln>
          </p:spPr>
        </p:pic>
        <p:pic>
          <p:nvPicPr>
            <p:cNvPr id="129" name="Google Shape;129;p42"/>
            <p:cNvPicPr preferRelativeResize="0"/>
            <p:nvPr/>
          </p:nvPicPr>
          <p:blipFill rotWithShape="1">
            <a:blip r:embed="rId2">
              <a:alphaModFix/>
            </a:blip>
            <a:srcRect b="0" l="0" r="0" t="0"/>
            <a:stretch/>
          </p:blipFill>
          <p:spPr>
            <a:xfrm rot="-5400000">
              <a:off x="8424000" y="-1027950"/>
              <a:ext cx="3365825" cy="3365825"/>
            </a:xfrm>
            <a:prstGeom prst="rect">
              <a:avLst/>
            </a:prstGeom>
            <a:noFill/>
            <a:ln>
              <a:noFill/>
            </a:ln>
          </p:spPr>
        </p:pic>
      </p:grpSp>
      <p:grpSp>
        <p:nvGrpSpPr>
          <p:cNvPr id="130" name="Google Shape;130;p42"/>
          <p:cNvGrpSpPr/>
          <p:nvPr/>
        </p:nvGrpSpPr>
        <p:grpSpPr>
          <a:xfrm>
            <a:off x="-2384500" y="539500"/>
            <a:ext cx="13876400" cy="4392500"/>
            <a:chOff x="-2384500" y="539500"/>
            <a:chExt cx="13876400" cy="4392500"/>
          </a:xfrm>
        </p:grpSpPr>
        <p:pic>
          <p:nvPicPr>
            <p:cNvPr id="131" name="Google Shape;131;p42"/>
            <p:cNvPicPr preferRelativeResize="0"/>
            <p:nvPr/>
          </p:nvPicPr>
          <p:blipFill rotWithShape="1">
            <a:blip r:embed="rId3">
              <a:alphaModFix/>
            </a:blip>
            <a:srcRect b="0" l="0" r="0" t="0"/>
            <a:stretch/>
          </p:blipFill>
          <p:spPr>
            <a:xfrm rot="5400000">
              <a:off x="-2384500" y="2039675"/>
              <a:ext cx="2892325" cy="2892325"/>
            </a:xfrm>
            <a:prstGeom prst="rect">
              <a:avLst/>
            </a:prstGeom>
            <a:noFill/>
            <a:ln>
              <a:noFill/>
            </a:ln>
          </p:spPr>
        </p:pic>
        <p:pic>
          <p:nvPicPr>
            <p:cNvPr id="132" name="Google Shape;132;p42"/>
            <p:cNvPicPr preferRelativeResize="0"/>
            <p:nvPr/>
          </p:nvPicPr>
          <p:blipFill rotWithShape="1">
            <a:blip r:embed="rId4">
              <a:alphaModFix/>
            </a:blip>
            <a:srcRect b="0" l="0" r="0" t="0"/>
            <a:stretch/>
          </p:blipFill>
          <p:spPr>
            <a:xfrm>
              <a:off x="8805200" y="539500"/>
              <a:ext cx="2686700" cy="2686700"/>
            </a:xfrm>
            <a:prstGeom prst="rect">
              <a:avLst/>
            </a:prstGeom>
            <a:noFill/>
            <a:ln>
              <a:noFill/>
            </a:ln>
          </p:spPr>
        </p:pic>
      </p:grpSp>
      <p:grpSp>
        <p:nvGrpSpPr>
          <p:cNvPr id="133" name="Google Shape;133;p42"/>
          <p:cNvGrpSpPr/>
          <p:nvPr/>
        </p:nvGrpSpPr>
        <p:grpSpPr>
          <a:xfrm>
            <a:off x="-1955612" y="-621175"/>
            <a:ext cx="10806612" cy="7782475"/>
            <a:chOff x="-1955612" y="-621175"/>
            <a:chExt cx="10806612" cy="7782475"/>
          </a:xfrm>
        </p:grpSpPr>
        <p:pic>
          <p:nvPicPr>
            <p:cNvPr id="134" name="Google Shape;134;p42"/>
            <p:cNvPicPr preferRelativeResize="0"/>
            <p:nvPr/>
          </p:nvPicPr>
          <p:blipFill rotWithShape="1">
            <a:blip r:embed="rId5">
              <a:alphaModFix/>
            </a:blip>
            <a:srcRect b="0" l="0" r="0" t="0"/>
            <a:stretch/>
          </p:blipFill>
          <p:spPr>
            <a:xfrm rot="10800000">
              <a:off x="6421800" y="4732100"/>
              <a:ext cx="2429200" cy="2429200"/>
            </a:xfrm>
            <a:prstGeom prst="rect">
              <a:avLst/>
            </a:prstGeom>
            <a:noFill/>
            <a:ln>
              <a:noFill/>
            </a:ln>
          </p:spPr>
        </p:pic>
        <p:pic>
          <p:nvPicPr>
            <p:cNvPr id="135" name="Google Shape;135;p42"/>
            <p:cNvPicPr preferRelativeResize="0"/>
            <p:nvPr/>
          </p:nvPicPr>
          <p:blipFill rotWithShape="1">
            <a:blip r:embed="rId5">
              <a:alphaModFix/>
            </a:blip>
            <a:srcRect b="0" l="0" r="0" t="0"/>
            <a:stretch/>
          </p:blipFill>
          <p:spPr>
            <a:xfrm rot="10800000">
              <a:off x="-1955612" y="-621175"/>
              <a:ext cx="2429200" cy="2429200"/>
            </a:xfrm>
            <a:prstGeom prst="rect">
              <a:avLst/>
            </a:prstGeom>
            <a:noFill/>
            <a:ln>
              <a:noFill/>
            </a:ln>
          </p:spPr>
        </p:pic>
      </p:grpSp>
      <p:sp>
        <p:nvSpPr>
          <p:cNvPr id="136" name="Google Shape;136;p4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37" name="Google Shape;137;p42"/>
          <p:cNvSpPr txBox="1"/>
          <p:nvPr>
            <p:ph idx="1" type="subTitle"/>
          </p:nvPr>
        </p:nvSpPr>
        <p:spPr>
          <a:xfrm>
            <a:off x="828699" y="2939825"/>
            <a:ext cx="2343000" cy="1668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8" name="Google Shape;138;p42"/>
          <p:cNvSpPr txBox="1"/>
          <p:nvPr>
            <p:ph idx="2" type="subTitle"/>
          </p:nvPr>
        </p:nvSpPr>
        <p:spPr>
          <a:xfrm>
            <a:off x="3400488" y="2939825"/>
            <a:ext cx="2343000" cy="1668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9" name="Google Shape;139;p42"/>
          <p:cNvSpPr txBox="1"/>
          <p:nvPr>
            <p:ph idx="3" type="subTitle"/>
          </p:nvPr>
        </p:nvSpPr>
        <p:spPr>
          <a:xfrm>
            <a:off x="5972300" y="2939825"/>
            <a:ext cx="2343000" cy="1668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40" name="Google Shape;140;p42"/>
          <p:cNvSpPr txBox="1"/>
          <p:nvPr>
            <p:ph idx="4" type="subTitle"/>
          </p:nvPr>
        </p:nvSpPr>
        <p:spPr>
          <a:xfrm>
            <a:off x="828699" y="2197825"/>
            <a:ext cx="2343000" cy="801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41" name="Google Shape;141;p42"/>
          <p:cNvSpPr txBox="1"/>
          <p:nvPr>
            <p:ph idx="5" type="subTitle"/>
          </p:nvPr>
        </p:nvSpPr>
        <p:spPr>
          <a:xfrm>
            <a:off x="3400491" y="2197825"/>
            <a:ext cx="2343000" cy="801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42" name="Google Shape;142;p42"/>
          <p:cNvSpPr txBox="1"/>
          <p:nvPr>
            <p:ph idx="6" type="subTitle"/>
          </p:nvPr>
        </p:nvSpPr>
        <p:spPr>
          <a:xfrm>
            <a:off x="5972300" y="2197825"/>
            <a:ext cx="2343000" cy="801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43" name="Shape 143"/>
        <p:cNvGrpSpPr/>
        <p:nvPr/>
      </p:nvGrpSpPr>
      <p:grpSpPr>
        <a:xfrm>
          <a:off x="0" y="0"/>
          <a:ext cx="0" cy="0"/>
          <a:chOff x="0" y="0"/>
          <a:chExt cx="0" cy="0"/>
        </a:xfrm>
      </p:grpSpPr>
      <p:pic>
        <p:nvPicPr>
          <p:cNvPr id="144" name="Google Shape;144;p43"/>
          <p:cNvPicPr preferRelativeResize="0"/>
          <p:nvPr/>
        </p:nvPicPr>
        <p:blipFill rotWithShape="1">
          <a:blip r:embed="rId2">
            <a:alphaModFix/>
          </a:blip>
          <a:srcRect b="0" l="0" r="0" t="0"/>
          <a:stretch/>
        </p:blipFill>
        <p:spPr>
          <a:xfrm rot="10800000">
            <a:off x="7600550" y="4130225"/>
            <a:ext cx="3549850" cy="3549850"/>
          </a:xfrm>
          <a:prstGeom prst="rect">
            <a:avLst/>
          </a:prstGeom>
          <a:noFill/>
          <a:ln>
            <a:noFill/>
          </a:ln>
        </p:spPr>
      </p:pic>
      <p:grpSp>
        <p:nvGrpSpPr>
          <p:cNvPr id="145" name="Google Shape;145;p43"/>
          <p:cNvGrpSpPr/>
          <p:nvPr/>
        </p:nvGrpSpPr>
        <p:grpSpPr>
          <a:xfrm>
            <a:off x="-2132175" y="-2089562"/>
            <a:ext cx="5438875" cy="9950212"/>
            <a:chOff x="-2132175" y="-2089562"/>
            <a:chExt cx="5438875" cy="9950212"/>
          </a:xfrm>
        </p:grpSpPr>
        <p:pic>
          <p:nvPicPr>
            <p:cNvPr id="146" name="Google Shape;146;p43"/>
            <p:cNvPicPr preferRelativeResize="0"/>
            <p:nvPr/>
          </p:nvPicPr>
          <p:blipFill rotWithShape="1">
            <a:blip r:embed="rId3">
              <a:alphaModFix/>
            </a:blip>
            <a:srcRect b="0" l="0" r="0" t="0"/>
            <a:stretch/>
          </p:blipFill>
          <p:spPr>
            <a:xfrm rot="10800000">
              <a:off x="0" y="4553950"/>
              <a:ext cx="3306700" cy="3306700"/>
            </a:xfrm>
            <a:prstGeom prst="rect">
              <a:avLst/>
            </a:prstGeom>
            <a:noFill/>
            <a:ln>
              <a:noFill/>
            </a:ln>
          </p:spPr>
        </p:pic>
        <p:pic>
          <p:nvPicPr>
            <p:cNvPr id="147" name="Google Shape;147;p43"/>
            <p:cNvPicPr preferRelativeResize="0"/>
            <p:nvPr/>
          </p:nvPicPr>
          <p:blipFill rotWithShape="1">
            <a:blip r:embed="rId3">
              <a:alphaModFix/>
            </a:blip>
            <a:srcRect b="0" l="0" r="0" t="0"/>
            <a:stretch/>
          </p:blipFill>
          <p:spPr>
            <a:xfrm rot="10800000">
              <a:off x="-2132175" y="-2089562"/>
              <a:ext cx="3306700" cy="3306700"/>
            </a:xfrm>
            <a:prstGeom prst="rect">
              <a:avLst/>
            </a:prstGeom>
            <a:noFill/>
            <a:ln>
              <a:noFill/>
            </a:ln>
          </p:spPr>
        </p:pic>
      </p:grpSp>
      <p:grpSp>
        <p:nvGrpSpPr>
          <p:cNvPr id="148" name="Google Shape;148;p43"/>
          <p:cNvGrpSpPr/>
          <p:nvPr/>
        </p:nvGrpSpPr>
        <p:grpSpPr>
          <a:xfrm>
            <a:off x="-2605137" y="290050"/>
            <a:ext cx="14262737" cy="3994988"/>
            <a:chOff x="-2605137" y="290050"/>
            <a:chExt cx="14262737" cy="3994988"/>
          </a:xfrm>
        </p:grpSpPr>
        <p:pic>
          <p:nvPicPr>
            <p:cNvPr id="149" name="Google Shape;149;p43"/>
            <p:cNvPicPr preferRelativeResize="0"/>
            <p:nvPr/>
          </p:nvPicPr>
          <p:blipFill rotWithShape="1">
            <a:blip r:embed="rId4">
              <a:alphaModFix/>
            </a:blip>
            <a:srcRect b="0" l="0" r="0" t="0"/>
            <a:stretch/>
          </p:blipFill>
          <p:spPr>
            <a:xfrm rot="10800000">
              <a:off x="8763125" y="290050"/>
              <a:ext cx="2894475" cy="2894475"/>
            </a:xfrm>
            <a:prstGeom prst="rect">
              <a:avLst/>
            </a:prstGeom>
            <a:noFill/>
            <a:ln>
              <a:noFill/>
            </a:ln>
          </p:spPr>
        </p:pic>
        <p:pic>
          <p:nvPicPr>
            <p:cNvPr id="150" name="Google Shape;150;p43"/>
            <p:cNvPicPr preferRelativeResize="0"/>
            <p:nvPr/>
          </p:nvPicPr>
          <p:blipFill rotWithShape="1">
            <a:blip r:embed="rId4">
              <a:alphaModFix/>
            </a:blip>
            <a:srcRect b="0" l="0" r="0" t="0"/>
            <a:stretch/>
          </p:blipFill>
          <p:spPr>
            <a:xfrm rot="10800000">
              <a:off x="-2605137" y="1390563"/>
              <a:ext cx="2894475" cy="2894475"/>
            </a:xfrm>
            <a:prstGeom prst="rect">
              <a:avLst/>
            </a:prstGeom>
            <a:noFill/>
            <a:ln>
              <a:noFill/>
            </a:ln>
          </p:spPr>
        </p:pic>
      </p:grpSp>
      <p:pic>
        <p:nvPicPr>
          <p:cNvPr id="151" name="Google Shape;151;p43"/>
          <p:cNvPicPr preferRelativeResize="0"/>
          <p:nvPr/>
        </p:nvPicPr>
        <p:blipFill rotWithShape="1">
          <a:blip r:embed="rId5">
            <a:alphaModFix/>
          </a:blip>
          <a:srcRect b="0" l="0" r="0" t="0"/>
          <a:stretch/>
        </p:blipFill>
        <p:spPr>
          <a:xfrm>
            <a:off x="-1428250" y="4090850"/>
            <a:ext cx="2686700" cy="2686700"/>
          </a:xfrm>
          <a:prstGeom prst="rect">
            <a:avLst/>
          </a:prstGeom>
          <a:noFill/>
          <a:ln>
            <a:noFill/>
          </a:ln>
        </p:spPr>
      </p:pic>
      <p:sp>
        <p:nvSpPr>
          <p:cNvPr id="152" name="Google Shape;152;p4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53" name="Google Shape;153;p43"/>
          <p:cNvSpPr txBox="1"/>
          <p:nvPr>
            <p:ph idx="1" type="subTitle"/>
          </p:nvPr>
        </p:nvSpPr>
        <p:spPr>
          <a:xfrm>
            <a:off x="1453626" y="1748900"/>
            <a:ext cx="3051600" cy="10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54" name="Google Shape;154;p43"/>
          <p:cNvSpPr txBox="1"/>
          <p:nvPr>
            <p:ph idx="2" type="subTitle"/>
          </p:nvPr>
        </p:nvSpPr>
        <p:spPr>
          <a:xfrm>
            <a:off x="5302979" y="1748900"/>
            <a:ext cx="3051600" cy="10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55" name="Google Shape;155;p43"/>
          <p:cNvSpPr txBox="1"/>
          <p:nvPr>
            <p:ph idx="3" type="subTitle"/>
          </p:nvPr>
        </p:nvSpPr>
        <p:spPr>
          <a:xfrm>
            <a:off x="1453625" y="3409475"/>
            <a:ext cx="3051600" cy="10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56" name="Google Shape;156;p43"/>
          <p:cNvSpPr txBox="1"/>
          <p:nvPr>
            <p:ph idx="4" type="subTitle"/>
          </p:nvPr>
        </p:nvSpPr>
        <p:spPr>
          <a:xfrm>
            <a:off x="5302979" y="3409475"/>
            <a:ext cx="3051600" cy="10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57" name="Google Shape;157;p43"/>
          <p:cNvSpPr txBox="1"/>
          <p:nvPr>
            <p:ph idx="5" type="subTitle"/>
          </p:nvPr>
        </p:nvSpPr>
        <p:spPr>
          <a:xfrm>
            <a:off x="1453625" y="1455550"/>
            <a:ext cx="30516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58" name="Google Shape;158;p43"/>
          <p:cNvSpPr txBox="1"/>
          <p:nvPr>
            <p:ph idx="6" type="subTitle"/>
          </p:nvPr>
        </p:nvSpPr>
        <p:spPr>
          <a:xfrm>
            <a:off x="1453625" y="3116200"/>
            <a:ext cx="30516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59" name="Google Shape;159;p43"/>
          <p:cNvSpPr txBox="1"/>
          <p:nvPr>
            <p:ph idx="7" type="subTitle"/>
          </p:nvPr>
        </p:nvSpPr>
        <p:spPr>
          <a:xfrm>
            <a:off x="5302950" y="1455550"/>
            <a:ext cx="30516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60" name="Google Shape;160;p43"/>
          <p:cNvSpPr txBox="1"/>
          <p:nvPr>
            <p:ph idx="8" type="subTitle"/>
          </p:nvPr>
        </p:nvSpPr>
        <p:spPr>
          <a:xfrm>
            <a:off x="5302950" y="3116200"/>
            <a:ext cx="30516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1" name="Shape 161"/>
        <p:cNvGrpSpPr/>
        <p:nvPr/>
      </p:nvGrpSpPr>
      <p:grpSpPr>
        <a:xfrm>
          <a:off x="0" y="0"/>
          <a:ext cx="0" cy="0"/>
          <a:chOff x="0" y="0"/>
          <a:chExt cx="0" cy="0"/>
        </a:xfrm>
      </p:grpSpPr>
      <p:sp>
        <p:nvSpPr>
          <p:cNvPr id="162" name="Google Shape;162;p44"/>
          <p:cNvSpPr txBox="1"/>
          <p:nvPr>
            <p:ph hasCustomPrompt="1" type="title"/>
          </p:nvPr>
        </p:nvSpPr>
        <p:spPr>
          <a:xfrm>
            <a:off x="1284000" y="1842600"/>
            <a:ext cx="6576000" cy="104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6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63" name="Google Shape;163;p44"/>
          <p:cNvSpPr txBox="1"/>
          <p:nvPr>
            <p:ph idx="1" type="subTitle"/>
          </p:nvPr>
        </p:nvSpPr>
        <p:spPr>
          <a:xfrm>
            <a:off x="1980600" y="2983650"/>
            <a:ext cx="5182800" cy="497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64" name="Shape 164"/>
        <p:cNvGrpSpPr/>
        <p:nvPr/>
      </p:nvGrpSpPr>
      <p:grpSpPr>
        <a:xfrm>
          <a:off x="0" y="0"/>
          <a:ext cx="0" cy="0"/>
          <a:chOff x="0" y="0"/>
          <a:chExt cx="0" cy="0"/>
        </a:xfrm>
      </p:grpSpPr>
      <p:pic>
        <p:nvPicPr>
          <p:cNvPr id="165" name="Google Shape;165;p45"/>
          <p:cNvPicPr preferRelativeResize="0"/>
          <p:nvPr/>
        </p:nvPicPr>
        <p:blipFill rotWithShape="1">
          <a:blip r:embed="rId2">
            <a:alphaModFix/>
          </a:blip>
          <a:srcRect b="0" l="0" r="0" t="0"/>
          <a:stretch/>
        </p:blipFill>
        <p:spPr>
          <a:xfrm rot="5400000">
            <a:off x="8424000" y="0"/>
            <a:ext cx="3549850" cy="3549850"/>
          </a:xfrm>
          <a:prstGeom prst="rect">
            <a:avLst/>
          </a:prstGeom>
          <a:noFill/>
          <a:ln>
            <a:noFill/>
          </a:ln>
        </p:spPr>
      </p:pic>
      <p:grpSp>
        <p:nvGrpSpPr>
          <p:cNvPr id="166" name="Google Shape;166;p45"/>
          <p:cNvGrpSpPr/>
          <p:nvPr/>
        </p:nvGrpSpPr>
        <p:grpSpPr>
          <a:xfrm>
            <a:off x="-1891100" y="3856963"/>
            <a:ext cx="13412325" cy="3433725"/>
            <a:chOff x="-1891100" y="3856963"/>
            <a:chExt cx="13412325" cy="3433725"/>
          </a:xfrm>
        </p:grpSpPr>
        <p:pic>
          <p:nvPicPr>
            <p:cNvPr id="167" name="Google Shape;167;p45"/>
            <p:cNvPicPr preferRelativeResize="0"/>
            <p:nvPr/>
          </p:nvPicPr>
          <p:blipFill rotWithShape="1">
            <a:blip r:embed="rId3">
              <a:alphaModFix/>
            </a:blip>
            <a:srcRect b="0" l="0" r="0" t="0"/>
            <a:stretch/>
          </p:blipFill>
          <p:spPr>
            <a:xfrm rot="10800000">
              <a:off x="-1891100" y="3983988"/>
              <a:ext cx="3306700" cy="3306700"/>
            </a:xfrm>
            <a:prstGeom prst="rect">
              <a:avLst/>
            </a:prstGeom>
            <a:noFill/>
            <a:ln>
              <a:noFill/>
            </a:ln>
          </p:spPr>
        </p:pic>
        <p:pic>
          <p:nvPicPr>
            <p:cNvPr id="168" name="Google Shape;168;p45"/>
            <p:cNvPicPr preferRelativeResize="0"/>
            <p:nvPr/>
          </p:nvPicPr>
          <p:blipFill rotWithShape="1">
            <a:blip r:embed="rId3">
              <a:alphaModFix/>
            </a:blip>
            <a:srcRect b="0" l="0" r="0" t="0"/>
            <a:stretch/>
          </p:blipFill>
          <p:spPr>
            <a:xfrm rot="-5400000">
              <a:off x="8214525" y="3856963"/>
              <a:ext cx="3306700" cy="3306700"/>
            </a:xfrm>
            <a:prstGeom prst="rect">
              <a:avLst/>
            </a:prstGeom>
            <a:noFill/>
            <a:ln>
              <a:noFill/>
            </a:ln>
          </p:spPr>
        </p:pic>
      </p:grpSp>
      <p:grpSp>
        <p:nvGrpSpPr>
          <p:cNvPr id="169" name="Google Shape;169;p45"/>
          <p:cNvGrpSpPr/>
          <p:nvPr/>
        </p:nvGrpSpPr>
        <p:grpSpPr>
          <a:xfrm>
            <a:off x="-1560425" y="-2151650"/>
            <a:ext cx="5958225" cy="9751150"/>
            <a:chOff x="-1560425" y="-2151650"/>
            <a:chExt cx="5958225" cy="9751150"/>
          </a:xfrm>
        </p:grpSpPr>
        <p:pic>
          <p:nvPicPr>
            <p:cNvPr id="170" name="Google Shape;170;p45"/>
            <p:cNvPicPr preferRelativeResize="0"/>
            <p:nvPr/>
          </p:nvPicPr>
          <p:blipFill rotWithShape="1">
            <a:blip r:embed="rId4">
              <a:alphaModFix/>
            </a:blip>
            <a:srcRect b="0" l="0" r="0" t="0"/>
            <a:stretch/>
          </p:blipFill>
          <p:spPr>
            <a:xfrm rot="5400000">
              <a:off x="1503325" y="4705025"/>
              <a:ext cx="2894475" cy="2894475"/>
            </a:xfrm>
            <a:prstGeom prst="rect">
              <a:avLst/>
            </a:prstGeom>
            <a:noFill/>
            <a:ln>
              <a:noFill/>
            </a:ln>
          </p:spPr>
        </p:pic>
        <p:pic>
          <p:nvPicPr>
            <p:cNvPr id="171" name="Google Shape;171;p45"/>
            <p:cNvPicPr preferRelativeResize="0"/>
            <p:nvPr/>
          </p:nvPicPr>
          <p:blipFill rotWithShape="1">
            <a:blip r:embed="rId4">
              <a:alphaModFix/>
            </a:blip>
            <a:srcRect b="0" l="0" r="0" t="0"/>
            <a:stretch/>
          </p:blipFill>
          <p:spPr>
            <a:xfrm rot="5400000">
              <a:off x="-1560425" y="-2151650"/>
              <a:ext cx="2894475" cy="2894475"/>
            </a:xfrm>
            <a:prstGeom prst="rect">
              <a:avLst/>
            </a:prstGeom>
            <a:noFill/>
            <a:ln>
              <a:noFill/>
            </a:ln>
          </p:spPr>
        </p:pic>
      </p:grpSp>
      <p:pic>
        <p:nvPicPr>
          <p:cNvPr id="172" name="Google Shape;172;p45"/>
          <p:cNvPicPr preferRelativeResize="0"/>
          <p:nvPr/>
        </p:nvPicPr>
        <p:blipFill rotWithShape="1">
          <a:blip r:embed="rId5">
            <a:alphaModFix/>
          </a:blip>
          <a:srcRect b="0" l="0" r="0" t="0"/>
          <a:stretch/>
        </p:blipFill>
        <p:spPr>
          <a:xfrm rot="5400000">
            <a:off x="-2240125" y="2408850"/>
            <a:ext cx="2686700" cy="2686700"/>
          </a:xfrm>
          <a:prstGeom prst="rect">
            <a:avLst/>
          </a:prstGeom>
          <a:noFill/>
          <a:ln>
            <a:noFill/>
          </a:ln>
        </p:spPr>
      </p:pic>
      <p:sp>
        <p:nvSpPr>
          <p:cNvPr id="173" name="Google Shape;173;p4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174" name="Shape 174"/>
        <p:cNvGrpSpPr/>
        <p:nvPr/>
      </p:nvGrpSpPr>
      <p:grpSpPr>
        <a:xfrm>
          <a:off x="0" y="0"/>
          <a:ext cx="0" cy="0"/>
          <a:chOff x="0" y="0"/>
          <a:chExt cx="0" cy="0"/>
        </a:xfrm>
      </p:grpSpPr>
      <p:grpSp>
        <p:nvGrpSpPr>
          <p:cNvPr id="175" name="Google Shape;175;p46"/>
          <p:cNvGrpSpPr/>
          <p:nvPr/>
        </p:nvGrpSpPr>
        <p:grpSpPr>
          <a:xfrm>
            <a:off x="1767825" y="-2861687"/>
            <a:ext cx="7927975" cy="10670050"/>
            <a:chOff x="1767825" y="-2861687"/>
            <a:chExt cx="7927975" cy="10670050"/>
          </a:xfrm>
        </p:grpSpPr>
        <p:pic>
          <p:nvPicPr>
            <p:cNvPr id="176" name="Google Shape;176;p46"/>
            <p:cNvPicPr preferRelativeResize="0"/>
            <p:nvPr/>
          </p:nvPicPr>
          <p:blipFill rotWithShape="1">
            <a:blip r:embed="rId2">
              <a:alphaModFix/>
            </a:blip>
            <a:srcRect b="0" l="0" r="0" t="0"/>
            <a:stretch/>
          </p:blipFill>
          <p:spPr>
            <a:xfrm rot="-5400000">
              <a:off x="6389100" y="-2697175"/>
              <a:ext cx="3306700" cy="3306700"/>
            </a:xfrm>
            <a:prstGeom prst="rect">
              <a:avLst/>
            </a:prstGeom>
            <a:noFill/>
            <a:ln>
              <a:noFill/>
            </a:ln>
          </p:spPr>
        </p:pic>
        <p:pic>
          <p:nvPicPr>
            <p:cNvPr id="177" name="Google Shape;177;p46"/>
            <p:cNvPicPr preferRelativeResize="0"/>
            <p:nvPr/>
          </p:nvPicPr>
          <p:blipFill rotWithShape="1">
            <a:blip r:embed="rId2">
              <a:alphaModFix/>
            </a:blip>
            <a:srcRect b="0" l="0" r="0" t="0"/>
            <a:stretch/>
          </p:blipFill>
          <p:spPr>
            <a:xfrm rot="10800000">
              <a:off x="5648800" y="4501663"/>
              <a:ext cx="3306700" cy="3306700"/>
            </a:xfrm>
            <a:prstGeom prst="rect">
              <a:avLst/>
            </a:prstGeom>
            <a:noFill/>
            <a:ln>
              <a:noFill/>
            </a:ln>
          </p:spPr>
        </p:pic>
        <p:pic>
          <p:nvPicPr>
            <p:cNvPr id="178" name="Google Shape;178;p46"/>
            <p:cNvPicPr preferRelativeResize="0"/>
            <p:nvPr/>
          </p:nvPicPr>
          <p:blipFill rotWithShape="1">
            <a:blip r:embed="rId2">
              <a:alphaModFix/>
            </a:blip>
            <a:srcRect b="0" l="0" r="0" t="0"/>
            <a:stretch/>
          </p:blipFill>
          <p:spPr>
            <a:xfrm flipH="1">
              <a:off x="1767825" y="-2861687"/>
              <a:ext cx="3306700" cy="3306700"/>
            </a:xfrm>
            <a:prstGeom prst="rect">
              <a:avLst/>
            </a:prstGeom>
            <a:noFill/>
            <a:ln>
              <a:noFill/>
            </a:ln>
          </p:spPr>
        </p:pic>
      </p:grpSp>
      <p:pic>
        <p:nvPicPr>
          <p:cNvPr id="179" name="Google Shape;179;p46"/>
          <p:cNvPicPr preferRelativeResize="0"/>
          <p:nvPr/>
        </p:nvPicPr>
        <p:blipFill rotWithShape="1">
          <a:blip r:embed="rId3">
            <a:alphaModFix/>
          </a:blip>
          <a:srcRect b="0" l="0" r="0" t="0"/>
          <a:stretch/>
        </p:blipFill>
        <p:spPr>
          <a:xfrm rot="-5400000">
            <a:off x="-2738300" y="195200"/>
            <a:ext cx="3549850" cy="3549850"/>
          </a:xfrm>
          <a:prstGeom prst="rect">
            <a:avLst/>
          </a:prstGeom>
          <a:noFill/>
          <a:ln>
            <a:noFill/>
          </a:ln>
        </p:spPr>
      </p:pic>
      <p:grpSp>
        <p:nvGrpSpPr>
          <p:cNvPr id="180" name="Google Shape;180;p46"/>
          <p:cNvGrpSpPr/>
          <p:nvPr/>
        </p:nvGrpSpPr>
        <p:grpSpPr>
          <a:xfrm>
            <a:off x="-1719237" y="611550"/>
            <a:ext cx="13249075" cy="6493988"/>
            <a:chOff x="-1719237" y="611550"/>
            <a:chExt cx="13249075" cy="6493988"/>
          </a:xfrm>
        </p:grpSpPr>
        <p:pic>
          <p:nvPicPr>
            <p:cNvPr id="181" name="Google Shape;181;p46"/>
            <p:cNvPicPr preferRelativeResize="0"/>
            <p:nvPr/>
          </p:nvPicPr>
          <p:blipFill rotWithShape="1">
            <a:blip r:embed="rId4">
              <a:alphaModFix/>
            </a:blip>
            <a:srcRect b="0" l="0" r="0" t="0"/>
            <a:stretch/>
          </p:blipFill>
          <p:spPr>
            <a:xfrm rot="10800000">
              <a:off x="-1719237" y="4211063"/>
              <a:ext cx="2894475" cy="2894475"/>
            </a:xfrm>
            <a:prstGeom prst="rect">
              <a:avLst/>
            </a:prstGeom>
            <a:noFill/>
            <a:ln>
              <a:noFill/>
            </a:ln>
          </p:spPr>
        </p:pic>
        <p:pic>
          <p:nvPicPr>
            <p:cNvPr id="182" name="Google Shape;182;p46"/>
            <p:cNvPicPr preferRelativeResize="0"/>
            <p:nvPr/>
          </p:nvPicPr>
          <p:blipFill rotWithShape="1">
            <a:blip r:embed="rId4">
              <a:alphaModFix/>
            </a:blip>
            <a:srcRect b="0" l="0" r="0" t="0"/>
            <a:stretch/>
          </p:blipFill>
          <p:spPr>
            <a:xfrm rot="10800000">
              <a:off x="8635363" y="611550"/>
              <a:ext cx="2894475" cy="2894475"/>
            </a:xfrm>
            <a:prstGeom prst="rect">
              <a:avLst/>
            </a:prstGeom>
            <a:noFill/>
            <a:ln>
              <a:noFill/>
            </a:ln>
          </p:spPr>
        </p:pic>
      </p:grpSp>
      <p:grpSp>
        <p:nvGrpSpPr>
          <p:cNvPr id="183" name="Google Shape;183;p46"/>
          <p:cNvGrpSpPr/>
          <p:nvPr/>
        </p:nvGrpSpPr>
        <p:grpSpPr>
          <a:xfrm>
            <a:off x="4531325" y="-2387175"/>
            <a:ext cx="3495900" cy="9885550"/>
            <a:chOff x="4531325" y="-2387175"/>
            <a:chExt cx="3495900" cy="9885550"/>
          </a:xfrm>
        </p:grpSpPr>
        <p:pic>
          <p:nvPicPr>
            <p:cNvPr id="184" name="Google Shape;184;p46"/>
            <p:cNvPicPr preferRelativeResize="0"/>
            <p:nvPr/>
          </p:nvPicPr>
          <p:blipFill rotWithShape="1">
            <a:blip r:embed="rId5">
              <a:alphaModFix/>
            </a:blip>
            <a:srcRect b="0" l="0" r="0" t="0"/>
            <a:stretch/>
          </p:blipFill>
          <p:spPr>
            <a:xfrm rot="5400000">
              <a:off x="5340525" y="-2387175"/>
              <a:ext cx="2686700" cy="2686700"/>
            </a:xfrm>
            <a:prstGeom prst="rect">
              <a:avLst/>
            </a:prstGeom>
            <a:noFill/>
            <a:ln>
              <a:noFill/>
            </a:ln>
          </p:spPr>
        </p:pic>
        <p:pic>
          <p:nvPicPr>
            <p:cNvPr id="185" name="Google Shape;185;p46"/>
            <p:cNvPicPr preferRelativeResize="0"/>
            <p:nvPr/>
          </p:nvPicPr>
          <p:blipFill rotWithShape="1">
            <a:blip r:embed="rId5">
              <a:alphaModFix/>
            </a:blip>
            <a:srcRect b="0" l="0" r="0" t="0"/>
            <a:stretch/>
          </p:blipFill>
          <p:spPr>
            <a:xfrm rot="5400000">
              <a:off x="4531325" y="4811675"/>
              <a:ext cx="2686700" cy="2686700"/>
            </a:xfrm>
            <a:prstGeom prst="rect">
              <a:avLst/>
            </a:prstGeom>
            <a:noFill/>
            <a:ln>
              <a:noFill/>
            </a:ln>
          </p:spPr>
        </p:pic>
      </p:grpSp>
      <p:sp>
        <p:nvSpPr>
          <p:cNvPr id="186" name="Google Shape;186;p46"/>
          <p:cNvSpPr txBox="1"/>
          <p:nvPr>
            <p:ph type="title"/>
          </p:nvPr>
        </p:nvSpPr>
        <p:spPr>
          <a:xfrm>
            <a:off x="4459425" y="1772450"/>
            <a:ext cx="32331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7" name="Google Shape;187;p46"/>
          <p:cNvSpPr txBox="1"/>
          <p:nvPr>
            <p:ph idx="1" type="subTitle"/>
          </p:nvPr>
        </p:nvSpPr>
        <p:spPr>
          <a:xfrm>
            <a:off x="4459425" y="2384650"/>
            <a:ext cx="3233100" cy="98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
    <p:spTree>
      <p:nvGrpSpPr>
        <p:cNvPr id="188" name="Shape 188"/>
        <p:cNvGrpSpPr/>
        <p:nvPr/>
      </p:nvGrpSpPr>
      <p:grpSpPr>
        <a:xfrm>
          <a:off x="0" y="0"/>
          <a:ext cx="0" cy="0"/>
          <a:chOff x="0" y="0"/>
          <a:chExt cx="0" cy="0"/>
        </a:xfrm>
      </p:grpSpPr>
      <p:grpSp>
        <p:nvGrpSpPr>
          <p:cNvPr id="189" name="Google Shape;189;p47"/>
          <p:cNvGrpSpPr/>
          <p:nvPr/>
        </p:nvGrpSpPr>
        <p:grpSpPr>
          <a:xfrm>
            <a:off x="-3736750" y="-783000"/>
            <a:ext cx="15537338" cy="8319225"/>
            <a:chOff x="-3736750" y="-783000"/>
            <a:chExt cx="15537338" cy="8319225"/>
          </a:xfrm>
        </p:grpSpPr>
        <p:pic>
          <p:nvPicPr>
            <p:cNvPr id="190" name="Google Shape;190;p47"/>
            <p:cNvPicPr preferRelativeResize="0"/>
            <p:nvPr/>
          </p:nvPicPr>
          <p:blipFill rotWithShape="1">
            <a:blip r:embed="rId2">
              <a:alphaModFix/>
            </a:blip>
            <a:srcRect b="0" l="0" r="0" t="0"/>
            <a:stretch/>
          </p:blipFill>
          <p:spPr>
            <a:xfrm rot="10800000">
              <a:off x="8493888" y="2555100"/>
              <a:ext cx="3306700" cy="3306700"/>
            </a:xfrm>
            <a:prstGeom prst="rect">
              <a:avLst/>
            </a:prstGeom>
            <a:noFill/>
            <a:ln>
              <a:noFill/>
            </a:ln>
          </p:spPr>
        </p:pic>
        <p:pic>
          <p:nvPicPr>
            <p:cNvPr id="191" name="Google Shape;191;p47"/>
            <p:cNvPicPr preferRelativeResize="0"/>
            <p:nvPr/>
          </p:nvPicPr>
          <p:blipFill rotWithShape="1">
            <a:blip r:embed="rId2">
              <a:alphaModFix/>
            </a:blip>
            <a:srcRect b="0" l="0" r="0" t="0"/>
            <a:stretch/>
          </p:blipFill>
          <p:spPr>
            <a:xfrm flipH="1">
              <a:off x="-3736750" y="-783000"/>
              <a:ext cx="4148250" cy="4148250"/>
            </a:xfrm>
            <a:prstGeom prst="rect">
              <a:avLst/>
            </a:prstGeom>
            <a:noFill/>
            <a:ln>
              <a:noFill/>
            </a:ln>
          </p:spPr>
        </p:pic>
        <p:pic>
          <p:nvPicPr>
            <p:cNvPr id="192" name="Google Shape;192;p47"/>
            <p:cNvPicPr preferRelativeResize="0"/>
            <p:nvPr/>
          </p:nvPicPr>
          <p:blipFill rotWithShape="1">
            <a:blip r:embed="rId2">
              <a:alphaModFix/>
            </a:blip>
            <a:srcRect b="0" l="0" r="0" t="0"/>
            <a:stretch/>
          </p:blipFill>
          <p:spPr>
            <a:xfrm rot="10800000">
              <a:off x="-1337337" y="4229525"/>
              <a:ext cx="3306700" cy="3306700"/>
            </a:xfrm>
            <a:prstGeom prst="rect">
              <a:avLst/>
            </a:prstGeom>
            <a:noFill/>
            <a:ln>
              <a:noFill/>
            </a:ln>
          </p:spPr>
        </p:pic>
      </p:grpSp>
      <p:grpSp>
        <p:nvGrpSpPr>
          <p:cNvPr id="193" name="Google Shape;193;p47"/>
          <p:cNvGrpSpPr/>
          <p:nvPr/>
        </p:nvGrpSpPr>
        <p:grpSpPr>
          <a:xfrm>
            <a:off x="-2778775" y="1017713"/>
            <a:ext cx="13642438" cy="5515262"/>
            <a:chOff x="-2778775" y="1017713"/>
            <a:chExt cx="13642438" cy="5515262"/>
          </a:xfrm>
        </p:grpSpPr>
        <p:pic>
          <p:nvPicPr>
            <p:cNvPr id="194" name="Google Shape;194;p47"/>
            <p:cNvPicPr preferRelativeResize="0"/>
            <p:nvPr/>
          </p:nvPicPr>
          <p:blipFill rotWithShape="1">
            <a:blip r:embed="rId3">
              <a:alphaModFix/>
            </a:blip>
            <a:srcRect b="0" l="0" r="0" t="0"/>
            <a:stretch/>
          </p:blipFill>
          <p:spPr>
            <a:xfrm rot="5400000">
              <a:off x="7971338" y="3640650"/>
              <a:ext cx="2892325" cy="2892325"/>
            </a:xfrm>
            <a:prstGeom prst="rect">
              <a:avLst/>
            </a:prstGeom>
            <a:noFill/>
            <a:ln>
              <a:noFill/>
            </a:ln>
          </p:spPr>
        </p:pic>
        <p:pic>
          <p:nvPicPr>
            <p:cNvPr id="195" name="Google Shape;195;p47"/>
            <p:cNvPicPr preferRelativeResize="0"/>
            <p:nvPr/>
          </p:nvPicPr>
          <p:blipFill rotWithShape="1">
            <a:blip r:embed="rId4">
              <a:alphaModFix/>
            </a:blip>
            <a:srcRect b="0" l="0" r="0" t="0"/>
            <a:stretch/>
          </p:blipFill>
          <p:spPr>
            <a:xfrm rot="5400000">
              <a:off x="-2778775" y="1017713"/>
              <a:ext cx="3389525" cy="3389525"/>
            </a:xfrm>
            <a:prstGeom prst="rect">
              <a:avLst/>
            </a:prstGeom>
            <a:noFill/>
            <a:ln>
              <a:noFill/>
            </a:ln>
          </p:spPr>
        </p:pic>
      </p:grpSp>
      <p:grpSp>
        <p:nvGrpSpPr>
          <p:cNvPr id="196" name="Google Shape;196;p47"/>
          <p:cNvGrpSpPr/>
          <p:nvPr/>
        </p:nvGrpSpPr>
        <p:grpSpPr>
          <a:xfrm>
            <a:off x="3151788" y="-402500"/>
            <a:ext cx="8317125" cy="7846925"/>
            <a:chOff x="3151788" y="-402500"/>
            <a:chExt cx="8317125" cy="7846925"/>
          </a:xfrm>
        </p:grpSpPr>
        <p:pic>
          <p:nvPicPr>
            <p:cNvPr id="197" name="Google Shape;197;p47"/>
            <p:cNvPicPr preferRelativeResize="0"/>
            <p:nvPr/>
          </p:nvPicPr>
          <p:blipFill rotWithShape="1">
            <a:blip r:embed="rId5">
              <a:alphaModFix/>
            </a:blip>
            <a:srcRect b="0" l="0" r="0" t="0"/>
            <a:stretch/>
          </p:blipFill>
          <p:spPr>
            <a:xfrm rot="10800000">
              <a:off x="3151788" y="4604000"/>
              <a:ext cx="2840425" cy="2840425"/>
            </a:xfrm>
            <a:prstGeom prst="rect">
              <a:avLst/>
            </a:prstGeom>
            <a:noFill/>
            <a:ln>
              <a:noFill/>
            </a:ln>
          </p:spPr>
        </p:pic>
        <p:pic>
          <p:nvPicPr>
            <p:cNvPr id="198" name="Google Shape;198;p47"/>
            <p:cNvPicPr preferRelativeResize="0"/>
            <p:nvPr/>
          </p:nvPicPr>
          <p:blipFill rotWithShape="1">
            <a:blip r:embed="rId5">
              <a:alphaModFix/>
            </a:blip>
            <a:srcRect b="0" l="0" r="0" t="0"/>
            <a:stretch/>
          </p:blipFill>
          <p:spPr>
            <a:xfrm flipH="1" rot="10800000">
              <a:off x="8628488" y="-402500"/>
              <a:ext cx="2840425" cy="2840425"/>
            </a:xfrm>
            <a:prstGeom prst="rect">
              <a:avLst/>
            </a:prstGeom>
            <a:noFill/>
            <a:ln>
              <a:noFill/>
            </a:ln>
          </p:spPr>
        </p:pic>
      </p:grpSp>
      <p:sp>
        <p:nvSpPr>
          <p:cNvPr id="199" name="Google Shape;199;p4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00" name="Google Shape;200;p47"/>
          <p:cNvSpPr txBox="1"/>
          <p:nvPr>
            <p:ph idx="1" type="body"/>
          </p:nvPr>
        </p:nvSpPr>
        <p:spPr>
          <a:xfrm>
            <a:off x="720000" y="1139550"/>
            <a:ext cx="7704000" cy="12312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Font typeface="Nunito Light"/>
              <a:buChar char="●"/>
              <a:defRPr/>
            </a:lvl1pPr>
            <a:lvl2pPr indent="-304800" lvl="1" marL="914400" algn="l">
              <a:lnSpc>
                <a:spcPct val="100000"/>
              </a:lnSpc>
              <a:spcBef>
                <a:spcPts val="0"/>
              </a:spcBef>
              <a:spcAft>
                <a:spcPts val="0"/>
              </a:spcAft>
              <a:buSzPts val="1200"/>
              <a:buFont typeface="Nunito Light"/>
              <a:buChar char="○"/>
              <a:defRPr/>
            </a:lvl2pPr>
            <a:lvl3pPr indent="-304800" lvl="2" marL="1371600" algn="l">
              <a:lnSpc>
                <a:spcPct val="100000"/>
              </a:lnSpc>
              <a:spcBef>
                <a:spcPts val="0"/>
              </a:spcBef>
              <a:spcAft>
                <a:spcPts val="0"/>
              </a:spcAft>
              <a:buSzPts val="1200"/>
              <a:buFont typeface="Nunito Light"/>
              <a:buChar char="■"/>
              <a:defRPr/>
            </a:lvl3pPr>
            <a:lvl4pPr indent="-304800" lvl="3" marL="1828800" algn="l">
              <a:lnSpc>
                <a:spcPct val="100000"/>
              </a:lnSpc>
              <a:spcBef>
                <a:spcPts val="0"/>
              </a:spcBef>
              <a:spcAft>
                <a:spcPts val="0"/>
              </a:spcAft>
              <a:buSzPts val="1200"/>
              <a:buFont typeface="Nunito Light"/>
              <a:buChar char="●"/>
              <a:defRPr/>
            </a:lvl4pPr>
            <a:lvl5pPr indent="-304800" lvl="4" marL="2286000" algn="l">
              <a:lnSpc>
                <a:spcPct val="100000"/>
              </a:lnSpc>
              <a:spcBef>
                <a:spcPts val="0"/>
              </a:spcBef>
              <a:spcAft>
                <a:spcPts val="0"/>
              </a:spcAft>
              <a:buSzPts val="1200"/>
              <a:buFont typeface="Nunito Light"/>
              <a:buChar char="○"/>
              <a:defRPr/>
            </a:lvl5pPr>
            <a:lvl6pPr indent="-304800" lvl="5" marL="2743200" algn="l">
              <a:lnSpc>
                <a:spcPct val="100000"/>
              </a:lnSpc>
              <a:spcBef>
                <a:spcPts val="0"/>
              </a:spcBef>
              <a:spcAft>
                <a:spcPts val="0"/>
              </a:spcAft>
              <a:buSzPts val="1200"/>
              <a:buFont typeface="Nunito Light"/>
              <a:buChar char="■"/>
              <a:defRPr/>
            </a:lvl6pPr>
            <a:lvl7pPr indent="-304800" lvl="6" marL="3200400" algn="l">
              <a:lnSpc>
                <a:spcPct val="100000"/>
              </a:lnSpc>
              <a:spcBef>
                <a:spcPts val="0"/>
              </a:spcBef>
              <a:spcAft>
                <a:spcPts val="0"/>
              </a:spcAft>
              <a:buSzPts val="1200"/>
              <a:buFont typeface="Nunito Light"/>
              <a:buChar char="●"/>
              <a:defRPr/>
            </a:lvl7pPr>
            <a:lvl8pPr indent="-304800" lvl="7" marL="3657600" algn="l">
              <a:lnSpc>
                <a:spcPct val="100000"/>
              </a:lnSpc>
              <a:spcBef>
                <a:spcPts val="0"/>
              </a:spcBef>
              <a:spcAft>
                <a:spcPts val="0"/>
              </a:spcAft>
              <a:buSzPts val="1200"/>
              <a:buFont typeface="Nunito Light"/>
              <a:buChar char="○"/>
              <a:defRPr/>
            </a:lvl8pPr>
            <a:lvl9pPr indent="-304800" lvl="8" marL="4114800" algn="l">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AND_BODY_1_1">
    <p:spTree>
      <p:nvGrpSpPr>
        <p:cNvPr id="201" name="Shape 201"/>
        <p:cNvGrpSpPr/>
        <p:nvPr/>
      </p:nvGrpSpPr>
      <p:grpSpPr>
        <a:xfrm>
          <a:off x="0" y="0"/>
          <a:ext cx="0" cy="0"/>
          <a:chOff x="0" y="0"/>
          <a:chExt cx="0" cy="0"/>
        </a:xfrm>
      </p:grpSpPr>
      <p:pic>
        <p:nvPicPr>
          <p:cNvPr id="202" name="Google Shape;202;p48"/>
          <p:cNvPicPr preferRelativeResize="0"/>
          <p:nvPr/>
        </p:nvPicPr>
        <p:blipFill rotWithShape="1">
          <a:blip r:embed="rId2">
            <a:alphaModFix/>
          </a:blip>
          <a:srcRect b="0" l="0" r="0" t="0"/>
          <a:stretch/>
        </p:blipFill>
        <p:spPr>
          <a:xfrm rot="5400000">
            <a:off x="8424000" y="0"/>
            <a:ext cx="3549850" cy="3549850"/>
          </a:xfrm>
          <a:prstGeom prst="rect">
            <a:avLst/>
          </a:prstGeom>
          <a:noFill/>
          <a:ln>
            <a:noFill/>
          </a:ln>
        </p:spPr>
      </p:pic>
      <p:grpSp>
        <p:nvGrpSpPr>
          <p:cNvPr id="203" name="Google Shape;203;p48"/>
          <p:cNvGrpSpPr/>
          <p:nvPr/>
        </p:nvGrpSpPr>
        <p:grpSpPr>
          <a:xfrm>
            <a:off x="-1891100" y="3856963"/>
            <a:ext cx="13412325" cy="3433725"/>
            <a:chOff x="-1891100" y="3856963"/>
            <a:chExt cx="13412325" cy="3433725"/>
          </a:xfrm>
        </p:grpSpPr>
        <p:pic>
          <p:nvPicPr>
            <p:cNvPr id="204" name="Google Shape;204;p48"/>
            <p:cNvPicPr preferRelativeResize="0"/>
            <p:nvPr/>
          </p:nvPicPr>
          <p:blipFill rotWithShape="1">
            <a:blip r:embed="rId3">
              <a:alphaModFix/>
            </a:blip>
            <a:srcRect b="0" l="0" r="0" t="0"/>
            <a:stretch/>
          </p:blipFill>
          <p:spPr>
            <a:xfrm rot="10800000">
              <a:off x="-1891100" y="3983988"/>
              <a:ext cx="3306700" cy="3306700"/>
            </a:xfrm>
            <a:prstGeom prst="rect">
              <a:avLst/>
            </a:prstGeom>
            <a:noFill/>
            <a:ln>
              <a:noFill/>
            </a:ln>
          </p:spPr>
        </p:pic>
        <p:pic>
          <p:nvPicPr>
            <p:cNvPr id="205" name="Google Shape;205;p48"/>
            <p:cNvPicPr preferRelativeResize="0"/>
            <p:nvPr/>
          </p:nvPicPr>
          <p:blipFill rotWithShape="1">
            <a:blip r:embed="rId3">
              <a:alphaModFix/>
            </a:blip>
            <a:srcRect b="0" l="0" r="0" t="0"/>
            <a:stretch/>
          </p:blipFill>
          <p:spPr>
            <a:xfrm rot="-5400000">
              <a:off x="8214525" y="3856963"/>
              <a:ext cx="3306700" cy="3306700"/>
            </a:xfrm>
            <a:prstGeom prst="rect">
              <a:avLst/>
            </a:prstGeom>
            <a:noFill/>
            <a:ln>
              <a:noFill/>
            </a:ln>
          </p:spPr>
        </p:pic>
      </p:grpSp>
      <p:grpSp>
        <p:nvGrpSpPr>
          <p:cNvPr id="206" name="Google Shape;206;p48"/>
          <p:cNvGrpSpPr/>
          <p:nvPr/>
        </p:nvGrpSpPr>
        <p:grpSpPr>
          <a:xfrm>
            <a:off x="-1560425" y="-2151650"/>
            <a:ext cx="5958225" cy="9751150"/>
            <a:chOff x="-1560425" y="-2151650"/>
            <a:chExt cx="5958225" cy="9751150"/>
          </a:xfrm>
        </p:grpSpPr>
        <p:pic>
          <p:nvPicPr>
            <p:cNvPr id="207" name="Google Shape;207;p48"/>
            <p:cNvPicPr preferRelativeResize="0"/>
            <p:nvPr/>
          </p:nvPicPr>
          <p:blipFill rotWithShape="1">
            <a:blip r:embed="rId4">
              <a:alphaModFix/>
            </a:blip>
            <a:srcRect b="0" l="0" r="0" t="0"/>
            <a:stretch/>
          </p:blipFill>
          <p:spPr>
            <a:xfrm rot="5400000">
              <a:off x="1503325" y="4705025"/>
              <a:ext cx="2894475" cy="2894475"/>
            </a:xfrm>
            <a:prstGeom prst="rect">
              <a:avLst/>
            </a:prstGeom>
            <a:noFill/>
            <a:ln>
              <a:noFill/>
            </a:ln>
          </p:spPr>
        </p:pic>
        <p:pic>
          <p:nvPicPr>
            <p:cNvPr id="208" name="Google Shape;208;p48"/>
            <p:cNvPicPr preferRelativeResize="0"/>
            <p:nvPr/>
          </p:nvPicPr>
          <p:blipFill rotWithShape="1">
            <a:blip r:embed="rId4">
              <a:alphaModFix/>
            </a:blip>
            <a:srcRect b="0" l="0" r="0" t="0"/>
            <a:stretch/>
          </p:blipFill>
          <p:spPr>
            <a:xfrm rot="5400000">
              <a:off x="-1560425" y="-2151650"/>
              <a:ext cx="2894475" cy="2894475"/>
            </a:xfrm>
            <a:prstGeom prst="rect">
              <a:avLst/>
            </a:prstGeom>
            <a:noFill/>
            <a:ln>
              <a:noFill/>
            </a:ln>
          </p:spPr>
        </p:pic>
      </p:grpSp>
      <p:sp>
        <p:nvSpPr>
          <p:cNvPr id="209" name="Google Shape;209;p4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10" name="Google Shape;210;p48"/>
          <p:cNvSpPr txBox="1"/>
          <p:nvPr>
            <p:ph idx="1" type="body"/>
          </p:nvPr>
        </p:nvSpPr>
        <p:spPr>
          <a:xfrm>
            <a:off x="720000" y="1139543"/>
            <a:ext cx="7704000" cy="22500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Font typeface="Nunito Light"/>
              <a:buChar char="●"/>
              <a:defRPr/>
            </a:lvl1pPr>
            <a:lvl2pPr indent="-304800" lvl="1" marL="914400" algn="l">
              <a:lnSpc>
                <a:spcPct val="100000"/>
              </a:lnSpc>
              <a:spcBef>
                <a:spcPts val="0"/>
              </a:spcBef>
              <a:spcAft>
                <a:spcPts val="0"/>
              </a:spcAft>
              <a:buSzPts val="1200"/>
              <a:buFont typeface="Nunito Light"/>
              <a:buChar char="○"/>
              <a:defRPr/>
            </a:lvl2pPr>
            <a:lvl3pPr indent="-304800" lvl="2" marL="1371600" algn="l">
              <a:lnSpc>
                <a:spcPct val="100000"/>
              </a:lnSpc>
              <a:spcBef>
                <a:spcPts val="0"/>
              </a:spcBef>
              <a:spcAft>
                <a:spcPts val="0"/>
              </a:spcAft>
              <a:buSzPts val="1200"/>
              <a:buFont typeface="Nunito Light"/>
              <a:buChar char="■"/>
              <a:defRPr/>
            </a:lvl3pPr>
            <a:lvl4pPr indent="-304800" lvl="3" marL="1828800" algn="l">
              <a:lnSpc>
                <a:spcPct val="100000"/>
              </a:lnSpc>
              <a:spcBef>
                <a:spcPts val="0"/>
              </a:spcBef>
              <a:spcAft>
                <a:spcPts val="0"/>
              </a:spcAft>
              <a:buSzPts val="1200"/>
              <a:buFont typeface="Nunito Light"/>
              <a:buChar char="●"/>
              <a:defRPr/>
            </a:lvl4pPr>
            <a:lvl5pPr indent="-304800" lvl="4" marL="2286000" algn="l">
              <a:lnSpc>
                <a:spcPct val="100000"/>
              </a:lnSpc>
              <a:spcBef>
                <a:spcPts val="0"/>
              </a:spcBef>
              <a:spcAft>
                <a:spcPts val="0"/>
              </a:spcAft>
              <a:buSzPts val="1200"/>
              <a:buFont typeface="Nunito Light"/>
              <a:buChar char="○"/>
              <a:defRPr/>
            </a:lvl5pPr>
            <a:lvl6pPr indent="-304800" lvl="5" marL="2743200" algn="l">
              <a:lnSpc>
                <a:spcPct val="100000"/>
              </a:lnSpc>
              <a:spcBef>
                <a:spcPts val="0"/>
              </a:spcBef>
              <a:spcAft>
                <a:spcPts val="0"/>
              </a:spcAft>
              <a:buSzPts val="1200"/>
              <a:buFont typeface="Nunito Light"/>
              <a:buChar char="■"/>
              <a:defRPr/>
            </a:lvl6pPr>
            <a:lvl7pPr indent="-304800" lvl="6" marL="3200400" algn="l">
              <a:lnSpc>
                <a:spcPct val="100000"/>
              </a:lnSpc>
              <a:spcBef>
                <a:spcPts val="0"/>
              </a:spcBef>
              <a:spcAft>
                <a:spcPts val="0"/>
              </a:spcAft>
              <a:buSzPts val="1200"/>
              <a:buFont typeface="Nunito Light"/>
              <a:buChar char="●"/>
              <a:defRPr/>
            </a:lvl7pPr>
            <a:lvl8pPr indent="-304800" lvl="7" marL="3657600" algn="l">
              <a:lnSpc>
                <a:spcPct val="100000"/>
              </a:lnSpc>
              <a:spcBef>
                <a:spcPts val="0"/>
              </a:spcBef>
              <a:spcAft>
                <a:spcPts val="0"/>
              </a:spcAft>
              <a:buSzPts val="1200"/>
              <a:buFont typeface="Nunito Light"/>
              <a:buChar char="○"/>
              <a:defRPr/>
            </a:lvl8pPr>
            <a:lvl9pPr indent="-304800" lvl="8" marL="4114800" algn="l">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11" name="Shape 211"/>
        <p:cNvGrpSpPr/>
        <p:nvPr/>
      </p:nvGrpSpPr>
      <p:grpSpPr>
        <a:xfrm>
          <a:off x="0" y="0"/>
          <a:ext cx="0" cy="0"/>
          <a:chOff x="0" y="0"/>
          <a:chExt cx="0" cy="0"/>
        </a:xfrm>
      </p:grpSpPr>
      <p:pic>
        <p:nvPicPr>
          <p:cNvPr id="212" name="Google Shape;212;p49"/>
          <p:cNvPicPr preferRelativeResize="0"/>
          <p:nvPr/>
        </p:nvPicPr>
        <p:blipFill rotWithShape="1">
          <a:blip r:embed="rId2">
            <a:alphaModFix/>
          </a:blip>
          <a:srcRect b="0" l="0" r="0" t="0"/>
          <a:stretch/>
        </p:blipFill>
        <p:spPr>
          <a:xfrm rot="10800000">
            <a:off x="-1536700" y="3162300"/>
            <a:ext cx="3549850" cy="3549850"/>
          </a:xfrm>
          <a:prstGeom prst="rect">
            <a:avLst/>
          </a:prstGeom>
          <a:noFill/>
          <a:ln>
            <a:noFill/>
          </a:ln>
        </p:spPr>
      </p:pic>
      <p:pic>
        <p:nvPicPr>
          <p:cNvPr id="213" name="Google Shape;213;p49"/>
          <p:cNvPicPr preferRelativeResize="0"/>
          <p:nvPr/>
        </p:nvPicPr>
        <p:blipFill rotWithShape="1">
          <a:blip r:embed="rId3">
            <a:alphaModFix/>
          </a:blip>
          <a:srcRect b="0" l="0" r="0" t="0"/>
          <a:stretch/>
        </p:blipFill>
        <p:spPr>
          <a:xfrm rot="10800000">
            <a:off x="5948388" y="-2006350"/>
            <a:ext cx="2840425" cy="2840425"/>
          </a:xfrm>
          <a:prstGeom prst="rect">
            <a:avLst/>
          </a:prstGeom>
          <a:noFill/>
          <a:ln>
            <a:noFill/>
          </a:ln>
        </p:spPr>
      </p:pic>
      <p:pic>
        <p:nvPicPr>
          <p:cNvPr id="214" name="Google Shape;214;p49"/>
          <p:cNvPicPr preferRelativeResize="0"/>
          <p:nvPr/>
        </p:nvPicPr>
        <p:blipFill rotWithShape="1">
          <a:blip r:embed="rId3">
            <a:alphaModFix/>
          </a:blip>
          <a:srcRect b="0" l="0" r="0" t="0"/>
          <a:stretch/>
        </p:blipFill>
        <p:spPr>
          <a:xfrm rot="10800000">
            <a:off x="-2319312" y="-880712"/>
            <a:ext cx="2840425" cy="2840425"/>
          </a:xfrm>
          <a:prstGeom prst="rect">
            <a:avLst/>
          </a:prstGeom>
          <a:noFill/>
          <a:ln>
            <a:noFill/>
          </a:ln>
        </p:spPr>
      </p:pic>
      <p:pic>
        <p:nvPicPr>
          <p:cNvPr id="215" name="Google Shape;215;p49"/>
          <p:cNvPicPr preferRelativeResize="0"/>
          <p:nvPr/>
        </p:nvPicPr>
        <p:blipFill rotWithShape="1">
          <a:blip r:embed="rId4">
            <a:alphaModFix/>
          </a:blip>
          <a:srcRect b="0" l="0" r="0" t="0"/>
          <a:stretch/>
        </p:blipFill>
        <p:spPr>
          <a:xfrm flipH="1">
            <a:off x="7969050" y="-222500"/>
            <a:ext cx="4148250" cy="4148250"/>
          </a:xfrm>
          <a:prstGeom prst="rect">
            <a:avLst/>
          </a:prstGeom>
          <a:noFill/>
          <a:ln>
            <a:noFill/>
          </a:ln>
        </p:spPr>
      </p:pic>
      <p:pic>
        <p:nvPicPr>
          <p:cNvPr id="216" name="Google Shape;216;p49"/>
          <p:cNvPicPr preferRelativeResize="0"/>
          <p:nvPr/>
        </p:nvPicPr>
        <p:blipFill rotWithShape="1">
          <a:blip r:embed="rId4">
            <a:alphaModFix/>
          </a:blip>
          <a:srcRect b="0" l="0" r="0" t="0"/>
          <a:stretch/>
        </p:blipFill>
        <p:spPr>
          <a:xfrm flipH="1">
            <a:off x="3987600" y="4082800"/>
            <a:ext cx="4148250" cy="4148250"/>
          </a:xfrm>
          <a:prstGeom prst="rect">
            <a:avLst/>
          </a:prstGeom>
          <a:noFill/>
          <a:ln>
            <a:noFill/>
          </a:ln>
        </p:spPr>
      </p:pic>
      <p:pic>
        <p:nvPicPr>
          <p:cNvPr id="217" name="Google Shape;217;p49"/>
          <p:cNvPicPr preferRelativeResize="0"/>
          <p:nvPr/>
        </p:nvPicPr>
        <p:blipFill rotWithShape="1">
          <a:blip r:embed="rId5">
            <a:alphaModFix/>
          </a:blip>
          <a:srcRect b="0" l="0" r="0" t="0"/>
          <a:stretch/>
        </p:blipFill>
        <p:spPr>
          <a:xfrm rot="5400000">
            <a:off x="8300288" y="2898700"/>
            <a:ext cx="2892325" cy="2892325"/>
          </a:xfrm>
          <a:prstGeom prst="rect">
            <a:avLst/>
          </a:prstGeom>
          <a:noFill/>
          <a:ln>
            <a:noFill/>
          </a:ln>
        </p:spPr>
      </p:pic>
      <p:pic>
        <p:nvPicPr>
          <p:cNvPr id="218" name="Google Shape;218;p49"/>
          <p:cNvPicPr preferRelativeResize="0"/>
          <p:nvPr/>
        </p:nvPicPr>
        <p:blipFill rotWithShape="1">
          <a:blip r:embed="rId6">
            <a:alphaModFix/>
          </a:blip>
          <a:srcRect b="0" l="0" r="0" t="0"/>
          <a:stretch/>
        </p:blipFill>
        <p:spPr>
          <a:xfrm rot="5400000">
            <a:off x="821675" y="-2850037"/>
            <a:ext cx="3389525" cy="3389525"/>
          </a:xfrm>
          <a:prstGeom prst="rect">
            <a:avLst/>
          </a:prstGeom>
          <a:noFill/>
          <a:ln>
            <a:noFill/>
          </a:ln>
        </p:spPr>
      </p:pic>
      <p:sp>
        <p:nvSpPr>
          <p:cNvPr id="219" name="Google Shape;219;p49"/>
          <p:cNvSpPr txBox="1"/>
          <p:nvPr>
            <p:ph type="title"/>
          </p:nvPr>
        </p:nvSpPr>
        <p:spPr>
          <a:xfrm>
            <a:off x="2317950" y="1307100"/>
            <a:ext cx="4508100" cy="25293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0" name="Shape 220"/>
        <p:cNvGrpSpPr/>
        <p:nvPr/>
      </p:nvGrpSpPr>
      <p:grpSpPr>
        <a:xfrm>
          <a:off x="0" y="0"/>
          <a:ext cx="0" cy="0"/>
          <a:chOff x="0" y="0"/>
          <a:chExt cx="0" cy="0"/>
        </a:xfrm>
      </p:grpSpPr>
      <p:pic>
        <p:nvPicPr>
          <p:cNvPr id="221" name="Google Shape;221;p50"/>
          <p:cNvPicPr preferRelativeResize="0"/>
          <p:nvPr/>
        </p:nvPicPr>
        <p:blipFill rotWithShape="1">
          <a:blip r:embed="rId2">
            <a:alphaModFix/>
          </a:blip>
          <a:srcRect b="0" l="0" r="0" t="0"/>
          <a:stretch/>
        </p:blipFill>
        <p:spPr>
          <a:xfrm rot="10800000">
            <a:off x="423888" y="4604000"/>
            <a:ext cx="2840425" cy="2840425"/>
          </a:xfrm>
          <a:prstGeom prst="rect">
            <a:avLst/>
          </a:prstGeom>
          <a:noFill/>
          <a:ln>
            <a:noFill/>
          </a:ln>
        </p:spPr>
      </p:pic>
      <p:pic>
        <p:nvPicPr>
          <p:cNvPr id="222" name="Google Shape;222;p50"/>
          <p:cNvPicPr preferRelativeResize="0"/>
          <p:nvPr/>
        </p:nvPicPr>
        <p:blipFill rotWithShape="1">
          <a:blip r:embed="rId3">
            <a:alphaModFix/>
          </a:blip>
          <a:srcRect b="0" l="0" r="0" t="0"/>
          <a:stretch/>
        </p:blipFill>
        <p:spPr>
          <a:xfrm rot="5400000">
            <a:off x="7358575" y="-1827750"/>
            <a:ext cx="3549850" cy="3549850"/>
          </a:xfrm>
          <a:prstGeom prst="rect">
            <a:avLst/>
          </a:prstGeom>
          <a:noFill/>
          <a:ln>
            <a:noFill/>
          </a:ln>
        </p:spPr>
      </p:pic>
      <p:grpSp>
        <p:nvGrpSpPr>
          <p:cNvPr id="223" name="Google Shape;223;p50"/>
          <p:cNvGrpSpPr/>
          <p:nvPr/>
        </p:nvGrpSpPr>
        <p:grpSpPr>
          <a:xfrm>
            <a:off x="-3317650" y="-3219375"/>
            <a:ext cx="12693438" cy="10449700"/>
            <a:chOff x="-3317650" y="-3219375"/>
            <a:chExt cx="12693438" cy="10449700"/>
          </a:xfrm>
        </p:grpSpPr>
        <p:pic>
          <p:nvPicPr>
            <p:cNvPr id="224" name="Google Shape;224;p50"/>
            <p:cNvPicPr preferRelativeResize="0"/>
            <p:nvPr/>
          </p:nvPicPr>
          <p:blipFill rotWithShape="1">
            <a:blip r:embed="rId4">
              <a:alphaModFix/>
            </a:blip>
            <a:srcRect b="0" l="0" r="0" t="0"/>
            <a:stretch/>
          </p:blipFill>
          <p:spPr>
            <a:xfrm rot="10800000">
              <a:off x="6069088" y="3923625"/>
              <a:ext cx="3306700" cy="3306700"/>
            </a:xfrm>
            <a:prstGeom prst="rect">
              <a:avLst/>
            </a:prstGeom>
            <a:noFill/>
            <a:ln>
              <a:noFill/>
            </a:ln>
          </p:spPr>
        </p:pic>
        <p:pic>
          <p:nvPicPr>
            <p:cNvPr id="225" name="Google Shape;225;p50"/>
            <p:cNvPicPr preferRelativeResize="0"/>
            <p:nvPr/>
          </p:nvPicPr>
          <p:blipFill rotWithShape="1">
            <a:blip r:embed="rId4">
              <a:alphaModFix/>
            </a:blip>
            <a:srcRect b="0" l="0" r="0" t="0"/>
            <a:stretch/>
          </p:blipFill>
          <p:spPr>
            <a:xfrm flipH="1">
              <a:off x="-3317650" y="-649650"/>
              <a:ext cx="4148250" cy="4148250"/>
            </a:xfrm>
            <a:prstGeom prst="rect">
              <a:avLst/>
            </a:prstGeom>
            <a:noFill/>
            <a:ln>
              <a:noFill/>
            </a:ln>
          </p:spPr>
        </p:pic>
        <p:pic>
          <p:nvPicPr>
            <p:cNvPr id="226" name="Google Shape;226;p50"/>
            <p:cNvPicPr preferRelativeResize="0"/>
            <p:nvPr/>
          </p:nvPicPr>
          <p:blipFill rotWithShape="1">
            <a:blip r:embed="rId4">
              <a:alphaModFix/>
            </a:blip>
            <a:srcRect b="0" l="0" r="0" t="0"/>
            <a:stretch/>
          </p:blipFill>
          <p:spPr>
            <a:xfrm flipH="1">
              <a:off x="80750" y="-3219375"/>
              <a:ext cx="4148250" cy="4148250"/>
            </a:xfrm>
            <a:prstGeom prst="rect">
              <a:avLst/>
            </a:prstGeom>
            <a:noFill/>
            <a:ln>
              <a:noFill/>
            </a:ln>
          </p:spPr>
        </p:pic>
      </p:grpSp>
      <p:grpSp>
        <p:nvGrpSpPr>
          <p:cNvPr id="227" name="Google Shape;227;p50"/>
          <p:cNvGrpSpPr/>
          <p:nvPr/>
        </p:nvGrpSpPr>
        <p:grpSpPr>
          <a:xfrm>
            <a:off x="-2874025" y="928863"/>
            <a:ext cx="13857088" cy="5319362"/>
            <a:chOff x="-2874025" y="928863"/>
            <a:chExt cx="13857088" cy="5319362"/>
          </a:xfrm>
        </p:grpSpPr>
        <p:pic>
          <p:nvPicPr>
            <p:cNvPr id="228" name="Google Shape;228;p50"/>
            <p:cNvPicPr preferRelativeResize="0"/>
            <p:nvPr/>
          </p:nvPicPr>
          <p:blipFill rotWithShape="1">
            <a:blip r:embed="rId5">
              <a:alphaModFix/>
            </a:blip>
            <a:srcRect b="0" l="0" r="0" t="0"/>
            <a:stretch/>
          </p:blipFill>
          <p:spPr>
            <a:xfrm rot="5400000">
              <a:off x="8090738" y="3355900"/>
              <a:ext cx="2892325" cy="2892325"/>
            </a:xfrm>
            <a:prstGeom prst="rect">
              <a:avLst/>
            </a:prstGeom>
            <a:noFill/>
            <a:ln>
              <a:noFill/>
            </a:ln>
          </p:spPr>
        </p:pic>
        <p:pic>
          <p:nvPicPr>
            <p:cNvPr id="229" name="Google Shape;229;p50"/>
            <p:cNvPicPr preferRelativeResize="0"/>
            <p:nvPr/>
          </p:nvPicPr>
          <p:blipFill rotWithShape="1">
            <a:blip r:embed="rId6">
              <a:alphaModFix/>
            </a:blip>
            <a:srcRect b="0" l="0" r="0" t="0"/>
            <a:stretch/>
          </p:blipFill>
          <p:spPr>
            <a:xfrm rot="5400000">
              <a:off x="-2874025" y="928863"/>
              <a:ext cx="3389525" cy="3389525"/>
            </a:xfrm>
            <a:prstGeom prst="rect">
              <a:avLst/>
            </a:prstGeom>
            <a:noFill/>
            <a:ln>
              <a:noFill/>
            </a:ln>
          </p:spPr>
        </p:pic>
      </p:grpSp>
      <p:sp>
        <p:nvSpPr>
          <p:cNvPr id="230" name="Google Shape;230;p50"/>
          <p:cNvSpPr txBox="1"/>
          <p:nvPr>
            <p:ph type="title"/>
          </p:nvPr>
        </p:nvSpPr>
        <p:spPr>
          <a:xfrm>
            <a:off x="2135550" y="1189100"/>
            <a:ext cx="4872900" cy="196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15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231" name="Google Shape;231;p50"/>
          <p:cNvSpPr txBox="1"/>
          <p:nvPr>
            <p:ph idx="1" type="subTitle"/>
          </p:nvPr>
        </p:nvSpPr>
        <p:spPr>
          <a:xfrm>
            <a:off x="2135550" y="3153500"/>
            <a:ext cx="4872900" cy="67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32" name="Shape 232"/>
        <p:cNvGrpSpPr/>
        <p:nvPr/>
      </p:nvGrpSpPr>
      <p:grpSpPr>
        <a:xfrm>
          <a:off x="0" y="0"/>
          <a:ext cx="0" cy="0"/>
          <a:chOff x="0" y="0"/>
          <a:chExt cx="0" cy="0"/>
        </a:xfrm>
      </p:grpSpPr>
      <p:sp>
        <p:nvSpPr>
          <p:cNvPr id="233" name="Google Shape;233;p51"/>
          <p:cNvSpPr/>
          <p:nvPr>
            <p:ph idx="2" type="pic"/>
          </p:nvPr>
        </p:nvSpPr>
        <p:spPr>
          <a:xfrm>
            <a:off x="0" y="0"/>
            <a:ext cx="9144000" cy="5143500"/>
          </a:xfrm>
          <a:prstGeom prst="rect">
            <a:avLst/>
          </a:prstGeom>
          <a:noFill/>
          <a:ln>
            <a:noFill/>
          </a:ln>
        </p:spPr>
      </p:sp>
      <p:sp>
        <p:nvSpPr>
          <p:cNvPr id="234" name="Google Shape;234;p51"/>
          <p:cNvSpPr txBox="1"/>
          <p:nvPr>
            <p:ph type="title"/>
          </p:nvPr>
        </p:nvSpPr>
        <p:spPr>
          <a:xfrm>
            <a:off x="720000" y="4014450"/>
            <a:ext cx="7704000" cy="572700"/>
          </a:xfrm>
          <a:prstGeom prst="rect">
            <a:avLst/>
          </a:prstGeom>
          <a:solidFill>
            <a:schemeClr val="lt1"/>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3" name="Shape 23"/>
        <p:cNvGrpSpPr/>
        <p:nvPr/>
      </p:nvGrpSpPr>
      <p:grpSpPr>
        <a:xfrm>
          <a:off x="0" y="0"/>
          <a:ext cx="0" cy="0"/>
          <a:chOff x="0" y="0"/>
          <a:chExt cx="0" cy="0"/>
        </a:xfrm>
      </p:grpSpPr>
      <p:grpSp>
        <p:nvGrpSpPr>
          <p:cNvPr id="24" name="Google Shape;24;p34"/>
          <p:cNvGrpSpPr/>
          <p:nvPr/>
        </p:nvGrpSpPr>
        <p:grpSpPr>
          <a:xfrm>
            <a:off x="-2570212" y="-800050"/>
            <a:ext cx="4568000" cy="8422213"/>
            <a:chOff x="-2570212" y="-800050"/>
            <a:chExt cx="4568000" cy="8422213"/>
          </a:xfrm>
        </p:grpSpPr>
        <p:pic>
          <p:nvPicPr>
            <p:cNvPr id="25" name="Google Shape;25;p34"/>
            <p:cNvPicPr preferRelativeResize="0"/>
            <p:nvPr/>
          </p:nvPicPr>
          <p:blipFill rotWithShape="1">
            <a:blip r:embed="rId2">
              <a:alphaModFix/>
            </a:blip>
            <a:srcRect b="0" l="0" r="0" t="0"/>
            <a:stretch/>
          </p:blipFill>
          <p:spPr>
            <a:xfrm rot="10800000">
              <a:off x="-896687" y="4727688"/>
              <a:ext cx="2894475" cy="2894475"/>
            </a:xfrm>
            <a:prstGeom prst="rect">
              <a:avLst/>
            </a:prstGeom>
            <a:noFill/>
            <a:ln>
              <a:noFill/>
            </a:ln>
          </p:spPr>
        </p:pic>
        <p:pic>
          <p:nvPicPr>
            <p:cNvPr id="26" name="Google Shape;26;p34"/>
            <p:cNvPicPr preferRelativeResize="0"/>
            <p:nvPr/>
          </p:nvPicPr>
          <p:blipFill rotWithShape="1">
            <a:blip r:embed="rId2">
              <a:alphaModFix/>
            </a:blip>
            <a:srcRect b="0" l="0" r="0" t="0"/>
            <a:stretch/>
          </p:blipFill>
          <p:spPr>
            <a:xfrm rot="10800000">
              <a:off x="-2570212" y="-800050"/>
              <a:ext cx="2894475" cy="2894475"/>
            </a:xfrm>
            <a:prstGeom prst="rect">
              <a:avLst/>
            </a:prstGeom>
            <a:noFill/>
            <a:ln>
              <a:noFill/>
            </a:ln>
          </p:spPr>
        </p:pic>
      </p:grpSp>
      <p:grpSp>
        <p:nvGrpSpPr>
          <p:cNvPr id="27" name="Google Shape;27;p34"/>
          <p:cNvGrpSpPr/>
          <p:nvPr/>
        </p:nvGrpSpPr>
        <p:grpSpPr>
          <a:xfrm>
            <a:off x="-2715450" y="1398725"/>
            <a:ext cx="14633375" cy="4827450"/>
            <a:chOff x="-2715450" y="1398725"/>
            <a:chExt cx="14633375" cy="4827450"/>
          </a:xfrm>
        </p:grpSpPr>
        <p:pic>
          <p:nvPicPr>
            <p:cNvPr id="28" name="Google Shape;28;p34"/>
            <p:cNvPicPr preferRelativeResize="0"/>
            <p:nvPr/>
          </p:nvPicPr>
          <p:blipFill rotWithShape="1">
            <a:blip r:embed="rId3">
              <a:alphaModFix/>
            </a:blip>
            <a:srcRect b="0" l="0" r="0" t="0"/>
            <a:stretch/>
          </p:blipFill>
          <p:spPr>
            <a:xfrm flipH="1" rot="-5400000">
              <a:off x="-2715450" y="1398725"/>
              <a:ext cx="3365825" cy="3365825"/>
            </a:xfrm>
            <a:prstGeom prst="rect">
              <a:avLst/>
            </a:prstGeom>
            <a:noFill/>
            <a:ln>
              <a:noFill/>
            </a:ln>
          </p:spPr>
        </p:pic>
        <p:pic>
          <p:nvPicPr>
            <p:cNvPr id="29" name="Google Shape;29;p34"/>
            <p:cNvPicPr preferRelativeResize="0"/>
            <p:nvPr/>
          </p:nvPicPr>
          <p:blipFill rotWithShape="1">
            <a:blip r:embed="rId3">
              <a:alphaModFix/>
            </a:blip>
            <a:srcRect b="0" l="0" r="0" t="0"/>
            <a:stretch/>
          </p:blipFill>
          <p:spPr>
            <a:xfrm flipH="1" rot="-5400000">
              <a:off x="8552100" y="2860350"/>
              <a:ext cx="3365825" cy="3365825"/>
            </a:xfrm>
            <a:prstGeom prst="rect">
              <a:avLst/>
            </a:prstGeom>
            <a:noFill/>
            <a:ln>
              <a:noFill/>
            </a:ln>
          </p:spPr>
        </p:pic>
      </p:grpSp>
      <p:pic>
        <p:nvPicPr>
          <p:cNvPr id="30" name="Google Shape;30;p34"/>
          <p:cNvPicPr preferRelativeResize="0"/>
          <p:nvPr/>
        </p:nvPicPr>
        <p:blipFill rotWithShape="1">
          <a:blip r:embed="rId4">
            <a:alphaModFix/>
          </a:blip>
          <a:srcRect b="0" l="0" r="0" t="0"/>
          <a:stretch/>
        </p:blipFill>
        <p:spPr>
          <a:xfrm rot="5400000">
            <a:off x="8498275" y="-1089250"/>
            <a:ext cx="2892325" cy="2892325"/>
          </a:xfrm>
          <a:prstGeom prst="rect">
            <a:avLst/>
          </a:prstGeom>
          <a:noFill/>
          <a:ln>
            <a:noFill/>
          </a:ln>
        </p:spPr>
      </p:pic>
      <p:grpSp>
        <p:nvGrpSpPr>
          <p:cNvPr id="31" name="Google Shape;31;p34"/>
          <p:cNvGrpSpPr/>
          <p:nvPr/>
        </p:nvGrpSpPr>
        <p:grpSpPr>
          <a:xfrm>
            <a:off x="6775425" y="1972025"/>
            <a:ext cx="4726350" cy="5479225"/>
            <a:chOff x="6775425" y="1972025"/>
            <a:chExt cx="4726350" cy="5479225"/>
          </a:xfrm>
        </p:grpSpPr>
        <p:pic>
          <p:nvPicPr>
            <p:cNvPr id="32" name="Google Shape;32;p34"/>
            <p:cNvPicPr preferRelativeResize="0"/>
            <p:nvPr/>
          </p:nvPicPr>
          <p:blipFill rotWithShape="1">
            <a:blip r:embed="rId5">
              <a:alphaModFix/>
            </a:blip>
            <a:srcRect b="0" l="0" r="0" t="0"/>
            <a:stretch/>
          </p:blipFill>
          <p:spPr>
            <a:xfrm flipH="1" rot="10800000">
              <a:off x="8815075" y="1972025"/>
              <a:ext cx="2686700" cy="2686700"/>
            </a:xfrm>
            <a:prstGeom prst="rect">
              <a:avLst/>
            </a:prstGeom>
            <a:noFill/>
            <a:ln>
              <a:noFill/>
            </a:ln>
          </p:spPr>
        </p:pic>
        <p:pic>
          <p:nvPicPr>
            <p:cNvPr id="33" name="Google Shape;33;p34"/>
            <p:cNvPicPr preferRelativeResize="0"/>
            <p:nvPr/>
          </p:nvPicPr>
          <p:blipFill rotWithShape="1">
            <a:blip r:embed="rId5">
              <a:alphaModFix/>
            </a:blip>
            <a:srcRect b="0" l="0" r="0" t="0"/>
            <a:stretch/>
          </p:blipFill>
          <p:spPr>
            <a:xfrm flipH="1" rot="10800000">
              <a:off x="6775425" y="4764550"/>
              <a:ext cx="2686700" cy="2686700"/>
            </a:xfrm>
            <a:prstGeom prst="rect">
              <a:avLst/>
            </a:prstGeom>
            <a:noFill/>
            <a:ln>
              <a:noFill/>
            </a:ln>
          </p:spPr>
        </p:pic>
      </p:grpSp>
      <p:sp>
        <p:nvSpPr>
          <p:cNvPr id="34" name="Google Shape;34;p3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5" name="Google Shape;35;p34"/>
          <p:cNvSpPr txBox="1"/>
          <p:nvPr>
            <p:ph idx="1" type="subTitle"/>
          </p:nvPr>
        </p:nvSpPr>
        <p:spPr>
          <a:xfrm>
            <a:off x="720000" y="1938767"/>
            <a:ext cx="2446200" cy="89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6" name="Google Shape;36;p34"/>
          <p:cNvSpPr txBox="1"/>
          <p:nvPr>
            <p:ph idx="2" type="subTitle"/>
          </p:nvPr>
        </p:nvSpPr>
        <p:spPr>
          <a:xfrm>
            <a:off x="3341925" y="1938750"/>
            <a:ext cx="2455500" cy="89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7" name="Google Shape;37;p34"/>
          <p:cNvSpPr txBox="1"/>
          <p:nvPr>
            <p:ph idx="3" type="subTitle"/>
          </p:nvPr>
        </p:nvSpPr>
        <p:spPr>
          <a:xfrm>
            <a:off x="720000" y="3651201"/>
            <a:ext cx="2446200" cy="89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8" name="Google Shape;38;p34"/>
          <p:cNvSpPr txBox="1"/>
          <p:nvPr>
            <p:ph idx="4" type="subTitle"/>
          </p:nvPr>
        </p:nvSpPr>
        <p:spPr>
          <a:xfrm>
            <a:off x="3341925" y="3651200"/>
            <a:ext cx="2455500" cy="89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9" name="Google Shape;39;p34"/>
          <p:cNvSpPr txBox="1"/>
          <p:nvPr>
            <p:ph idx="5" type="subTitle"/>
          </p:nvPr>
        </p:nvSpPr>
        <p:spPr>
          <a:xfrm>
            <a:off x="5975300" y="1938750"/>
            <a:ext cx="2451000" cy="89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0" name="Google Shape;40;p34"/>
          <p:cNvSpPr txBox="1"/>
          <p:nvPr>
            <p:ph idx="6" type="subTitle"/>
          </p:nvPr>
        </p:nvSpPr>
        <p:spPr>
          <a:xfrm>
            <a:off x="5975300" y="3651200"/>
            <a:ext cx="2451000" cy="89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1" name="Google Shape;41;p34"/>
          <p:cNvSpPr txBox="1"/>
          <p:nvPr>
            <p:ph idx="7" type="subTitle"/>
          </p:nvPr>
        </p:nvSpPr>
        <p:spPr>
          <a:xfrm>
            <a:off x="724820" y="1398725"/>
            <a:ext cx="2446200" cy="69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2" name="Google Shape;42;p34"/>
          <p:cNvSpPr txBox="1"/>
          <p:nvPr>
            <p:ph idx="8" type="subTitle"/>
          </p:nvPr>
        </p:nvSpPr>
        <p:spPr>
          <a:xfrm>
            <a:off x="3346577" y="1398725"/>
            <a:ext cx="2455500" cy="69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3" name="Google Shape;43;p34"/>
          <p:cNvSpPr txBox="1"/>
          <p:nvPr>
            <p:ph idx="9" type="subTitle"/>
          </p:nvPr>
        </p:nvSpPr>
        <p:spPr>
          <a:xfrm>
            <a:off x="5979757" y="1398725"/>
            <a:ext cx="2451000" cy="69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4" name="Google Shape;44;p34"/>
          <p:cNvSpPr txBox="1"/>
          <p:nvPr>
            <p:ph idx="13" type="subTitle"/>
          </p:nvPr>
        </p:nvSpPr>
        <p:spPr>
          <a:xfrm>
            <a:off x="724820" y="3107898"/>
            <a:ext cx="2446200" cy="69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5" name="Google Shape;45;p34"/>
          <p:cNvSpPr txBox="1"/>
          <p:nvPr>
            <p:ph idx="14" type="subTitle"/>
          </p:nvPr>
        </p:nvSpPr>
        <p:spPr>
          <a:xfrm>
            <a:off x="3346577" y="3107900"/>
            <a:ext cx="2455500" cy="69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6" name="Google Shape;46;p34"/>
          <p:cNvSpPr txBox="1"/>
          <p:nvPr>
            <p:ph idx="15" type="subTitle"/>
          </p:nvPr>
        </p:nvSpPr>
        <p:spPr>
          <a:xfrm>
            <a:off x="5979757" y="3107900"/>
            <a:ext cx="2451000" cy="69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5" name="Shape 235"/>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36" name="Shape 236"/>
        <p:cNvGrpSpPr/>
        <p:nvPr/>
      </p:nvGrpSpPr>
      <p:grpSpPr>
        <a:xfrm>
          <a:off x="0" y="0"/>
          <a:ext cx="0" cy="0"/>
          <a:chOff x="0" y="0"/>
          <a:chExt cx="0" cy="0"/>
        </a:xfrm>
      </p:grpSpPr>
      <p:pic>
        <p:nvPicPr>
          <p:cNvPr id="237" name="Google Shape;237;p53"/>
          <p:cNvPicPr preferRelativeResize="0"/>
          <p:nvPr/>
        </p:nvPicPr>
        <p:blipFill rotWithShape="1">
          <a:blip r:embed="rId2">
            <a:alphaModFix/>
          </a:blip>
          <a:srcRect b="0" l="0" r="0" t="0"/>
          <a:stretch/>
        </p:blipFill>
        <p:spPr>
          <a:xfrm flipH="1" rot="-5400000">
            <a:off x="-3578594" y="-152256"/>
            <a:ext cx="4148250" cy="4148250"/>
          </a:xfrm>
          <a:prstGeom prst="rect">
            <a:avLst/>
          </a:prstGeom>
          <a:noFill/>
          <a:ln>
            <a:noFill/>
          </a:ln>
        </p:spPr>
      </p:pic>
      <p:pic>
        <p:nvPicPr>
          <p:cNvPr id="238" name="Google Shape;238;p53"/>
          <p:cNvPicPr preferRelativeResize="0"/>
          <p:nvPr/>
        </p:nvPicPr>
        <p:blipFill rotWithShape="1">
          <a:blip r:embed="rId2">
            <a:alphaModFix/>
          </a:blip>
          <a:srcRect b="0" l="0" r="0" t="0"/>
          <a:stretch/>
        </p:blipFill>
        <p:spPr>
          <a:xfrm flipH="1" rot="5400000">
            <a:off x="7610169" y="3996006"/>
            <a:ext cx="4148250" cy="4148250"/>
          </a:xfrm>
          <a:prstGeom prst="rect">
            <a:avLst/>
          </a:prstGeom>
          <a:noFill/>
          <a:ln>
            <a:noFill/>
          </a:ln>
        </p:spPr>
      </p:pic>
      <p:pic>
        <p:nvPicPr>
          <p:cNvPr id="239" name="Google Shape;239;p53"/>
          <p:cNvPicPr preferRelativeResize="0"/>
          <p:nvPr/>
        </p:nvPicPr>
        <p:blipFill rotWithShape="1">
          <a:blip r:embed="rId2">
            <a:alphaModFix/>
          </a:blip>
          <a:srcRect b="0" l="0" r="0" t="0"/>
          <a:stretch/>
        </p:blipFill>
        <p:spPr>
          <a:xfrm flipH="1" rot="5400000">
            <a:off x="5152919" y="-3516906"/>
            <a:ext cx="4148250" cy="4148250"/>
          </a:xfrm>
          <a:prstGeom prst="rect">
            <a:avLst/>
          </a:prstGeom>
          <a:noFill/>
          <a:ln>
            <a:noFill/>
          </a:ln>
        </p:spPr>
      </p:pic>
      <p:pic>
        <p:nvPicPr>
          <p:cNvPr id="240" name="Google Shape;240;p53"/>
          <p:cNvPicPr preferRelativeResize="0"/>
          <p:nvPr/>
        </p:nvPicPr>
        <p:blipFill rotWithShape="1">
          <a:blip r:embed="rId3">
            <a:alphaModFix/>
          </a:blip>
          <a:srcRect b="0" l="0" r="0" t="0"/>
          <a:stretch/>
        </p:blipFill>
        <p:spPr>
          <a:xfrm rot="5400000">
            <a:off x="5920138" y="4475450"/>
            <a:ext cx="2892325" cy="2892325"/>
          </a:xfrm>
          <a:prstGeom prst="rect">
            <a:avLst/>
          </a:prstGeom>
          <a:noFill/>
          <a:ln>
            <a:noFill/>
          </a:ln>
        </p:spPr>
      </p:pic>
      <p:pic>
        <p:nvPicPr>
          <p:cNvPr id="241" name="Google Shape;241;p53"/>
          <p:cNvPicPr preferRelativeResize="0"/>
          <p:nvPr/>
        </p:nvPicPr>
        <p:blipFill rotWithShape="1">
          <a:blip r:embed="rId4">
            <a:alphaModFix/>
          </a:blip>
          <a:srcRect b="0" l="0" r="0" t="0"/>
          <a:stretch/>
        </p:blipFill>
        <p:spPr>
          <a:xfrm rot="10800000">
            <a:off x="4220656" y="-3048831"/>
            <a:ext cx="3389525" cy="3389525"/>
          </a:xfrm>
          <a:prstGeom prst="rect">
            <a:avLst/>
          </a:prstGeom>
          <a:noFill/>
          <a:ln>
            <a:noFill/>
          </a:ln>
        </p:spPr>
      </p:pic>
      <p:pic>
        <p:nvPicPr>
          <p:cNvPr id="242" name="Google Shape;242;p53"/>
          <p:cNvPicPr preferRelativeResize="0"/>
          <p:nvPr/>
        </p:nvPicPr>
        <p:blipFill rotWithShape="1">
          <a:blip r:embed="rId5">
            <a:alphaModFix/>
          </a:blip>
          <a:srcRect b="0" l="0" r="0" t="0"/>
          <a:stretch/>
        </p:blipFill>
        <p:spPr>
          <a:xfrm rot="10800000">
            <a:off x="-356812" y="4604000"/>
            <a:ext cx="2840425" cy="2840425"/>
          </a:xfrm>
          <a:prstGeom prst="rect">
            <a:avLst/>
          </a:prstGeom>
          <a:noFill/>
          <a:ln>
            <a:noFill/>
          </a:ln>
        </p:spPr>
      </p:pic>
      <p:pic>
        <p:nvPicPr>
          <p:cNvPr id="243" name="Google Shape;243;p53"/>
          <p:cNvPicPr preferRelativeResize="0"/>
          <p:nvPr/>
        </p:nvPicPr>
        <p:blipFill rotWithShape="1">
          <a:blip r:embed="rId3">
            <a:alphaModFix/>
          </a:blip>
          <a:srcRect b="0" l="0" r="0" t="0"/>
          <a:stretch/>
        </p:blipFill>
        <p:spPr>
          <a:xfrm rot="5400000">
            <a:off x="-2123987" y="-358225"/>
            <a:ext cx="2892325" cy="2892325"/>
          </a:xfrm>
          <a:prstGeom prst="rect">
            <a:avLst/>
          </a:prstGeom>
          <a:noFill/>
          <a:ln>
            <a:noFill/>
          </a:ln>
        </p:spPr>
      </p:pic>
      <p:pic>
        <p:nvPicPr>
          <p:cNvPr id="244" name="Google Shape;244;p53"/>
          <p:cNvPicPr preferRelativeResize="0"/>
          <p:nvPr/>
        </p:nvPicPr>
        <p:blipFill rotWithShape="1">
          <a:blip r:embed="rId5">
            <a:alphaModFix/>
          </a:blip>
          <a:srcRect b="0" l="0" r="0" t="0"/>
          <a:stretch/>
        </p:blipFill>
        <p:spPr>
          <a:xfrm rot="10800000">
            <a:off x="8430763" y="743063"/>
            <a:ext cx="2840425" cy="284042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45" name="Shape 245"/>
        <p:cNvGrpSpPr/>
        <p:nvPr/>
      </p:nvGrpSpPr>
      <p:grpSpPr>
        <a:xfrm>
          <a:off x="0" y="0"/>
          <a:ext cx="0" cy="0"/>
          <a:chOff x="0" y="0"/>
          <a:chExt cx="0" cy="0"/>
        </a:xfrm>
      </p:grpSpPr>
      <p:pic>
        <p:nvPicPr>
          <p:cNvPr id="246" name="Google Shape;246;p54"/>
          <p:cNvPicPr preferRelativeResize="0"/>
          <p:nvPr/>
        </p:nvPicPr>
        <p:blipFill rotWithShape="1">
          <a:blip r:embed="rId2">
            <a:alphaModFix/>
          </a:blip>
          <a:srcRect b="0" l="0" r="0" t="0"/>
          <a:stretch/>
        </p:blipFill>
        <p:spPr>
          <a:xfrm rot="10800000">
            <a:off x="-1457850" y="3562950"/>
            <a:ext cx="3549850" cy="3549850"/>
          </a:xfrm>
          <a:prstGeom prst="rect">
            <a:avLst/>
          </a:prstGeom>
          <a:noFill/>
          <a:ln>
            <a:noFill/>
          </a:ln>
        </p:spPr>
      </p:pic>
      <p:pic>
        <p:nvPicPr>
          <p:cNvPr id="247" name="Google Shape;247;p54"/>
          <p:cNvPicPr preferRelativeResize="0"/>
          <p:nvPr/>
        </p:nvPicPr>
        <p:blipFill rotWithShape="1">
          <a:blip r:embed="rId2">
            <a:alphaModFix/>
          </a:blip>
          <a:srcRect b="0" l="0" r="0" t="0"/>
          <a:stretch/>
        </p:blipFill>
        <p:spPr>
          <a:xfrm rot="10800000">
            <a:off x="8283825" y="1634175"/>
            <a:ext cx="3549850" cy="3549850"/>
          </a:xfrm>
          <a:prstGeom prst="rect">
            <a:avLst/>
          </a:prstGeom>
          <a:noFill/>
          <a:ln>
            <a:noFill/>
          </a:ln>
        </p:spPr>
      </p:pic>
      <p:pic>
        <p:nvPicPr>
          <p:cNvPr id="248" name="Google Shape;248;p54"/>
          <p:cNvPicPr preferRelativeResize="0"/>
          <p:nvPr/>
        </p:nvPicPr>
        <p:blipFill rotWithShape="1">
          <a:blip r:embed="rId3">
            <a:alphaModFix/>
          </a:blip>
          <a:srcRect b="0" l="0" r="0" t="0"/>
          <a:stretch/>
        </p:blipFill>
        <p:spPr>
          <a:xfrm rot="10800000">
            <a:off x="-2193787" y="-520112"/>
            <a:ext cx="2840425" cy="2840425"/>
          </a:xfrm>
          <a:prstGeom prst="rect">
            <a:avLst/>
          </a:prstGeom>
          <a:noFill/>
          <a:ln>
            <a:noFill/>
          </a:ln>
        </p:spPr>
      </p:pic>
      <p:pic>
        <p:nvPicPr>
          <p:cNvPr id="249" name="Google Shape;249;p54"/>
          <p:cNvPicPr preferRelativeResize="0"/>
          <p:nvPr/>
        </p:nvPicPr>
        <p:blipFill rotWithShape="1">
          <a:blip r:embed="rId4">
            <a:alphaModFix/>
          </a:blip>
          <a:srcRect b="0" l="0" r="0" t="0"/>
          <a:stretch/>
        </p:blipFill>
        <p:spPr>
          <a:xfrm flipH="1" rot="5400000">
            <a:off x="5465194" y="4466944"/>
            <a:ext cx="4148250" cy="4148250"/>
          </a:xfrm>
          <a:prstGeom prst="rect">
            <a:avLst/>
          </a:prstGeom>
          <a:noFill/>
          <a:ln>
            <a:noFill/>
          </a:ln>
        </p:spPr>
      </p:pic>
      <p:pic>
        <p:nvPicPr>
          <p:cNvPr id="250" name="Google Shape;250;p54"/>
          <p:cNvPicPr preferRelativeResize="0"/>
          <p:nvPr/>
        </p:nvPicPr>
        <p:blipFill rotWithShape="1">
          <a:blip r:embed="rId5">
            <a:alphaModFix/>
          </a:blip>
          <a:srcRect b="0" l="0" r="0" t="0"/>
          <a:stretch/>
        </p:blipFill>
        <p:spPr>
          <a:xfrm rot="10800000">
            <a:off x="4064506" y="4778869"/>
            <a:ext cx="3389525" cy="3389525"/>
          </a:xfrm>
          <a:prstGeom prst="rect">
            <a:avLst/>
          </a:prstGeom>
          <a:noFill/>
          <a:ln>
            <a:noFill/>
          </a:ln>
        </p:spPr>
      </p:pic>
      <p:pic>
        <p:nvPicPr>
          <p:cNvPr id="251" name="Google Shape;251;p54"/>
          <p:cNvPicPr preferRelativeResize="0"/>
          <p:nvPr/>
        </p:nvPicPr>
        <p:blipFill rotWithShape="1">
          <a:blip r:embed="rId5">
            <a:alphaModFix/>
          </a:blip>
          <a:srcRect b="0" l="0" r="0" t="0"/>
          <a:stretch/>
        </p:blipFill>
        <p:spPr>
          <a:xfrm rot="10800000">
            <a:off x="7934506" y="-2229181"/>
            <a:ext cx="3389525" cy="3389525"/>
          </a:xfrm>
          <a:prstGeom prst="rect">
            <a:avLst/>
          </a:prstGeom>
          <a:noFill/>
          <a:ln>
            <a:noFill/>
          </a:ln>
        </p:spPr>
      </p:pic>
      <p:pic>
        <p:nvPicPr>
          <p:cNvPr id="252" name="Google Shape;252;p54"/>
          <p:cNvPicPr preferRelativeResize="0"/>
          <p:nvPr/>
        </p:nvPicPr>
        <p:blipFill rotWithShape="1">
          <a:blip r:embed="rId4">
            <a:alphaModFix/>
          </a:blip>
          <a:srcRect b="0" l="0" r="0" t="0"/>
          <a:stretch/>
        </p:blipFill>
        <p:spPr>
          <a:xfrm flipH="1" rot="5400000">
            <a:off x="-6" y="-3608756"/>
            <a:ext cx="4148250" cy="4148250"/>
          </a:xfrm>
          <a:prstGeom prst="rect">
            <a:avLst/>
          </a:prstGeom>
          <a:noFill/>
          <a:ln>
            <a:noFill/>
          </a:ln>
        </p:spPr>
      </p:pic>
      <p:pic>
        <p:nvPicPr>
          <p:cNvPr id="253" name="Google Shape;253;p54"/>
          <p:cNvPicPr preferRelativeResize="0"/>
          <p:nvPr/>
        </p:nvPicPr>
        <p:blipFill rotWithShape="1">
          <a:blip r:embed="rId3">
            <a:alphaModFix/>
          </a:blip>
          <a:srcRect b="0" l="0" r="0" t="0"/>
          <a:stretch/>
        </p:blipFill>
        <p:spPr>
          <a:xfrm>
            <a:off x="4805063" y="-2347888"/>
            <a:ext cx="2840425" cy="28404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7" name="Shape 47"/>
        <p:cNvGrpSpPr/>
        <p:nvPr/>
      </p:nvGrpSpPr>
      <p:grpSpPr>
        <a:xfrm>
          <a:off x="0" y="0"/>
          <a:ext cx="0" cy="0"/>
          <a:chOff x="0" y="0"/>
          <a:chExt cx="0" cy="0"/>
        </a:xfrm>
      </p:grpSpPr>
      <p:grpSp>
        <p:nvGrpSpPr>
          <p:cNvPr id="48" name="Google Shape;48;p35"/>
          <p:cNvGrpSpPr/>
          <p:nvPr/>
        </p:nvGrpSpPr>
        <p:grpSpPr>
          <a:xfrm>
            <a:off x="0" y="-748875"/>
            <a:ext cx="12048600" cy="8609525"/>
            <a:chOff x="0" y="-748875"/>
            <a:chExt cx="12048600" cy="8609525"/>
          </a:xfrm>
        </p:grpSpPr>
        <p:pic>
          <p:nvPicPr>
            <p:cNvPr id="49" name="Google Shape;49;p35"/>
            <p:cNvPicPr preferRelativeResize="0"/>
            <p:nvPr/>
          </p:nvPicPr>
          <p:blipFill rotWithShape="1">
            <a:blip r:embed="rId2">
              <a:alphaModFix/>
            </a:blip>
            <a:srcRect b="0" l="0" r="0" t="0"/>
            <a:stretch/>
          </p:blipFill>
          <p:spPr>
            <a:xfrm rot="10800000">
              <a:off x="8741900" y="-748875"/>
              <a:ext cx="3306700" cy="3306700"/>
            </a:xfrm>
            <a:prstGeom prst="rect">
              <a:avLst/>
            </a:prstGeom>
            <a:noFill/>
            <a:ln>
              <a:noFill/>
            </a:ln>
          </p:spPr>
        </p:pic>
        <p:pic>
          <p:nvPicPr>
            <p:cNvPr id="50" name="Google Shape;50;p35"/>
            <p:cNvPicPr preferRelativeResize="0"/>
            <p:nvPr/>
          </p:nvPicPr>
          <p:blipFill rotWithShape="1">
            <a:blip r:embed="rId2">
              <a:alphaModFix/>
            </a:blip>
            <a:srcRect b="0" l="0" r="0" t="0"/>
            <a:stretch/>
          </p:blipFill>
          <p:spPr>
            <a:xfrm rot="10800000">
              <a:off x="0" y="4553950"/>
              <a:ext cx="3306700" cy="3306700"/>
            </a:xfrm>
            <a:prstGeom prst="rect">
              <a:avLst/>
            </a:prstGeom>
            <a:noFill/>
            <a:ln>
              <a:noFill/>
            </a:ln>
          </p:spPr>
        </p:pic>
      </p:grpSp>
      <p:pic>
        <p:nvPicPr>
          <p:cNvPr id="51" name="Google Shape;51;p35"/>
          <p:cNvPicPr preferRelativeResize="0"/>
          <p:nvPr/>
        </p:nvPicPr>
        <p:blipFill rotWithShape="1">
          <a:blip r:embed="rId3">
            <a:alphaModFix/>
          </a:blip>
          <a:srcRect b="0" l="0" r="0" t="0"/>
          <a:stretch/>
        </p:blipFill>
        <p:spPr>
          <a:xfrm rot="10800000">
            <a:off x="-2280525" y="290050"/>
            <a:ext cx="2894475" cy="2894475"/>
          </a:xfrm>
          <a:prstGeom prst="rect">
            <a:avLst/>
          </a:prstGeom>
          <a:noFill/>
          <a:ln>
            <a:noFill/>
          </a:ln>
        </p:spPr>
      </p:pic>
      <p:pic>
        <p:nvPicPr>
          <p:cNvPr id="52" name="Google Shape;52;p35"/>
          <p:cNvPicPr preferRelativeResize="0"/>
          <p:nvPr/>
        </p:nvPicPr>
        <p:blipFill rotWithShape="1">
          <a:blip r:embed="rId4">
            <a:alphaModFix/>
          </a:blip>
          <a:srcRect b="0" l="0" r="0" t="0"/>
          <a:stretch/>
        </p:blipFill>
        <p:spPr>
          <a:xfrm rot="10800000">
            <a:off x="7885550" y="3887050"/>
            <a:ext cx="3549850" cy="3549850"/>
          </a:xfrm>
          <a:prstGeom prst="rect">
            <a:avLst/>
          </a:prstGeom>
          <a:noFill/>
          <a:ln>
            <a:noFill/>
          </a:ln>
        </p:spPr>
      </p:pic>
      <p:grpSp>
        <p:nvGrpSpPr>
          <p:cNvPr id="53" name="Google Shape;53;p35"/>
          <p:cNvGrpSpPr/>
          <p:nvPr/>
        </p:nvGrpSpPr>
        <p:grpSpPr>
          <a:xfrm>
            <a:off x="-1703800" y="490575"/>
            <a:ext cx="13126175" cy="6241050"/>
            <a:chOff x="-1703800" y="490575"/>
            <a:chExt cx="13126175" cy="6241050"/>
          </a:xfrm>
        </p:grpSpPr>
        <p:pic>
          <p:nvPicPr>
            <p:cNvPr id="54" name="Google Shape;54;p35"/>
            <p:cNvPicPr preferRelativeResize="0"/>
            <p:nvPr/>
          </p:nvPicPr>
          <p:blipFill rotWithShape="1">
            <a:blip r:embed="rId5">
              <a:alphaModFix/>
            </a:blip>
            <a:srcRect b="0" l="0" r="0" t="0"/>
            <a:stretch/>
          </p:blipFill>
          <p:spPr>
            <a:xfrm>
              <a:off x="8530050" y="490575"/>
              <a:ext cx="2892325" cy="2892325"/>
            </a:xfrm>
            <a:prstGeom prst="rect">
              <a:avLst/>
            </a:prstGeom>
            <a:noFill/>
            <a:ln>
              <a:noFill/>
            </a:ln>
          </p:spPr>
        </p:pic>
        <p:pic>
          <p:nvPicPr>
            <p:cNvPr id="55" name="Google Shape;55;p35"/>
            <p:cNvPicPr preferRelativeResize="0"/>
            <p:nvPr/>
          </p:nvPicPr>
          <p:blipFill rotWithShape="1">
            <a:blip r:embed="rId6">
              <a:alphaModFix/>
            </a:blip>
            <a:srcRect b="0" l="0" r="0" t="0"/>
            <a:stretch/>
          </p:blipFill>
          <p:spPr>
            <a:xfrm>
              <a:off x="-1703800" y="4044925"/>
              <a:ext cx="2686700" cy="2686700"/>
            </a:xfrm>
            <a:prstGeom prst="rect">
              <a:avLst/>
            </a:prstGeom>
            <a:noFill/>
            <a:ln>
              <a:noFill/>
            </a:ln>
          </p:spPr>
        </p:pic>
      </p:grpSp>
      <p:sp>
        <p:nvSpPr>
          <p:cNvPr id="56" name="Google Shape;56;p3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7" name="Google Shape;57;p35"/>
          <p:cNvSpPr txBox="1"/>
          <p:nvPr>
            <p:ph idx="2" type="title"/>
          </p:nvPr>
        </p:nvSpPr>
        <p:spPr>
          <a:xfrm>
            <a:off x="1543325" y="1579408"/>
            <a:ext cx="734700" cy="44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8" name="Google Shape;58;p35"/>
          <p:cNvSpPr txBox="1"/>
          <p:nvPr>
            <p:ph idx="3" type="title"/>
          </p:nvPr>
        </p:nvSpPr>
        <p:spPr>
          <a:xfrm>
            <a:off x="1467400" y="3155769"/>
            <a:ext cx="734700" cy="44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9" name="Google Shape;59;p35"/>
          <p:cNvSpPr txBox="1"/>
          <p:nvPr>
            <p:ph idx="4" type="title"/>
          </p:nvPr>
        </p:nvSpPr>
        <p:spPr>
          <a:xfrm>
            <a:off x="4204650" y="1579408"/>
            <a:ext cx="734700" cy="44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0" name="Google Shape;60;p35"/>
          <p:cNvSpPr txBox="1"/>
          <p:nvPr>
            <p:ph idx="5" type="title"/>
          </p:nvPr>
        </p:nvSpPr>
        <p:spPr>
          <a:xfrm>
            <a:off x="4204625" y="3155769"/>
            <a:ext cx="734700" cy="44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1" name="Google Shape;61;p35"/>
          <p:cNvSpPr txBox="1"/>
          <p:nvPr>
            <p:ph idx="6" type="title"/>
          </p:nvPr>
        </p:nvSpPr>
        <p:spPr>
          <a:xfrm>
            <a:off x="6865975" y="1579408"/>
            <a:ext cx="734700" cy="44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2" name="Google Shape;62;p35"/>
          <p:cNvSpPr txBox="1"/>
          <p:nvPr>
            <p:ph idx="7" type="title"/>
          </p:nvPr>
        </p:nvSpPr>
        <p:spPr>
          <a:xfrm>
            <a:off x="6865950" y="3155769"/>
            <a:ext cx="734700" cy="44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3" name="Google Shape;63;p35"/>
          <p:cNvSpPr txBox="1"/>
          <p:nvPr>
            <p:ph idx="1" type="subTitle"/>
          </p:nvPr>
        </p:nvSpPr>
        <p:spPr>
          <a:xfrm>
            <a:off x="757925" y="1890163"/>
            <a:ext cx="2305500" cy="735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64" name="Google Shape;64;p35"/>
          <p:cNvSpPr txBox="1"/>
          <p:nvPr>
            <p:ph idx="8" type="subTitle"/>
          </p:nvPr>
        </p:nvSpPr>
        <p:spPr>
          <a:xfrm>
            <a:off x="3419250" y="1890163"/>
            <a:ext cx="2305500" cy="735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65" name="Google Shape;65;p35"/>
          <p:cNvSpPr txBox="1"/>
          <p:nvPr>
            <p:ph idx="9" type="subTitle"/>
          </p:nvPr>
        </p:nvSpPr>
        <p:spPr>
          <a:xfrm>
            <a:off x="6080575" y="1890163"/>
            <a:ext cx="2305500" cy="735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66" name="Google Shape;66;p35"/>
          <p:cNvSpPr txBox="1"/>
          <p:nvPr>
            <p:ph idx="13" type="subTitle"/>
          </p:nvPr>
        </p:nvSpPr>
        <p:spPr>
          <a:xfrm>
            <a:off x="757925" y="3466491"/>
            <a:ext cx="2305500" cy="735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67" name="Google Shape;67;p35"/>
          <p:cNvSpPr txBox="1"/>
          <p:nvPr>
            <p:ph idx="14" type="subTitle"/>
          </p:nvPr>
        </p:nvSpPr>
        <p:spPr>
          <a:xfrm>
            <a:off x="3419250" y="3466491"/>
            <a:ext cx="2305500" cy="735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68" name="Google Shape;68;p35"/>
          <p:cNvSpPr txBox="1"/>
          <p:nvPr>
            <p:ph idx="15" type="subTitle"/>
          </p:nvPr>
        </p:nvSpPr>
        <p:spPr>
          <a:xfrm>
            <a:off x="6080575" y="3466491"/>
            <a:ext cx="2305500" cy="735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9" name="Shape 69"/>
        <p:cNvGrpSpPr/>
        <p:nvPr/>
      </p:nvGrpSpPr>
      <p:grpSpPr>
        <a:xfrm>
          <a:off x="0" y="0"/>
          <a:ext cx="0" cy="0"/>
          <a:chOff x="0" y="0"/>
          <a:chExt cx="0" cy="0"/>
        </a:xfrm>
      </p:grpSpPr>
      <p:sp>
        <p:nvSpPr>
          <p:cNvPr id="70" name="Google Shape;70;p36"/>
          <p:cNvSpPr txBox="1"/>
          <p:nvPr>
            <p:ph type="title"/>
          </p:nvPr>
        </p:nvSpPr>
        <p:spPr>
          <a:xfrm>
            <a:off x="2257350" y="2403800"/>
            <a:ext cx="4629300" cy="84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1" name="Google Shape;71;p36"/>
          <p:cNvSpPr txBox="1"/>
          <p:nvPr>
            <p:ph idx="2" type="title"/>
          </p:nvPr>
        </p:nvSpPr>
        <p:spPr>
          <a:xfrm>
            <a:off x="3905700" y="1530875"/>
            <a:ext cx="1332600" cy="841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None/>
              <a:defRPr sz="60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2" name="Shape 72"/>
        <p:cNvGrpSpPr/>
        <p:nvPr/>
      </p:nvGrpSpPr>
      <p:grpSpPr>
        <a:xfrm>
          <a:off x="0" y="0"/>
          <a:ext cx="0" cy="0"/>
          <a:chOff x="0" y="0"/>
          <a:chExt cx="0" cy="0"/>
        </a:xfrm>
      </p:grpSpPr>
      <p:grpSp>
        <p:nvGrpSpPr>
          <p:cNvPr id="73" name="Google Shape;73;p37"/>
          <p:cNvGrpSpPr/>
          <p:nvPr/>
        </p:nvGrpSpPr>
        <p:grpSpPr>
          <a:xfrm>
            <a:off x="-3317650" y="-649650"/>
            <a:ext cx="15118238" cy="8185875"/>
            <a:chOff x="-3317650" y="-649650"/>
            <a:chExt cx="15118238" cy="8185875"/>
          </a:xfrm>
        </p:grpSpPr>
        <p:pic>
          <p:nvPicPr>
            <p:cNvPr id="74" name="Google Shape;74;p37"/>
            <p:cNvPicPr preferRelativeResize="0"/>
            <p:nvPr/>
          </p:nvPicPr>
          <p:blipFill rotWithShape="1">
            <a:blip r:embed="rId2">
              <a:alphaModFix/>
            </a:blip>
            <a:srcRect b="0" l="0" r="0" t="0"/>
            <a:stretch/>
          </p:blipFill>
          <p:spPr>
            <a:xfrm rot="10800000">
              <a:off x="8493888" y="2555100"/>
              <a:ext cx="3306700" cy="3306700"/>
            </a:xfrm>
            <a:prstGeom prst="rect">
              <a:avLst/>
            </a:prstGeom>
            <a:noFill/>
            <a:ln>
              <a:noFill/>
            </a:ln>
          </p:spPr>
        </p:pic>
        <p:pic>
          <p:nvPicPr>
            <p:cNvPr id="75" name="Google Shape;75;p37"/>
            <p:cNvPicPr preferRelativeResize="0"/>
            <p:nvPr/>
          </p:nvPicPr>
          <p:blipFill rotWithShape="1">
            <a:blip r:embed="rId2">
              <a:alphaModFix/>
            </a:blip>
            <a:srcRect b="0" l="0" r="0" t="0"/>
            <a:stretch/>
          </p:blipFill>
          <p:spPr>
            <a:xfrm flipH="1">
              <a:off x="-3317650" y="-649650"/>
              <a:ext cx="4148250" cy="4148250"/>
            </a:xfrm>
            <a:prstGeom prst="rect">
              <a:avLst/>
            </a:prstGeom>
            <a:noFill/>
            <a:ln>
              <a:noFill/>
            </a:ln>
          </p:spPr>
        </p:pic>
        <p:pic>
          <p:nvPicPr>
            <p:cNvPr id="76" name="Google Shape;76;p37"/>
            <p:cNvPicPr preferRelativeResize="0"/>
            <p:nvPr/>
          </p:nvPicPr>
          <p:blipFill rotWithShape="1">
            <a:blip r:embed="rId2">
              <a:alphaModFix/>
            </a:blip>
            <a:srcRect b="0" l="0" r="0" t="0"/>
            <a:stretch/>
          </p:blipFill>
          <p:spPr>
            <a:xfrm rot="10800000">
              <a:off x="-1337337" y="4229525"/>
              <a:ext cx="3306700" cy="3306700"/>
            </a:xfrm>
            <a:prstGeom prst="rect">
              <a:avLst/>
            </a:prstGeom>
            <a:noFill/>
            <a:ln>
              <a:noFill/>
            </a:ln>
          </p:spPr>
        </p:pic>
      </p:grpSp>
      <p:grpSp>
        <p:nvGrpSpPr>
          <p:cNvPr id="77" name="Google Shape;77;p37"/>
          <p:cNvGrpSpPr/>
          <p:nvPr/>
        </p:nvGrpSpPr>
        <p:grpSpPr>
          <a:xfrm>
            <a:off x="-2874025" y="928863"/>
            <a:ext cx="13737688" cy="5604112"/>
            <a:chOff x="-2874025" y="928863"/>
            <a:chExt cx="13737688" cy="5604112"/>
          </a:xfrm>
        </p:grpSpPr>
        <p:pic>
          <p:nvPicPr>
            <p:cNvPr id="78" name="Google Shape;78;p37"/>
            <p:cNvPicPr preferRelativeResize="0"/>
            <p:nvPr/>
          </p:nvPicPr>
          <p:blipFill rotWithShape="1">
            <a:blip r:embed="rId3">
              <a:alphaModFix/>
            </a:blip>
            <a:srcRect b="0" l="0" r="0" t="0"/>
            <a:stretch/>
          </p:blipFill>
          <p:spPr>
            <a:xfrm rot="5400000">
              <a:off x="7971338" y="3640650"/>
              <a:ext cx="2892325" cy="2892325"/>
            </a:xfrm>
            <a:prstGeom prst="rect">
              <a:avLst/>
            </a:prstGeom>
            <a:noFill/>
            <a:ln>
              <a:noFill/>
            </a:ln>
          </p:spPr>
        </p:pic>
        <p:pic>
          <p:nvPicPr>
            <p:cNvPr id="79" name="Google Shape;79;p37"/>
            <p:cNvPicPr preferRelativeResize="0"/>
            <p:nvPr/>
          </p:nvPicPr>
          <p:blipFill rotWithShape="1">
            <a:blip r:embed="rId4">
              <a:alphaModFix/>
            </a:blip>
            <a:srcRect b="0" l="0" r="0" t="0"/>
            <a:stretch/>
          </p:blipFill>
          <p:spPr>
            <a:xfrm rot="5400000">
              <a:off x="-2874025" y="928863"/>
              <a:ext cx="3389525" cy="3389525"/>
            </a:xfrm>
            <a:prstGeom prst="rect">
              <a:avLst/>
            </a:prstGeom>
            <a:noFill/>
            <a:ln>
              <a:noFill/>
            </a:ln>
          </p:spPr>
        </p:pic>
      </p:grpSp>
      <p:grpSp>
        <p:nvGrpSpPr>
          <p:cNvPr id="80" name="Google Shape;80;p37"/>
          <p:cNvGrpSpPr/>
          <p:nvPr/>
        </p:nvGrpSpPr>
        <p:grpSpPr>
          <a:xfrm>
            <a:off x="3151788" y="-402500"/>
            <a:ext cx="8317125" cy="7846925"/>
            <a:chOff x="3151788" y="-402500"/>
            <a:chExt cx="8317125" cy="7846925"/>
          </a:xfrm>
        </p:grpSpPr>
        <p:pic>
          <p:nvPicPr>
            <p:cNvPr id="81" name="Google Shape;81;p37"/>
            <p:cNvPicPr preferRelativeResize="0"/>
            <p:nvPr/>
          </p:nvPicPr>
          <p:blipFill rotWithShape="1">
            <a:blip r:embed="rId5">
              <a:alphaModFix/>
            </a:blip>
            <a:srcRect b="0" l="0" r="0" t="0"/>
            <a:stretch/>
          </p:blipFill>
          <p:spPr>
            <a:xfrm rot="10800000">
              <a:off x="3151788" y="4604000"/>
              <a:ext cx="2840425" cy="2840425"/>
            </a:xfrm>
            <a:prstGeom prst="rect">
              <a:avLst/>
            </a:prstGeom>
            <a:noFill/>
            <a:ln>
              <a:noFill/>
            </a:ln>
          </p:spPr>
        </p:pic>
        <p:pic>
          <p:nvPicPr>
            <p:cNvPr id="82" name="Google Shape;82;p37"/>
            <p:cNvPicPr preferRelativeResize="0"/>
            <p:nvPr/>
          </p:nvPicPr>
          <p:blipFill rotWithShape="1">
            <a:blip r:embed="rId5">
              <a:alphaModFix/>
            </a:blip>
            <a:srcRect b="0" l="0" r="0" t="0"/>
            <a:stretch/>
          </p:blipFill>
          <p:spPr>
            <a:xfrm rot="10800000">
              <a:off x="8628488" y="-402500"/>
              <a:ext cx="2840425" cy="2840425"/>
            </a:xfrm>
            <a:prstGeom prst="rect">
              <a:avLst/>
            </a:prstGeom>
            <a:noFill/>
            <a:ln>
              <a:noFill/>
            </a:ln>
          </p:spPr>
        </p:pic>
      </p:grpSp>
      <p:sp>
        <p:nvSpPr>
          <p:cNvPr id="83" name="Google Shape;83;p3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84" name="Google Shape;84;p37"/>
          <p:cNvSpPr txBox="1"/>
          <p:nvPr>
            <p:ph idx="1" type="subTitle"/>
          </p:nvPr>
        </p:nvSpPr>
        <p:spPr>
          <a:xfrm>
            <a:off x="4923249" y="2801425"/>
            <a:ext cx="2505600" cy="1692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5" name="Google Shape;85;p37"/>
          <p:cNvSpPr txBox="1"/>
          <p:nvPr>
            <p:ph idx="2" type="subTitle"/>
          </p:nvPr>
        </p:nvSpPr>
        <p:spPr>
          <a:xfrm>
            <a:off x="1715375" y="2801425"/>
            <a:ext cx="2505600" cy="1692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6" name="Google Shape;86;p37"/>
          <p:cNvSpPr txBox="1"/>
          <p:nvPr>
            <p:ph idx="3" type="subTitle"/>
          </p:nvPr>
        </p:nvSpPr>
        <p:spPr>
          <a:xfrm>
            <a:off x="1715375" y="2384524"/>
            <a:ext cx="2505600" cy="478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87" name="Google Shape;87;p37"/>
          <p:cNvSpPr txBox="1"/>
          <p:nvPr>
            <p:ph idx="4" type="subTitle"/>
          </p:nvPr>
        </p:nvSpPr>
        <p:spPr>
          <a:xfrm>
            <a:off x="4923250" y="2384524"/>
            <a:ext cx="2505600" cy="478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grpSp>
        <p:nvGrpSpPr>
          <p:cNvPr id="89" name="Google Shape;89;p38"/>
          <p:cNvGrpSpPr/>
          <p:nvPr/>
        </p:nvGrpSpPr>
        <p:grpSpPr>
          <a:xfrm>
            <a:off x="-2798075" y="45288"/>
            <a:ext cx="12966850" cy="7763075"/>
            <a:chOff x="-2798075" y="45288"/>
            <a:chExt cx="12966850" cy="7763075"/>
          </a:xfrm>
        </p:grpSpPr>
        <p:pic>
          <p:nvPicPr>
            <p:cNvPr id="90" name="Google Shape;90;p38"/>
            <p:cNvPicPr preferRelativeResize="0"/>
            <p:nvPr/>
          </p:nvPicPr>
          <p:blipFill rotWithShape="1">
            <a:blip r:embed="rId2">
              <a:alphaModFix/>
            </a:blip>
            <a:srcRect b="0" l="0" r="0" t="0"/>
            <a:stretch/>
          </p:blipFill>
          <p:spPr>
            <a:xfrm rot="10800000">
              <a:off x="6862075" y="4501663"/>
              <a:ext cx="3306700" cy="3306700"/>
            </a:xfrm>
            <a:prstGeom prst="rect">
              <a:avLst/>
            </a:prstGeom>
            <a:noFill/>
            <a:ln>
              <a:noFill/>
            </a:ln>
          </p:spPr>
        </p:pic>
        <p:pic>
          <p:nvPicPr>
            <p:cNvPr id="91" name="Google Shape;91;p38"/>
            <p:cNvPicPr preferRelativeResize="0"/>
            <p:nvPr/>
          </p:nvPicPr>
          <p:blipFill rotWithShape="1">
            <a:blip r:embed="rId2">
              <a:alphaModFix/>
            </a:blip>
            <a:srcRect b="0" l="0" r="0" t="0"/>
            <a:stretch/>
          </p:blipFill>
          <p:spPr>
            <a:xfrm rot="-5400000">
              <a:off x="-2798075" y="45288"/>
              <a:ext cx="3306700" cy="3306700"/>
            </a:xfrm>
            <a:prstGeom prst="rect">
              <a:avLst/>
            </a:prstGeom>
            <a:noFill/>
            <a:ln>
              <a:noFill/>
            </a:ln>
          </p:spPr>
        </p:pic>
      </p:grpSp>
      <p:pic>
        <p:nvPicPr>
          <p:cNvPr id="92" name="Google Shape;92;p38"/>
          <p:cNvPicPr preferRelativeResize="0"/>
          <p:nvPr/>
        </p:nvPicPr>
        <p:blipFill rotWithShape="1">
          <a:blip r:embed="rId3">
            <a:alphaModFix/>
          </a:blip>
          <a:srcRect b="0" l="0" r="0" t="0"/>
          <a:stretch/>
        </p:blipFill>
        <p:spPr>
          <a:xfrm rot="-5400000">
            <a:off x="-2525050" y="3680450"/>
            <a:ext cx="3549850" cy="3549850"/>
          </a:xfrm>
          <a:prstGeom prst="rect">
            <a:avLst/>
          </a:prstGeom>
          <a:noFill/>
          <a:ln>
            <a:noFill/>
          </a:ln>
        </p:spPr>
      </p:pic>
      <p:pic>
        <p:nvPicPr>
          <p:cNvPr id="93" name="Google Shape;93;p38"/>
          <p:cNvPicPr preferRelativeResize="0"/>
          <p:nvPr/>
        </p:nvPicPr>
        <p:blipFill rotWithShape="1">
          <a:blip r:embed="rId4">
            <a:alphaModFix/>
          </a:blip>
          <a:srcRect b="0" l="0" r="0" t="0"/>
          <a:stretch/>
        </p:blipFill>
        <p:spPr>
          <a:xfrm rot="10800000">
            <a:off x="8635363" y="-216125"/>
            <a:ext cx="2894475" cy="2894475"/>
          </a:xfrm>
          <a:prstGeom prst="rect">
            <a:avLst/>
          </a:prstGeom>
          <a:noFill/>
          <a:ln>
            <a:noFill/>
          </a:ln>
        </p:spPr>
      </p:pic>
      <p:pic>
        <p:nvPicPr>
          <p:cNvPr id="94" name="Google Shape;94;p38"/>
          <p:cNvPicPr preferRelativeResize="0"/>
          <p:nvPr/>
        </p:nvPicPr>
        <p:blipFill rotWithShape="1">
          <a:blip r:embed="rId5">
            <a:alphaModFix/>
          </a:blip>
          <a:srcRect b="0" l="0" r="0" t="0"/>
          <a:stretch/>
        </p:blipFill>
        <p:spPr>
          <a:xfrm rot="5400000">
            <a:off x="6194100" y="4811675"/>
            <a:ext cx="2686700" cy="2686700"/>
          </a:xfrm>
          <a:prstGeom prst="rect">
            <a:avLst/>
          </a:prstGeom>
          <a:noFill/>
          <a:ln>
            <a:noFill/>
          </a:ln>
        </p:spPr>
      </p:pic>
      <p:sp>
        <p:nvSpPr>
          <p:cNvPr id="95" name="Google Shape;95;p3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96" name="Shape 96"/>
        <p:cNvGrpSpPr/>
        <p:nvPr/>
      </p:nvGrpSpPr>
      <p:grpSpPr>
        <a:xfrm>
          <a:off x="0" y="0"/>
          <a:ext cx="0" cy="0"/>
          <a:chOff x="0" y="0"/>
          <a:chExt cx="0" cy="0"/>
        </a:xfrm>
      </p:grpSpPr>
      <p:grpSp>
        <p:nvGrpSpPr>
          <p:cNvPr id="97" name="Google Shape;97;p39"/>
          <p:cNvGrpSpPr/>
          <p:nvPr/>
        </p:nvGrpSpPr>
        <p:grpSpPr>
          <a:xfrm>
            <a:off x="596300" y="-2527650"/>
            <a:ext cx="7690075" cy="10068775"/>
            <a:chOff x="596300" y="-2527650"/>
            <a:chExt cx="7690075" cy="10068775"/>
          </a:xfrm>
        </p:grpSpPr>
        <p:pic>
          <p:nvPicPr>
            <p:cNvPr id="98" name="Google Shape;98;p39"/>
            <p:cNvPicPr preferRelativeResize="0"/>
            <p:nvPr/>
          </p:nvPicPr>
          <p:blipFill rotWithShape="1">
            <a:blip r:embed="rId2">
              <a:alphaModFix/>
            </a:blip>
            <a:srcRect b="0" l="0" r="0" t="0"/>
            <a:stretch/>
          </p:blipFill>
          <p:spPr>
            <a:xfrm rot="10800000">
              <a:off x="5391900" y="-2527650"/>
              <a:ext cx="2894475" cy="2894475"/>
            </a:xfrm>
            <a:prstGeom prst="rect">
              <a:avLst/>
            </a:prstGeom>
            <a:noFill/>
            <a:ln>
              <a:noFill/>
            </a:ln>
          </p:spPr>
        </p:pic>
        <p:pic>
          <p:nvPicPr>
            <p:cNvPr id="99" name="Google Shape;99;p39"/>
            <p:cNvPicPr preferRelativeResize="0"/>
            <p:nvPr/>
          </p:nvPicPr>
          <p:blipFill rotWithShape="1">
            <a:blip r:embed="rId2">
              <a:alphaModFix/>
            </a:blip>
            <a:srcRect b="0" l="0" r="0" t="0"/>
            <a:stretch/>
          </p:blipFill>
          <p:spPr>
            <a:xfrm rot="10800000">
              <a:off x="596300" y="4646650"/>
              <a:ext cx="2894475" cy="2894475"/>
            </a:xfrm>
            <a:prstGeom prst="rect">
              <a:avLst/>
            </a:prstGeom>
            <a:noFill/>
            <a:ln>
              <a:noFill/>
            </a:ln>
          </p:spPr>
        </p:pic>
      </p:grpSp>
      <p:pic>
        <p:nvPicPr>
          <p:cNvPr id="100" name="Google Shape;100;p39"/>
          <p:cNvPicPr preferRelativeResize="0"/>
          <p:nvPr/>
        </p:nvPicPr>
        <p:blipFill rotWithShape="1">
          <a:blip r:embed="rId3">
            <a:alphaModFix/>
          </a:blip>
          <a:srcRect b="0" l="0" r="0" t="0"/>
          <a:stretch/>
        </p:blipFill>
        <p:spPr>
          <a:xfrm flipH="1" rot="5400000">
            <a:off x="5897475" y="4604000"/>
            <a:ext cx="3549850" cy="3549850"/>
          </a:xfrm>
          <a:prstGeom prst="rect">
            <a:avLst/>
          </a:prstGeom>
          <a:noFill/>
          <a:ln>
            <a:noFill/>
          </a:ln>
        </p:spPr>
      </p:pic>
      <p:grpSp>
        <p:nvGrpSpPr>
          <p:cNvPr id="101" name="Google Shape;101;p39"/>
          <p:cNvGrpSpPr/>
          <p:nvPr/>
        </p:nvGrpSpPr>
        <p:grpSpPr>
          <a:xfrm>
            <a:off x="-2593475" y="-2861675"/>
            <a:ext cx="7622388" cy="8569300"/>
            <a:chOff x="-2593475" y="-2861675"/>
            <a:chExt cx="7622388" cy="8569300"/>
          </a:xfrm>
        </p:grpSpPr>
        <p:pic>
          <p:nvPicPr>
            <p:cNvPr id="102" name="Google Shape;102;p39"/>
            <p:cNvPicPr preferRelativeResize="0"/>
            <p:nvPr/>
          </p:nvPicPr>
          <p:blipFill rotWithShape="1">
            <a:blip r:embed="rId4">
              <a:alphaModFix/>
            </a:blip>
            <a:srcRect b="0" l="0" r="0" t="0"/>
            <a:stretch/>
          </p:blipFill>
          <p:spPr>
            <a:xfrm flipH="1" rot="-5400000">
              <a:off x="-2593475" y="2400925"/>
              <a:ext cx="3306700" cy="3306700"/>
            </a:xfrm>
            <a:prstGeom prst="rect">
              <a:avLst/>
            </a:prstGeom>
            <a:noFill/>
            <a:ln>
              <a:noFill/>
            </a:ln>
          </p:spPr>
        </p:pic>
        <p:pic>
          <p:nvPicPr>
            <p:cNvPr id="103" name="Google Shape;103;p39"/>
            <p:cNvPicPr preferRelativeResize="0"/>
            <p:nvPr/>
          </p:nvPicPr>
          <p:blipFill rotWithShape="1">
            <a:blip r:embed="rId4">
              <a:alphaModFix/>
            </a:blip>
            <a:srcRect b="0" l="0" r="0" t="0"/>
            <a:stretch/>
          </p:blipFill>
          <p:spPr>
            <a:xfrm>
              <a:off x="1722213" y="-2861675"/>
              <a:ext cx="3306700" cy="3306700"/>
            </a:xfrm>
            <a:prstGeom prst="rect">
              <a:avLst/>
            </a:prstGeom>
            <a:noFill/>
            <a:ln>
              <a:noFill/>
            </a:ln>
          </p:spPr>
        </p:pic>
      </p:grpSp>
      <p:pic>
        <p:nvPicPr>
          <p:cNvPr id="104" name="Google Shape;104;p39"/>
          <p:cNvPicPr preferRelativeResize="0"/>
          <p:nvPr/>
        </p:nvPicPr>
        <p:blipFill rotWithShape="1">
          <a:blip r:embed="rId5">
            <a:alphaModFix/>
          </a:blip>
          <a:srcRect b="0" l="0" r="0" t="0"/>
          <a:stretch/>
        </p:blipFill>
        <p:spPr>
          <a:xfrm flipH="1">
            <a:off x="-2422950" y="1615925"/>
            <a:ext cx="2686700" cy="2686700"/>
          </a:xfrm>
          <a:prstGeom prst="rect">
            <a:avLst/>
          </a:prstGeom>
          <a:noFill/>
          <a:ln>
            <a:noFill/>
          </a:ln>
        </p:spPr>
      </p:pic>
      <p:sp>
        <p:nvSpPr>
          <p:cNvPr id="105" name="Google Shape;105;p39"/>
          <p:cNvSpPr txBox="1"/>
          <p:nvPr>
            <p:ph type="title"/>
          </p:nvPr>
        </p:nvSpPr>
        <p:spPr>
          <a:xfrm>
            <a:off x="2347938" y="608975"/>
            <a:ext cx="4448100" cy="105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6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06" name="Google Shape;106;p39"/>
          <p:cNvSpPr txBox="1"/>
          <p:nvPr>
            <p:ph idx="1" type="subTitle"/>
          </p:nvPr>
        </p:nvSpPr>
        <p:spPr>
          <a:xfrm>
            <a:off x="2347900" y="1667675"/>
            <a:ext cx="4448100" cy="105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7" name="Google Shape;107;p39"/>
          <p:cNvSpPr txBox="1"/>
          <p:nvPr/>
        </p:nvSpPr>
        <p:spPr>
          <a:xfrm>
            <a:off x="2099100" y="3764350"/>
            <a:ext cx="4945800" cy="55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000"/>
              <a:buFont typeface="Arial"/>
              <a:buNone/>
            </a:pPr>
            <a:r>
              <a:rPr b="1" i="0" lang="en" sz="1000" u="none" cap="none" strike="noStrike">
                <a:solidFill>
                  <a:schemeClr val="dk1"/>
                </a:solidFill>
                <a:latin typeface="Blinker"/>
                <a:ea typeface="Blinker"/>
                <a:cs typeface="Blinker"/>
                <a:sym typeface="Blinker"/>
              </a:rPr>
              <a:t>CREDITS:</a:t>
            </a:r>
            <a:r>
              <a:rPr b="0" i="0" lang="en" sz="1000" u="none" cap="none" strike="noStrike">
                <a:solidFill>
                  <a:schemeClr val="dk1"/>
                </a:solidFill>
                <a:latin typeface="Blinker"/>
                <a:ea typeface="Blinker"/>
                <a:cs typeface="Blinker"/>
                <a:sym typeface="Blinker"/>
              </a:rPr>
              <a:t> This presentation template was created by </a:t>
            </a:r>
            <a:r>
              <a:rPr b="1" i="0" lang="en" sz="1000" u="sng" cap="none" strike="noStrike">
                <a:solidFill>
                  <a:schemeClr val="dk1"/>
                </a:solidFill>
                <a:latin typeface="Blinker"/>
                <a:ea typeface="Blinker"/>
                <a:cs typeface="Blinker"/>
                <a:sym typeface="Blinker"/>
                <a:hlinkClick r:id="rId6">
                  <a:extLst>
                    <a:ext uri="{A12FA001-AC4F-418D-AE19-62706E023703}">
                      <ahyp:hlinkClr val="tx"/>
                    </a:ext>
                  </a:extLst>
                </a:hlinkClick>
              </a:rPr>
              <a:t>Slidesgo</a:t>
            </a:r>
            <a:r>
              <a:rPr b="0" i="0" lang="en" sz="1000" u="none" cap="none" strike="noStrike">
                <a:solidFill>
                  <a:schemeClr val="dk1"/>
                </a:solidFill>
                <a:latin typeface="Blinker"/>
                <a:ea typeface="Blinker"/>
                <a:cs typeface="Blinker"/>
                <a:sym typeface="Blinker"/>
              </a:rPr>
              <a:t>, and includes icons by </a:t>
            </a:r>
            <a:r>
              <a:rPr b="1" i="0" lang="en" sz="1000" u="sng" cap="none" strike="noStrike">
                <a:solidFill>
                  <a:schemeClr val="dk1"/>
                </a:solidFill>
                <a:latin typeface="Blinker"/>
                <a:ea typeface="Blinker"/>
                <a:cs typeface="Blinker"/>
                <a:sym typeface="Blinker"/>
                <a:hlinkClick r:id="rId7">
                  <a:extLst>
                    <a:ext uri="{A12FA001-AC4F-418D-AE19-62706E023703}">
                      <ahyp:hlinkClr val="tx"/>
                    </a:ext>
                  </a:extLst>
                </a:hlinkClick>
              </a:rPr>
              <a:t>Flaticon</a:t>
            </a:r>
            <a:r>
              <a:rPr b="0" i="0" lang="en" sz="1000" u="none" cap="none" strike="noStrike">
                <a:solidFill>
                  <a:schemeClr val="dk1"/>
                </a:solidFill>
                <a:latin typeface="Blinker"/>
                <a:ea typeface="Blinker"/>
                <a:cs typeface="Blinker"/>
                <a:sym typeface="Blinker"/>
              </a:rPr>
              <a:t>, and infographics &amp; images by </a:t>
            </a:r>
            <a:r>
              <a:rPr b="1" i="0" lang="en" sz="1000" u="sng" cap="none" strike="noStrike">
                <a:solidFill>
                  <a:schemeClr val="dk1"/>
                </a:solidFill>
                <a:latin typeface="Blinker"/>
                <a:ea typeface="Blinker"/>
                <a:cs typeface="Blinker"/>
                <a:sym typeface="Blinker"/>
                <a:hlinkClick r:id="rId8">
                  <a:extLst>
                    <a:ext uri="{A12FA001-AC4F-418D-AE19-62706E023703}">
                      <ahyp:hlinkClr val="tx"/>
                    </a:ext>
                  </a:extLst>
                </a:hlinkClick>
              </a:rPr>
              <a:t>Freepik</a:t>
            </a:r>
            <a:r>
              <a:rPr b="0" i="0" lang="en" sz="1000" u="sng" cap="none" strike="noStrike">
                <a:solidFill>
                  <a:schemeClr val="dk1"/>
                </a:solidFill>
                <a:latin typeface="Blinker"/>
                <a:ea typeface="Blinker"/>
                <a:cs typeface="Blinker"/>
                <a:sym typeface="Blinker"/>
              </a:rPr>
              <a:t> </a:t>
            </a:r>
            <a:endParaRPr b="1" i="0" sz="1000" u="sng" cap="none" strike="noStrike">
              <a:solidFill>
                <a:schemeClr val="dk1"/>
              </a:solidFill>
              <a:latin typeface="Blinker"/>
              <a:ea typeface="Blinker"/>
              <a:cs typeface="Blinker"/>
              <a:sym typeface="Blinke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8" name="Shape 108"/>
        <p:cNvGrpSpPr/>
        <p:nvPr/>
      </p:nvGrpSpPr>
      <p:grpSpPr>
        <a:xfrm>
          <a:off x="0" y="0"/>
          <a:ext cx="0" cy="0"/>
          <a:chOff x="0" y="0"/>
          <a:chExt cx="0" cy="0"/>
        </a:xfrm>
      </p:grpSpPr>
      <p:grpSp>
        <p:nvGrpSpPr>
          <p:cNvPr id="109" name="Google Shape;109;p40"/>
          <p:cNvGrpSpPr/>
          <p:nvPr/>
        </p:nvGrpSpPr>
        <p:grpSpPr>
          <a:xfrm>
            <a:off x="-2423925" y="-1027950"/>
            <a:ext cx="14213750" cy="8093263"/>
            <a:chOff x="-2423925" y="-1027950"/>
            <a:chExt cx="14213750" cy="8093263"/>
          </a:xfrm>
        </p:grpSpPr>
        <p:pic>
          <p:nvPicPr>
            <p:cNvPr id="110" name="Google Shape;110;p40"/>
            <p:cNvPicPr preferRelativeResize="0"/>
            <p:nvPr/>
          </p:nvPicPr>
          <p:blipFill rotWithShape="1">
            <a:blip r:embed="rId2">
              <a:alphaModFix/>
            </a:blip>
            <a:srcRect b="0" l="0" r="0" t="0"/>
            <a:stretch/>
          </p:blipFill>
          <p:spPr>
            <a:xfrm rot="-5400000">
              <a:off x="8424000" y="-1027950"/>
              <a:ext cx="3365825" cy="3365825"/>
            </a:xfrm>
            <a:prstGeom prst="rect">
              <a:avLst/>
            </a:prstGeom>
            <a:noFill/>
            <a:ln>
              <a:noFill/>
            </a:ln>
          </p:spPr>
        </p:pic>
        <p:pic>
          <p:nvPicPr>
            <p:cNvPr id="111" name="Google Shape;111;p40"/>
            <p:cNvPicPr preferRelativeResize="0"/>
            <p:nvPr/>
          </p:nvPicPr>
          <p:blipFill rotWithShape="1">
            <a:blip r:embed="rId2">
              <a:alphaModFix/>
            </a:blip>
            <a:srcRect b="0" l="0" r="0" t="0"/>
            <a:stretch/>
          </p:blipFill>
          <p:spPr>
            <a:xfrm rot="-5400000">
              <a:off x="-2423925" y="3699488"/>
              <a:ext cx="3365825" cy="3365825"/>
            </a:xfrm>
            <a:prstGeom prst="rect">
              <a:avLst/>
            </a:prstGeom>
            <a:noFill/>
            <a:ln>
              <a:noFill/>
            </a:ln>
          </p:spPr>
        </p:pic>
      </p:grpSp>
      <p:grpSp>
        <p:nvGrpSpPr>
          <p:cNvPr id="112" name="Google Shape;112;p40"/>
          <p:cNvGrpSpPr/>
          <p:nvPr/>
        </p:nvGrpSpPr>
        <p:grpSpPr>
          <a:xfrm>
            <a:off x="-2384500" y="539500"/>
            <a:ext cx="13876400" cy="4392500"/>
            <a:chOff x="-2384500" y="539500"/>
            <a:chExt cx="13876400" cy="4392500"/>
          </a:xfrm>
        </p:grpSpPr>
        <p:pic>
          <p:nvPicPr>
            <p:cNvPr id="113" name="Google Shape;113;p40"/>
            <p:cNvPicPr preferRelativeResize="0"/>
            <p:nvPr/>
          </p:nvPicPr>
          <p:blipFill rotWithShape="1">
            <a:blip r:embed="rId3">
              <a:alphaModFix/>
            </a:blip>
            <a:srcRect b="0" l="0" r="0" t="0"/>
            <a:stretch/>
          </p:blipFill>
          <p:spPr>
            <a:xfrm rot="5400000">
              <a:off x="-2384500" y="2039675"/>
              <a:ext cx="2892325" cy="2892325"/>
            </a:xfrm>
            <a:prstGeom prst="rect">
              <a:avLst/>
            </a:prstGeom>
            <a:noFill/>
            <a:ln>
              <a:noFill/>
            </a:ln>
          </p:spPr>
        </p:pic>
        <p:pic>
          <p:nvPicPr>
            <p:cNvPr id="114" name="Google Shape;114;p40"/>
            <p:cNvPicPr preferRelativeResize="0"/>
            <p:nvPr/>
          </p:nvPicPr>
          <p:blipFill rotWithShape="1">
            <a:blip r:embed="rId4">
              <a:alphaModFix/>
            </a:blip>
            <a:srcRect b="0" l="0" r="0" t="0"/>
            <a:stretch/>
          </p:blipFill>
          <p:spPr>
            <a:xfrm>
              <a:off x="8805200" y="539500"/>
              <a:ext cx="2686700" cy="2686700"/>
            </a:xfrm>
            <a:prstGeom prst="rect">
              <a:avLst/>
            </a:prstGeom>
            <a:noFill/>
            <a:ln>
              <a:noFill/>
            </a:ln>
          </p:spPr>
        </p:pic>
      </p:grpSp>
      <p:grpSp>
        <p:nvGrpSpPr>
          <p:cNvPr id="115" name="Google Shape;115;p40"/>
          <p:cNvGrpSpPr/>
          <p:nvPr/>
        </p:nvGrpSpPr>
        <p:grpSpPr>
          <a:xfrm>
            <a:off x="-2090400" y="-675100"/>
            <a:ext cx="10941400" cy="7836400"/>
            <a:chOff x="-2090400" y="-675100"/>
            <a:chExt cx="10941400" cy="7836400"/>
          </a:xfrm>
        </p:grpSpPr>
        <p:pic>
          <p:nvPicPr>
            <p:cNvPr id="116" name="Google Shape;116;p40"/>
            <p:cNvPicPr preferRelativeResize="0"/>
            <p:nvPr/>
          </p:nvPicPr>
          <p:blipFill rotWithShape="1">
            <a:blip r:embed="rId5">
              <a:alphaModFix/>
            </a:blip>
            <a:srcRect b="0" l="0" r="0" t="0"/>
            <a:stretch/>
          </p:blipFill>
          <p:spPr>
            <a:xfrm rot="10800000">
              <a:off x="6421800" y="4732100"/>
              <a:ext cx="2429200" cy="2429200"/>
            </a:xfrm>
            <a:prstGeom prst="rect">
              <a:avLst/>
            </a:prstGeom>
            <a:noFill/>
            <a:ln>
              <a:noFill/>
            </a:ln>
          </p:spPr>
        </p:pic>
        <p:pic>
          <p:nvPicPr>
            <p:cNvPr id="117" name="Google Shape;117;p40"/>
            <p:cNvPicPr preferRelativeResize="0"/>
            <p:nvPr/>
          </p:nvPicPr>
          <p:blipFill rotWithShape="1">
            <a:blip r:embed="rId5">
              <a:alphaModFix/>
            </a:blip>
            <a:srcRect b="0" l="0" r="0" t="0"/>
            <a:stretch/>
          </p:blipFill>
          <p:spPr>
            <a:xfrm rot="10800000">
              <a:off x="-2090400" y="-675100"/>
              <a:ext cx="2429200" cy="2429200"/>
            </a:xfrm>
            <a:prstGeom prst="rect">
              <a:avLst/>
            </a:prstGeom>
            <a:noFill/>
            <a:ln>
              <a:noFill/>
            </a:ln>
          </p:spPr>
        </p:pic>
      </p:grpSp>
      <p:sp>
        <p:nvSpPr>
          <p:cNvPr id="118" name="Google Shape;118;p4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9" name="Google Shape;119;p40"/>
          <p:cNvSpPr txBox="1"/>
          <p:nvPr>
            <p:ph idx="1" type="body"/>
          </p:nvPr>
        </p:nvSpPr>
        <p:spPr>
          <a:xfrm>
            <a:off x="720000" y="1139551"/>
            <a:ext cx="7704000" cy="399000"/>
          </a:xfrm>
          <a:prstGeom prst="rect">
            <a:avLst/>
          </a:prstGeom>
          <a:noFill/>
          <a:ln>
            <a:noFill/>
          </a:ln>
        </p:spPr>
        <p:txBody>
          <a:bodyPr anchorCtr="0" anchor="t" bIns="91425" lIns="91425" spcFirstLastPara="1" rIns="91425" wrap="square" tIns="91425">
            <a:noAutofit/>
          </a:bodyPr>
          <a:lstStyle>
            <a:lvl1pPr indent="-304800" lvl="0" marL="457200" algn="ctr">
              <a:lnSpc>
                <a:spcPct val="100000"/>
              </a:lnSpc>
              <a:spcBef>
                <a:spcPts val="0"/>
              </a:spcBef>
              <a:spcAft>
                <a:spcPts val="0"/>
              </a:spcAft>
              <a:buSzPts val="1200"/>
              <a:buFont typeface="Nunito Light"/>
              <a:buChar char="●"/>
              <a:defRPr/>
            </a:lvl1pPr>
            <a:lvl2pPr indent="-304800" lvl="1" marL="914400" algn="l">
              <a:lnSpc>
                <a:spcPct val="100000"/>
              </a:lnSpc>
              <a:spcBef>
                <a:spcPts val="0"/>
              </a:spcBef>
              <a:spcAft>
                <a:spcPts val="0"/>
              </a:spcAft>
              <a:buSzPts val="1200"/>
              <a:buFont typeface="Nunito Light"/>
              <a:buChar char="○"/>
              <a:defRPr/>
            </a:lvl2pPr>
            <a:lvl3pPr indent="-304800" lvl="2" marL="1371600" algn="l">
              <a:lnSpc>
                <a:spcPct val="100000"/>
              </a:lnSpc>
              <a:spcBef>
                <a:spcPts val="0"/>
              </a:spcBef>
              <a:spcAft>
                <a:spcPts val="0"/>
              </a:spcAft>
              <a:buSzPts val="1200"/>
              <a:buFont typeface="Nunito Light"/>
              <a:buChar char="■"/>
              <a:defRPr/>
            </a:lvl3pPr>
            <a:lvl4pPr indent="-304800" lvl="3" marL="1828800" algn="l">
              <a:lnSpc>
                <a:spcPct val="100000"/>
              </a:lnSpc>
              <a:spcBef>
                <a:spcPts val="0"/>
              </a:spcBef>
              <a:spcAft>
                <a:spcPts val="0"/>
              </a:spcAft>
              <a:buSzPts val="1200"/>
              <a:buFont typeface="Nunito Light"/>
              <a:buChar char="●"/>
              <a:defRPr/>
            </a:lvl4pPr>
            <a:lvl5pPr indent="-304800" lvl="4" marL="2286000" algn="l">
              <a:lnSpc>
                <a:spcPct val="100000"/>
              </a:lnSpc>
              <a:spcBef>
                <a:spcPts val="0"/>
              </a:spcBef>
              <a:spcAft>
                <a:spcPts val="0"/>
              </a:spcAft>
              <a:buSzPts val="1200"/>
              <a:buFont typeface="Nunito Light"/>
              <a:buChar char="○"/>
              <a:defRPr/>
            </a:lvl5pPr>
            <a:lvl6pPr indent="-304800" lvl="5" marL="2743200" algn="l">
              <a:lnSpc>
                <a:spcPct val="100000"/>
              </a:lnSpc>
              <a:spcBef>
                <a:spcPts val="0"/>
              </a:spcBef>
              <a:spcAft>
                <a:spcPts val="0"/>
              </a:spcAft>
              <a:buSzPts val="1200"/>
              <a:buFont typeface="Nunito Light"/>
              <a:buChar char="■"/>
              <a:defRPr/>
            </a:lvl6pPr>
            <a:lvl7pPr indent="-304800" lvl="6" marL="3200400" algn="l">
              <a:lnSpc>
                <a:spcPct val="100000"/>
              </a:lnSpc>
              <a:spcBef>
                <a:spcPts val="0"/>
              </a:spcBef>
              <a:spcAft>
                <a:spcPts val="0"/>
              </a:spcAft>
              <a:buSzPts val="1200"/>
              <a:buFont typeface="Nunito Light"/>
              <a:buChar char="●"/>
              <a:defRPr/>
            </a:lvl7pPr>
            <a:lvl8pPr indent="-304800" lvl="7" marL="3657600" algn="l">
              <a:lnSpc>
                <a:spcPct val="100000"/>
              </a:lnSpc>
              <a:spcBef>
                <a:spcPts val="0"/>
              </a:spcBef>
              <a:spcAft>
                <a:spcPts val="0"/>
              </a:spcAft>
              <a:buSzPts val="1200"/>
              <a:buFont typeface="Nunito Light"/>
              <a:buChar char="○"/>
              <a:defRPr/>
            </a:lvl8pPr>
            <a:lvl9pPr indent="-304800" lvl="8" marL="4114800" algn="l">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0" name="Shape 120"/>
        <p:cNvGrpSpPr/>
        <p:nvPr/>
      </p:nvGrpSpPr>
      <p:grpSpPr>
        <a:xfrm>
          <a:off x="0" y="0"/>
          <a:ext cx="0" cy="0"/>
          <a:chOff x="0" y="0"/>
          <a:chExt cx="0" cy="0"/>
        </a:xfrm>
      </p:grpSpPr>
      <p:pic>
        <p:nvPicPr>
          <p:cNvPr id="121" name="Google Shape;121;p41"/>
          <p:cNvPicPr preferRelativeResize="0"/>
          <p:nvPr/>
        </p:nvPicPr>
        <p:blipFill rotWithShape="1">
          <a:blip r:embed="rId2">
            <a:alphaModFix/>
          </a:blip>
          <a:srcRect b="0" l="0" r="0" t="0"/>
          <a:stretch/>
        </p:blipFill>
        <p:spPr>
          <a:xfrm rot="10800000">
            <a:off x="184550" y="4732100"/>
            <a:ext cx="2429200" cy="2429200"/>
          </a:xfrm>
          <a:prstGeom prst="rect">
            <a:avLst/>
          </a:prstGeom>
          <a:noFill/>
          <a:ln>
            <a:noFill/>
          </a:ln>
        </p:spPr>
      </p:pic>
      <p:pic>
        <p:nvPicPr>
          <p:cNvPr id="122" name="Google Shape;122;p41"/>
          <p:cNvPicPr preferRelativeResize="0"/>
          <p:nvPr/>
        </p:nvPicPr>
        <p:blipFill rotWithShape="1">
          <a:blip r:embed="rId3">
            <a:alphaModFix/>
          </a:blip>
          <a:srcRect b="0" l="0" r="0" t="0"/>
          <a:stretch/>
        </p:blipFill>
        <p:spPr>
          <a:xfrm rot="5400000">
            <a:off x="4355163" y="-2474275"/>
            <a:ext cx="2892325" cy="2892325"/>
          </a:xfrm>
          <a:prstGeom prst="rect">
            <a:avLst/>
          </a:prstGeom>
          <a:noFill/>
          <a:ln>
            <a:noFill/>
          </a:ln>
        </p:spPr>
      </p:pic>
      <p:sp>
        <p:nvSpPr>
          <p:cNvPr id="123" name="Google Shape;123;p41"/>
          <p:cNvSpPr txBox="1"/>
          <p:nvPr>
            <p:ph idx="1" type="subTitle"/>
          </p:nvPr>
        </p:nvSpPr>
        <p:spPr>
          <a:xfrm>
            <a:off x="811975" y="1878225"/>
            <a:ext cx="3410700" cy="197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24" name="Google Shape;124;p41"/>
          <p:cNvSpPr txBox="1"/>
          <p:nvPr>
            <p:ph type="title"/>
          </p:nvPr>
        </p:nvSpPr>
        <p:spPr>
          <a:xfrm>
            <a:off x="811975" y="799750"/>
            <a:ext cx="42948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25" name="Google Shape;125;p41"/>
          <p:cNvSpPr/>
          <p:nvPr>
            <p:ph idx="2" type="pic"/>
          </p:nvPr>
        </p:nvSpPr>
        <p:spPr>
          <a:xfrm>
            <a:off x="4976000" y="1310550"/>
            <a:ext cx="2873100" cy="2837700"/>
          </a:xfrm>
          <a:prstGeom prst="octagon">
            <a:avLst>
              <a:gd fmla="val 29289" name="adj"/>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ighteous"/>
              <a:buNone/>
              <a:defRPr b="0" i="0" sz="3000" u="none" cap="none" strike="noStrike">
                <a:solidFill>
                  <a:schemeClr val="dk1"/>
                </a:solidFill>
                <a:latin typeface="Righteous"/>
                <a:ea typeface="Righteous"/>
                <a:cs typeface="Righteous"/>
                <a:sym typeface="Righteous"/>
              </a:defRPr>
            </a:lvl1pPr>
            <a:lvl2pPr lvl="1" marR="0" rtl="0" algn="l">
              <a:lnSpc>
                <a:spcPct val="100000"/>
              </a:lnSpc>
              <a:spcBef>
                <a:spcPts val="0"/>
              </a:spcBef>
              <a:spcAft>
                <a:spcPts val="0"/>
              </a:spcAft>
              <a:buClr>
                <a:schemeClr val="dk1"/>
              </a:buClr>
              <a:buSzPts val="3000"/>
              <a:buFont typeface="Righteous"/>
              <a:buNone/>
              <a:defRPr b="0" i="0" sz="3000" u="none" cap="none" strike="noStrike">
                <a:solidFill>
                  <a:schemeClr val="dk1"/>
                </a:solidFill>
                <a:latin typeface="Righteous"/>
                <a:ea typeface="Righteous"/>
                <a:cs typeface="Righteous"/>
                <a:sym typeface="Righteous"/>
              </a:defRPr>
            </a:lvl2pPr>
            <a:lvl3pPr lvl="2" marR="0" rtl="0" algn="l">
              <a:lnSpc>
                <a:spcPct val="100000"/>
              </a:lnSpc>
              <a:spcBef>
                <a:spcPts val="0"/>
              </a:spcBef>
              <a:spcAft>
                <a:spcPts val="0"/>
              </a:spcAft>
              <a:buClr>
                <a:schemeClr val="dk1"/>
              </a:buClr>
              <a:buSzPts val="3000"/>
              <a:buFont typeface="Righteous"/>
              <a:buNone/>
              <a:defRPr b="0" i="0" sz="3000" u="none" cap="none" strike="noStrike">
                <a:solidFill>
                  <a:schemeClr val="dk1"/>
                </a:solidFill>
                <a:latin typeface="Righteous"/>
                <a:ea typeface="Righteous"/>
                <a:cs typeface="Righteous"/>
                <a:sym typeface="Righteous"/>
              </a:defRPr>
            </a:lvl3pPr>
            <a:lvl4pPr lvl="3" marR="0" rtl="0" algn="l">
              <a:lnSpc>
                <a:spcPct val="100000"/>
              </a:lnSpc>
              <a:spcBef>
                <a:spcPts val="0"/>
              </a:spcBef>
              <a:spcAft>
                <a:spcPts val="0"/>
              </a:spcAft>
              <a:buClr>
                <a:schemeClr val="dk1"/>
              </a:buClr>
              <a:buSzPts val="3000"/>
              <a:buFont typeface="Righteous"/>
              <a:buNone/>
              <a:defRPr b="0" i="0" sz="3000" u="none" cap="none" strike="noStrike">
                <a:solidFill>
                  <a:schemeClr val="dk1"/>
                </a:solidFill>
                <a:latin typeface="Righteous"/>
                <a:ea typeface="Righteous"/>
                <a:cs typeface="Righteous"/>
                <a:sym typeface="Righteous"/>
              </a:defRPr>
            </a:lvl4pPr>
            <a:lvl5pPr lvl="4" marR="0" rtl="0" algn="l">
              <a:lnSpc>
                <a:spcPct val="100000"/>
              </a:lnSpc>
              <a:spcBef>
                <a:spcPts val="0"/>
              </a:spcBef>
              <a:spcAft>
                <a:spcPts val="0"/>
              </a:spcAft>
              <a:buClr>
                <a:schemeClr val="dk1"/>
              </a:buClr>
              <a:buSzPts val="3000"/>
              <a:buFont typeface="Righteous"/>
              <a:buNone/>
              <a:defRPr b="0" i="0" sz="3000" u="none" cap="none" strike="noStrike">
                <a:solidFill>
                  <a:schemeClr val="dk1"/>
                </a:solidFill>
                <a:latin typeface="Righteous"/>
                <a:ea typeface="Righteous"/>
                <a:cs typeface="Righteous"/>
                <a:sym typeface="Righteous"/>
              </a:defRPr>
            </a:lvl5pPr>
            <a:lvl6pPr lvl="5" marR="0" rtl="0" algn="l">
              <a:lnSpc>
                <a:spcPct val="100000"/>
              </a:lnSpc>
              <a:spcBef>
                <a:spcPts val="0"/>
              </a:spcBef>
              <a:spcAft>
                <a:spcPts val="0"/>
              </a:spcAft>
              <a:buClr>
                <a:schemeClr val="dk1"/>
              </a:buClr>
              <a:buSzPts val="3000"/>
              <a:buFont typeface="Righteous"/>
              <a:buNone/>
              <a:defRPr b="0" i="0" sz="3000" u="none" cap="none" strike="noStrike">
                <a:solidFill>
                  <a:schemeClr val="dk1"/>
                </a:solidFill>
                <a:latin typeface="Righteous"/>
                <a:ea typeface="Righteous"/>
                <a:cs typeface="Righteous"/>
                <a:sym typeface="Righteous"/>
              </a:defRPr>
            </a:lvl6pPr>
            <a:lvl7pPr lvl="6" marR="0" rtl="0" algn="l">
              <a:lnSpc>
                <a:spcPct val="100000"/>
              </a:lnSpc>
              <a:spcBef>
                <a:spcPts val="0"/>
              </a:spcBef>
              <a:spcAft>
                <a:spcPts val="0"/>
              </a:spcAft>
              <a:buClr>
                <a:schemeClr val="dk1"/>
              </a:buClr>
              <a:buSzPts val="3000"/>
              <a:buFont typeface="Righteous"/>
              <a:buNone/>
              <a:defRPr b="0" i="0" sz="3000" u="none" cap="none" strike="noStrike">
                <a:solidFill>
                  <a:schemeClr val="dk1"/>
                </a:solidFill>
                <a:latin typeface="Righteous"/>
                <a:ea typeface="Righteous"/>
                <a:cs typeface="Righteous"/>
                <a:sym typeface="Righteous"/>
              </a:defRPr>
            </a:lvl7pPr>
            <a:lvl8pPr lvl="7" marR="0" rtl="0" algn="l">
              <a:lnSpc>
                <a:spcPct val="100000"/>
              </a:lnSpc>
              <a:spcBef>
                <a:spcPts val="0"/>
              </a:spcBef>
              <a:spcAft>
                <a:spcPts val="0"/>
              </a:spcAft>
              <a:buClr>
                <a:schemeClr val="dk1"/>
              </a:buClr>
              <a:buSzPts val="3000"/>
              <a:buFont typeface="Righteous"/>
              <a:buNone/>
              <a:defRPr b="0" i="0" sz="3000" u="none" cap="none" strike="noStrike">
                <a:solidFill>
                  <a:schemeClr val="dk1"/>
                </a:solidFill>
                <a:latin typeface="Righteous"/>
                <a:ea typeface="Righteous"/>
                <a:cs typeface="Righteous"/>
                <a:sym typeface="Righteous"/>
              </a:defRPr>
            </a:lvl8pPr>
            <a:lvl9pPr lvl="8" marR="0" rtl="0" algn="l">
              <a:lnSpc>
                <a:spcPct val="100000"/>
              </a:lnSpc>
              <a:spcBef>
                <a:spcPts val="0"/>
              </a:spcBef>
              <a:spcAft>
                <a:spcPts val="0"/>
              </a:spcAft>
              <a:buClr>
                <a:schemeClr val="dk1"/>
              </a:buClr>
              <a:buSzPts val="3000"/>
              <a:buFont typeface="Righteous"/>
              <a:buNone/>
              <a:defRPr b="0" i="0" sz="3000" u="none" cap="none" strike="noStrike">
                <a:solidFill>
                  <a:schemeClr val="dk1"/>
                </a:solidFill>
                <a:latin typeface="Righteous"/>
                <a:ea typeface="Righteous"/>
                <a:cs typeface="Righteous"/>
                <a:sym typeface="Righteous"/>
              </a:defRPr>
            </a:lvl9pPr>
          </a:lstStyle>
          <a:p/>
        </p:txBody>
      </p:sp>
      <p:sp>
        <p:nvSpPr>
          <p:cNvPr id="7" name="Google Shape;7;p32"/>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Blinker"/>
              <a:buChar char="●"/>
              <a:defRPr b="0" i="0" sz="1200" u="none" cap="none" strike="noStrike">
                <a:solidFill>
                  <a:schemeClr val="dk1"/>
                </a:solidFill>
                <a:latin typeface="Blinker"/>
                <a:ea typeface="Blinker"/>
                <a:cs typeface="Blinker"/>
                <a:sym typeface="Blinker"/>
              </a:defRPr>
            </a:lvl1pPr>
            <a:lvl2pPr indent="-304800" lvl="1" marL="914400" marR="0" rtl="0" algn="l">
              <a:lnSpc>
                <a:spcPct val="100000"/>
              </a:lnSpc>
              <a:spcBef>
                <a:spcPts val="0"/>
              </a:spcBef>
              <a:spcAft>
                <a:spcPts val="0"/>
              </a:spcAft>
              <a:buClr>
                <a:schemeClr val="dk1"/>
              </a:buClr>
              <a:buSzPts val="1200"/>
              <a:buFont typeface="Blinker"/>
              <a:buChar char="○"/>
              <a:defRPr b="0" i="0" sz="1200" u="none" cap="none" strike="noStrike">
                <a:solidFill>
                  <a:schemeClr val="dk1"/>
                </a:solidFill>
                <a:latin typeface="Blinker"/>
                <a:ea typeface="Blinker"/>
                <a:cs typeface="Blinker"/>
                <a:sym typeface="Blinker"/>
              </a:defRPr>
            </a:lvl2pPr>
            <a:lvl3pPr indent="-304800" lvl="2" marL="1371600" marR="0" rtl="0" algn="l">
              <a:lnSpc>
                <a:spcPct val="100000"/>
              </a:lnSpc>
              <a:spcBef>
                <a:spcPts val="0"/>
              </a:spcBef>
              <a:spcAft>
                <a:spcPts val="0"/>
              </a:spcAft>
              <a:buClr>
                <a:schemeClr val="dk1"/>
              </a:buClr>
              <a:buSzPts val="1200"/>
              <a:buFont typeface="Blinker"/>
              <a:buChar char="■"/>
              <a:defRPr b="0" i="0" sz="1200" u="none" cap="none" strike="noStrike">
                <a:solidFill>
                  <a:schemeClr val="dk1"/>
                </a:solidFill>
                <a:latin typeface="Blinker"/>
                <a:ea typeface="Blinker"/>
                <a:cs typeface="Blinker"/>
                <a:sym typeface="Blinker"/>
              </a:defRPr>
            </a:lvl3pPr>
            <a:lvl4pPr indent="-304800" lvl="3" marL="1828800" marR="0" rtl="0" algn="l">
              <a:lnSpc>
                <a:spcPct val="100000"/>
              </a:lnSpc>
              <a:spcBef>
                <a:spcPts val="0"/>
              </a:spcBef>
              <a:spcAft>
                <a:spcPts val="0"/>
              </a:spcAft>
              <a:buClr>
                <a:schemeClr val="dk1"/>
              </a:buClr>
              <a:buSzPts val="1200"/>
              <a:buFont typeface="Blinker"/>
              <a:buChar char="●"/>
              <a:defRPr b="0" i="0" sz="1200" u="none" cap="none" strike="noStrike">
                <a:solidFill>
                  <a:schemeClr val="dk1"/>
                </a:solidFill>
                <a:latin typeface="Blinker"/>
                <a:ea typeface="Blinker"/>
                <a:cs typeface="Blinker"/>
                <a:sym typeface="Blinker"/>
              </a:defRPr>
            </a:lvl4pPr>
            <a:lvl5pPr indent="-304800" lvl="4" marL="2286000" marR="0" rtl="0" algn="l">
              <a:lnSpc>
                <a:spcPct val="100000"/>
              </a:lnSpc>
              <a:spcBef>
                <a:spcPts val="0"/>
              </a:spcBef>
              <a:spcAft>
                <a:spcPts val="0"/>
              </a:spcAft>
              <a:buClr>
                <a:schemeClr val="dk1"/>
              </a:buClr>
              <a:buSzPts val="1200"/>
              <a:buFont typeface="Blinker"/>
              <a:buChar char="○"/>
              <a:defRPr b="0" i="0" sz="1200" u="none" cap="none" strike="noStrike">
                <a:solidFill>
                  <a:schemeClr val="dk1"/>
                </a:solidFill>
                <a:latin typeface="Blinker"/>
                <a:ea typeface="Blinker"/>
                <a:cs typeface="Blinker"/>
                <a:sym typeface="Blinker"/>
              </a:defRPr>
            </a:lvl5pPr>
            <a:lvl6pPr indent="-304800" lvl="5" marL="2743200" marR="0" rtl="0" algn="l">
              <a:lnSpc>
                <a:spcPct val="100000"/>
              </a:lnSpc>
              <a:spcBef>
                <a:spcPts val="0"/>
              </a:spcBef>
              <a:spcAft>
                <a:spcPts val="0"/>
              </a:spcAft>
              <a:buClr>
                <a:schemeClr val="dk1"/>
              </a:buClr>
              <a:buSzPts val="1200"/>
              <a:buFont typeface="Blinker"/>
              <a:buChar char="■"/>
              <a:defRPr b="0" i="0" sz="1200" u="none" cap="none" strike="noStrike">
                <a:solidFill>
                  <a:schemeClr val="dk1"/>
                </a:solidFill>
                <a:latin typeface="Blinker"/>
                <a:ea typeface="Blinker"/>
                <a:cs typeface="Blinker"/>
                <a:sym typeface="Blinker"/>
              </a:defRPr>
            </a:lvl6pPr>
            <a:lvl7pPr indent="-304800" lvl="6" marL="3200400" marR="0" rtl="0" algn="l">
              <a:lnSpc>
                <a:spcPct val="100000"/>
              </a:lnSpc>
              <a:spcBef>
                <a:spcPts val="0"/>
              </a:spcBef>
              <a:spcAft>
                <a:spcPts val="0"/>
              </a:spcAft>
              <a:buClr>
                <a:schemeClr val="dk1"/>
              </a:buClr>
              <a:buSzPts val="1200"/>
              <a:buFont typeface="Blinker"/>
              <a:buChar char="●"/>
              <a:defRPr b="0" i="0" sz="1200" u="none" cap="none" strike="noStrike">
                <a:solidFill>
                  <a:schemeClr val="dk1"/>
                </a:solidFill>
                <a:latin typeface="Blinker"/>
                <a:ea typeface="Blinker"/>
                <a:cs typeface="Blinker"/>
                <a:sym typeface="Blinker"/>
              </a:defRPr>
            </a:lvl7pPr>
            <a:lvl8pPr indent="-304800" lvl="7" marL="3657600" marR="0" rtl="0" algn="l">
              <a:lnSpc>
                <a:spcPct val="100000"/>
              </a:lnSpc>
              <a:spcBef>
                <a:spcPts val="0"/>
              </a:spcBef>
              <a:spcAft>
                <a:spcPts val="0"/>
              </a:spcAft>
              <a:buClr>
                <a:schemeClr val="dk1"/>
              </a:buClr>
              <a:buSzPts val="1200"/>
              <a:buFont typeface="Blinker"/>
              <a:buChar char="○"/>
              <a:defRPr b="0" i="0" sz="1200" u="none" cap="none" strike="noStrike">
                <a:solidFill>
                  <a:schemeClr val="dk1"/>
                </a:solidFill>
                <a:latin typeface="Blinker"/>
                <a:ea typeface="Blinker"/>
                <a:cs typeface="Blinker"/>
                <a:sym typeface="Blinker"/>
              </a:defRPr>
            </a:lvl8pPr>
            <a:lvl9pPr indent="-304800" lvl="8" marL="4114800" marR="0" rtl="0" algn="l">
              <a:lnSpc>
                <a:spcPct val="100000"/>
              </a:lnSpc>
              <a:spcBef>
                <a:spcPts val="0"/>
              </a:spcBef>
              <a:spcAft>
                <a:spcPts val="0"/>
              </a:spcAft>
              <a:buClr>
                <a:schemeClr val="dk1"/>
              </a:buClr>
              <a:buSzPts val="1200"/>
              <a:buFont typeface="Blinker"/>
              <a:buChar char="■"/>
              <a:defRPr b="0" i="0" sz="1200" u="none" cap="none" strike="noStrike">
                <a:solidFill>
                  <a:schemeClr val="dk1"/>
                </a:solidFill>
                <a:latin typeface="Blinker"/>
                <a:ea typeface="Blinker"/>
                <a:cs typeface="Blinker"/>
                <a:sym typeface="Blinker"/>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9.png"/><Relationship Id="rId9" Type="http://schemas.openxmlformats.org/officeDocument/2006/relationships/image" Target="../media/image17.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10.png"/><Relationship Id="rId8"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4.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7" name="Shape 257"/>
        <p:cNvGrpSpPr/>
        <p:nvPr/>
      </p:nvGrpSpPr>
      <p:grpSpPr>
        <a:xfrm>
          <a:off x="0" y="0"/>
          <a:ext cx="0" cy="0"/>
          <a:chOff x="0" y="0"/>
          <a:chExt cx="0" cy="0"/>
        </a:xfrm>
      </p:grpSpPr>
      <p:sp>
        <p:nvSpPr>
          <p:cNvPr id="258" name="Google Shape;258;p1"/>
          <p:cNvSpPr txBox="1"/>
          <p:nvPr>
            <p:ph type="ctrTitle"/>
          </p:nvPr>
        </p:nvSpPr>
        <p:spPr>
          <a:xfrm>
            <a:off x="1433475" y="1152100"/>
            <a:ext cx="6479400" cy="1899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 </a:t>
            </a:r>
            <a:r>
              <a:rPr lang="en" sz="4200"/>
              <a:t>Evasion Generative Adversarial Network for Low Data Regimes</a:t>
            </a:r>
            <a:endParaRPr sz="4200">
              <a:latin typeface="Righteous"/>
              <a:ea typeface="Righteous"/>
              <a:cs typeface="Righteous"/>
              <a:sym typeface="Righteous"/>
            </a:endParaRPr>
          </a:p>
        </p:txBody>
      </p:sp>
      <p:sp>
        <p:nvSpPr>
          <p:cNvPr id="259" name="Google Shape;259;p1"/>
          <p:cNvSpPr txBox="1"/>
          <p:nvPr>
            <p:ph idx="1" type="subTitle"/>
          </p:nvPr>
        </p:nvSpPr>
        <p:spPr>
          <a:xfrm>
            <a:off x="2307600" y="3269838"/>
            <a:ext cx="4528800" cy="475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
                <a:latin typeface="Raleway"/>
                <a:ea typeface="Raleway"/>
                <a:cs typeface="Raleway"/>
                <a:sym typeface="Raleway"/>
              </a:rPr>
              <a:t>GVHD: TH.S Đỗ Hoàng Hiển</a:t>
            </a:r>
            <a:endParaRPr>
              <a:latin typeface="Raleway"/>
              <a:ea typeface="Raleway"/>
              <a:cs typeface="Raleway"/>
              <a:sym typeface="Raleway"/>
            </a:endParaRPr>
          </a:p>
        </p:txBody>
      </p:sp>
      <p:cxnSp>
        <p:nvCxnSpPr>
          <p:cNvPr id="260" name="Google Shape;260;p1"/>
          <p:cNvCxnSpPr/>
          <p:nvPr/>
        </p:nvCxnSpPr>
        <p:spPr>
          <a:xfrm>
            <a:off x="1980600" y="3269850"/>
            <a:ext cx="5182800" cy="0"/>
          </a:xfrm>
          <a:prstGeom prst="straightConnector1">
            <a:avLst/>
          </a:prstGeom>
          <a:noFill/>
          <a:ln cap="flat" cmpd="sng" w="19050">
            <a:solidFill>
              <a:schemeClr val="dk1"/>
            </a:solidFill>
            <a:prstDash val="solid"/>
            <a:round/>
            <a:headEnd len="sm" w="sm" type="none"/>
            <a:tailEnd len="sm" w="sm" type="none"/>
          </a:ln>
        </p:spPr>
      </p:cxnSp>
      <p:cxnSp>
        <p:nvCxnSpPr>
          <p:cNvPr id="261" name="Google Shape;261;p1"/>
          <p:cNvCxnSpPr/>
          <p:nvPr/>
        </p:nvCxnSpPr>
        <p:spPr>
          <a:xfrm>
            <a:off x="1980600" y="3745650"/>
            <a:ext cx="5182800" cy="0"/>
          </a:xfrm>
          <a:prstGeom prst="straightConnector1">
            <a:avLst/>
          </a:prstGeom>
          <a:noFill/>
          <a:ln cap="flat" cmpd="sng" w="19050">
            <a:solidFill>
              <a:schemeClr val="dk1"/>
            </a:solidFill>
            <a:prstDash val="solid"/>
            <a:round/>
            <a:headEnd len="sm" w="sm" type="none"/>
            <a:tailEnd len="sm" w="sm" type="none"/>
          </a:ln>
        </p:spPr>
      </p:cxnSp>
      <p:pic>
        <p:nvPicPr>
          <p:cNvPr id="262" name="Google Shape;262;p1"/>
          <p:cNvPicPr preferRelativeResize="0"/>
          <p:nvPr/>
        </p:nvPicPr>
        <p:blipFill rotWithShape="1">
          <a:blip r:embed="rId3">
            <a:alphaModFix/>
          </a:blip>
          <a:srcRect b="0" l="0" r="0" t="0"/>
          <a:stretch/>
        </p:blipFill>
        <p:spPr>
          <a:xfrm>
            <a:off x="7357950" y="-2160550"/>
            <a:ext cx="3549850" cy="3549850"/>
          </a:xfrm>
          <a:prstGeom prst="rect">
            <a:avLst/>
          </a:prstGeom>
          <a:noFill/>
          <a:ln>
            <a:noFill/>
          </a:ln>
        </p:spPr>
      </p:pic>
      <p:sp>
        <p:nvSpPr>
          <p:cNvPr id="263" name="Google Shape;263;p1"/>
          <p:cNvSpPr txBox="1"/>
          <p:nvPr/>
        </p:nvSpPr>
        <p:spPr>
          <a:xfrm>
            <a:off x="3192675" y="3815150"/>
            <a:ext cx="2961000" cy="569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500"/>
              <a:buFont typeface="Arial"/>
              <a:buNone/>
            </a:pPr>
            <a:r>
              <a:rPr b="1" i="0" lang="en" sz="2500" u="none" cap="none" strike="noStrike">
                <a:solidFill>
                  <a:schemeClr val="dk1"/>
                </a:solidFill>
                <a:latin typeface="Calibri"/>
                <a:ea typeface="Calibri"/>
                <a:cs typeface="Calibri"/>
                <a:sym typeface="Calibri"/>
              </a:rPr>
              <a:t>NT204.O21.ANTT.09</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10"/>
          <p:cNvSpPr txBox="1"/>
          <p:nvPr>
            <p:ph type="title"/>
          </p:nvPr>
        </p:nvSpPr>
        <p:spPr>
          <a:xfrm>
            <a:off x="720000" y="24805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sz="3500">
                <a:latin typeface="Arial"/>
                <a:ea typeface="Arial"/>
                <a:cs typeface="Arial"/>
                <a:sym typeface="Arial"/>
              </a:rPr>
              <a:t>MÔ HÌNH ACGAN</a:t>
            </a:r>
            <a:endParaRPr b="1" sz="3500">
              <a:latin typeface="Arial"/>
              <a:ea typeface="Arial"/>
              <a:cs typeface="Arial"/>
              <a:sym typeface="Arial"/>
            </a:endParaRPr>
          </a:p>
        </p:txBody>
      </p:sp>
      <p:sp>
        <p:nvSpPr>
          <p:cNvPr id="375" name="Google Shape;375;p10"/>
          <p:cNvSpPr txBox="1"/>
          <p:nvPr/>
        </p:nvSpPr>
        <p:spPr>
          <a:xfrm>
            <a:off x="4020250" y="1029600"/>
            <a:ext cx="4668000" cy="3995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900" u="none" cap="none" strike="noStrike">
                <a:solidFill>
                  <a:srgbClr val="243440"/>
                </a:solidFill>
                <a:latin typeface="Arial"/>
                <a:ea typeface="Arial"/>
                <a:cs typeface="Arial"/>
                <a:sym typeface="Arial"/>
              </a:rPr>
              <a:t>ACGAN là một biến thể của GAN. </a:t>
            </a:r>
            <a:r>
              <a:rPr b="0" i="0" lang="en" sz="1900" u="none" cap="none" strike="noStrike">
                <a:solidFill>
                  <a:srgbClr val="0D0D0D"/>
                </a:solidFill>
                <a:highlight>
                  <a:srgbClr val="FFFFFF"/>
                </a:highlight>
                <a:latin typeface="Arial"/>
                <a:ea typeface="Arial"/>
                <a:cs typeface="Arial"/>
                <a:sym typeface="Arial"/>
              </a:rPr>
              <a:t>ACGAN cũng bao gồm: Generator (G) và Discriminator (D). Tuy nhiên, cấu trúc của chúng được điều chỉnh để bao gồm các thông tin về nhãn:</a:t>
            </a:r>
            <a:endParaRPr b="0" i="0" sz="1900" u="none" cap="none" strike="noStrike">
              <a:solidFill>
                <a:srgbClr val="0D0D0D"/>
              </a:solidFill>
              <a:highlight>
                <a:srgbClr val="FFFFFF"/>
              </a:highlight>
              <a:latin typeface="Arial"/>
              <a:ea typeface="Arial"/>
              <a:cs typeface="Arial"/>
              <a:sym typeface="Arial"/>
            </a:endParaRPr>
          </a:p>
          <a:p>
            <a:pPr indent="-349250" lvl="0" marL="457200" marR="0" rtl="0" algn="l">
              <a:lnSpc>
                <a:spcPct val="120000"/>
              </a:lnSpc>
              <a:spcBef>
                <a:spcPts val="2100"/>
              </a:spcBef>
              <a:spcAft>
                <a:spcPts val="0"/>
              </a:spcAft>
              <a:buClr>
                <a:srgbClr val="0D0D0D"/>
              </a:buClr>
              <a:buSzPts val="1900"/>
              <a:buFont typeface="Arial"/>
              <a:buChar char="-"/>
            </a:pPr>
            <a:r>
              <a:rPr b="0" i="0" lang="en" sz="1900" u="none" cap="none" strike="noStrike">
                <a:solidFill>
                  <a:srgbClr val="0D0D0D"/>
                </a:solidFill>
                <a:highlight>
                  <a:srgbClr val="FFFFFF"/>
                </a:highlight>
                <a:latin typeface="Arial"/>
                <a:ea typeface="Arial"/>
                <a:cs typeface="Arial"/>
                <a:sym typeface="Arial"/>
              </a:rPr>
              <a:t>Generator (G): Nhận vào cả dữ liệu nhiễu ngẫu nhiên “z” và nhãn “c” để tạo ra mẫu dữ liệu tổng hợp </a:t>
            </a:r>
            <a:r>
              <a:rPr b="0" i="1" lang="en" sz="1900" u="none" cap="none" strike="noStrike">
                <a:solidFill>
                  <a:srgbClr val="0D0D0D"/>
                </a:solidFill>
                <a:highlight>
                  <a:srgbClr val="FFFFFF"/>
                </a:highlight>
                <a:latin typeface="Arial"/>
                <a:ea typeface="Arial"/>
                <a:cs typeface="Arial"/>
                <a:sym typeface="Arial"/>
              </a:rPr>
              <a:t>G</a:t>
            </a:r>
            <a:r>
              <a:rPr b="0" i="0" lang="en" sz="1900" u="none" cap="none" strike="noStrike">
                <a:solidFill>
                  <a:srgbClr val="0D0D0D"/>
                </a:solidFill>
                <a:highlight>
                  <a:srgbClr val="FFFFFF"/>
                </a:highlight>
                <a:latin typeface="Arial"/>
                <a:ea typeface="Arial"/>
                <a:cs typeface="Arial"/>
                <a:sym typeface="Arial"/>
              </a:rPr>
              <a:t>(</a:t>
            </a:r>
            <a:r>
              <a:rPr b="0" i="1" lang="en" sz="1900" u="none" cap="none" strike="noStrike">
                <a:solidFill>
                  <a:srgbClr val="0D0D0D"/>
                </a:solidFill>
                <a:highlight>
                  <a:srgbClr val="FFFFFF"/>
                </a:highlight>
                <a:latin typeface="Arial"/>
                <a:ea typeface="Arial"/>
                <a:cs typeface="Arial"/>
                <a:sym typeface="Arial"/>
              </a:rPr>
              <a:t>z</a:t>
            </a:r>
            <a:r>
              <a:rPr b="0" i="0" lang="en" sz="1900" u="none" cap="none" strike="noStrike">
                <a:solidFill>
                  <a:srgbClr val="0D0D0D"/>
                </a:solidFill>
                <a:highlight>
                  <a:srgbClr val="FFFFFF"/>
                </a:highlight>
                <a:latin typeface="Arial"/>
                <a:ea typeface="Arial"/>
                <a:cs typeface="Arial"/>
                <a:sym typeface="Arial"/>
              </a:rPr>
              <a:t>,</a:t>
            </a:r>
            <a:r>
              <a:rPr b="0" i="1" lang="en" sz="1900" u="none" cap="none" strike="noStrike">
                <a:solidFill>
                  <a:srgbClr val="0D0D0D"/>
                </a:solidFill>
                <a:highlight>
                  <a:srgbClr val="FFFFFF"/>
                </a:highlight>
                <a:latin typeface="Arial"/>
                <a:ea typeface="Arial"/>
                <a:cs typeface="Arial"/>
                <a:sym typeface="Arial"/>
              </a:rPr>
              <a:t>c</a:t>
            </a:r>
            <a:r>
              <a:rPr b="0" i="0" lang="en" sz="1900" u="none" cap="none" strike="noStrike">
                <a:solidFill>
                  <a:srgbClr val="0D0D0D"/>
                </a:solidFill>
                <a:highlight>
                  <a:srgbClr val="FFFFFF"/>
                </a:highlight>
                <a:latin typeface="Arial"/>
                <a:ea typeface="Arial"/>
                <a:cs typeface="Arial"/>
                <a:sym typeface="Arial"/>
              </a:rPr>
              <a:t>).</a:t>
            </a:r>
            <a:endParaRPr b="0" i="0" sz="1900" u="none" cap="none" strike="noStrike">
              <a:solidFill>
                <a:srgbClr val="0D0D0D"/>
              </a:solidFill>
              <a:highlight>
                <a:srgbClr val="FFFFFF"/>
              </a:highlight>
              <a:latin typeface="Arial"/>
              <a:ea typeface="Arial"/>
              <a:cs typeface="Arial"/>
              <a:sym typeface="Arial"/>
            </a:endParaRPr>
          </a:p>
          <a:p>
            <a:pPr indent="-349250" lvl="0" marL="457200" marR="0" rtl="0" algn="l">
              <a:lnSpc>
                <a:spcPct val="120000"/>
              </a:lnSpc>
              <a:spcBef>
                <a:spcPts val="0"/>
              </a:spcBef>
              <a:spcAft>
                <a:spcPts val="0"/>
              </a:spcAft>
              <a:buClr>
                <a:srgbClr val="0D0D0D"/>
              </a:buClr>
              <a:buSzPts val="1900"/>
              <a:buFont typeface="Arial"/>
              <a:buChar char="-"/>
            </a:pPr>
            <a:r>
              <a:rPr b="0" i="0" lang="en" sz="1900" u="none" cap="none" strike="noStrike">
                <a:solidFill>
                  <a:srgbClr val="0D0D0D"/>
                </a:solidFill>
                <a:highlight>
                  <a:srgbClr val="FFFFFF"/>
                </a:highlight>
                <a:latin typeface="Arial"/>
                <a:ea typeface="Arial"/>
                <a:cs typeface="Arial"/>
                <a:sym typeface="Arial"/>
              </a:rPr>
              <a:t>Discriminator (D): Đầu ra của D bao gồm: phân biệt thật/giả; phân loại nhãn</a:t>
            </a:r>
            <a:endParaRPr b="0" i="0" sz="1900" u="none" cap="none" strike="noStrike">
              <a:solidFill>
                <a:srgbClr val="0D0D0D"/>
              </a:solidFill>
              <a:highlight>
                <a:srgbClr val="FFFFFF"/>
              </a:highlight>
              <a:latin typeface="Arial"/>
              <a:ea typeface="Arial"/>
              <a:cs typeface="Arial"/>
              <a:sym typeface="Arial"/>
            </a:endParaRPr>
          </a:p>
        </p:txBody>
      </p:sp>
      <p:pic>
        <p:nvPicPr>
          <p:cNvPr id="376" name="Google Shape;376;p10"/>
          <p:cNvPicPr preferRelativeResize="0"/>
          <p:nvPr/>
        </p:nvPicPr>
        <p:blipFill rotWithShape="1">
          <a:blip r:embed="rId3">
            <a:alphaModFix/>
          </a:blip>
          <a:srcRect b="0" l="0" r="0" t="0"/>
          <a:stretch/>
        </p:blipFill>
        <p:spPr>
          <a:xfrm>
            <a:off x="1048150" y="929275"/>
            <a:ext cx="2413925" cy="4214225"/>
          </a:xfrm>
          <a:prstGeom prst="rect">
            <a:avLst/>
          </a:prstGeom>
          <a:noFill/>
          <a:ln>
            <a:noFill/>
          </a:ln>
        </p:spPr>
      </p:pic>
      <p:sp>
        <p:nvSpPr>
          <p:cNvPr id="377" name="Google Shape;377;p10"/>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09</a:t>
            </a:r>
            <a:endParaRPr b="0" i="0" sz="1600" u="none" cap="none" strike="noStrike">
              <a:solidFill>
                <a:schemeClr val="dk1"/>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11"/>
          <p:cNvSpPr txBox="1"/>
          <p:nvPr>
            <p:ph type="title"/>
          </p:nvPr>
        </p:nvSpPr>
        <p:spPr>
          <a:xfrm>
            <a:off x="2257350" y="2403800"/>
            <a:ext cx="4629300" cy="841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Lobster"/>
                <a:ea typeface="Lobster"/>
                <a:cs typeface="Lobster"/>
                <a:sym typeface="Lobster"/>
              </a:rPr>
              <a:t>PHÂN TÍCH</a:t>
            </a:r>
            <a:endParaRPr>
              <a:latin typeface="Lobster"/>
              <a:ea typeface="Lobster"/>
              <a:cs typeface="Lobster"/>
              <a:sym typeface="Lobster"/>
            </a:endParaRPr>
          </a:p>
        </p:txBody>
      </p:sp>
      <p:sp>
        <p:nvSpPr>
          <p:cNvPr id="383" name="Google Shape;383;p11"/>
          <p:cNvSpPr txBox="1"/>
          <p:nvPr>
            <p:ph idx="2" type="title"/>
          </p:nvPr>
        </p:nvSpPr>
        <p:spPr>
          <a:xfrm>
            <a:off x="3905700" y="1530875"/>
            <a:ext cx="1332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a:latin typeface="Lobster"/>
                <a:ea typeface="Lobster"/>
                <a:cs typeface="Lobster"/>
                <a:sym typeface="Lobster"/>
              </a:rPr>
              <a:t>03</a:t>
            </a:r>
            <a:endParaRPr>
              <a:latin typeface="Lobster"/>
              <a:ea typeface="Lobster"/>
              <a:cs typeface="Lobster"/>
              <a:sym typeface="Lobster"/>
            </a:endParaRPr>
          </a:p>
        </p:txBody>
      </p:sp>
      <p:grpSp>
        <p:nvGrpSpPr>
          <p:cNvPr id="384" name="Google Shape;384;p11"/>
          <p:cNvGrpSpPr/>
          <p:nvPr/>
        </p:nvGrpSpPr>
        <p:grpSpPr>
          <a:xfrm>
            <a:off x="8107375" y="-12"/>
            <a:ext cx="4148250" cy="5588487"/>
            <a:chOff x="8107375" y="-12"/>
            <a:chExt cx="4148250" cy="5588487"/>
          </a:xfrm>
        </p:grpSpPr>
        <p:pic>
          <p:nvPicPr>
            <p:cNvPr id="385" name="Google Shape;385;p11"/>
            <p:cNvPicPr preferRelativeResize="0"/>
            <p:nvPr/>
          </p:nvPicPr>
          <p:blipFill rotWithShape="1">
            <a:blip r:embed="rId3">
              <a:alphaModFix/>
            </a:blip>
            <a:srcRect b="0" l="0" r="0" t="0"/>
            <a:stretch/>
          </p:blipFill>
          <p:spPr>
            <a:xfrm flipH="1" rot="5400000">
              <a:off x="8107375" y="1440225"/>
              <a:ext cx="4148250" cy="4148250"/>
            </a:xfrm>
            <a:prstGeom prst="rect">
              <a:avLst/>
            </a:prstGeom>
            <a:noFill/>
            <a:ln>
              <a:noFill/>
            </a:ln>
          </p:spPr>
        </p:pic>
        <p:pic>
          <p:nvPicPr>
            <p:cNvPr id="386" name="Google Shape;386;p11"/>
            <p:cNvPicPr preferRelativeResize="0"/>
            <p:nvPr/>
          </p:nvPicPr>
          <p:blipFill rotWithShape="1">
            <a:blip r:embed="rId4">
              <a:alphaModFix/>
            </a:blip>
            <a:srcRect b="0" l="0" r="0" t="0"/>
            <a:stretch/>
          </p:blipFill>
          <p:spPr>
            <a:xfrm rot="5400000">
              <a:off x="8654238" y="-12"/>
              <a:ext cx="3389525" cy="3389525"/>
            </a:xfrm>
            <a:prstGeom prst="rect">
              <a:avLst/>
            </a:prstGeom>
            <a:noFill/>
            <a:ln>
              <a:noFill/>
            </a:ln>
          </p:spPr>
        </p:pic>
      </p:grpSp>
      <p:grpSp>
        <p:nvGrpSpPr>
          <p:cNvPr id="387" name="Google Shape;387;p11"/>
          <p:cNvGrpSpPr/>
          <p:nvPr/>
        </p:nvGrpSpPr>
        <p:grpSpPr>
          <a:xfrm>
            <a:off x="-2273550" y="3952738"/>
            <a:ext cx="10986575" cy="4148250"/>
            <a:chOff x="-2273550" y="3952738"/>
            <a:chExt cx="10986575" cy="4148250"/>
          </a:xfrm>
        </p:grpSpPr>
        <p:pic>
          <p:nvPicPr>
            <p:cNvPr id="388" name="Google Shape;388;p11"/>
            <p:cNvPicPr preferRelativeResize="0"/>
            <p:nvPr/>
          </p:nvPicPr>
          <p:blipFill rotWithShape="1">
            <a:blip r:embed="rId5">
              <a:alphaModFix/>
            </a:blip>
            <a:srcRect b="0" l="0" r="0" t="0"/>
            <a:stretch/>
          </p:blipFill>
          <p:spPr>
            <a:xfrm rot="10800000">
              <a:off x="5133650" y="4045075"/>
              <a:ext cx="3579375" cy="3579375"/>
            </a:xfrm>
            <a:prstGeom prst="rect">
              <a:avLst/>
            </a:prstGeom>
            <a:noFill/>
            <a:ln>
              <a:noFill/>
            </a:ln>
          </p:spPr>
        </p:pic>
        <p:pic>
          <p:nvPicPr>
            <p:cNvPr id="389" name="Google Shape;389;p11"/>
            <p:cNvPicPr preferRelativeResize="0"/>
            <p:nvPr/>
          </p:nvPicPr>
          <p:blipFill rotWithShape="1">
            <a:blip r:embed="rId3">
              <a:alphaModFix/>
            </a:blip>
            <a:srcRect b="0" l="0" r="0" t="0"/>
            <a:stretch/>
          </p:blipFill>
          <p:spPr>
            <a:xfrm flipH="1" rot="10800000">
              <a:off x="-2273550" y="3952738"/>
              <a:ext cx="4148250" cy="4148250"/>
            </a:xfrm>
            <a:prstGeom prst="rect">
              <a:avLst/>
            </a:prstGeom>
            <a:noFill/>
            <a:ln>
              <a:noFill/>
            </a:ln>
          </p:spPr>
        </p:pic>
        <p:pic>
          <p:nvPicPr>
            <p:cNvPr id="390" name="Google Shape;390;p11"/>
            <p:cNvPicPr preferRelativeResize="0"/>
            <p:nvPr/>
          </p:nvPicPr>
          <p:blipFill rotWithShape="1">
            <a:blip r:embed="rId4">
              <a:alphaModFix/>
            </a:blip>
            <a:srcRect b="0" l="0" r="0" t="0"/>
            <a:stretch/>
          </p:blipFill>
          <p:spPr>
            <a:xfrm rot="5400000">
              <a:off x="850338" y="4234913"/>
              <a:ext cx="3389525" cy="3389525"/>
            </a:xfrm>
            <a:prstGeom prst="rect">
              <a:avLst/>
            </a:prstGeom>
            <a:noFill/>
            <a:ln>
              <a:noFill/>
            </a:ln>
          </p:spPr>
        </p:pic>
      </p:grpSp>
      <p:grpSp>
        <p:nvGrpSpPr>
          <p:cNvPr id="391" name="Google Shape;391;p11"/>
          <p:cNvGrpSpPr/>
          <p:nvPr/>
        </p:nvGrpSpPr>
        <p:grpSpPr>
          <a:xfrm>
            <a:off x="1473375" y="-3286112"/>
            <a:ext cx="6870175" cy="4148250"/>
            <a:chOff x="1473375" y="-3286112"/>
            <a:chExt cx="6870175" cy="4148250"/>
          </a:xfrm>
        </p:grpSpPr>
        <p:pic>
          <p:nvPicPr>
            <p:cNvPr id="392" name="Google Shape;392;p11"/>
            <p:cNvPicPr preferRelativeResize="0"/>
            <p:nvPr/>
          </p:nvPicPr>
          <p:blipFill rotWithShape="1">
            <a:blip r:embed="rId5">
              <a:alphaModFix/>
            </a:blip>
            <a:srcRect b="0" l="0" r="0" t="0"/>
            <a:stretch/>
          </p:blipFill>
          <p:spPr>
            <a:xfrm rot="10800000">
              <a:off x="5503125" y="-2064450"/>
              <a:ext cx="2840425" cy="2840425"/>
            </a:xfrm>
            <a:prstGeom prst="rect">
              <a:avLst/>
            </a:prstGeom>
            <a:noFill/>
            <a:ln>
              <a:noFill/>
            </a:ln>
          </p:spPr>
        </p:pic>
        <p:pic>
          <p:nvPicPr>
            <p:cNvPr id="393" name="Google Shape;393;p11"/>
            <p:cNvPicPr preferRelativeResize="0"/>
            <p:nvPr/>
          </p:nvPicPr>
          <p:blipFill rotWithShape="1">
            <a:blip r:embed="rId3">
              <a:alphaModFix/>
            </a:blip>
            <a:srcRect b="0" l="0" r="0" t="0"/>
            <a:stretch/>
          </p:blipFill>
          <p:spPr>
            <a:xfrm flipH="1">
              <a:off x="1473375" y="-3286112"/>
              <a:ext cx="4148250" cy="4148250"/>
            </a:xfrm>
            <a:prstGeom prst="rect">
              <a:avLst/>
            </a:prstGeom>
            <a:noFill/>
            <a:ln>
              <a:noFill/>
            </a:ln>
          </p:spPr>
        </p:pic>
      </p:grpSp>
      <p:cxnSp>
        <p:nvCxnSpPr>
          <p:cNvPr id="394" name="Google Shape;394;p11"/>
          <p:cNvCxnSpPr/>
          <p:nvPr/>
        </p:nvCxnSpPr>
        <p:spPr>
          <a:xfrm>
            <a:off x="4192950" y="1338975"/>
            <a:ext cx="758100" cy="0"/>
          </a:xfrm>
          <a:prstGeom prst="straightConnector1">
            <a:avLst/>
          </a:prstGeom>
          <a:noFill/>
          <a:ln cap="flat" cmpd="sng" w="19050">
            <a:solidFill>
              <a:schemeClr val="dk1"/>
            </a:solidFill>
            <a:prstDash val="solid"/>
            <a:round/>
            <a:headEnd len="sm" w="sm" type="none"/>
            <a:tailEnd len="sm" w="sm" type="none"/>
          </a:ln>
        </p:spPr>
      </p:cxnSp>
      <p:grpSp>
        <p:nvGrpSpPr>
          <p:cNvPr id="395" name="Google Shape;395;p11"/>
          <p:cNvGrpSpPr/>
          <p:nvPr/>
        </p:nvGrpSpPr>
        <p:grpSpPr>
          <a:xfrm>
            <a:off x="-1675150" y="-1671825"/>
            <a:ext cx="3549850" cy="6632325"/>
            <a:chOff x="-1675150" y="-1671825"/>
            <a:chExt cx="3549850" cy="6632325"/>
          </a:xfrm>
        </p:grpSpPr>
        <p:pic>
          <p:nvPicPr>
            <p:cNvPr id="396" name="Google Shape;396;p11"/>
            <p:cNvPicPr preferRelativeResize="0"/>
            <p:nvPr/>
          </p:nvPicPr>
          <p:blipFill rotWithShape="1">
            <a:blip r:embed="rId6">
              <a:alphaModFix/>
            </a:blip>
            <a:srcRect b="0" l="0" r="0" t="0"/>
            <a:stretch/>
          </p:blipFill>
          <p:spPr>
            <a:xfrm rot="-5400000">
              <a:off x="-1675150" y="-1671825"/>
              <a:ext cx="3549850" cy="3549850"/>
            </a:xfrm>
            <a:prstGeom prst="rect">
              <a:avLst/>
            </a:prstGeom>
            <a:noFill/>
            <a:ln>
              <a:noFill/>
            </a:ln>
          </p:spPr>
        </p:pic>
        <p:pic>
          <p:nvPicPr>
            <p:cNvPr id="397" name="Google Shape;397;p11"/>
            <p:cNvPicPr preferRelativeResize="0"/>
            <p:nvPr/>
          </p:nvPicPr>
          <p:blipFill rotWithShape="1">
            <a:blip r:embed="rId7">
              <a:alphaModFix/>
            </a:blip>
            <a:srcRect b="0" l="0" r="0" t="0"/>
            <a:stretch/>
          </p:blipFill>
          <p:spPr>
            <a:xfrm rot="5400000">
              <a:off x="-1645587" y="2068175"/>
              <a:ext cx="2892325" cy="2892325"/>
            </a:xfrm>
            <a:prstGeom prst="rect">
              <a:avLst/>
            </a:prstGeom>
            <a:noFill/>
            <a:ln>
              <a:noFill/>
            </a:ln>
          </p:spPr>
        </p:pic>
      </p:grpSp>
      <p:sp>
        <p:nvSpPr>
          <p:cNvPr id="398" name="Google Shape;398;p11"/>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10</a:t>
            </a:r>
            <a:endParaRPr b="0" i="0" sz="1600" u="none" cap="none" strike="noStrike">
              <a:solidFill>
                <a:schemeClr val="dk1"/>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12"/>
          <p:cNvSpPr txBox="1"/>
          <p:nvPr>
            <p:ph type="title"/>
          </p:nvPr>
        </p:nvSpPr>
        <p:spPr>
          <a:xfrm>
            <a:off x="1426650" y="281625"/>
            <a:ext cx="6723000" cy="65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sz="3500">
                <a:latin typeface="Arial"/>
                <a:ea typeface="Arial"/>
                <a:cs typeface="Arial"/>
                <a:sym typeface="Arial"/>
              </a:rPr>
              <a:t>VẤN ĐỀ</a:t>
            </a:r>
            <a:endParaRPr b="1" sz="3500">
              <a:latin typeface="Arial"/>
              <a:ea typeface="Arial"/>
              <a:cs typeface="Arial"/>
              <a:sym typeface="Arial"/>
            </a:endParaRPr>
          </a:p>
        </p:txBody>
      </p:sp>
      <p:sp>
        <p:nvSpPr>
          <p:cNvPr id="404" name="Google Shape;404;p12"/>
          <p:cNvSpPr txBox="1"/>
          <p:nvPr>
            <p:ph idx="2" type="subTitle"/>
          </p:nvPr>
        </p:nvSpPr>
        <p:spPr>
          <a:xfrm>
            <a:off x="706800" y="1157325"/>
            <a:ext cx="8162700" cy="3771300"/>
          </a:xfrm>
          <a:prstGeom prst="rect">
            <a:avLst/>
          </a:prstGeom>
          <a:noFill/>
          <a:ln>
            <a:noFill/>
          </a:ln>
        </p:spPr>
        <p:txBody>
          <a:bodyPr anchorCtr="0" anchor="t" bIns="91425" lIns="91425" spcFirstLastPara="1" rIns="91425" wrap="square" tIns="91425">
            <a:noAutofit/>
          </a:bodyPr>
          <a:lstStyle/>
          <a:p>
            <a:pPr indent="0" lvl="0" marL="0" marR="104775" rtl="0" algn="just">
              <a:lnSpc>
                <a:spcPct val="115000"/>
              </a:lnSpc>
              <a:spcBef>
                <a:spcPts val="1400"/>
              </a:spcBef>
              <a:spcAft>
                <a:spcPts val="0"/>
              </a:spcAft>
              <a:buSzPts val="1200"/>
              <a:buNone/>
            </a:pPr>
            <a:r>
              <a:rPr lang="en" sz="1900">
                <a:solidFill>
                  <a:srgbClr val="000000"/>
                </a:solidFill>
                <a:latin typeface="Arial"/>
                <a:ea typeface="Arial"/>
                <a:cs typeface="Arial"/>
                <a:sym typeface="Arial"/>
              </a:rPr>
              <a:t>Mô hình EVAGAN, một biến thể của ACGAN, một mô hình phân loại có khả năng tự cải thiện hiệu suất thông qua việc đào tạo trên các mẫu né tránh này:</a:t>
            </a:r>
            <a:endParaRPr sz="1900">
              <a:solidFill>
                <a:srgbClr val="000000"/>
              </a:solidFill>
              <a:latin typeface="Arial"/>
              <a:ea typeface="Arial"/>
              <a:cs typeface="Arial"/>
              <a:sym typeface="Arial"/>
            </a:endParaRPr>
          </a:p>
          <a:p>
            <a:pPr indent="-349250" lvl="0" marL="685800" marR="104775" rtl="0" algn="just">
              <a:lnSpc>
                <a:spcPct val="115000"/>
              </a:lnSpc>
              <a:spcBef>
                <a:spcPts val="1400"/>
              </a:spcBef>
              <a:spcAft>
                <a:spcPts val="0"/>
              </a:spcAft>
              <a:buClr>
                <a:srgbClr val="000000"/>
              </a:buClr>
              <a:buSzPts val="1900"/>
              <a:buFont typeface="Arial"/>
              <a:buChar char="-"/>
            </a:pPr>
            <a:r>
              <a:rPr lang="en" sz="1900">
                <a:solidFill>
                  <a:srgbClr val="000000"/>
                </a:solidFill>
                <a:latin typeface="Arial"/>
                <a:ea typeface="Arial"/>
                <a:cs typeface="Arial"/>
                <a:sym typeface="Arial"/>
              </a:rPr>
              <a:t>Phát hiện và xử lý mẫu né tránh</a:t>
            </a:r>
            <a:endParaRPr sz="1900">
              <a:solidFill>
                <a:srgbClr val="000000"/>
              </a:solidFill>
              <a:latin typeface="Arial"/>
              <a:ea typeface="Arial"/>
              <a:cs typeface="Arial"/>
              <a:sym typeface="Arial"/>
            </a:endParaRPr>
          </a:p>
          <a:p>
            <a:pPr indent="-349250" lvl="0" marL="685800" marR="104775" rtl="0" algn="just">
              <a:lnSpc>
                <a:spcPct val="115000"/>
              </a:lnSpc>
              <a:spcBef>
                <a:spcPts val="0"/>
              </a:spcBef>
              <a:spcAft>
                <a:spcPts val="0"/>
              </a:spcAft>
              <a:buClr>
                <a:srgbClr val="000000"/>
              </a:buClr>
              <a:buSzPts val="1900"/>
              <a:buFont typeface="Arial"/>
              <a:buChar char="-"/>
            </a:pPr>
            <a:r>
              <a:rPr lang="en" sz="1900">
                <a:solidFill>
                  <a:srgbClr val="000000"/>
                </a:solidFill>
                <a:latin typeface="Arial"/>
                <a:ea typeface="Arial"/>
                <a:cs typeface="Arial"/>
                <a:sym typeface="Arial"/>
              </a:rPr>
              <a:t>Cải thiện độ chính xác phân loại</a:t>
            </a:r>
            <a:endParaRPr sz="1900">
              <a:solidFill>
                <a:srgbClr val="000000"/>
              </a:solidFill>
              <a:latin typeface="Arial"/>
              <a:ea typeface="Arial"/>
              <a:cs typeface="Arial"/>
              <a:sym typeface="Arial"/>
            </a:endParaRPr>
          </a:p>
          <a:p>
            <a:pPr indent="-349250" lvl="0" marL="685800" marR="104775" rtl="0" algn="just">
              <a:lnSpc>
                <a:spcPct val="115000"/>
              </a:lnSpc>
              <a:spcBef>
                <a:spcPts val="0"/>
              </a:spcBef>
              <a:spcAft>
                <a:spcPts val="0"/>
              </a:spcAft>
              <a:buClr>
                <a:srgbClr val="000000"/>
              </a:buClr>
              <a:buSzPts val="1900"/>
              <a:buFont typeface="Arial"/>
              <a:buChar char="-"/>
            </a:pPr>
            <a:r>
              <a:rPr lang="en" sz="1900">
                <a:solidFill>
                  <a:srgbClr val="000000"/>
                </a:solidFill>
                <a:latin typeface="Arial"/>
                <a:ea typeface="Arial"/>
                <a:cs typeface="Arial"/>
                <a:sym typeface="Arial"/>
              </a:rPr>
              <a:t>Tách biệt các lớp đa số và thiểu số</a:t>
            </a:r>
            <a:endParaRPr sz="1900">
              <a:solidFill>
                <a:srgbClr val="000000"/>
              </a:solidFill>
              <a:latin typeface="Arial"/>
              <a:ea typeface="Arial"/>
              <a:cs typeface="Arial"/>
              <a:sym typeface="Arial"/>
            </a:endParaRPr>
          </a:p>
          <a:p>
            <a:pPr indent="0" lvl="0" marL="0" marR="104775" rtl="0" algn="just">
              <a:lnSpc>
                <a:spcPct val="115000"/>
              </a:lnSpc>
              <a:spcBef>
                <a:spcPts val="1400"/>
              </a:spcBef>
              <a:spcAft>
                <a:spcPts val="0"/>
              </a:spcAft>
              <a:buSzPts val="1200"/>
              <a:buNone/>
            </a:pPr>
            <a:r>
              <a:rPr lang="en" sz="1900">
                <a:solidFill>
                  <a:srgbClr val="000000"/>
                </a:solidFill>
                <a:latin typeface="Arial"/>
                <a:ea typeface="Arial"/>
                <a:cs typeface="Arial"/>
                <a:sym typeface="Arial"/>
              </a:rPr>
              <a:t>Mô hình EVAGAN có cấu trúc bộ sinh và bộ phân loại được thiết kế đặc biệt, điều này giúp nâng cao khả năng của mô hình phân loại này trong việc đối phó với các mẫu né tránh, từ đó cải thiện hiệu suất tổng thể của hệ thống phân loại.</a:t>
            </a:r>
            <a:endParaRPr sz="1900">
              <a:solidFill>
                <a:srgbClr val="000000"/>
              </a:solidFill>
              <a:latin typeface="Arial"/>
              <a:ea typeface="Arial"/>
              <a:cs typeface="Arial"/>
              <a:sym typeface="Arial"/>
            </a:endParaRPr>
          </a:p>
        </p:txBody>
      </p:sp>
      <p:sp>
        <p:nvSpPr>
          <p:cNvPr id="405" name="Google Shape;405;p12"/>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11</a:t>
            </a:r>
            <a:endParaRPr b="0" i="0" sz="1600" u="none" cap="none" strike="noStrike">
              <a:solidFill>
                <a:schemeClr val="dk1"/>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13"/>
          <p:cNvSpPr txBox="1"/>
          <p:nvPr>
            <p:ph type="title"/>
          </p:nvPr>
        </p:nvSpPr>
        <p:spPr>
          <a:xfrm>
            <a:off x="1426650" y="281625"/>
            <a:ext cx="6723000" cy="65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sz="3500">
                <a:latin typeface="Arial"/>
                <a:ea typeface="Arial"/>
                <a:cs typeface="Arial"/>
                <a:sym typeface="Arial"/>
              </a:rPr>
              <a:t>PHƯƠNG PHÁP</a:t>
            </a:r>
            <a:endParaRPr b="1" sz="3500">
              <a:latin typeface="Arial"/>
              <a:ea typeface="Arial"/>
              <a:cs typeface="Arial"/>
              <a:sym typeface="Arial"/>
            </a:endParaRPr>
          </a:p>
        </p:txBody>
      </p:sp>
      <p:sp>
        <p:nvSpPr>
          <p:cNvPr id="411" name="Google Shape;411;p13"/>
          <p:cNvSpPr txBox="1"/>
          <p:nvPr>
            <p:ph idx="2" type="subTitle"/>
          </p:nvPr>
        </p:nvSpPr>
        <p:spPr>
          <a:xfrm>
            <a:off x="808200" y="1169375"/>
            <a:ext cx="7959900" cy="4033800"/>
          </a:xfrm>
          <a:prstGeom prst="rect">
            <a:avLst/>
          </a:prstGeom>
          <a:noFill/>
          <a:ln>
            <a:noFill/>
          </a:ln>
        </p:spPr>
        <p:txBody>
          <a:bodyPr anchorCtr="0" anchor="t" bIns="91425" lIns="91425" spcFirstLastPara="1" rIns="91425" wrap="square" tIns="91425">
            <a:noAutofit/>
          </a:bodyPr>
          <a:lstStyle/>
          <a:p>
            <a:pPr indent="0" lvl="0" marL="0" marR="104775" rtl="0" algn="just">
              <a:lnSpc>
                <a:spcPct val="115000"/>
              </a:lnSpc>
              <a:spcBef>
                <a:spcPts val="1400"/>
              </a:spcBef>
              <a:spcAft>
                <a:spcPts val="0"/>
              </a:spcAft>
              <a:buSzPts val="1200"/>
              <a:buNone/>
            </a:pPr>
            <a:r>
              <a:rPr lang="en" sz="2000">
                <a:solidFill>
                  <a:srgbClr val="000000"/>
                </a:solidFill>
                <a:latin typeface="Arial"/>
                <a:ea typeface="Arial"/>
                <a:cs typeface="Arial"/>
                <a:sym typeface="Arial"/>
              </a:rPr>
              <a:t>Mô hình EVAGAN có hai thành phần chính là bộ sinh dữ liệu và bộ phân loại, nhằm phục vụ cho mục tiêu có nhiều số lượng mẫu giả hơn để đa dạng hóa, ngẫu nhiên hóa bộ dữ liệu, tăng tỉ lệ phân loại đúng cho mô hình, cũng như giúp cho bộ phân loại được training tốt hơn:</a:t>
            </a:r>
            <a:endParaRPr sz="2000">
              <a:solidFill>
                <a:srgbClr val="000000"/>
              </a:solidFill>
              <a:latin typeface="Arial"/>
              <a:ea typeface="Arial"/>
              <a:cs typeface="Arial"/>
              <a:sym typeface="Arial"/>
            </a:endParaRPr>
          </a:p>
          <a:p>
            <a:pPr indent="-355600" lvl="0" marL="914400" marR="104775" rtl="0" algn="l">
              <a:lnSpc>
                <a:spcPct val="115000"/>
              </a:lnSpc>
              <a:spcBef>
                <a:spcPts val="1400"/>
              </a:spcBef>
              <a:spcAft>
                <a:spcPts val="0"/>
              </a:spcAft>
              <a:buClr>
                <a:srgbClr val="000000"/>
              </a:buClr>
              <a:buSzPts val="2000"/>
              <a:buFont typeface="Arial"/>
              <a:buChar char="-"/>
            </a:pPr>
            <a:r>
              <a:rPr lang="en" sz="2000">
                <a:solidFill>
                  <a:srgbClr val="000000"/>
                </a:solidFill>
                <a:latin typeface="Arial"/>
                <a:ea typeface="Arial"/>
                <a:cs typeface="Arial"/>
                <a:sym typeface="Arial"/>
              </a:rPr>
              <a:t>Bộ sinh dữ liệu: Log-likelihood được sử dụng trong hàm mục tiêu của bộ sinh để tối ưu hóa quá trình sinh dữ liệu</a:t>
            </a:r>
            <a:endParaRPr sz="2000">
              <a:solidFill>
                <a:srgbClr val="000000"/>
              </a:solidFill>
              <a:latin typeface="Arial"/>
              <a:ea typeface="Arial"/>
              <a:cs typeface="Arial"/>
              <a:sym typeface="Arial"/>
            </a:endParaRPr>
          </a:p>
          <a:p>
            <a:pPr indent="-355600" lvl="0" marL="914400" marR="104775" rtl="0" algn="l">
              <a:lnSpc>
                <a:spcPct val="115000"/>
              </a:lnSpc>
              <a:spcBef>
                <a:spcPts val="1400"/>
              </a:spcBef>
              <a:spcAft>
                <a:spcPts val="0"/>
              </a:spcAft>
              <a:buClr>
                <a:srgbClr val="000000"/>
              </a:buClr>
              <a:buSzPts val="2000"/>
              <a:buFont typeface="Arial"/>
              <a:buChar char="-"/>
            </a:pPr>
            <a:r>
              <a:rPr lang="en" sz="2000">
                <a:solidFill>
                  <a:srgbClr val="0D0D0D"/>
                </a:solidFill>
                <a:highlight>
                  <a:srgbClr val="FFFFFF"/>
                </a:highlight>
                <a:latin typeface="Arial"/>
                <a:ea typeface="Arial"/>
                <a:cs typeface="Arial"/>
                <a:sym typeface="Arial"/>
              </a:rPr>
              <a:t>Bộ phân biệt: Sử dụng hàm Cross-Entropy Loss để đánh giá sự khác biệt giữa các log-likelihood của mẫu thật, giả trong lớp thiểu số.</a:t>
            </a:r>
            <a:endParaRPr sz="2000">
              <a:solidFill>
                <a:srgbClr val="000000"/>
              </a:solidFill>
              <a:latin typeface="Arial"/>
              <a:ea typeface="Arial"/>
              <a:cs typeface="Arial"/>
              <a:sym typeface="Arial"/>
            </a:endParaRPr>
          </a:p>
        </p:txBody>
      </p:sp>
      <p:sp>
        <p:nvSpPr>
          <p:cNvPr id="412" name="Google Shape;412;p13"/>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12</a:t>
            </a:r>
            <a:endParaRPr b="0" i="0" sz="1600" u="none" cap="none" strike="noStrike">
              <a:solidFill>
                <a:schemeClr val="dk1"/>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14"/>
          <p:cNvSpPr txBox="1"/>
          <p:nvPr>
            <p:ph type="title"/>
          </p:nvPr>
        </p:nvSpPr>
        <p:spPr>
          <a:xfrm>
            <a:off x="720000" y="2458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sz="3500">
                <a:latin typeface="Arial"/>
                <a:ea typeface="Arial"/>
                <a:cs typeface="Arial"/>
                <a:sym typeface="Arial"/>
              </a:rPr>
              <a:t>MÔ HÌNH EVAGAN</a:t>
            </a:r>
            <a:endParaRPr b="1" sz="3500">
              <a:latin typeface="Arial"/>
              <a:ea typeface="Arial"/>
              <a:cs typeface="Arial"/>
              <a:sym typeface="Arial"/>
            </a:endParaRPr>
          </a:p>
        </p:txBody>
      </p:sp>
      <p:sp>
        <p:nvSpPr>
          <p:cNvPr id="418" name="Google Shape;418;p14"/>
          <p:cNvSpPr txBox="1"/>
          <p:nvPr/>
        </p:nvSpPr>
        <p:spPr>
          <a:xfrm>
            <a:off x="4020250" y="1029599"/>
            <a:ext cx="4668000" cy="3850800"/>
          </a:xfrm>
          <a:prstGeom prst="rect">
            <a:avLst/>
          </a:prstGeom>
          <a:noFill/>
          <a:ln>
            <a:noFill/>
          </a:ln>
        </p:spPr>
        <p:txBody>
          <a:bodyPr anchorCtr="0" anchor="ctr" bIns="91425" lIns="91425" spcFirstLastPara="1" rIns="91425" wrap="square" tIns="91425">
            <a:noAutofit/>
          </a:bodyPr>
          <a:lstStyle/>
          <a:p>
            <a:pPr indent="-355600" lvl="0" marL="457200" marR="0" rtl="0" algn="l">
              <a:lnSpc>
                <a:spcPct val="115000"/>
              </a:lnSpc>
              <a:spcBef>
                <a:spcPts val="2100"/>
              </a:spcBef>
              <a:spcAft>
                <a:spcPts val="0"/>
              </a:spcAft>
              <a:buClr>
                <a:srgbClr val="243440"/>
              </a:buClr>
              <a:buSzPts val="2000"/>
              <a:buFont typeface="Arial"/>
              <a:buChar char="-"/>
            </a:pPr>
            <a:r>
              <a:rPr b="0" i="0" lang="en" sz="2000" u="none" cap="none" strike="noStrike">
                <a:solidFill>
                  <a:srgbClr val="243440"/>
                </a:solidFill>
                <a:latin typeface="Arial"/>
                <a:ea typeface="Arial"/>
                <a:cs typeface="Arial"/>
                <a:sym typeface="Arial"/>
              </a:rPr>
              <a:t>Thiết kế EVAGAN được điều chỉnh để đáp ứng các vấn đề dữ liệu thấp, bao gồm 2 mạng neural là Generator (G) và Discriminator (D). </a:t>
            </a:r>
            <a:endParaRPr b="0" i="0" sz="2000" u="none" cap="none" strike="noStrike">
              <a:solidFill>
                <a:srgbClr val="243440"/>
              </a:solidFill>
              <a:latin typeface="Arial"/>
              <a:ea typeface="Arial"/>
              <a:cs typeface="Arial"/>
              <a:sym typeface="Arial"/>
            </a:endParaRPr>
          </a:p>
          <a:p>
            <a:pPr indent="-355600" lvl="0" marL="457200" marR="0" rtl="0" algn="l">
              <a:lnSpc>
                <a:spcPct val="115000"/>
              </a:lnSpc>
              <a:spcBef>
                <a:spcPts val="0"/>
              </a:spcBef>
              <a:spcAft>
                <a:spcPts val="0"/>
              </a:spcAft>
              <a:buClr>
                <a:srgbClr val="0D0D0D"/>
              </a:buClr>
              <a:buSzPts val="2000"/>
              <a:buFont typeface="Arial"/>
              <a:buChar char="-"/>
            </a:pPr>
            <a:r>
              <a:rPr b="0" i="0" lang="en" sz="2000" u="none" cap="none" strike="noStrike">
                <a:solidFill>
                  <a:srgbClr val="0D0D0D"/>
                </a:solidFill>
                <a:highlight>
                  <a:srgbClr val="FFFFFF"/>
                </a:highlight>
                <a:latin typeface="Arial"/>
                <a:ea typeface="Arial"/>
                <a:cs typeface="Arial"/>
                <a:sym typeface="Arial"/>
              </a:rPr>
              <a:t>Khác với ACGAN, mô hình của EVAGAN giới hạn ở các nhãn từ một lớp duy nhất được nhúng với nhiễu làm đầu vào cho generator (G)</a:t>
            </a:r>
            <a:endParaRPr b="0" i="0" sz="2000" u="none" cap="none" strike="noStrike">
              <a:solidFill>
                <a:srgbClr val="0D0D0D"/>
              </a:solidFill>
              <a:highlight>
                <a:srgbClr val="FFFFFF"/>
              </a:highlight>
              <a:latin typeface="Arial"/>
              <a:ea typeface="Arial"/>
              <a:cs typeface="Arial"/>
              <a:sym typeface="Arial"/>
            </a:endParaRPr>
          </a:p>
        </p:txBody>
      </p:sp>
      <p:pic>
        <p:nvPicPr>
          <p:cNvPr id="419" name="Google Shape;419;p14"/>
          <p:cNvPicPr preferRelativeResize="0"/>
          <p:nvPr/>
        </p:nvPicPr>
        <p:blipFill rotWithShape="1">
          <a:blip r:embed="rId3">
            <a:alphaModFix/>
          </a:blip>
          <a:srcRect b="0" l="0" r="0" t="0"/>
          <a:stretch/>
        </p:blipFill>
        <p:spPr>
          <a:xfrm>
            <a:off x="720000" y="818500"/>
            <a:ext cx="2567400" cy="4120526"/>
          </a:xfrm>
          <a:prstGeom prst="rect">
            <a:avLst/>
          </a:prstGeom>
          <a:noFill/>
          <a:ln>
            <a:noFill/>
          </a:ln>
        </p:spPr>
      </p:pic>
      <p:sp>
        <p:nvSpPr>
          <p:cNvPr id="420" name="Google Shape;420;p14"/>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13</a:t>
            </a:r>
            <a:endParaRPr b="0" i="0" sz="1600" u="none" cap="none" strike="noStrike">
              <a:solidFill>
                <a:schemeClr val="dk1"/>
              </a:solidFill>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15"/>
          <p:cNvSpPr txBox="1"/>
          <p:nvPr>
            <p:ph type="title"/>
          </p:nvPr>
        </p:nvSpPr>
        <p:spPr>
          <a:xfrm>
            <a:off x="720000" y="24807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sz="3500">
                <a:latin typeface="Arial"/>
                <a:ea typeface="Arial"/>
                <a:cs typeface="Arial"/>
                <a:sym typeface="Arial"/>
              </a:rPr>
              <a:t>MÔ HÌNH EVAGAN</a:t>
            </a:r>
            <a:endParaRPr b="1" sz="3500">
              <a:latin typeface="Arial"/>
              <a:ea typeface="Arial"/>
              <a:cs typeface="Arial"/>
              <a:sym typeface="Arial"/>
            </a:endParaRPr>
          </a:p>
        </p:txBody>
      </p:sp>
      <p:sp>
        <p:nvSpPr>
          <p:cNvPr id="426" name="Google Shape;426;p15"/>
          <p:cNvSpPr txBox="1"/>
          <p:nvPr/>
        </p:nvSpPr>
        <p:spPr>
          <a:xfrm>
            <a:off x="5880075" y="1170450"/>
            <a:ext cx="2616300" cy="2376900"/>
          </a:xfrm>
          <a:prstGeom prst="rect">
            <a:avLst/>
          </a:prstGeom>
          <a:noFill/>
          <a:ln>
            <a:noFill/>
          </a:ln>
        </p:spPr>
        <p:txBody>
          <a:bodyPr anchorCtr="0" anchor="ctr" bIns="91425" lIns="91425" spcFirstLastPara="1" rIns="91425" wrap="square" tIns="91425">
            <a:noAutofit/>
          </a:bodyPr>
          <a:lstStyle/>
          <a:p>
            <a:pPr indent="0" lvl="0" marL="0" marR="18375" rtl="0" algn="l">
              <a:lnSpc>
                <a:spcPct val="100000"/>
              </a:lnSpc>
              <a:spcBef>
                <a:spcPts val="1400"/>
              </a:spcBef>
              <a:spcAft>
                <a:spcPts val="0"/>
              </a:spcAft>
              <a:buClr>
                <a:srgbClr val="000000"/>
              </a:buClr>
              <a:buSzPts val="1800"/>
              <a:buFont typeface="Arial"/>
              <a:buNone/>
            </a:pPr>
            <a:r>
              <a:t/>
            </a:r>
            <a:endParaRPr b="0" i="0" sz="1800" u="none" cap="none" strike="noStrike">
              <a:solidFill>
                <a:srgbClr val="0D0D0D"/>
              </a:solidFill>
              <a:highlight>
                <a:srgbClr val="FFFFFF"/>
              </a:highlight>
              <a:latin typeface="Arial"/>
              <a:ea typeface="Arial"/>
              <a:cs typeface="Arial"/>
              <a:sym typeface="Arial"/>
            </a:endParaRPr>
          </a:p>
        </p:txBody>
      </p:sp>
      <p:pic>
        <p:nvPicPr>
          <p:cNvPr id="427" name="Google Shape;427;p15"/>
          <p:cNvPicPr preferRelativeResize="0"/>
          <p:nvPr/>
        </p:nvPicPr>
        <p:blipFill rotWithShape="1">
          <a:blip r:embed="rId3">
            <a:alphaModFix/>
          </a:blip>
          <a:srcRect b="0" l="0" r="0" t="0"/>
          <a:stretch/>
        </p:blipFill>
        <p:spPr>
          <a:xfrm>
            <a:off x="1764250" y="917225"/>
            <a:ext cx="5615475" cy="2530125"/>
          </a:xfrm>
          <a:prstGeom prst="rect">
            <a:avLst/>
          </a:prstGeom>
          <a:noFill/>
          <a:ln>
            <a:noFill/>
          </a:ln>
        </p:spPr>
      </p:pic>
      <p:sp>
        <p:nvSpPr>
          <p:cNvPr id="428" name="Google Shape;428;p15"/>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14</a:t>
            </a:r>
            <a:endParaRPr b="0" i="0" sz="1600" u="none" cap="none" strike="noStrike">
              <a:solidFill>
                <a:schemeClr val="dk1"/>
              </a:solidFill>
              <a:latin typeface="Raleway"/>
              <a:ea typeface="Raleway"/>
              <a:cs typeface="Raleway"/>
              <a:sym typeface="Raleway"/>
            </a:endParaRPr>
          </a:p>
        </p:txBody>
      </p:sp>
      <p:sp>
        <p:nvSpPr>
          <p:cNvPr id="429" name="Google Shape;429;p15"/>
          <p:cNvSpPr txBox="1"/>
          <p:nvPr/>
        </p:nvSpPr>
        <p:spPr>
          <a:xfrm>
            <a:off x="842700" y="3447350"/>
            <a:ext cx="8019300" cy="1706100"/>
          </a:xfrm>
          <a:prstGeom prst="rect">
            <a:avLst/>
          </a:prstGeom>
          <a:noFill/>
          <a:ln>
            <a:noFill/>
          </a:ln>
        </p:spPr>
        <p:txBody>
          <a:bodyPr anchorCtr="0" anchor="ctr" bIns="91425" lIns="91425" spcFirstLastPara="1" rIns="91425" wrap="square" tIns="91425">
            <a:noAutofit/>
          </a:bodyPr>
          <a:lstStyle/>
          <a:p>
            <a:pPr indent="-342900" lvl="0" marL="457200" marR="18375" rtl="0" algn="l">
              <a:lnSpc>
                <a:spcPct val="100000"/>
              </a:lnSpc>
              <a:spcBef>
                <a:spcPts val="1400"/>
              </a:spcBef>
              <a:spcAft>
                <a:spcPts val="0"/>
              </a:spcAft>
              <a:buClr>
                <a:srgbClr val="0D0D0D"/>
              </a:buClr>
              <a:buSzPts val="1800"/>
              <a:buFont typeface="Arial"/>
              <a:buChar char="-"/>
            </a:pPr>
            <a:r>
              <a:rPr b="0" i="0" lang="en" sz="1800" u="none" cap="none" strike="noStrike">
                <a:solidFill>
                  <a:srgbClr val="0D0D0D"/>
                </a:solidFill>
                <a:highlight>
                  <a:schemeClr val="lt1"/>
                </a:highlight>
                <a:latin typeface="Arial"/>
                <a:ea typeface="Arial"/>
                <a:cs typeface="Arial"/>
                <a:sym typeface="Arial"/>
              </a:rPr>
              <a:t>Các mũi tên màu đỏ thể hiện bước huấn luyện đầu tiên trong đó chỉ có D được huấn luyện. </a:t>
            </a:r>
            <a:endParaRPr b="0" i="0" sz="1800" u="none" cap="none" strike="noStrike">
              <a:solidFill>
                <a:srgbClr val="0D0D0D"/>
              </a:solidFill>
              <a:highlight>
                <a:srgbClr val="FFFFFF"/>
              </a:highlight>
              <a:latin typeface="Arial"/>
              <a:ea typeface="Arial"/>
              <a:cs typeface="Arial"/>
              <a:sym typeface="Arial"/>
            </a:endParaRPr>
          </a:p>
          <a:p>
            <a:pPr indent="-342900" lvl="0" marL="457200" marR="18375" rtl="0" algn="l">
              <a:lnSpc>
                <a:spcPct val="100000"/>
              </a:lnSpc>
              <a:spcBef>
                <a:spcPts val="0"/>
              </a:spcBef>
              <a:spcAft>
                <a:spcPts val="0"/>
              </a:spcAft>
              <a:buClr>
                <a:srgbClr val="0D0D0D"/>
              </a:buClr>
              <a:buSzPts val="1800"/>
              <a:buFont typeface="Arial"/>
              <a:buChar char="-"/>
            </a:pPr>
            <a:r>
              <a:rPr b="0" i="0" lang="en" sz="1800" u="none" cap="none" strike="noStrike">
                <a:solidFill>
                  <a:srgbClr val="0D0D0D"/>
                </a:solidFill>
                <a:highlight>
                  <a:srgbClr val="FFFFFF"/>
                </a:highlight>
                <a:latin typeface="Arial"/>
                <a:ea typeface="Arial"/>
                <a:cs typeface="Arial"/>
                <a:sym typeface="Arial"/>
              </a:rPr>
              <a:t>Các mũi tên màu xanh lá cây mô tả bước huấn luyện thứ hai cho G. </a:t>
            </a:r>
            <a:endParaRPr b="0" i="0" sz="1800" u="none" cap="none" strike="noStrike">
              <a:solidFill>
                <a:srgbClr val="0D0D0D"/>
              </a:solidFill>
              <a:highlight>
                <a:srgbClr val="FFFFFF"/>
              </a:highlight>
              <a:latin typeface="Arial"/>
              <a:ea typeface="Arial"/>
              <a:cs typeface="Arial"/>
              <a:sym typeface="Arial"/>
            </a:endParaRPr>
          </a:p>
          <a:p>
            <a:pPr indent="-342900" lvl="0" marL="457200" marR="18375" rtl="0" algn="l">
              <a:lnSpc>
                <a:spcPct val="100000"/>
              </a:lnSpc>
              <a:spcBef>
                <a:spcPts val="0"/>
              </a:spcBef>
              <a:spcAft>
                <a:spcPts val="0"/>
              </a:spcAft>
              <a:buClr>
                <a:srgbClr val="0D0D0D"/>
              </a:buClr>
              <a:buSzPts val="1800"/>
              <a:buFont typeface="Arial"/>
              <a:buChar char="-"/>
            </a:pPr>
            <a:r>
              <a:rPr b="0" i="0" lang="en" sz="1800" u="none" cap="none" strike="noStrike">
                <a:solidFill>
                  <a:srgbClr val="0D0D0D"/>
                </a:solidFill>
                <a:highlight>
                  <a:srgbClr val="FFFFFF"/>
                </a:highlight>
                <a:latin typeface="Arial"/>
                <a:ea typeface="Arial"/>
                <a:cs typeface="Arial"/>
                <a:sym typeface="Arial"/>
              </a:rPr>
              <a:t>Các mũi tên màu cam cho thấy sự tham gia của các đầu vào chung (minority class và noise) và các đầu ra (real/fake và minority class) cho cả hai bước huấn luyện đã được đề cập trước đó.</a:t>
            </a:r>
            <a:endParaRPr b="0" i="0" sz="1800" u="none" cap="none" strike="noStrike">
              <a:solidFill>
                <a:srgbClr val="0D0D0D"/>
              </a:solidFill>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16"/>
          <p:cNvSpPr txBox="1"/>
          <p:nvPr>
            <p:ph type="title"/>
          </p:nvPr>
        </p:nvSpPr>
        <p:spPr>
          <a:xfrm>
            <a:off x="2257350" y="2403800"/>
            <a:ext cx="4629300" cy="841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Lobster"/>
                <a:ea typeface="Lobster"/>
                <a:cs typeface="Lobster"/>
                <a:sym typeface="Lobster"/>
              </a:rPr>
              <a:t>HIỆN THỰC</a:t>
            </a:r>
            <a:endParaRPr>
              <a:latin typeface="Lobster"/>
              <a:ea typeface="Lobster"/>
              <a:cs typeface="Lobster"/>
              <a:sym typeface="Lobster"/>
            </a:endParaRPr>
          </a:p>
        </p:txBody>
      </p:sp>
      <p:sp>
        <p:nvSpPr>
          <p:cNvPr id="435" name="Google Shape;435;p16"/>
          <p:cNvSpPr txBox="1"/>
          <p:nvPr>
            <p:ph idx="2" type="title"/>
          </p:nvPr>
        </p:nvSpPr>
        <p:spPr>
          <a:xfrm>
            <a:off x="3905700" y="1530875"/>
            <a:ext cx="1332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a:latin typeface="Lobster"/>
                <a:ea typeface="Lobster"/>
                <a:cs typeface="Lobster"/>
                <a:sym typeface="Lobster"/>
              </a:rPr>
              <a:t>04</a:t>
            </a:r>
            <a:endParaRPr>
              <a:latin typeface="Lobster"/>
              <a:ea typeface="Lobster"/>
              <a:cs typeface="Lobster"/>
              <a:sym typeface="Lobster"/>
            </a:endParaRPr>
          </a:p>
        </p:txBody>
      </p:sp>
      <p:grpSp>
        <p:nvGrpSpPr>
          <p:cNvPr id="436" name="Google Shape;436;p16"/>
          <p:cNvGrpSpPr/>
          <p:nvPr/>
        </p:nvGrpSpPr>
        <p:grpSpPr>
          <a:xfrm>
            <a:off x="8107375" y="-12"/>
            <a:ext cx="4148250" cy="5588487"/>
            <a:chOff x="8107375" y="-12"/>
            <a:chExt cx="4148250" cy="5588487"/>
          </a:xfrm>
        </p:grpSpPr>
        <p:pic>
          <p:nvPicPr>
            <p:cNvPr id="437" name="Google Shape;437;p16"/>
            <p:cNvPicPr preferRelativeResize="0"/>
            <p:nvPr/>
          </p:nvPicPr>
          <p:blipFill rotWithShape="1">
            <a:blip r:embed="rId3">
              <a:alphaModFix/>
            </a:blip>
            <a:srcRect b="0" l="0" r="0" t="0"/>
            <a:stretch/>
          </p:blipFill>
          <p:spPr>
            <a:xfrm flipH="1" rot="5400000">
              <a:off x="8107375" y="1440225"/>
              <a:ext cx="4148250" cy="4148250"/>
            </a:xfrm>
            <a:prstGeom prst="rect">
              <a:avLst/>
            </a:prstGeom>
            <a:noFill/>
            <a:ln>
              <a:noFill/>
            </a:ln>
          </p:spPr>
        </p:pic>
        <p:pic>
          <p:nvPicPr>
            <p:cNvPr id="438" name="Google Shape;438;p16"/>
            <p:cNvPicPr preferRelativeResize="0"/>
            <p:nvPr/>
          </p:nvPicPr>
          <p:blipFill rotWithShape="1">
            <a:blip r:embed="rId4">
              <a:alphaModFix/>
            </a:blip>
            <a:srcRect b="0" l="0" r="0" t="0"/>
            <a:stretch/>
          </p:blipFill>
          <p:spPr>
            <a:xfrm rot="5400000">
              <a:off x="8654238" y="-12"/>
              <a:ext cx="3389525" cy="3389525"/>
            </a:xfrm>
            <a:prstGeom prst="rect">
              <a:avLst/>
            </a:prstGeom>
            <a:noFill/>
            <a:ln>
              <a:noFill/>
            </a:ln>
          </p:spPr>
        </p:pic>
      </p:grpSp>
      <p:grpSp>
        <p:nvGrpSpPr>
          <p:cNvPr id="439" name="Google Shape;439;p16"/>
          <p:cNvGrpSpPr/>
          <p:nvPr/>
        </p:nvGrpSpPr>
        <p:grpSpPr>
          <a:xfrm>
            <a:off x="-2273550" y="3952738"/>
            <a:ext cx="10986575" cy="4148250"/>
            <a:chOff x="-2273550" y="3952738"/>
            <a:chExt cx="10986575" cy="4148250"/>
          </a:xfrm>
        </p:grpSpPr>
        <p:pic>
          <p:nvPicPr>
            <p:cNvPr id="440" name="Google Shape;440;p16"/>
            <p:cNvPicPr preferRelativeResize="0"/>
            <p:nvPr/>
          </p:nvPicPr>
          <p:blipFill rotWithShape="1">
            <a:blip r:embed="rId5">
              <a:alphaModFix/>
            </a:blip>
            <a:srcRect b="0" l="0" r="0" t="0"/>
            <a:stretch/>
          </p:blipFill>
          <p:spPr>
            <a:xfrm rot="10800000">
              <a:off x="5133650" y="4045075"/>
              <a:ext cx="3579375" cy="3579375"/>
            </a:xfrm>
            <a:prstGeom prst="rect">
              <a:avLst/>
            </a:prstGeom>
            <a:noFill/>
            <a:ln>
              <a:noFill/>
            </a:ln>
          </p:spPr>
        </p:pic>
        <p:pic>
          <p:nvPicPr>
            <p:cNvPr id="441" name="Google Shape;441;p16"/>
            <p:cNvPicPr preferRelativeResize="0"/>
            <p:nvPr/>
          </p:nvPicPr>
          <p:blipFill rotWithShape="1">
            <a:blip r:embed="rId3">
              <a:alphaModFix/>
            </a:blip>
            <a:srcRect b="0" l="0" r="0" t="0"/>
            <a:stretch/>
          </p:blipFill>
          <p:spPr>
            <a:xfrm flipH="1" rot="10800000">
              <a:off x="-2273550" y="3952738"/>
              <a:ext cx="4148250" cy="4148250"/>
            </a:xfrm>
            <a:prstGeom prst="rect">
              <a:avLst/>
            </a:prstGeom>
            <a:noFill/>
            <a:ln>
              <a:noFill/>
            </a:ln>
          </p:spPr>
        </p:pic>
        <p:pic>
          <p:nvPicPr>
            <p:cNvPr id="442" name="Google Shape;442;p16"/>
            <p:cNvPicPr preferRelativeResize="0"/>
            <p:nvPr/>
          </p:nvPicPr>
          <p:blipFill rotWithShape="1">
            <a:blip r:embed="rId4">
              <a:alphaModFix/>
            </a:blip>
            <a:srcRect b="0" l="0" r="0" t="0"/>
            <a:stretch/>
          </p:blipFill>
          <p:spPr>
            <a:xfrm rot="5400000">
              <a:off x="850338" y="4234913"/>
              <a:ext cx="3389525" cy="3389525"/>
            </a:xfrm>
            <a:prstGeom prst="rect">
              <a:avLst/>
            </a:prstGeom>
            <a:noFill/>
            <a:ln>
              <a:noFill/>
            </a:ln>
          </p:spPr>
        </p:pic>
      </p:grpSp>
      <p:grpSp>
        <p:nvGrpSpPr>
          <p:cNvPr id="443" name="Google Shape;443;p16"/>
          <p:cNvGrpSpPr/>
          <p:nvPr/>
        </p:nvGrpSpPr>
        <p:grpSpPr>
          <a:xfrm>
            <a:off x="1473375" y="-3286112"/>
            <a:ext cx="6870175" cy="4148250"/>
            <a:chOff x="1473375" y="-3286112"/>
            <a:chExt cx="6870175" cy="4148250"/>
          </a:xfrm>
        </p:grpSpPr>
        <p:pic>
          <p:nvPicPr>
            <p:cNvPr id="444" name="Google Shape;444;p16"/>
            <p:cNvPicPr preferRelativeResize="0"/>
            <p:nvPr/>
          </p:nvPicPr>
          <p:blipFill rotWithShape="1">
            <a:blip r:embed="rId5">
              <a:alphaModFix/>
            </a:blip>
            <a:srcRect b="0" l="0" r="0" t="0"/>
            <a:stretch/>
          </p:blipFill>
          <p:spPr>
            <a:xfrm rot="10800000">
              <a:off x="5503125" y="-2064450"/>
              <a:ext cx="2840425" cy="2840425"/>
            </a:xfrm>
            <a:prstGeom prst="rect">
              <a:avLst/>
            </a:prstGeom>
            <a:noFill/>
            <a:ln>
              <a:noFill/>
            </a:ln>
          </p:spPr>
        </p:pic>
        <p:pic>
          <p:nvPicPr>
            <p:cNvPr id="445" name="Google Shape;445;p16"/>
            <p:cNvPicPr preferRelativeResize="0"/>
            <p:nvPr/>
          </p:nvPicPr>
          <p:blipFill rotWithShape="1">
            <a:blip r:embed="rId3">
              <a:alphaModFix/>
            </a:blip>
            <a:srcRect b="0" l="0" r="0" t="0"/>
            <a:stretch/>
          </p:blipFill>
          <p:spPr>
            <a:xfrm flipH="1">
              <a:off x="1473375" y="-3286112"/>
              <a:ext cx="4148250" cy="4148250"/>
            </a:xfrm>
            <a:prstGeom prst="rect">
              <a:avLst/>
            </a:prstGeom>
            <a:noFill/>
            <a:ln>
              <a:noFill/>
            </a:ln>
          </p:spPr>
        </p:pic>
      </p:grpSp>
      <p:cxnSp>
        <p:nvCxnSpPr>
          <p:cNvPr id="446" name="Google Shape;446;p16"/>
          <p:cNvCxnSpPr/>
          <p:nvPr/>
        </p:nvCxnSpPr>
        <p:spPr>
          <a:xfrm>
            <a:off x="4192950" y="1338975"/>
            <a:ext cx="758100" cy="0"/>
          </a:xfrm>
          <a:prstGeom prst="straightConnector1">
            <a:avLst/>
          </a:prstGeom>
          <a:noFill/>
          <a:ln cap="flat" cmpd="sng" w="19050">
            <a:solidFill>
              <a:schemeClr val="dk1"/>
            </a:solidFill>
            <a:prstDash val="solid"/>
            <a:round/>
            <a:headEnd len="sm" w="sm" type="none"/>
            <a:tailEnd len="sm" w="sm" type="none"/>
          </a:ln>
        </p:spPr>
      </p:cxnSp>
      <p:grpSp>
        <p:nvGrpSpPr>
          <p:cNvPr id="447" name="Google Shape;447;p16"/>
          <p:cNvGrpSpPr/>
          <p:nvPr/>
        </p:nvGrpSpPr>
        <p:grpSpPr>
          <a:xfrm>
            <a:off x="-1675150" y="-1671825"/>
            <a:ext cx="3549850" cy="6632325"/>
            <a:chOff x="-1675150" y="-1671825"/>
            <a:chExt cx="3549850" cy="6632325"/>
          </a:xfrm>
        </p:grpSpPr>
        <p:pic>
          <p:nvPicPr>
            <p:cNvPr id="448" name="Google Shape;448;p16"/>
            <p:cNvPicPr preferRelativeResize="0"/>
            <p:nvPr/>
          </p:nvPicPr>
          <p:blipFill rotWithShape="1">
            <a:blip r:embed="rId6">
              <a:alphaModFix/>
            </a:blip>
            <a:srcRect b="0" l="0" r="0" t="0"/>
            <a:stretch/>
          </p:blipFill>
          <p:spPr>
            <a:xfrm rot="-5400000">
              <a:off x="-1675150" y="-1671825"/>
              <a:ext cx="3549850" cy="3549850"/>
            </a:xfrm>
            <a:prstGeom prst="rect">
              <a:avLst/>
            </a:prstGeom>
            <a:noFill/>
            <a:ln>
              <a:noFill/>
            </a:ln>
          </p:spPr>
        </p:pic>
        <p:pic>
          <p:nvPicPr>
            <p:cNvPr id="449" name="Google Shape;449;p16"/>
            <p:cNvPicPr preferRelativeResize="0"/>
            <p:nvPr/>
          </p:nvPicPr>
          <p:blipFill rotWithShape="1">
            <a:blip r:embed="rId7">
              <a:alphaModFix/>
            </a:blip>
            <a:srcRect b="0" l="0" r="0" t="0"/>
            <a:stretch/>
          </p:blipFill>
          <p:spPr>
            <a:xfrm rot="5400000">
              <a:off x="-1645587" y="2068175"/>
              <a:ext cx="2892325" cy="2892325"/>
            </a:xfrm>
            <a:prstGeom prst="rect">
              <a:avLst/>
            </a:prstGeom>
            <a:noFill/>
            <a:ln>
              <a:noFill/>
            </a:ln>
          </p:spPr>
        </p:pic>
      </p:grpSp>
      <p:sp>
        <p:nvSpPr>
          <p:cNvPr id="450" name="Google Shape;450;p16"/>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15</a:t>
            </a:r>
            <a:endParaRPr b="0" i="0" sz="1600" u="none" cap="none" strike="noStrike">
              <a:solidFill>
                <a:schemeClr val="dk1"/>
              </a:solidFill>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grpSp>
        <p:nvGrpSpPr>
          <p:cNvPr id="455" name="Google Shape;455;p17"/>
          <p:cNvGrpSpPr/>
          <p:nvPr/>
        </p:nvGrpSpPr>
        <p:grpSpPr>
          <a:xfrm>
            <a:off x="1473375" y="-3286112"/>
            <a:ext cx="6870175" cy="4148250"/>
            <a:chOff x="1473375" y="-3286112"/>
            <a:chExt cx="6870175" cy="4148250"/>
          </a:xfrm>
        </p:grpSpPr>
        <p:pic>
          <p:nvPicPr>
            <p:cNvPr id="456" name="Google Shape;456;p17"/>
            <p:cNvPicPr preferRelativeResize="0"/>
            <p:nvPr/>
          </p:nvPicPr>
          <p:blipFill rotWithShape="1">
            <a:blip r:embed="rId3">
              <a:alphaModFix/>
            </a:blip>
            <a:srcRect b="0" l="0" r="0" t="0"/>
            <a:stretch/>
          </p:blipFill>
          <p:spPr>
            <a:xfrm rot="10800000">
              <a:off x="5503125" y="-2064450"/>
              <a:ext cx="2840425" cy="2840425"/>
            </a:xfrm>
            <a:prstGeom prst="rect">
              <a:avLst/>
            </a:prstGeom>
            <a:noFill/>
            <a:ln>
              <a:noFill/>
            </a:ln>
          </p:spPr>
        </p:pic>
        <p:pic>
          <p:nvPicPr>
            <p:cNvPr id="457" name="Google Shape;457;p17"/>
            <p:cNvPicPr preferRelativeResize="0"/>
            <p:nvPr/>
          </p:nvPicPr>
          <p:blipFill rotWithShape="1">
            <a:blip r:embed="rId4">
              <a:alphaModFix/>
            </a:blip>
            <a:srcRect b="0" l="0" r="0" t="0"/>
            <a:stretch/>
          </p:blipFill>
          <p:spPr>
            <a:xfrm flipH="1">
              <a:off x="1473375" y="-3286112"/>
              <a:ext cx="4148250" cy="4148250"/>
            </a:xfrm>
            <a:prstGeom prst="rect">
              <a:avLst/>
            </a:prstGeom>
            <a:noFill/>
            <a:ln>
              <a:noFill/>
            </a:ln>
          </p:spPr>
        </p:pic>
      </p:grpSp>
      <p:grpSp>
        <p:nvGrpSpPr>
          <p:cNvPr id="458" name="Google Shape;458;p17"/>
          <p:cNvGrpSpPr/>
          <p:nvPr/>
        </p:nvGrpSpPr>
        <p:grpSpPr>
          <a:xfrm>
            <a:off x="-1675150" y="-1671825"/>
            <a:ext cx="3549850" cy="6632325"/>
            <a:chOff x="-1675150" y="-1671825"/>
            <a:chExt cx="3549850" cy="6632325"/>
          </a:xfrm>
        </p:grpSpPr>
        <p:pic>
          <p:nvPicPr>
            <p:cNvPr id="459" name="Google Shape;459;p17"/>
            <p:cNvPicPr preferRelativeResize="0"/>
            <p:nvPr/>
          </p:nvPicPr>
          <p:blipFill rotWithShape="1">
            <a:blip r:embed="rId5">
              <a:alphaModFix/>
            </a:blip>
            <a:srcRect b="0" l="0" r="0" t="0"/>
            <a:stretch/>
          </p:blipFill>
          <p:spPr>
            <a:xfrm rot="-5400000">
              <a:off x="-1675150" y="-1671825"/>
              <a:ext cx="3549850" cy="3549850"/>
            </a:xfrm>
            <a:prstGeom prst="rect">
              <a:avLst/>
            </a:prstGeom>
            <a:noFill/>
            <a:ln>
              <a:noFill/>
            </a:ln>
          </p:spPr>
        </p:pic>
        <p:pic>
          <p:nvPicPr>
            <p:cNvPr id="460" name="Google Shape;460;p17"/>
            <p:cNvPicPr preferRelativeResize="0"/>
            <p:nvPr/>
          </p:nvPicPr>
          <p:blipFill rotWithShape="1">
            <a:blip r:embed="rId6">
              <a:alphaModFix/>
            </a:blip>
            <a:srcRect b="0" l="0" r="0" t="0"/>
            <a:stretch/>
          </p:blipFill>
          <p:spPr>
            <a:xfrm rot="5400000">
              <a:off x="-1645587" y="2068175"/>
              <a:ext cx="2892325" cy="2892325"/>
            </a:xfrm>
            <a:prstGeom prst="rect">
              <a:avLst/>
            </a:prstGeom>
            <a:noFill/>
            <a:ln>
              <a:noFill/>
            </a:ln>
          </p:spPr>
        </p:pic>
      </p:grpSp>
      <p:grpSp>
        <p:nvGrpSpPr>
          <p:cNvPr id="461" name="Google Shape;461;p17"/>
          <p:cNvGrpSpPr/>
          <p:nvPr/>
        </p:nvGrpSpPr>
        <p:grpSpPr>
          <a:xfrm>
            <a:off x="-2273550" y="3952738"/>
            <a:ext cx="10986575" cy="4148250"/>
            <a:chOff x="-2273550" y="3952738"/>
            <a:chExt cx="10986575" cy="4148250"/>
          </a:xfrm>
        </p:grpSpPr>
        <p:pic>
          <p:nvPicPr>
            <p:cNvPr id="462" name="Google Shape;462;p17"/>
            <p:cNvPicPr preferRelativeResize="0"/>
            <p:nvPr/>
          </p:nvPicPr>
          <p:blipFill rotWithShape="1">
            <a:blip r:embed="rId3">
              <a:alphaModFix/>
            </a:blip>
            <a:srcRect b="0" l="0" r="0" t="0"/>
            <a:stretch/>
          </p:blipFill>
          <p:spPr>
            <a:xfrm rot="10800000">
              <a:off x="5133650" y="4045075"/>
              <a:ext cx="3579375" cy="3579375"/>
            </a:xfrm>
            <a:prstGeom prst="rect">
              <a:avLst/>
            </a:prstGeom>
            <a:noFill/>
            <a:ln>
              <a:noFill/>
            </a:ln>
          </p:spPr>
        </p:pic>
        <p:pic>
          <p:nvPicPr>
            <p:cNvPr id="463" name="Google Shape;463;p17"/>
            <p:cNvPicPr preferRelativeResize="0"/>
            <p:nvPr/>
          </p:nvPicPr>
          <p:blipFill rotWithShape="1">
            <a:blip r:embed="rId4">
              <a:alphaModFix/>
            </a:blip>
            <a:srcRect b="0" l="0" r="0" t="0"/>
            <a:stretch/>
          </p:blipFill>
          <p:spPr>
            <a:xfrm flipH="1" rot="10800000">
              <a:off x="-2273550" y="3952738"/>
              <a:ext cx="4148250" cy="4148250"/>
            </a:xfrm>
            <a:prstGeom prst="rect">
              <a:avLst/>
            </a:prstGeom>
            <a:noFill/>
            <a:ln>
              <a:noFill/>
            </a:ln>
          </p:spPr>
        </p:pic>
        <p:pic>
          <p:nvPicPr>
            <p:cNvPr id="464" name="Google Shape;464;p17"/>
            <p:cNvPicPr preferRelativeResize="0"/>
            <p:nvPr/>
          </p:nvPicPr>
          <p:blipFill rotWithShape="1">
            <a:blip r:embed="rId7">
              <a:alphaModFix/>
            </a:blip>
            <a:srcRect b="0" l="0" r="0" t="0"/>
            <a:stretch/>
          </p:blipFill>
          <p:spPr>
            <a:xfrm rot="5400000">
              <a:off x="850338" y="4234913"/>
              <a:ext cx="3389525" cy="3389525"/>
            </a:xfrm>
            <a:prstGeom prst="rect">
              <a:avLst/>
            </a:prstGeom>
            <a:noFill/>
            <a:ln>
              <a:noFill/>
            </a:ln>
          </p:spPr>
        </p:pic>
      </p:grpSp>
      <p:pic>
        <p:nvPicPr>
          <p:cNvPr id="465" name="Google Shape;465;p17"/>
          <p:cNvPicPr preferRelativeResize="0"/>
          <p:nvPr/>
        </p:nvPicPr>
        <p:blipFill rotWithShape="1">
          <a:blip r:embed="rId8">
            <a:alphaModFix/>
          </a:blip>
          <a:srcRect b="0" l="0" r="0" t="0"/>
          <a:stretch/>
        </p:blipFill>
        <p:spPr>
          <a:xfrm>
            <a:off x="4657200" y="3068574"/>
            <a:ext cx="3630075" cy="1612550"/>
          </a:xfrm>
          <a:prstGeom prst="rect">
            <a:avLst/>
          </a:prstGeom>
          <a:noFill/>
          <a:ln>
            <a:noFill/>
          </a:ln>
        </p:spPr>
      </p:pic>
      <p:pic>
        <p:nvPicPr>
          <p:cNvPr id="466" name="Google Shape;466;p17"/>
          <p:cNvPicPr preferRelativeResize="0"/>
          <p:nvPr/>
        </p:nvPicPr>
        <p:blipFill rotWithShape="1">
          <a:blip r:embed="rId9">
            <a:alphaModFix/>
          </a:blip>
          <a:srcRect b="0" l="0" r="0" t="0"/>
          <a:stretch/>
        </p:blipFill>
        <p:spPr>
          <a:xfrm>
            <a:off x="4697313" y="1077900"/>
            <a:ext cx="3549850" cy="1774925"/>
          </a:xfrm>
          <a:prstGeom prst="rect">
            <a:avLst/>
          </a:prstGeom>
          <a:noFill/>
          <a:ln>
            <a:noFill/>
          </a:ln>
        </p:spPr>
      </p:pic>
      <p:grpSp>
        <p:nvGrpSpPr>
          <p:cNvPr id="467" name="Google Shape;467;p17"/>
          <p:cNvGrpSpPr/>
          <p:nvPr/>
        </p:nvGrpSpPr>
        <p:grpSpPr>
          <a:xfrm>
            <a:off x="8107375" y="-12"/>
            <a:ext cx="4148250" cy="5588487"/>
            <a:chOff x="8107375" y="-12"/>
            <a:chExt cx="4148250" cy="5588487"/>
          </a:xfrm>
        </p:grpSpPr>
        <p:pic>
          <p:nvPicPr>
            <p:cNvPr id="468" name="Google Shape;468;p17"/>
            <p:cNvPicPr preferRelativeResize="0"/>
            <p:nvPr/>
          </p:nvPicPr>
          <p:blipFill rotWithShape="1">
            <a:blip r:embed="rId4">
              <a:alphaModFix/>
            </a:blip>
            <a:srcRect b="0" l="0" r="0" t="0"/>
            <a:stretch/>
          </p:blipFill>
          <p:spPr>
            <a:xfrm flipH="1" rot="5400000">
              <a:off x="8107375" y="1440225"/>
              <a:ext cx="4148250" cy="4148250"/>
            </a:xfrm>
            <a:prstGeom prst="rect">
              <a:avLst/>
            </a:prstGeom>
            <a:noFill/>
            <a:ln>
              <a:noFill/>
            </a:ln>
          </p:spPr>
        </p:pic>
        <p:pic>
          <p:nvPicPr>
            <p:cNvPr id="469" name="Google Shape;469;p17"/>
            <p:cNvPicPr preferRelativeResize="0"/>
            <p:nvPr/>
          </p:nvPicPr>
          <p:blipFill rotWithShape="1">
            <a:blip r:embed="rId7">
              <a:alphaModFix/>
            </a:blip>
            <a:srcRect b="0" l="0" r="0" t="0"/>
            <a:stretch/>
          </p:blipFill>
          <p:spPr>
            <a:xfrm rot="5400000">
              <a:off x="8654238" y="-12"/>
              <a:ext cx="3389525" cy="3389525"/>
            </a:xfrm>
            <a:prstGeom prst="rect">
              <a:avLst/>
            </a:prstGeom>
            <a:noFill/>
            <a:ln>
              <a:noFill/>
            </a:ln>
          </p:spPr>
        </p:pic>
      </p:grpSp>
      <p:sp>
        <p:nvSpPr>
          <p:cNvPr id="470" name="Google Shape;470;p17"/>
          <p:cNvSpPr txBox="1"/>
          <p:nvPr/>
        </p:nvSpPr>
        <p:spPr>
          <a:xfrm>
            <a:off x="833450" y="1134300"/>
            <a:ext cx="3270600" cy="3978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2000" u="none" cap="none" strike="noStrike">
                <a:solidFill>
                  <a:srgbClr val="243440"/>
                </a:solidFill>
                <a:latin typeface="Arial"/>
                <a:ea typeface="Arial"/>
                <a:cs typeface="Arial"/>
                <a:sym typeface="Arial"/>
              </a:rPr>
              <a:t>CC botnet Dataset</a:t>
            </a:r>
            <a:endParaRPr b="1" i="0" sz="2000" u="none" cap="none" strike="noStrike">
              <a:solidFill>
                <a:srgbClr val="243440"/>
              </a:solidFill>
              <a:latin typeface="Arial"/>
              <a:ea typeface="Arial"/>
              <a:cs typeface="Arial"/>
              <a:sym typeface="Arial"/>
            </a:endParaRPr>
          </a:p>
          <a:p>
            <a:pPr indent="-355600" lvl="0" marL="457200" marR="561975" rtl="0" algn="l">
              <a:lnSpc>
                <a:spcPct val="186666"/>
              </a:lnSpc>
              <a:spcBef>
                <a:spcPts val="140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ISCX-2014</a:t>
            </a:r>
            <a:endParaRPr b="0" i="0" sz="2000" u="none" cap="none" strike="noStrike">
              <a:solidFill>
                <a:srgbClr val="000000"/>
              </a:solidFill>
              <a:latin typeface="Arial"/>
              <a:ea typeface="Arial"/>
              <a:cs typeface="Arial"/>
              <a:sym typeface="Arial"/>
            </a:endParaRPr>
          </a:p>
          <a:p>
            <a:pPr indent="-355600" lvl="0" marL="457200" marR="561975" rtl="0" algn="l">
              <a:lnSpc>
                <a:spcPct val="186666"/>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CIC-2017 </a:t>
            </a:r>
            <a:endParaRPr b="0" i="0" sz="2000" u="none" cap="none" strike="noStrike">
              <a:solidFill>
                <a:srgbClr val="000000"/>
              </a:solidFill>
              <a:latin typeface="Arial"/>
              <a:ea typeface="Arial"/>
              <a:cs typeface="Arial"/>
              <a:sym typeface="Arial"/>
            </a:endParaRPr>
          </a:p>
          <a:p>
            <a:pPr indent="-355600" lvl="0" marL="457200" marR="561975" rtl="0" algn="l">
              <a:lnSpc>
                <a:spcPct val="186666"/>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CIC-2018 </a:t>
            </a:r>
            <a:endParaRPr b="0" i="0" sz="2000" u="none" cap="none" strike="noStrike">
              <a:solidFill>
                <a:srgbClr val="000000"/>
              </a:solidFill>
              <a:latin typeface="Arial"/>
              <a:ea typeface="Arial"/>
              <a:cs typeface="Arial"/>
              <a:sym typeface="Arial"/>
            </a:endParaRPr>
          </a:p>
          <a:p>
            <a:pPr indent="0" lvl="0" marL="0" marR="561975" rtl="0" algn="l">
              <a:lnSpc>
                <a:spcPct val="115000"/>
              </a:lnSpc>
              <a:spcBef>
                <a:spcPts val="1400"/>
              </a:spcBef>
              <a:spcAft>
                <a:spcPts val="0"/>
              </a:spcAft>
              <a:buClr>
                <a:srgbClr val="000000"/>
              </a:buClr>
              <a:buSzPts val="2000"/>
              <a:buFont typeface="Arial"/>
              <a:buNone/>
            </a:pPr>
            <a:r>
              <a:rPr b="1" i="0" lang="en" sz="2000" u="none" cap="none" strike="noStrike">
                <a:solidFill>
                  <a:srgbClr val="000000"/>
                </a:solidFill>
                <a:latin typeface="Arial"/>
                <a:ea typeface="Arial"/>
                <a:cs typeface="Arial"/>
                <a:sym typeface="Arial"/>
              </a:rPr>
              <a:t>CV Dataset</a:t>
            </a:r>
            <a:endParaRPr b="1" i="0" sz="2000" u="none" cap="none" strike="noStrike">
              <a:solidFill>
                <a:srgbClr val="000000"/>
              </a:solidFill>
              <a:latin typeface="Arial"/>
              <a:ea typeface="Arial"/>
              <a:cs typeface="Arial"/>
              <a:sym typeface="Arial"/>
            </a:endParaRPr>
          </a:p>
          <a:p>
            <a:pPr indent="-355600" lvl="0" marL="457200" marR="561975" rtl="0" algn="l">
              <a:lnSpc>
                <a:spcPct val="186666"/>
              </a:lnSpc>
              <a:spcBef>
                <a:spcPts val="140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MNIST  Dataset</a:t>
            </a:r>
            <a:endParaRPr b="0" i="0" sz="2000" u="none" cap="none" strike="noStrike">
              <a:solidFill>
                <a:srgbClr val="000000"/>
              </a:solidFill>
              <a:latin typeface="Arial"/>
              <a:ea typeface="Arial"/>
              <a:cs typeface="Arial"/>
              <a:sym typeface="Arial"/>
            </a:endParaRPr>
          </a:p>
        </p:txBody>
      </p:sp>
      <p:sp>
        <p:nvSpPr>
          <p:cNvPr id="471" name="Google Shape;471;p17"/>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16</a:t>
            </a:r>
            <a:endParaRPr b="0" i="0" sz="1600" u="none" cap="none" strike="noStrike">
              <a:solidFill>
                <a:schemeClr val="dk1"/>
              </a:solidFill>
              <a:latin typeface="Raleway"/>
              <a:ea typeface="Raleway"/>
              <a:cs typeface="Raleway"/>
              <a:sym typeface="Raleway"/>
            </a:endParaRPr>
          </a:p>
        </p:txBody>
      </p:sp>
      <p:sp>
        <p:nvSpPr>
          <p:cNvPr id="472" name="Google Shape;472;p17"/>
          <p:cNvSpPr txBox="1"/>
          <p:nvPr>
            <p:ph type="title"/>
          </p:nvPr>
        </p:nvSpPr>
        <p:spPr>
          <a:xfrm>
            <a:off x="1426650" y="281625"/>
            <a:ext cx="6723000" cy="65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sz="3500">
                <a:latin typeface="Arial"/>
                <a:ea typeface="Arial"/>
                <a:cs typeface="Arial"/>
                <a:sym typeface="Arial"/>
              </a:rPr>
              <a:t>HỆ THỐNG</a:t>
            </a:r>
            <a:endParaRPr b="1" sz="35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18"/>
          <p:cNvSpPr txBox="1"/>
          <p:nvPr>
            <p:ph type="title"/>
          </p:nvPr>
        </p:nvSpPr>
        <p:spPr>
          <a:xfrm>
            <a:off x="2257350" y="2403800"/>
            <a:ext cx="4629300" cy="841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Lobster"/>
                <a:ea typeface="Lobster"/>
                <a:cs typeface="Lobster"/>
                <a:sym typeface="Lobster"/>
              </a:rPr>
              <a:t>THỰC NGHIỆM</a:t>
            </a:r>
            <a:endParaRPr>
              <a:latin typeface="Lobster"/>
              <a:ea typeface="Lobster"/>
              <a:cs typeface="Lobster"/>
              <a:sym typeface="Lobster"/>
            </a:endParaRPr>
          </a:p>
        </p:txBody>
      </p:sp>
      <p:sp>
        <p:nvSpPr>
          <p:cNvPr id="478" name="Google Shape;478;p18"/>
          <p:cNvSpPr txBox="1"/>
          <p:nvPr>
            <p:ph idx="2" type="title"/>
          </p:nvPr>
        </p:nvSpPr>
        <p:spPr>
          <a:xfrm>
            <a:off x="3905700" y="1530875"/>
            <a:ext cx="1332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a:latin typeface="Lobster"/>
                <a:ea typeface="Lobster"/>
                <a:cs typeface="Lobster"/>
                <a:sym typeface="Lobster"/>
              </a:rPr>
              <a:t>05</a:t>
            </a:r>
            <a:endParaRPr>
              <a:latin typeface="Lobster"/>
              <a:ea typeface="Lobster"/>
              <a:cs typeface="Lobster"/>
              <a:sym typeface="Lobster"/>
            </a:endParaRPr>
          </a:p>
        </p:txBody>
      </p:sp>
      <p:grpSp>
        <p:nvGrpSpPr>
          <p:cNvPr id="479" name="Google Shape;479;p18"/>
          <p:cNvGrpSpPr/>
          <p:nvPr/>
        </p:nvGrpSpPr>
        <p:grpSpPr>
          <a:xfrm>
            <a:off x="8107375" y="-12"/>
            <a:ext cx="4148250" cy="5588487"/>
            <a:chOff x="8107375" y="-12"/>
            <a:chExt cx="4148250" cy="5588487"/>
          </a:xfrm>
        </p:grpSpPr>
        <p:pic>
          <p:nvPicPr>
            <p:cNvPr id="480" name="Google Shape;480;p18"/>
            <p:cNvPicPr preferRelativeResize="0"/>
            <p:nvPr/>
          </p:nvPicPr>
          <p:blipFill rotWithShape="1">
            <a:blip r:embed="rId3">
              <a:alphaModFix/>
            </a:blip>
            <a:srcRect b="0" l="0" r="0" t="0"/>
            <a:stretch/>
          </p:blipFill>
          <p:spPr>
            <a:xfrm flipH="1" rot="5400000">
              <a:off x="8107375" y="1440225"/>
              <a:ext cx="4148250" cy="4148250"/>
            </a:xfrm>
            <a:prstGeom prst="rect">
              <a:avLst/>
            </a:prstGeom>
            <a:noFill/>
            <a:ln>
              <a:noFill/>
            </a:ln>
          </p:spPr>
        </p:pic>
        <p:pic>
          <p:nvPicPr>
            <p:cNvPr id="481" name="Google Shape;481;p18"/>
            <p:cNvPicPr preferRelativeResize="0"/>
            <p:nvPr/>
          </p:nvPicPr>
          <p:blipFill rotWithShape="1">
            <a:blip r:embed="rId4">
              <a:alphaModFix/>
            </a:blip>
            <a:srcRect b="0" l="0" r="0" t="0"/>
            <a:stretch/>
          </p:blipFill>
          <p:spPr>
            <a:xfrm rot="5400000">
              <a:off x="8654238" y="-12"/>
              <a:ext cx="3389525" cy="3389525"/>
            </a:xfrm>
            <a:prstGeom prst="rect">
              <a:avLst/>
            </a:prstGeom>
            <a:noFill/>
            <a:ln>
              <a:noFill/>
            </a:ln>
          </p:spPr>
        </p:pic>
      </p:grpSp>
      <p:grpSp>
        <p:nvGrpSpPr>
          <p:cNvPr id="482" name="Google Shape;482;p18"/>
          <p:cNvGrpSpPr/>
          <p:nvPr/>
        </p:nvGrpSpPr>
        <p:grpSpPr>
          <a:xfrm>
            <a:off x="-2273550" y="3952738"/>
            <a:ext cx="10986575" cy="4148250"/>
            <a:chOff x="-2273550" y="3952738"/>
            <a:chExt cx="10986575" cy="4148250"/>
          </a:xfrm>
        </p:grpSpPr>
        <p:pic>
          <p:nvPicPr>
            <p:cNvPr id="483" name="Google Shape;483;p18"/>
            <p:cNvPicPr preferRelativeResize="0"/>
            <p:nvPr/>
          </p:nvPicPr>
          <p:blipFill rotWithShape="1">
            <a:blip r:embed="rId5">
              <a:alphaModFix/>
            </a:blip>
            <a:srcRect b="0" l="0" r="0" t="0"/>
            <a:stretch/>
          </p:blipFill>
          <p:spPr>
            <a:xfrm rot="10800000">
              <a:off x="5133650" y="4045075"/>
              <a:ext cx="3579375" cy="3579375"/>
            </a:xfrm>
            <a:prstGeom prst="rect">
              <a:avLst/>
            </a:prstGeom>
            <a:noFill/>
            <a:ln>
              <a:noFill/>
            </a:ln>
          </p:spPr>
        </p:pic>
        <p:pic>
          <p:nvPicPr>
            <p:cNvPr id="484" name="Google Shape;484;p18"/>
            <p:cNvPicPr preferRelativeResize="0"/>
            <p:nvPr/>
          </p:nvPicPr>
          <p:blipFill rotWithShape="1">
            <a:blip r:embed="rId3">
              <a:alphaModFix/>
            </a:blip>
            <a:srcRect b="0" l="0" r="0" t="0"/>
            <a:stretch/>
          </p:blipFill>
          <p:spPr>
            <a:xfrm flipH="1" rot="10800000">
              <a:off x="-2273550" y="3952738"/>
              <a:ext cx="4148250" cy="4148250"/>
            </a:xfrm>
            <a:prstGeom prst="rect">
              <a:avLst/>
            </a:prstGeom>
            <a:noFill/>
            <a:ln>
              <a:noFill/>
            </a:ln>
          </p:spPr>
        </p:pic>
        <p:pic>
          <p:nvPicPr>
            <p:cNvPr id="485" name="Google Shape;485;p18"/>
            <p:cNvPicPr preferRelativeResize="0"/>
            <p:nvPr/>
          </p:nvPicPr>
          <p:blipFill rotWithShape="1">
            <a:blip r:embed="rId4">
              <a:alphaModFix/>
            </a:blip>
            <a:srcRect b="0" l="0" r="0" t="0"/>
            <a:stretch/>
          </p:blipFill>
          <p:spPr>
            <a:xfrm rot="5400000">
              <a:off x="850338" y="4234913"/>
              <a:ext cx="3389525" cy="3389525"/>
            </a:xfrm>
            <a:prstGeom prst="rect">
              <a:avLst/>
            </a:prstGeom>
            <a:noFill/>
            <a:ln>
              <a:noFill/>
            </a:ln>
          </p:spPr>
        </p:pic>
      </p:grpSp>
      <p:grpSp>
        <p:nvGrpSpPr>
          <p:cNvPr id="486" name="Google Shape;486;p18"/>
          <p:cNvGrpSpPr/>
          <p:nvPr/>
        </p:nvGrpSpPr>
        <p:grpSpPr>
          <a:xfrm>
            <a:off x="1473375" y="-3286112"/>
            <a:ext cx="6870175" cy="4148250"/>
            <a:chOff x="1473375" y="-3286112"/>
            <a:chExt cx="6870175" cy="4148250"/>
          </a:xfrm>
        </p:grpSpPr>
        <p:pic>
          <p:nvPicPr>
            <p:cNvPr id="487" name="Google Shape;487;p18"/>
            <p:cNvPicPr preferRelativeResize="0"/>
            <p:nvPr/>
          </p:nvPicPr>
          <p:blipFill rotWithShape="1">
            <a:blip r:embed="rId5">
              <a:alphaModFix/>
            </a:blip>
            <a:srcRect b="0" l="0" r="0" t="0"/>
            <a:stretch/>
          </p:blipFill>
          <p:spPr>
            <a:xfrm rot="10800000">
              <a:off x="5503125" y="-2064450"/>
              <a:ext cx="2840425" cy="2840425"/>
            </a:xfrm>
            <a:prstGeom prst="rect">
              <a:avLst/>
            </a:prstGeom>
            <a:noFill/>
            <a:ln>
              <a:noFill/>
            </a:ln>
          </p:spPr>
        </p:pic>
        <p:pic>
          <p:nvPicPr>
            <p:cNvPr id="488" name="Google Shape;488;p18"/>
            <p:cNvPicPr preferRelativeResize="0"/>
            <p:nvPr/>
          </p:nvPicPr>
          <p:blipFill rotWithShape="1">
            <a:blip r:embed="rId3">
              <a:alphaModFix/>
            </a:blip>
            <a:srcRect b="0" l="0" r="0" t="0"/>
            <a:stretch/>
          </p:blipFill>
          <p:spPr>
            <a:xfrm flipH="1">
              <a:off x="1473375" y="-3286112"/>
              <a:ext cx="4148250" cy="4148250"/>
            </a:xfrm>
            <a:prstGeom prst="rect">
              <a:avLst/>
            </a:prstGeom>
            <a:noFill/>
            <a:ln>
              <a:noFill/>
            </a:ln>
          </p:spPr>
        </p:pic>
      </p:grpSp>
      <p:cxnSp>
        <p:nvCxnSpPr>
          <p:cNvPr id="489" name="Google Shape;489;p18"/>
          <p:cNvCxnSpPr/>
          <p:nvPr/>
        </p:nvCxnSpPr>
        <p:spPr>
          <a:xfrm>
            <a:off x="4192950" y="1338975"/>
            <a:ext cx="758100" cy="0"/>
          </a:xfrm>
          <a:prstGeom prst="straightConnector1">
            <a:avLst/>
          </a:prstGeom>
          <a:noFill/>
          <a:ln cap="flat" cmpd="sng" w="19050">
            <a:solidFill>
              <a:schemeClr val="dk1"/>
            </a:solidFill>
            <a:prstDash val="solid"/>
            <a:round/>
            <a:headEnd len="sm" w="sm" type="none"/>
            <a:tailEnd len="sm" w="sm" type="none"/>
          </a:ln>
        </p:spPr>
      </p:cxnSp>
      <p:grpSp>
        <p:nvGrpSpPr>
          <p:cNvPr id="490" name="Google Shape;490;p18"/>
          <p:cNvGrpSpPr/>
          <p:nvPr/>
        </p:nvGrpSpPr>
        <p:grpSpPr>
          <a:xfrm>
            <a:off x="-1675150" y="-1671825"/>
            <a:ext cx="3549850" cy="6632325"/>
            <a:chOff x="-1675150" y="-1671825"/>
            <a:chExt cx="3549850" cy="6632325"/>
          </a:xfrm>
        </p:grpSpPr>
        <p:pic>
          <p:nvPicPr>
            <p:cNvPr id="491" name="Google Shape;491;p18"/>
            <p:cNvPicPr preferRelativeResize="0"/>
            <p:nvPr/>
          </p:nvPicPr>
          <p:blipFill rotWithShape="1">
            <a:blip r:embed="rId6">
              <a:alphaModFix/>
            </a:blip>
            <a:srcRect b="0" l="0" r="0" t="0"/>
            <a:stretch/>
          </p:blipFill>
          <p:spPr>
            <a:xfrm rot="-5400000">
              <a:off x="-1675150" y="-1671825"/>
              <a:ext cx="3549850" cy="3549850"/>
            </a:xfrm>
            <a:prstGeom prst="rect">
              <a:avLst/>
            </a:prstGeom>
            <a:noFill/>
            <a:ln>
              <a:noFill/>
            </a:ln>
          </p:spPr>
        </p:pic>
        <p:pic>
          <p:nvPicPr>
            <p:cNvPr id="492" name="Google Shape;492;p18"/>
            <p:cNvPicPr preferRelativeResize="0"/>
            <p:nvPr/>
          </p:nvPicPr>
          <p:blipFill rotWithShape="1">
            <a:blip r:embed="rId7">
              <a:alphaModFix/>
            </a:blip>
            <a:srcRect b="0" l="0" r="0" t="0"/>
            <a:stretch/>
          </p:blipFill>
          <p:spPr>
            <a:xfrm rot="5400000">
              <a:off x="-1645587" y="2068175"/>
              <a:ext cx="2892325" cy="2892325"/>
            </a:xfrm>
            <a:prstGeom prst="rect">
              <a:avLst/>
            </a:prstGeom>
            <a:noFill/>
            <a:ln>
              <a:noFill/>
            </a:ln>
          </p:spPr>
        </p:pic>
      </p:grpSp>
      <p:sp>
        <p:nvSpPr>
          <p:cNvPr id="493" name="Google Shape;493;p18"/>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17</a:t>
            </a:r>
            <a:endParaRPr b="0" i="0" sz="1600" u="none" cap="none" strike="noStrike">
              <a:solidFill>
                <a:schemeClr val="dk1"/>
              </a:solidFill>
              <a:latin typeface="Raleway"/>
              <a:ea typeface="Raleway"/>
              <a:cs typeface="Raleway"/>
              <a:sym typeface="Ralew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19"/>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18</a:t>
            </a:r>
            <a:endParaRPr b="0" i="0" sz="1600" u="none" cap="none" strike="noStrike">
              <a:solidFill>
                <a:schemeClr val="dk1"/>
              </a:solidFill>
              <a:latin typeface="Raleway"/>
              <a:ea typeface="Raleway"/>
              <a:cs typeface="Raleway"/>
              <a:sym typeface="Raleway"/>
            </a:endParaRPr>
          </a:p>
        </p:txBody>
      </p:sp>
      <p:sp>
        <p:nvSpPr>
          <p:cNvPr id="499" name="Google Shape;499;p19"/>
          <p:cNvSpPr txBox="1"/>
          <p:nvPr/>
        </p:nvSpPr>
        <p:spPr>
          <a:xfrm>
            <a:off x="763125" y="804575"/>
            <a:ext cx="74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Arial"/>
                <a:ea typeface="Arial"/>
                <a:cs typeface="Arial"/>
                <a:sym typeface="Arial"/>
              </a:rPr>
              <a:t>Các phiên bản của mô hình GAN được triển khai</a:t>
            </a:r>
            <a:endParaRPr b="0" i="0" sz="2000" u="none" cap="none" strike="noStrike">
              <a:solidFill>
                <a:schemeClr val="dk1"/>
              </a:solidFill>
              <a:latin typeface="Arial"/>
              <a:ea typeface="Arial"/>
              <a:cs typeface="Arial"/>
              <a:sym typeface="Arial"/>
            </a:endParaRPr>
          </a:p>
        </p:txBody>
      </p:sp>
      <p:sp>
        <p:nvSpPr>
          <p:cNvPr id="500" name="Google Shape;500;p19"/>
          <p:cNvSpPr txBox="1"/>
          <p:nvPr>
            <p:ph type="title"/>
          </p:nvPr>
        </p:nvSpPr>
        <p:spPr>
          <a:xfrm>
            <a:off x="1131825" y="209300"/>
            <a:ext cx="6723000" cy="65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sz="3500">
                <a:latin typeface="Arial"/>
                <a:ea typeface="Arial"/>
                <a:cs typeface="Arial"/>
                <a:sym typeface="Arial"/>
              </a:rPr>
              <a:t>THỰC NGHIỆM</a:t>
            </a:r>
            <a:endParaRPr b="1" sz="3500">
              <a:latin typeface="Arial"/>
              <a:ea typeface="Arial"/>
              <a:cs typeface="Arial"/>
              <a:sym typeface="Arial"/>
            </a:endParaRPr>
          </a:p>
        </p:txBody>
      </p:sp>
      <p:pic>
        <p:nvPicPr>
          <p:cNvPr id="501" name="Google Shape;501;p19"/>
          <p:cNvPicPr preferRelativeResize="0"/>
          <p:nvPr/>
        </p:nvPicPr>
        <p:blipFill rotWithShape="1">
          <a:blip r:embed="rId3">
            <a:alphaModFix/>
          </a:blip>
          <a:srcRect b="0" l="0" r="0" t="0"/>
          <a:stretch/>
        </p:blipFill>
        <p:spPr>
          <a:xfrm>
            <a:off x="867200" y="1211750"/>
            <a:ext cx="8901300" cy="3996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sz="3500">
                <a:latin typeface="Arial"/>
                <a:ea typeface="Arial"/>
                <a:cs typeface="Arial"/>
                <a:sym typeface="Arial"/>
              </a:rPr>
              <a:t>THÀNH VIÊN</a:t>
            </a:r>
            <a:endParaRPr b="1" sz="3500">
              <a:latin typeface="Arial"/>
              <a:ea typeface="Arial"/>
              <a:cs typeface="Arial"/>
              <a:sym typeface="Arial"/>
            </a:endParaRPr>
          </a:p>
        </p:txBody>
      </p:sp>
      <p:sp>
        <p:nvSpPr>
          <p:cNvPr id="269" name="Google Shape;269;p2"/>
          <p:cNvSpPr txBox="1"/>
          <p:nvPr>
            <p:ph idx="7" type="subTitle"/>
          </p:nvPr>
        </p:nvSpPr>
        <p:spPr>
          <a:xfrm>
            <a:off x="3196500" y="4019075"/>
            <a:ext cx="2751000" cy="84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b="1" lang="en" sz="2000">
                <a:latin typeface="Arial"/>
                <a:ea typeface="Arial"/>
                <a:cs typeface="Arial"/>
                <a:sym typeface="Arial"/>
              </a:rPr>
              <a:t>21522240</a:t>
            </a:r>
            <a:endParaRPr b="1" sz="2000">
              <a:latin typeface="Arial"/>
              <a:ea typeface="Arial"/>
              <a:cs typeface="Arial"/>
              <a:sym typeface="Arial"/>
            </a:endParaRPr>
          </a:p>
          <a:p>
            <a:pPr indent="0" lvl="0" marL="0" rtl="0" algn="ctr">
              <a:lnSpc>
                <a:spcPct val="100000"/>
              </a:lnSpc>
              <a:spcBef>
                <a:spcPts val="0"/>
              </a:spcBef>
              <a:spcAft>
                <a:spcPts val="0"/>
              </a:spcAft>
              <a:buSzPts val="2400"/>
              <a:buNone/>
            </a:pPr>
            <a:r>
              <a:rPr b="1" lang="en" sz="2000">
                <a:latin typeface="Arial"/>
                <a:ea typeface="Arial"/>
                <a:cs typeface="Arial"/>
                <a:sym typeface="Arial"/>
              </a:rPr>
              <a:t>HUỲNH MINH KHUÊ</a:t>
            </a:r>
            <a:endParaRPr b="1" sz="2000">
              <a:latin typeface="Arial"/>
              <a:ea typeface="Arial"/>
              <a:cs typeface="Arial"/>
              <a:sym typeface="Arial"/>
            </a:endParaRPr>
          </a:p>
        </p:txBody>
      </p:sp>
      <p:sp>
        <p:nvSpPr>
          <p:cNvPr id="270" name="Google Shape;270;p2"/>
          <p:cNvSpPr txBox="1"/>
          <p:nvPr>
            <p:ph idx="7" type="subTitle"/>
          </p:nvPr>
        </p:nvSpPr>
        <p:spPr>
          <a:xfrm>
            <a:off x="518625" y="1471550"/>
            <a:ext cx="3958200" cy="695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b="1" lang="en" sz="2000">
                <a:latin typeface="Arial"/>
                <a:ea typeface="Arial"/>
                <a:cs typeface="Arial"/>
                <a:sym typeface="Arial"/>
              </a:rPr>
              <a:t>20520823</a:t>
            </a:r>
            <a:endParaRPr b="1" sz="2000">
              <a:latin typeface="Arial"/>
              <a:ea typeface="Arial"/>
              <a:cs typeface="Arial"/>
              <a:sym typeface="Arial"/>
            </a:endParaRPr>
          </a:p>
          <a:p>
            <a:pPr indent="0" lvl="0" marL="0" rtl="0" algn="ctr">
              <a:lnSpc>
                <a:spcPct val="100000"/>
              </a:lnSpc>
              <a:spcBef>
                <a:spcPts val="0"/>
              </a:spcBef>
              <a:spcAft>
                <a:spcPts val="0"/>
              </a:spcAft>
              <a:buSzPts val="2400"/>
              <a:buNone/>
            </a:pPr>
            <a:r>
              <a:rPr b="1" lang="en" sz="2000">
                <a:latin typeface="Arial"/>
                <a:ea typeface="Arial"/>
                <a:cs typeface="Arial"/>
                <a:sym typeface="Arial"/>
              </a:rPr>
              <a:t>MAI NGỌC PHƯƠNG TRINH</a:t>
            </a:r>
            <a:endParaRPr b="1" sz="2000">
              <a:latin typeface="Arial"/>
              <a:ea typeface="Arial"/>
              <a:cs typeface="Arial"/>
              <a:sym typeface="Arial"/>
            </a:endParaRPr>
          </a:p>
        </p:txBody>
      </p:sp>
      <p:sp>
        <p:nvSpPr>
          <p:cNvPr id="271" name="Google Shape;271;p2"/>
          <p:cNvSpPr txBox="1"/>
          <p:nvPr>
            <p:ph idx="7" type="subTitle"/>
          </p:nvPr>
        </p:nvSpPr>
        <p:spPr>
          <a:xfrm>
            <a:off x="564375" y="2964275"/>
            <a:ext cx="3866700" cy="695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b="1" lang="en" sz="2000">
                <a:latin typeface="Arial"/>
                <a:ea typeface="Arial"/>
                <a:cs typeface="Arial"/>
                <a:sym typeface="Arial"/>
              </a:rPr>
              <a:t>21521112</a:t>
            </a:r>
            <a:endParaRPr b="1" sz="2000">
              <a:latin typeface="Arial"/>
              <a:ea typeface="Arial"/>
              <a:cs typeface="Arial"/>
              <a:sym typeface="Arial"/>
            </a:endParaRPr>
          </a:p>
          <a:p>
            <a:pPr indent="0" lvl="0" marL="0" rtl="0" algn="ctr">
              <a:lnSpc>
                <a:spcPct val="100000"/>
              </a:lnSpc>
              <a:spcBef>
                <a:spcPts val="0"/>
              </a:spcBef>
              <a:spcAft>
                <a:spcPts val="0"/>
              </a:spcAft>
              <a:buSzPts val="2400"/>
              <a:buNone/>
            </a:pPr>
            <a:r>
              <a:rPr b="1" lang="en" sz="2000">
                <a:latin typeface="Arial"/>
                <a:ea typeface="Arial"/>
                <a:cs typeface="Arial"/>
                <a:sym typeface="Arial"/>
              </a:rPr>
              <a:t>NGUYỄN THỊ THANH MAI</a:t>
            </a:r>
            <a:endParaRPr b="1" sz="2000">
              <a:latin typeface="Arial"/>
              <a:ea typeface="Arial"/>
              <a:cs typeface="Arial"/>
              <a:sym typeface="Arial"/>
            </a:endParaRPr>
          </a:p>
        </p:txBody>
      </p:sp>
      <p:sp>
        <p:nvSpPr>
          <p:cNvPr id="272" name="Google Shape;272;p2"/>
          <p:cNvSpPr txBox="1"/>
          <p:nvPr>
            <p:ph idx="7" type="subTitle"/>
          </p:nvPr>
        </p:nvSpPr>
        <p:spPr>
          <a:xfrm>
            <a:off x="4932225" y="2964275"/>
            <a:ext cx="3559800" cy="695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b="1" lang="en" sz="2000">
                <a:latin typeface="Arial"/>
                <a:ea typeface="Arial"/>
                <a:cs typeface="Arial"/>
                <a:sym typeface="Arial"/>
              </a:rPr>
              <a:t>21521191</a:t>
            </a:r>
            <a:endParaRPr b="1" sz="2000">
              <a:latin typeface="Arial"/>
              <a:ea typeface="Arial"/>
              <a:cs typeface="Arial"/>
              <a:sym typeface="Arial"/>
            </a:endParaRPr>
          </a:p>
          <a:p>
            <a:pPr indent="0" lvl="0" marL="0" rtl="0" algn="ctr">
              <a:lnSpc>
                <a:spcPct val="100000"/>
              </a:lnSpc>
              <a:spcBef>
                <a:spcPts val="0"/>
              </a:spcBef>
              <a:spcAft>
                <a:spcPts val="0"/>
              </a:spcAft>
              <a:buSzPts val="2400"/>
              <a:buNone/>
            </a:pPr>
            <a:r>
              <a:rPr b="1" lang="en" sz="2000">
                <a:latin typeface="Arial"/>
                <a:ea typeface="Arial"/>
                <a:cs typeface="Arial"/>
                <a:sym typeface="Arial"/>
              </a:rPr>
              <a:t>NGUYỄN LÊ THẢO NGỌC</a:t>
            </a:r>
            <a:endParaRPr b="1" sz="2000">
              <a:latin typeface="Arial"/>
              <a:ea typeface="Arial"/>
              <a:cs typeface="Arial"/>
              <a:sym typeface="Arial"/>
            </a:endParaRPr>
          </a:p>
        </p:txBody>
      </p:sp>
      <p:sp>
        <p:nvSpPr>
          <p:cNvPr id="273" name="Google Shape;273;p2"/>
          <p:cNvSpPr txBox="1"/>
          <p:nvPr>
            <p:ph idx="7" type="subTitle"/>
          </p:nvPr>
        </p:nvSpPr>
        <p:spPr>
          <a:xfrm>
            <a:off x="4864275" y="1471550"/>
            <a:ext cx="3695700" cy="695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b="1" lang="en" sz="2000">
                <a:latin typeface="Arial"/>
                <a:ea typeface="Arial"/>
                <a:cs typeface="Arial"/>
                <a:sym typeface="Arial"/>
              </a:rPr>
              <a:t>20521518</a:t>
            </a:r>
            <a:endParaRPr b="1" sz="2000">
              <a:latin typeface="Arial"/>
              <a:ea typeface="Arial"/>
              <a:cs typeface="Arial"/>
              <a:sym typeface="Arial"/>
            </a:endParaRPr>
          </a:p>
          <a:p>
            <a:pPr indent="0" lvl="0" marL="0" rtl="0" algn="ctr">
              <a:lnSpc>
                <a:spcPct val="100000"/>
              </a:lnSpc>
              <a:spcBef>
                <a:spcPts val="0"/>
              </a:spcBef>
              <a:spcAft>
                <a:spcPts val="0"/>
              </a:spcAft>
              <a:buSzPts val="2400"/>
              <a:buNone/>
            </a:pPr>
            <a:r>
              <a:rPr b="1" lang="en" sz="2000">
                <a:latin typeface="Arial"/>
                <a:ea typeface="Arial"/>
                <a:cs typeface="Arial"/>
                <a:sym typeface="Arial"/>
              </a:rPr>
              <a:t>NGUYỄN THỊ HỒNG LAM</a:t>
            </a:r>
            <a:endParaRPr b="1" sz="2000">
              <a:latin typeface="Arial"/>
              <a:ea typeface="Arial"/>
              <a:cs typeface="Arial"/>
              <a:sym typeface="Arial"/>
            </a:endParaRPr>
          </a:p>
        </p:txBody>
      </p:sp>
      <p:sp>
        <p:nvSpPr>
          <p:cNvPr id="274" name="Google Shape;274;p2"/>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01</a:t>
            </a:r>
            <a:endParaRPr b="0" i="0" sz="1600" u="none" cap="none" strike="noStrike">
              <a:solidFill>
                <a:schemeClr val="dk1"/>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20"/>
          <p:cNvSpPr txBox="1"/>
          <p:nvPr>
            <p:ph idx="2" type="subTitle"/>
          </p:nvPr>
        </p:nvSpPr>
        <p:spPr>
          <a:xfrm>
            <a:off x="808200" y="1524550"/>
            <a:ext cx="7527600" cy="235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500"/>
              </a:spcBef>
              <a:spcAft>
                <a:spcPts val="0"/>
              </a:spcAft>
              <a:buSzPts val="1200"/>
              <a:buNone/>
            </a:pPr>
            <a:r>
              <a:rPr lang="en" sz="2000">
                <a:solidFill>
                  <a:srgbClr val="0D0D0D"/>
                </a:solidFill>
                <a:latin typeface="Times New Roman"/>
                <a:ea typeface="Times New Roman"/>
                <a:cs typeface="Times New Roman"/>
                <a:sym typeface="Times New Roman"/>
              </a:rPr>
              <a:t>So sánh và đánh giá hiệu suất của 2 mô hình ACGAN và EVAGAN trong tạo ra dữ liệu giả mạo có thể làm nhiễu cho các mô hình phát hiện xâm nhập.</a:t>
            </a:r>
            <a:endParaRPr sz="2000">
              <a:solidFill>
                <a:srgbClr val="0D0D0D"/>
              </a:solidFill>
              <a:latin typeface="Times New Roman"/>
              <a:ea typeface="Times New Roman"/>
              <a:cs typeface="Times New Roman"/>
              <a:sym typeface="Times New Roman"/>
            </a:endParaRPr>
          </a:p>
          <a:p>
            <a:pPr indent="0" lvl="0" marL="0" rtl="0" algn="l">
              <a:lnSpc>
                <a:spcPct val="100000"/>
              </a:lnSpc>
              <a:spcBef>
                <a:spcPts val="1500"/>
              </a:spcBef>
              <a:spcAft>
                <a:spcPts val="1500"/>
              </a:spcAft>
              <a:buSzPts val="1200"/>
              <a:buNone/>
            </a:pPr>
            <a:r>
              <a:rPr lang="en" sz="2000">
                <a:solidFill>
                  <a:srgbClr val="0D0D0D"/>
                </a:solidFill>
                <a:latin typeface="Times New Roman"/>
                <a:ea typeface="Times New Roman"/>
                <a:cs typeface="Times New Roman"/>
                <a:sym typeface="Times New Roman"/>
              </a:rPr>
              <a:t>Sử dụng các chỉ số GEN VALIDITY, FAKE BOT EVA, REAL NORMAL EST và REAL BOT EVA để đo lường hiệu suất của các mô hình GANs.</a:t>
            </a:r>
            <a:endParaRPr sz="2000">
              <a:solidFill>
                <a:srgbClr val="0D0D0D"/>
              </a:solidFill>
              <a:latin typeface="Times New Roman"/>
              <a:ea typeface="Times New Roman"/>
              <a:cs typeface="Times New Roman"/>
              <a:sym typeface="Times New Roman"/>
            </a:endParaRPr>
          </a:p>
        </p:txBody>
      </p:sp>
      <p:sp>
        <p:nvSpPr>
          <p:cNvPr id="507" name="Google Shape;507;p20"/>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19</a:t>
            </a:r>
            <a:endParaRPr b="0" i="0" sz="1600" u="none" cap="none" strike="noStrike">
              <a:solidFill>
                <a:schemeClr val="dk1"/>
              </a:solidFill>
              <a:latin typeface="Raleway"/>
              <a:ea typeface="Raleway"/>
              <a:cs typeface="Raleway"/>
              <a:sym typeface="Raleway"/>
            </a:endParaRPr>
          </a:p>
        </p:txBody>
      </p:sp>
      <p:sp>
        <p:nvSpPr>
          <p:cNvPr id="508" name="Google Shape;508;p20"/>
          <p:cNvSpPr txBox="1"/>
          <p:nvPr>
            <p:ph type="title"/>
          </p:nvPr>
        </p:nvSpPr>
        <p:spPr>
          <a:xfrm>
            <a:off x="1210500" y="178525"/>
            <a:ext cx="6723000" cy="65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a:latin typeface="Lora"/>
                <a:ea typeface="Lora"/>
                <a:cs typeface="Lora"/>
                <a:sym typeface="Lora"/>
              </a:rPr>
              <a:t>MỤC TIÊU</a:t>
            </a:r>
            <a:endParaRPr b="1">
              <a:latin typeface="Lora"/>
              <a:ea typeface="Lora"/>
              <a:cs typeface="Lora"/>
              <a:sym typeface="Lor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21"/>
          <p:cNvSpPr txBox="1"/>
          <p:nvPr/>
        </p:nvSpPr>
        <p:spPr>
          <a:xfrm>
            <a:off x="716875" y="1243600"/>
            <a:ext cx="7920900" cy="2724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rgbClr val="000000"/>
              </a:buClr>
              <a:buSzPts val="2000"/>
              <a:buFont typeface="Arial"/>
              <a:buNone/>
            </a:pPr>
            <a:r>
              <a:rPr b="1" i="0" lang="en" sz="2000" u="none" cap="none" strike="noStrike">
                <a:solidFill>
                  <a:srgbClr val="000000"/>
                </a:solidFill>
                <a:latin typeface="Arial"/>
                <a:ea typeface="Arial"/>
                <a:cs typeface="Arial"/>
                <a:sym typeface="Arial"/>
              </a:rPr>
              <a:t>GEN_VALIDITY</a:t>
            </a:r>
            <a:r>
              <a:rPr b="0" i="0" lang="en" sz="2000" u="none" cap="none" strike="noStrike">
                <a:solidFill>
                  <a:srgbClr val="000000"/>
                </a:solidFill>
                <a:latin typeface="Arial"/>
                <a:ea typeface="Arial"/>
                <a:cs typeface="Arial"/>
                <a:sym typeface="Arial"/>
              </a:rPr>
              <a:t>: Biểu thị kết quả D dự đoán mẫu do G tạo ra.Vì nhãn của lớp normal/đa số là “1” nên giá trị này càng gần với “1” thì mẫu mà Disminitor phân biệt càng được coi là thực.</a:t>
            </a:r>
            <a:endParaRPr b="0" i="0" sz="20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2000"/>
              <a:buFont typeface="Arial"/>
              <a:buNone/>
            </a:pPr>
            <a:r>
              <a:rPr b="1" i="0" lang="en" sz="2000" u="none" cap="none" strike="noStrike">
                <a:solidFill>
                  <a:srgbClr val="000000"/>
                </a:solidFill>
                <a:latin typeface="Arial"/>
                <a:ea typeface="Arial"/>
                <a:cs typeface="Arial"/>
                <a:sym typeface="Arial"/>
              </a:rPr>
              <a:t>FAKE_BOT_EVA</a:t>
            </a:r>
            <a:r>
              <a:rPr b="0" i="0" lang="en" sz="2000" u="none" cap="none" strike="noStrike">
                <a:solidFill>
                  <a:srgbClr val="000000"/>
                </a:solidFill>
                <a:latin typeface="Arial"/>
                <a:ea typeface="Arial"/>
                <a:cs typeface="Arial"/>
                <a:sym typeface="Arial"/>
              </a:rPr>
              <a:t>: Xác suất phát hiện mẫu do G tạo ra là giả. </a:t>
            </a:r>
            <a:endParaRPr b="0" i="0" sz="20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2000"/>
              <a:buFont typeface="Arial"/>
              <a:buNone/>
            </a:pPr>
            <a:r>
              <a:rPr b="1" i="0" lang="en" sz="2000" u="none" cap="none" strike="noStrike">
                <a:solidFill>
                  <a:srgbClr val="000000"/>
                </a:solidFill>
                <a:latin typeface="Arial"/>
                <a:ea typeface="Arial"/>
                <a:cs typeface="Arial"/>
                <a:sym typeface="Arial"/>
              </a:rPr>
              <a:t>NORMAL_EST:</a:t>
            </a:r>
            <a:r>
              <a:rPr b="0" i="0" lang="en" sz="2000" u="none" cap="none" strike="noStrike">
                <a:solidFill>
                  <a:srgbClr val="000000"/>
                </a:solidFill>
                <a:latin typeface="Arial"/>
                <a:ea typeface="Arial"/>
                <a:cs typeface="Arial"/>
                <a:sym typeface="Arial"/>
              </a:rPr>
              <a:t>  Xác suất dự đoán mẫu thuộc lớp normal/đa số</a:t>
            </a:r>
            <a:endParaRPr b="0" i="0" sz="20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2000"/>
              <a:buFont typeface="Arial"/>
              <a:buNone/>
            </a:pPr>
            <a:r>
              <a:rPr b="1" i="0" lang="en" sz="2000" u="none" cap="none" strike="noStrike">
                <a:solidFill>
                  <a:srgbClr val="000000"/>
                </a:solidFill>
                <a:latin typeface="Arial"/>
                <a:ea typeface="Arial"/>
                <a:cs typeface="Arial"/>
                <a:sym typeface="Arial"/>
              </a:rPr>
              <a:t>REAL_BOT_EVA:</a:t>
            </a:r>
            <a:r>
              <a:rPr b="0" i="0" lang="en" sz="2000" u="none" cap="none" strike="noStrike">
                <a:solidFill>
                  <a:srgbClr val="000000"/>
                </a:solidFill>
                <a:latin typeface="Arial"/>
                <a:ea typeface="Arial"/>
                <a:cs typeface="Arial"/>
                <a:sym typeface="Arial"/>
              </a:rPr>
              <a:t> Xác suất phân biệt botnet/lớp thiểu số là real. </a:t>
            </a:r>
            <a:endParaRPr b="0" i="0" sz="2000" u="none" cap="none" strike="noStrike">
              <a:solidFill>
                <a:srgbClr val="000000"/>
              </a:solidFill>
              <a:latin typeface="Arial"/>
              <a:ea typeface="Arial"/>
              <a:cs typeface="Arial"/>
              <a:sym typeface="Arial"/>
            </a:endParaRPr>
          </a:p>
        </p:txBody>
      </p:sp>
      <p:sp>
        <p:nvSpPr>
          <p:cNvPr id="514" name="Google Shape;514;p21"/>
          <p:cNvSpPr txBox="1"/>
          <p:nvPr/>
        </p:nvSpPr>
        <p:spPr>
          <a:xfrm>
            <a:off x="0" y="381000"/>
            <a:ext cx="91440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1500"/>
              </a:spcBef>
              <a:spcAft>
                <a:spcPts val="1500"/>
              </a:spcAft>
              <a:buClr>
                <a:srgbClr val="000000"/>
              </a:buClr>
              <a:buSzPts val="3000"/>
              <a:buFont typeface="Arial"/>
              <a:buNone/>
            </a:pPr>
            <a:r>
              <a:rPr b="1" i="0" lang="en" sz="3000" u="none" cap="none" strike="noStrike">
                <a:solidFill>
                  <a:srgbClr val="0D0D0D"/>
                </a:solidFill>
                <a:latin typeface="Lora"/>
                <a:ea typeface="Lora"/>
                <a:cs typeface="Lora"/>
                <a:sym typeface="Lora"/>
              </a:rPr>
              <a:t>Ý NGHĨA CÁC CHỈ SỐ</a:t>
            </a:r>
            <a:endParaRPr b="1" i="0" sz="3000" u="none" cap="none" strike="noStrike">
              <a:solidFill>
                <a:schemeClr val="dk1"/>
              </a:solidFill>
              <a:latin typeface="Lora"/>
              <a:ea typeface="Lora"/>
              <a:cs typeface="Lora"/>
              <a:sym typeface="Lora"/>
            </a:endParaRPr>
          </a:p>
        </p:txBody>
      </p:sp>
      <p:sp>
        <p:nvSpPr>
          <p:cNvPr id="515" name="Google Shape;515;p21"/>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20</a:t>
            </a:r>
            <a:endParaRPr b="0" i="0" sz="1600" u="none" cap="none" strike="noStrike">
              <a:solidFill>
                <a:schemeClr val="dk1"/>
              </a:solidFill>
              <a:latin typeface="Raleway"/>
              <a:ea typeface="Raleway"/>
              <a:cs typeface="Raleway"/>
              <a:sym typeface="Raleway"/>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22"/>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21</a:t>
            </a:r>
            <a:endParaRPr b="0" i="0" sz="1600" u="none" cap="none" strike="noStrike">
              <a:solidFill>
                <a:schemeClr val="dk1"/>
              </a:solidFill>
              <a:latin typeface="Raleway"/>
              <a:ea typeface="Raleway"/>
              <a:cs typeface="Raleway"/>
              <a:sym typeface="Raleway"/>
            </a:endParaRPr>
          </a:p>
        </p:txBody>
      </p:sp>
      <p:pic>
        <p:nvPicPr>
          <p:cNvPr id="521" name="Google Shape;521;p22"/>
          <p:cNvPicPr preferRelativeResize="0"/>
          <p:nvPr/>
        </p:nvPicPr>
        <p:blipFill rotWithShape="1">
          <a:blip r:embed="rId3">
            <a:alphaModFix/>
          </a:blip>
          <a:srcRect b="0" l="0" r="0" t="0"/>
          <a:stretch/>
        </p:blipFill>
        <p:spPr>
          <a:xfrm>
            <a:off x="441150" y="628650"/>
            <a:ext cx="8296774" cy="4581525"/>
          </a:xfrm>
          <a:prstGeom prst="rect">
            <a:avLst/>
          </a:prstGeom>
          <a:noFill/>
          <a:ln>
            <a:noFill/>
          </a:ln>
        </p:spPr>
      </p:pic>
      <p:sp>
        <p:nvSpPr>
          <p:cNvPr id="522" name="Google Shape;522;p22"/>
          <p:cNvSpPr txBox="1"/>
          <p:nvPr/>
        </p:nvSpPr>
        <p:spPr>
          <a:xfrm>
            <a:off x="17538" y="0"/>
            <a:ext cx="9144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Blinker"/>
              <a:ea typeface="Blinker"/>
              <a:cs typeface="Blinker"/>
              <a:sym typeface="Blinker"/>
            </a:endParaRPr>
          </a:p>
        </p:txBody>
      </p:sp>
      <p:sp>
        <p:nvSpPr>
          <p:cNvPr id="523" name="Google Shape;523;p22"/>
          <p:cNvSpPr txBox="1"/>
          <p:nvPr/>
        </p:nvSpPr>
        <p:spPr>
          <a:xfrm>
            <a:off x="0" y="0"/>
            <a:ext cx="91440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Arial"/>
                <a:ea typeface="Arial"/>
                <a:cs typeface="Arial"/>
                <a:sym typeface="Arial"/>
              </a:rPr>
              <a:t>PHÂN TÍCH ĐỊNH LƯỢNG HIỆU SUẤT CỦA BỘ  DISMINITOR</a:t>
            </a:r>
            <a:endParaRPr b="1" i="0" sz="24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23"/>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18</a:t>
            </a:r>
            <a:endParaRPr b="0" i="0" sz="1600" u="none" cap="none" strike="noStrike">
              <a:solidFill>
                <a:schemeClr val="dk1"/>
              </a:solidFill>
              <a:latin typeface="Raleway"/>
              <a:ea typeface="Raleway"/>
              <a:cs typeface="Raleway"/>
              <a:sym typeface="Raleway"/>
            </a:endParaRPr>
          </a:p>
        </p:txBody>
      </p:sp>
      <p:pic>
        <p:nvPicPr>
          <p:cNvPr id="529" name="Google Shape;529;p23"/>
          <p:cNvPicPr preferRelativeResize="0"/>
          <p:nvPr/>
        </p:nvPicPr>
        <p:blipFill rotWithShape="1">
          <a:blip r:embed="rId3">
            <a:alphaModFix/>
          </a:blip>
          <a:srcRect b="0" l="0" r="0" t="0"/>
          <a:stretch/>
        </p:blipFill>
        <p:spPr>
          <a:xfrm>
            <a:off x="0" y="391950"/>
            <a:ext cx="9144000" cy="2484075"/>
          </a:xfrm>
          <a:prstGeom prst="rect">
            <a:avLst/>
          </a:prstGeom>
          <a:noFill/>
          <a:ln>
            <a:noFill/>
          </a:ln>
        </p:spPr>
      </p:pic>
      <p:pic>
        <p:nvPicPr>
          <p:cNvPr id="530" name="Google Shape;530;p23"/>
          <p:cNvPicPr preferRelativeResize="0"/>
          <p:nvPr/>
        </p:nvPicPr>
        <p:blipFill rotWithShape="1">
          <a:blip r:embed="rId4">
            <a:alphaModFix/>
          </a:blip>
          <a:srcRect b="0" l="0" r="0" t="0"/>
          <a:stretch/>
        </p:blipFill>
        <p:spPr>
          <a:xfrm>
            <a:off x="0" y="2952225"/>
            <a:ext cx="9144000" cy="2351450"/>
          </a:xfrm>
          <a:prstGeom prst="rect">
            <a:avLst/>
          </a:prstGeom>
          <a:noFill/>
          <a:ln>
            <a:noFill/>
          </a:ln>
        </p:spPr>
      </p:pic>
      <p:sp>
        <p:nvSpPr>
          <p:cNvPr id="531" name="Google Shape;531;p23"/>
          <p:cNvSpPr txBox="1"/>
          <p:nvPr/>
        </p:nvSpPr>
        <p:spPr>
          <a:xfrm>
            <a:off x="37575" y="-71500"/>
            <a:ext cx="9144000" cy="431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Arial"/>
                <a:ea typeface="Arial"/>
                <a:cs typeface="Arial"/>
                <a:sym typeface="Arial"/>
              </a:rPr>
              <a:t>KẾT QUẢ THỰC NGHIỆM</a:t>
            </a:r>
            <a:endParaRPr b="1" i="0" sz="2400" u="none" cap="none" strike="noStrik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24"/>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23</a:t>
            </a:r>
            <a:endParaRPr b="0" i="0" sz="1600" u="none" cap="none" strike="noStrike">
              <a:solidFill>
                <a:schemeClr val="dk1"/>
              </a:solidFill>
              <a:latin typeface="Raleway"/>
              <a:ea typeface="Raleway"/>
              <a:cs typeface="Raleway"/>
              <a:sym typeface="Raleway"/>
            </a:endParaRPr>
          </a:p>
        </p:txBody>
      </p:sp>
      <p:pic>
        <p:nvPicPr>
          <p:cNvPr id="537" name="Google Shape;537;p24"/>
          <p:cNvPicPr preferRelativeResize="0"/>
          <p:nvPr/>
        </p:nvPicPr>
        <p:blipFill rotWithShape="1">
          <a:blip r:embed="rId3">
            <a:alphaModFix/>
          </a:blip>
          <a:srcRect b="0" l="0" r="0" t="0"/>
          <a:stretch/>
        </p:blipFill>
        <p:spPr>
          <a:xfrm>
            <a:off x="473263" y="542750"/>
            <a:ext cx="8197474" cy="5439275"/>
          </a:xfrm>
          <a:prstGeom prst="rect">
            <a:avLst/>
          </a:prstGeom>
          <a:noFill/>
          <a:ln>
            <a:noFill/>
          </a:ln>
        </p:spPr>
      </p:pic>
      <p:sp>
        <p:nvSpPr>
          <p:cNvPr id="538" name="Google Shape;538;p24"/>
          <p:cNvSpPr txBox="1"/>
          <p:nvPr/>
        </p:nvSpPr>
        <p:spPr>
          <a:xfrm>
            <a:off x="50725" y="74800"/>
            <a:ext cx="9144000" cy="569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500"/>
              <a:buFont typeface="Arial"/>
              <a:buNone/>
            </a:pPr>
            <a:r>
              <a:rPr b="1" i="0" lang="en" sz="2500" u="none" cap="none" strike="noStrike">
                <a:solidFill>
                  <a:schemeClr val="dk1"/>
                </a:solidFill>
                <a:latin typeface="Arial"/>
                <a:ea typeface="Arial"/>
                <a:cs typeface="Arial"/>
                <a:sym typeface="Arial"/>
              </a:rPr>
              <a:t>GIÁ TRỊ LOSS CỦA DISMINITOR VÀ GENERATOR</a:t>
            </a:r>
            <a:endParaRPr b="1" i="0" sz="2500" u="none" cap="none"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25"/>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18</a:t>
            </a:r>
            <a:endParaRPr b="0" i="0" sz="1600" u="none" cap="none" strike="noStrike">
              <a:solidFill>
                <a:schemeClr val="dk1"/>
              </a:solidFill>
              <a:latin typeface="Raleway"/>
              <a:ea typeface="Raleway"/>
              <a:cs typeface="Raleway"/>
              <a:sym typeface="Raleway"/>
            </a:endParaRPr>
          </a:p>
        </p:txBody>
      </p:sp>
      <p:pic>
        <p:nvPicPr>
          <p:cNvPr id="544" name="Google Shape;544;p25"/>
          <p:cNvPicPr preferRelativeResize="0"/>
          <p:nvPr/>
        </p:nvPicPr>
        <p:blipFill rotWithShape="1">
          <a:blip r:embed="rId3">
            <a:alphaModFix/>
          </a:blip>
          <a:srcRect b="0" l="0" r="0" t="0"/>
          <a:stretch/>
        </p:blipFill>
        <p:spPr>
          <a:xfrm>
            <a:off x="0" y="2729100"/>
            <a:ext cx="9144000" cy="2414400"/>
          </a:xfrm>
          <a:prstGeom prst="rect">
            <a:avLst/>
          </a:prstGeom>
          <a:noFill/>
          <a:ln>
            <a:noFill/>
          </a:ln>
        </p:spPr>
      </p:pic>
      <p:pic>
        <p:nvPicPr>
          <p:cNvPr id="545" name="Google Shape;545;p25"/>
          <p:cNvPicPr preferRelativeResize="0"/>
          <p:nvPr/>
        </p:nvPicPr>
        <p:blipFill rotWithShape="1">
          <a:blip r:embed="rId4">
            <a:alphaModFix/>
          </a:blip>
          <a:srcRect b="0" l="0" r="0" t="0"/>
          <a:stretch/>
        </p:blipFill>
        <p:spPr>
          <a:xfrm>
            <a:off x="0" y="304025"/>
            <a:ext cx="9144000" cy="2361600"/>
          </a:xfrm>
          <a:prstGeom prst="rect">
            <a:avLst/>
          </a:prstGeom>
          <a:noFill/>
          <a:ln>
            <a:noFill/>
          </a:ln>
        </p:spPr>
      </p:pic>
      <p:sp>
        <p:nvSpPr>
          <p:cNvPr id="546" name="Google Shape;546;p25"/>
          <p:cNvSpPr txBox="1"/>
          <p:nvPr/>
        </p:nvSpPr>
        <p:spPr>
          <a:xfrm>
            <a:off x="57875" y="-81650"/>
            <a:ext cx="9144000" cy="431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chemeClr val="dk1"/>
                </a:solidFill>
                <a:latin typeface="Arial"/>
                <a:ea typeface="Arial"/>
                <a:cs typeface="Arial"/>
                <a:sym typeface="Arial"/>
              </a:rPr>
              <a:t>KẾT QUẢ THỰC NGHIỆM</a:t>
            </a:r>
            <a:endParaRPr b="1" i="0" sz="2300" u="none" cap="none" strike="noStrik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26"/>
          <p:cNvSpPr txBox="1"/>
          <p:nvPr>
            <p:ph idx="2" type="subTitle"/>
          </p:nvPr>
        </p:nvSpPr>
        <p:spPr>
          <a:xfrm>
            <a:off x="802800" y="1453800"/>
            <a:ext cx="7538400" cy="236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500"/>
              </a:spcBef>
              <a:spcAft>
                <a:spcPts val="0"/>
              </a:spcAft>
              <a:buSzPts val="1200"/>
              <a:buNone/>
            </a:pPr>
            <a:r>
              <a:rPr lang="en" sz="2000">
                <a:solidFill>
                  <a:srgbClr val="0D0D0D"/>
                </a:solidFill>
                <a:latin typeface="Times New Roman"/>
                <a:ea typeface="Times New Roman"/>
                <a:cs typeface="Times New Roman"/>
                <a:sym typeface="Times New Roman"/>
              </a:rPr>
              <a:t>Tạo ra các mẫu botnet khó phát hiện hơn.</a:t>
            </a:r>
            <a:endParaRPr sz="2000">
              <a:solidFill>
                <a:srgbClr val="0D0D0D"/>
              </a:solidFill>
              <a:latin typeface="Times New Roman"/>
              <a:ea typeface="Times New Roman"/>
              <a:cs typeface="Times New Roman"/>
              <a:sym typeface="Times New Roman"/>
            </a:endParaRPr>
          </a:p>
          <a:p>
            <a:pPr indent="0" lvl="0" marL="0" rtl="0" algn="l">
              <a:lnSpc>
                <a:spcPct val="100000"/>
              </a:lnSpc>
              <a:spcBef>
                <a:spcPts val="1500"/>
              </a:spcBef>
              <a:spcAft>
                <a:spcPts val="0"/>
              </a:spcAft>
              <a:buSzPts val="1200"/>
              <a:buNone/>
            </a:pPr>
            <a:r>
              <a:rPr lang="en" sz="2000">
                <a:solidFill>
                  <a:srgbClr val="0D0D0D"/>
                </a:solidFill>
                <a:latin typeface="Times New Roman"/>
                <a:ea typeface="Times New Roman"/>
                <a:cs typeface="Times New Roman"/>
                <a:sym typeface="Times New Roman"/>
              </a:rPr>
              <a:t>Ước lượng lớp dữ liệu hiệu quả hơn.</a:t>
            </a:r>
            <a:endParaRPr sz="2000">
              <a:solidFill>
                <a:srgbClr val="0D0D0D"/>
              </a:solidFill>
              <a:latin typeface="Times New Roman"/>
              <a:ea typeface="Times New Roman"/>
              <a:cs typeface="Times New Roman"/>
              <a:sym typeface="Times New Roman"/>
            </a:endParaRPr>
          </a:p>
          <a:p>
            <a:pPr indent="0" lvl="0" marL="0" rtl="0" algn="l">
              <a:lnSpc>
                <a:spcPct val="100000"/>
              </a:lnSpc>
              <a:spcBef>
                <a:spcPts val="1500"/>
              </a:spcBef>
              <a:spcAft>
                <a:spcPts val="0"/>
              </a:spcAft>
              <a:buSzPts val="1200"/>
              <a:buNone/>
            </a:pPr>
            <a:r>
              <a:rPr lang="en" sz="2000">
                <a:solidFill>
                  <a:srgbClr val="0D0D0D"/>
                </a:solidFill>
                <a:latin typeface="Times New Roman"/>
                <a:ea typeface="Times New Roman"/>
                <a:cs typeface="Times New Roman"/>
                <a:sym typeface="Times New Roman"/>
              </a:rPr>
              <a:t>Quản lý giá trị Loss của mô hình D và G tốt hơn.</a:t>
            </a:r>
            <a:endParaRPr sz="2000">
              <a:solidFill>
                <a:srgbClr val="0D0D0D"/>
              </a:solidFill>
              <a:latin typeface="Times New Roman"/>
              <a:ea typeface="Times New Roman"/>
              <a:cs typeface="Times New Roman"/>
              <a:sym typeface="Times New Roman"/>
            </a:endParaRPr>
          </a:p>
          <a:p>
            <a:pPr indent="0" lvl="0" marL="0" rtl="0" algn="l">
              <a:lnSpc>
                <a:spcPct val="100000"/>
              </a:lnSpc>
              <a:spcBef>
                <a:spcPts val="1500"/>
              </a:spcBef>
              <a:spcAft>
                <a:spcPts val="1500"/>
              </a:spcAft>
              <a:buSzPts val="1200"/>
              <a:buNone/>
            </a:pPr>
            <a:r>
              <a:rPr lang="en" sz="2000">
                <a:solidFill>
                  <a:srgbClr val="0D0D0D"/>
                </a:solidFill>
                <a:latin typeface="Times New Roman"/>
                <a:ea typeface="Times New Roman"/>
                <a:cs typeface="Times New Roman"/>
                <a:sym typeface="Times New Roman"/>
              </a:rPr>
              <a:t>Cải thiện hiệu suất phát hiện và đối phó với các mẫu giả mạo từ mô hình Generator.</a:t>
            </a:r>
            <a:endParaRPr sz="2000">
              <a:solidFill>
                <a:srgbClr val="0D0D0D"/>
              </a:solidFill>
              <a:latin typeface="Times New Roman"/>
              <a:ea typeface="Times New Roman"/>
              <a:cs typeface="Times New Roman"/>
              <a:sym typeface="Times New Roman"/>
            </a:endParaRPr>
          </a:p>
        </p:txBody>
      </p:sp>
      <p:sp>
        <p:nvSpPr>
          <p:cNvPr id="552" name="Google Shape;552;p26"/>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25</a:t>
            </a:r>
            <a:endParaRPr b="0" i="0" sz="1600" u="none" cap="none" strike="noStrike">
              <a:solidFill>
                <a:schemeClr val="dk1"/>
              </a:solidFill>
              <a:latin typeface="Raleway"/>
              <a:ea typeface="Raleway"/>
              <a:cs typeface="Raleway"/>
              <a:sym typeface="Raleway"/>
            </a:endParaRPr>
          </a:p>
        </p:txBody>
      </p:sp>
      <p:sp>
        <p:nvSpPr>
          <p:cNvPr id="553" name="Google Shape;553;p26"/>
          <p:cNvSpPr txBox="1"/>
          <p:nvPr>
            <p:ph type="title"/>
          </p:nvPr>
        </p:nvSpPr>
        <p:spPr>
          <a:xfrm>
            <a:off x="1210500" y="245450"/>
            <a:ext cx="6723000" cy="65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sz="3300">
                <a:latin typeface="Lora"/>
                <a:ea typeface="Lora"/>
                <a:cs typeface="Lora"/>
                <a:sym typeface="Lora"/>
              </a:rPr>
              <a:t>KẾT QUẢ</a:t>
            </a:r>
            <a:endParaRPr b="1" sz="3300">
              <a:latin typeface="Lora"/>
              <a:ea typeface="Lora"/>
              <a:cs typeface="Lora"/>
              <a:sym typeface="Lor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27"/>
          <p:cNvSpPr txBox="1"/>
          <p:nvPr>
            <p:ph idx="2" type="title"/>
          </p:nvPr>
        </p:nvSpPr>
        <p:spPr>
          <a:xfrm>
            <a:off x="3984025" y="1562000"/>
            <a:ext cx="1332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a:latin typeface="Lobster"/>
                <a:ea typeface="Lobster"/>
                <a:cs typeface="Lobster"/>
                <a:sym typeface="Lobster"/>
              </a:rPr>
              <a:t>06</a:t>
            </a:r>
            <a:endParaRPr>
              <a:latin typeface="Lobster"/>
              <a:ea typeface="Lobster"/>
              <a:cs typeface="Lobster"/>
              <a:sym typeface="Lobster"/>
            </a:endParaRPr>
          </a:p>
        </p:txBody>
      </p:sp>
      <p:grpSp>
        <p:nvGrpSpPr>
          <p:cNvPr id="559" name="Google Shape;559;p27"/>
          <p:cNvGrpSpPr/>
          <p:nvPr/>
        </p:nvGrpSpPr>
        <p:grpSpPr>
          <a:xfrm>
            <a:off x="8107375" y="-12"/>
            <a:ext cx="4148250" cy="5588487"/>
            <a:chOff x="8107375" y="-12"/>
            <a:chExt cx="4148250" cy="5588487"/>
          </a:xfrm>
        </p:grpSpPr>
        <p:pic>
          <p:nvPicPr>
            <p:cNvPr id="560" name="Google Shape;560;p27"/>
            <p:cNvPicPr preferRelativeResize="0"/>
            <p:nvPr/>
          </p:nvPicPr>
          <p:blipFill rotWithShape="1">
            <a:blip r:embed="rId3">
              <a:alphaModFix/>
            </a:blip>
            <a:srcRect b="0" l="0" r="0" t="0"/>
            <a:stretch/>
          </p:blipFill>
          <p:spPr>
            <a:xfrm flipH="1" rot="5400000">
              <a:off x="8107375" y="1440225"/>
              <a:ext cx="4148250" cy="4148250"/>
            </a:xfrm>
            <a:prstGeom prst="rect">
              <a:avLst/>
            </a:prstGeom>
            <a:noFill/>
            <a:ln>
              <a:noFill/>
            </a:ln>
          </p:spPr>
        </p:pic>
        <p:pic>
          <p:nvPicPr>
            <p:cNvPr id="561" name="Google Shape;561;p27"/>
            <p:cNvPicPr preferRelativeResize="0"/>
            <p:nvPr/>
          </p:nvPicPr>
          <p:blipFill rotWithShape="1">
            <a:blip r:embed="rId4">
              <a:alphaModFix/>
            </a:blip>
            <a:srcRect b="0" l="0" r="0" t="0"/>
            <a:stretch/>
          </p:blipFill>
          <p:spPr>
            <a:xfrm rot="5400000">
              <a:off x="8654238" y="-12"/>
              <a:ext cx="3389525" cy="3389525"/>
            </a:xfrm>
            <a:prstGeom prst="rect">
              <a:avLst/>
            </a:prstGeom>
            <a:noFill/>
            <a:ln>
              <a:noFill/>
            </a:ln>
          </p:spPr>
        </p:pic>
      </p:grpSp>
      <p:grpSp>
        <p:nvGrpSpPr>
          <p:cNvPr id="562" name="Google Shape;562;p27"/>
          <p:cNvGrpSpPr/>
          <p:nvPr/>
        </p:nvGrpSpPr>
        <p:grpSpPr>
          <a:xfrm>
            <a:off x="-2090775" y="3952738"/>
            <a:ext cx="10986575" cy="4148250"/>
            <a:chOff x="-2273550" y="3952738"/>
            <a:chExt cx="10986575" cy="4148250"/>
          </a:xfrm>
        </p:grpSpPr>
        <p:pic>
          <p:nvPicPr>
            <p:cNvPr id="563" name="Google Shape;563;p27"/>
            <p:cNvPicPr preferRelativeResize="0"/>
            <p:nvPr/>
          </p:nvPicPr>
          <p:blipFill rotWithShape="1">
            <a:blip r:embed="rId5">
              <a:alphaModFix/>
            </a:blip>
            <a:srcRect b="0" l="0" r="0" t="0"/>
            <a:stretch/>
          </p:blipFill>
          <p:spPr>
            <a:xfrm rot="10800000">
              <a:off x="5133650" y="4045075"/>
              <a:ext cx="3579375" cy="3579375"/>
            </a:xfrm>
            <a:prstGeom prst="rect">
              <a:avLst/>
            </a:prstGeom>
            <a:noFill/>
            <a:ln>
              <a:noFill/>
            </a:ln>
          </p:spPr>
        </p:pic>
        <p:pic>
          <p:nvPicPr>
            <p:cNvPr id="564" name="Google Shape;564;p27"/>
            <p:cNvPicPr preferRelativeResize="0"/>
            <p:nvPr/>
          </p:nvPicPr>
          <p:blipFill rotWithShape="1">
            <a:blip r:embed="rId3">
              <a:alphaModFix/>
            </a:blip>
            <a:srcRect b="0" l="0" r="0" t="0"/>
            <a:stretch/>
          </p:blipFill>
          <p:spPr>
            <a:xfrm flipH="1" rot="10800000">
              <a:off x="-2273550" y="3952738"/>
              <a:ext cx="4148250" cy="4148250"/>
            </a:xfrm>
            <a:prstGeom prst="rect">
              <a:avLst/>
            </a:prstGeom>
            <a:noFill/>
            <a:ln>
              <a:noFill/>
            </a:ln>
          </p:spPr>
        </p:pic>
        <p:pic>
          <p:nvPicPr>
            <p:cNvPr id="565" name="Google Shape;565;p27"/>
            <p:cNvPicPr preferRelativeResize="0"/>
            <p:nvPr/>
          </p:nvPicPr>
          <p:blipFill rotWithShape="1">
            <a:blip r:embed="rId4">
              <a:alphaModFix/>
            </a:blip>
            <a:srcRect b="0" l="0" r="0" t="0"/>
            <a:stretch/>
          </p:blipFill>
          <p:spPr>
            <a:xfrm rot="5400000">
              <a:off x="850338" y="4234913"/>
              <a:ext cx="3389525" cy="3389525"/>
            </a:xfrm>
            <a:prstGeom prst="rect">
              <a:avLst/>
            </a:prstGeom>
            <a:noFill/>
            <a:ln>
              <a:noFill/>
            </a:ln>
          </p:spPr>
        </p:pic>
      </p:grpSp>
      <p:grpSp>
        <p:nvGrpSpPr>
          <p:cNvPr id="566" name="Google Shape;566;p27"/>
          <p:cNvGrpSpPr/>
          <p:nvPr/>
        </p:nvGrpSpPr>
        <p:grpSpPr>
          <a:xfrm>
            <a:off x="1473375" y="-3286112"/>
            <a:ext cx="6870175" cy="4148250"/>
            <a:chOff x="1473375" y="-3286112"/>
            <a:chExt cx="6870175" cy="4148250"/>
          </a:xfrm>
        </p:grpSpPr>
        <p:pic>
          <p:nvPicPr>
            <p:cNvPr id="567" name="Google Shape;567;p27"/>
            <p:cNvPicPr preferRelativeResize="0"/>
            <p:nvPr/>
          </p:nvPicPr>
          <p:blipFill rotWithShape="1">
            <a:blip r:embed="rId5">
              <a:alphaModFix/>
            </a:blip>
            <a:srcRect b="0" l="0" r="0" t="0"/>
            <a:stretch/>
          </p:blipFill>
          <p:spPr>
            <a:xfrm rot="10800000">
              <a:off x="5503125" y="-2064450"/>
              <a:ext cx="2840425" cy="2840425"/>
            </a:xfrm>
            <a:prstGeom prst="rect">
              <a:avLst/>
            </a:prstGeom>
            <a:noFill/>
            <a:ln>
              <a:noFill/>
            </a:ln>
          </p:spPr>
        </p:pic>
        <p:pic>
          <p:nvPicPr>
            <p:cNvPr id="568" name="Google Shape;568;p27"/>
            <p:cNvPicPr preferRelativeResize="0"/>
            <p:nvPr/>
          </p:nvPicPr>
          <p:blipFill rotWithShape="1">
            <a:blip r:embed="rId3">
              <a:alphaModFix/>
            </a:blip>
            <a:srcRect b="0" l="0" r="0" t="0"/>
            <a:stretch/>
          </p:blipFill>
          <p:spPr>
            <a:xfrm flipH="1">
              <a:off x="1473375" y="-3286112"/>
              <a:ext cx="4148250" cy="4148250"/>
            </a:xfrm>
            <a:prstGeom prst="rect">
              <a:avLst/>
            </a:prstGeom>
            <a:noFill/>
            <a:ln>
              <a:noFill/>
            </a:ln>
          </p:spPr>
        </p:pic>
      </p:grpSp>
      <p:cxnSp>
        <p:nvCxnSpPr>
          <p:cNvPr id="569" name="Google Shape;569;p27"/>
          <p:cNvCxnSpPr/>
          <p:nvPr/>
        </p:nvCxnSpPr>
        <p:spPr>
          <a:xfrm>
            <a:off x="4192950" y="1338975"/>
            <a:ext cx="758100" cy="0"/>
          </a:xfrm>
          <a:prstGeom prst="straightConnector1">
            <a:avLst/>
          </a:prstGeom>
          <a:noFill/>
          <a:ln cap="flat" cmpd="sng" w="19050">
            <a:solidFill>
              <a:schemeClr val="dk1"/>
            </a:solidFill>
            <a:prstDash val="solid"/>
            <a:round/>
            <a:headEnd len="sm" w="sm" type="none"/>
            <a:tailEnd len="sm" w="sm" type="none"/>
          </a:ln>
        </p:spPr>
      </p:cxnSp>
      <p:grpSp>
        <p:nvGrpSpPr>
          <p:cNvPr id="570" name="Google Shape;570;p27"/>
          <p:cNvGrpSpPr/>
          <p:nvPr/>
        </p:nvGrpSpPr>
        <p:grpSpPr>
          <a:xfrm>
            <a:off x="-1675150" y="-1671825"/>
            <a:ext cx="3549850" cy="6632325"/>
            <a:chOff x="-1675150" y="-1671825"/>
            <a:chExt cx="3549850" cy="6632325"/>
          </a:xfrm>
        </p:grpSpPr>
        <p:pic>
          <p:nvPicPr>
            <p:cNvPr id="571" name="Google Shape;571;p27"/>
            <p:cNvPicPr preferRelativeResize="0"/>
            <p:nvPr/>
          </p:nvPicPr>
          <p:blipFill rotWithShape="1">
            <a:blip r:embed="rId6">
              <a:alphaModFix/>
            </a:blip>
            <a:srcRect b="0" l="0" r="0" t="0"/>
            <a:stretch/>
          </p:blipFill>
          <p:spPr>
            <a:xfrm rot="-5400000">
              <a:off x="-1675150" y="-1671825"/>
              <a:ext cx="3549850" cy="3549850"/>
            </a:xfrm>
            <a:prstGeom prst="rect">
              <a:avLst/>
            </a:prstGeom>
            <a:noFill/>
            <a:ln>
              <a:noFill/>
            </a:ln>
          </p:spPr>
        </p:pic>
        <p:pic>
          <p:nvPicPr>
            <p:cNvPr id="572" name="Google Shape;572;p27"/>
            <p:cNvPicPr preferRelativeResize="0"/>
            <p:nvPr/>
          </p:nvPicPr>
          <p:blipFill rotWithShape="1">
            <a:blip r:embed="rId7">
              <a:alphaModFix/>
            </a:blip>
            <a:srcRect b="0" l="0" r="0" t="0"/>
            <a:stretch/>
          </p:blipFill>
          <p:spPr>
            <a:xfrm rot="5400000">
              <a:off x="-1645587" y="2068175"/>
              <a:ext cx="2892325" cy="2892325"/>
            </a:xfrm>
            <a:prstGeom prst="rect">
              <a:avLst/>
            </a:prstGeom>
            <a:noFill/>
            <a:ln>
              <a:noFill/>
            </a:ln>
          </p:spPr>
        </p:pic>
      </p:grpSp>
      <p:sp>
        <p:nvSpPr>
          <p:cNvPr id="573" name="Google Shape;573;p27"/>
          <p:cNvSpPr txBox="1"/>
          <p:nvPr>
            <p:ph type="title"/>
          </p:nvPr>
        </p:nvSpPr>
        <p:spPr>
          <a:xfrm>
            <a:off x="605713" y="2286250"/>
            <a:ext cx="8089200" cy="1666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Lobster"/>
                <a:ea typeface="Lobster"/>
                <a:cs typeface="Lobster"/>
                <a:sym typeface="Lobster"/>
              </a:rPr>
              <a:t>KẾT LUẬN &amp; </a:t>
            </a:r>
            <a:endParaRPr>
              <a:latin typeface="Lobster"/>
              <a:ea typeface="Lobster"/>
              <a:cs typeface="Lobster"/>
              <a:sym typeface="Lobster"/>
            </a:endParaRPr>
          </a:p>
          <a:p>
            <a:pPr indent="0" lvl="0" marL="0" rtl="0" algn="ctr">
              <a:lnSpc>
                <a:spcPct val="100000"/>
              </a:lnSpc>
              <a:spcBef>
                <a:spcPts val="0"/>
              </a:spcBef>
              <a:spcAft>
                <a:spcPts val="0"/>
              </a:spcAft>
              <a:buSzPts val="3600"/>
              <a:buNone/>
            </a:pPr>
            <a:r>
              <a:rPr lang="en">
                <a:latin typeface="Lobster"/>
                <a:ea typeface="Lobster"/>
                <a:cs typeface="Lobster"/>
                <a:sym typeface="Lobster"/>
              </a:rPr>
              <a:t>PHƯƠNG HƯỚNG PHÁT TRIỂN</a:t>
            </a:r>
            <a:endParaRPr>
              <a:latin typeface="Lobster"/>
              <a:ea typeface="Lobster"/>
              <a:cs typeface="Lobster"/>
              <a:sym typeface="Lobster"/>
            </a:endParaRPr>
          </a:p>
        </p:txBody>
      </p:sp>
      <p:sp>
        <p:nvSpPr>
          <p:cNvPr id="574" name="Google Shape;574;p27"/>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26</a:t>
            </a:r>
            <a:endParaRPr b="0" i="0" sz="1600" u="none" cap="none" strike="noStrike">
              <a:solidFill>
                <a:schemeClr val="dk1"/>
              </a:solidFill>
              <a:latin typeface="Raleway"/>
              <a:ea typeface="Raleway"/>
              <a:cs typeface="Raleway"/>
              <a:sym typeface="Raleway"/>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28"/>
          <p:cNvSpPr txBox="1"/>
          <p:nvPr>
            <p:ph type="title"/>
          </p:nvPr>
        </p:nvSpPr>
        <p:spPr>
          <a:xfrm>
            <a:off x="1322250" y="149000"/>
            <a:ext cx="6723000" cy="65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sz="3500">
                <a:latin typeface="Arial"/>
                <a:ea typeface="Arial"/>
                <a:cs typeface="Arial"/>
                <a:sym typeface="Arial"/>
              </a:rPr>
              <a:t>KẾT LUẬN </a:t>
            </a:r>
            <a:endParaRPr b="1" sz="3500">
              <a:latin typeface="Arial"/>
              <a:ea typeface="Arial"/>
              <a:cs typeface="Arial"/>
              <a:sym typeface="Arial"/>
            </a:endParaRPr>
          </a:p>
        </p:txBody>
      </p:sp>
      <p:sp>
        <p:nvSpPr>
          <p:cNvPr id="580" name="Google Shape;580;p28"/>
          <p:cNvSpPr txBox="1"/>
          <p:nvPr>
            <p:ph idx="2" type="subTitle"/>
          </p:nvPr>
        </p:nvSpPr>
        <p:spPr>
          <a:xfrm>
            <a:off x="703800" y="934427"/>
            <a:ext cx="7959900" cy="3961200"/>
          </a:xfrm>
          <a:prstGeom prst="rect">
            <a:avLst/>
          </a:prstGeom>
          <a:noFill/>
          <a:ln>
            <a:noFill/>
          </a:ln>
        </p:spPr>
        <p:txBody>
          <a:bodyPr anchorCtr="0" anchor="t" bIns="91425" lIns="91425" spcFirstLastPara="1" rIns="91425" wrap="square" tIns="91425">
            <a:noAutofit/>
          </a:bodyPr>
          <a:lstStyle/>
          <a:p>
            <a:pPr indent="-330200" lvl="0" marL="457200" marR="104775" rtl="0" algn="just">
              <a:lnSpc>
                <a:spcPct val="186666"/>
              </a:lnSpc>
              <a:spcBef>
                <a:spcPts val="1400"/>
              </a:spcBef>
              <a:spcAft>
                <a:spcPts val="0"/>
              </a:spcAft>
              <a:buSzPts val="1600"/>
              <a:buFont typeface="Arial"/>
              <a:buChar char="-"/>
            </a:pPr>
            <a:r>
              <a:rPr lang="en" sz="1800">
                <a:solidFill>
                  <a:srgbClr val="000000"/>
                </a:solidFill>
                <a:latin typeface="Arial"/>
                <a:ea typeface="Arial"/>
                <a:cs typeface="Arial"/>
                <a:sym typeface="Arial"/>
              </a:rPr>
              <a:t>EVAGAN là sự cải tiến của một mô hình nổi tiếng có tên ACGAN nhằm mục đích thiết kế một bộ phân loại nhận biết đối thủ để phát hiện sự bất thường</a:t>
            </a:r>
            <a:endParaRPr sz="1800">
              <a:solidFill>
                <a:srgbClr val="000000"/>
              </a:solidFill>
              <a:latin typeface="Arial"/>
              <a:ea typeface="Arial"/>
              <a:cs typeface="Arial"/>
              <a:sym typeface="Arial"/>
            </a:endParaRPr>
          </a:p>
          <a:p>
            <a:pPr indent="-342900" lvl="0" marL="457200" marR="104775" rtl="0" algn="just">
              <a:lnSpc>
                <a:spcPct val="186666"/>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Bộ phân biệt đối xử của EVAGAN vượt trội hơn ACGAN về hiệu suất phát hiện, độ ổn định và độ phức tạp về thời gian.</a:t>
            </a:r>
            <a:endParaRPr sz="1800">
              <a:solidFill>
                <a:srgbClr val="000000"/>
              </a:solidFill>
              <a:latin typeface="Arial"/>
              <a:ea typeface="Arial"/>
              <a:cs typeface="Arial"/>
              <a:sym typeface="Arial"/>
            </a:endParaRPr>
          </a:p>
          <a:p>
            <a:pPr indent="-342900" lvl="0" marL="457200" marR="104775" rtl="0" algn="just">
              <a:lnSpc>
                <a:spcPct val="186666"/>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EVAGAN hoạt động tốt hơn ACGAN trong các tình huống không cân bằng</a:t>
            </a:r>
            <a:endParaRPr sz="1800">
              <a:solidFill>
                <a:srgbClr val="000000"/>
              </a:solidFill>
              <a:latin typeface="Arial"/>
              <a:ea typeface="Arial"/>
              <a:cs typeface="Arial"/>
              <a:sym typeface="Arial"/>
            </a:endParaRPr>
          </a:p>
          <a:p>
            <a:pPr indent="-342900" lvl="0" marL="457200" marR="104775" rtl="0" algn="just">
              <a:lnSpc>
                <a:spcPct val="186666"/>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Mô hình EVAGAN được thiết kế cho các bài toán phân loại nhị phân. </a:t>
            </a:r>
            <a:endParaRPr sz="1800">
              <a:solidFill>
                <a:srgbClr val="000000"/>
              </a:solidFill>
              <a:latin typeface="Arial"/>
              <a:ea typeface="Arial"/>
              <a:cs typeface="Arial"/>
              <a:sym typeface="Arial"/>
            </a:endParaRPr>
          </a:p>
        </p:txBody>
      </p:sp>
      <p:sp>
        <p:nvSpPr>
          <p:cNvPr id="581" name="Google Shape;581;p28"/>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27</a:t>
            </a:r>
            <a:endParaRPr b="0" i="0" sz="1600" u="none" cap="none" strike="noStrike">
              <a:solidFill>
                <a:schemeClr val="dk1"/>
              </a:solidFill>
              <a:latin typeface="Raleway"/>
              <a:ea typeface="Raleway"/>
              <a:cs typeface="Raleway"/>
              <a:sym typeface="Raleway"/>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29"/>
          <p:cNvSpPr txBox="1"/>
          <p:nvPr>
            <p:ph type="title"/>
          </p:nvPr>
        </p:nvSpPr>
        <p:spPr>
          <a:xfrm>
            <a:off x="939675" y="445425"/>
            <a:ext cx="7476000" cy="65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sz="3500">
                <a:latin typeface="Arial"/>
                <a:ea typeface="Arial"/>
                <a:cs typeface="Arial"/>
                <a:sym typeface="Arial"/>
              </a:rPr>
              <a:t>PHƯƠNG HƯỚNG PHÁT TRIỂN</a:t>
            </a:r>
            <a:endParaRPr b="1" sz="3500">
              <a:latin typeface="Arial"/>
              <a:ea typeface="Arial"/>
              <a:cs typeface="Arial"/>
              <a:sym typeface="Arial"/>
            </a:endParaRPr>
          </a:p>
        </p:txBody>
      </p:sp>
      <p:sp>
        <p:nvSpPr>
          <p:cNvPr id="587" name="Google Shape;587;p29"/>
          <p:cNvSpPr txBox="1"/>
          <p:nvPr>
            <p:ph idx="2" type="subTitle"/>
          </p:nvPr>
        </p:nvSpPr>
        <p:spPr>
          <a:xfrm>
            <a:off x="455050" y="1577475"/>
            <a:ext cx="8554200" cy="2062500"/>
          </a:xfrm>
          <a:prstGeom prst="rect">
            <a:avLst/>
          </a:prstGeom>
          <a:noFill/>
          <a:ln>
            <a:noFill/>
          </a:ln>
        </p:spPr>
        <p:txBody>
          <a:bodyPr anchorCtr="0" anchor="t" bIns="91425" lIns="91425" spcFirstLastPara="1" rIns="91425" wrap="square" tIns="91425">
            <a:noAutofit/>
          </a:bodyPr>
          <a:lstStyle/>
          <a:p>
            <a:pPr indent="-355600" lvl="0" marL="457200" marR="104775" rtl="0" algn="just">
              <a:lnSpc>
                <a:spcPct val="186666"/>
              </a:lnSpc>
              <a:spcBef>
                <a:spcPts val="1400"/>
              </a:spcBef>
              <a:spcAft>
                <a:spcPts val="0"/>
              </a:spcAft>
              <a:buClr>
                <a:srgbClr val="000000"/>
              </a:buClr>
              <a:buSzPts val="2000"/>
              <a:buFont typeface="Arial"/>
              <a:buChar char="-"/>
            </a:pPr>
            <a:r>
              <a:rPr lang="en" sz="2000">
                <a:solidFill>
                  <a:srgbClr val="000000"/>
                </a:solidFill>
                <a:latin typeface="Arial"/>
                <a:ea typeface="Arial"/>
                <a:cs typeface="Arial"/>
                <a:sym typeface="Arial"/>
              </a:rPr>
              <a:t>Thử nghiệm thêm mô hình EVAGAN với nhiều dataset khác để đánh giá thêm về hiệu suất và tìm hướng phát triển mới</a:t>
            </a:r>
            <a:endParaRPr sz="2000">
              <a:solidFill>
                <a:srgbClr val="000000"/>
              </a:solidFill>
              <a:latin typeface="Arial"/>
              <a:ea typeface="Arial"/>
              <a:cs typeface="Arial"/>
              <a:sym typeface="Arial"/>
            </a:endParaRPr>
          </a:p>
          <a:p>
            <a:pPr indent="-355600" lvl="0" marL="457200" marR="104775" rtl="0" algn="just">
              <a:lnSpc>
                <a:spcPct val="186666"/>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Nghiên cứu về thiết kế đa lớp được đánh giá là hướng nghiên cứu tiềm năng.</a:t>
            </a:r>
            <a:endParaRPr sz="2000">
              <a:solidFill>
                <a:srgbClr val="000000"/>
              </a:solidFill>
              <a:latin typeface="Arial"/>
              <a:ea typeface="Arial"/>
              <a:cs typeface="Arial"/>
              <a:sym typeface="Arial"/>
            </a:endParaRPr>
          </a:p>
        </p:txBody>
      </p:sp>
      <p:sp>
        <p:nvSpPr>
          <p:cNvPr id="588" name="Google Shape;588;p29"/>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28</a:t>
            </a:r>
            <a:endParaRPr b="0" i="0" sz="1600" u="none" cap="none" strike="noStrike">
              <a:solidFill>
                <a:schemeClr val="dk1"/>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sz="3500">
                <a:latin typeface="Arial"/>
                <a:ea typeface="Arial"/>
                <a:cs typeface="Arial"/>
                <a:sym typeface="Arial"/>
              </a:rPr>
              <a:t>NỘI DUNG</a:t>
            </a:r>
            <a:endParaRPr b="1" sz="3500">
              <a:latin typeface="Arial"/>
              <a:ea typeface="Arial"/>
              <a:cs typeface="Arial"/>
              <a:sym typeface="Arial"/>
            </a:endParaRPr>
          </a:p>
        </p:txBody>
      </p:sp>
      <p:sp>
        <p:nvSpPr>
          <p:cNvPr id="280" name="Google Shape;280;p3"/>
          <p:cNvSpPr txBox="1"/>
          <p:nvPr>
            <p:ph idx="2" type="title"/>
          </p:nvPr>
        </p:nvSpPr>
        <p:spPr>
          <a:xfrm>
            <a:off x="1543325" y="1579408"/>
            <a:ext cx="734700" cy="447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t>01</a:t>
            </a:r>
            <a:endParaRPr/>
          </a:p>
        </p:txBody>
      </p:sp>
      <p:sp>
        <p:nvSpPr>
          <p:cNvPr id="281" name="Google Shape;281;p3"/>
          <p:cNvSpPr txBox="1"/>
          <p:nvPr>
            <p:ph idx="3" type="title"/>
          </p:nvPr>
        </p:nvSpPr>
        <p:spPr>
          <a:xfrm>
            <a:off x="1467400" y="3155769"/>
            <a:ext cx="734700" cy="447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t>04</a:t>
            </a:r>
            <a:endParaRPr/>
          </a:p>
        </p:txBody>
      </p:sp>
      <p:sp>
        <p:nvSpPr>
          <p:cNvPr id="282" name="Google Shape;282;p3"/>
          <p:cNvSpPr txBox="1"/>
          <p:nvPr>
            <p:ph idx="4" type="title"/>
          </p:nvPr>
        </p:nvSpPr>
        <p:spPr>
          <a:xfrm>
            <a:off x="4204650" y="1579408"/>
            <a:ext cx="734700" cy="447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t>02</a:t>
            </a:r>
            <a:endParaRPr/>
          </a:p>
        </p:txBody>
      </p:sp>
      <p:sp>
        <p:nvSpPr>
          <p:cNvPr id="283" name="Google Shape;283;p3"/>
          <p:cNvSpPr txBox="1"/>
          <p:nvPr>
            <p:ph idx="5" type="title"/>
          </p:nvPr>
        </p:nvSpPr>
        <p:spPr>
          <a:xfrm>
            <a:off x="4204625" y="3155769"/>
            <a:ext cx="734700" cy="447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t>05</a:t>
            </a:r>
            <a:endParaRPr/>
          </a:p>
        </p:txBody>
      </p:sp>
      <p:sp>
        <p:nvSpPr>
          <p:cNvPr id="284" name="Google Shape;284;p3"/>
          <p:cNvSpPr txBox="1"/>
          <p:nvPr>
            <p:ph idx="6" type="title"/>
          </p:nvPr>
        </p:nvSpPr>
        <p:spPr>
          <a:xfrm>
            <a:off x="6865975" y="1579408"/>
            <a:ext cx="734700" cy="447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t>03</a:t>
            </a:r>
            <a:endParaRPr/>
          </a:p>
        </p:txBody>
      </p:sp>
      <p:sp>
        <p:nvSpPr>
          <p:cNvPr id="285" name="Google Shape;285;p3"/>
          <p:cNvSpPr txBox="1"/>
          <p:nvPr>
            <p:ph idx="7" type="title"/>
          </p:nvPr>
        </p:nvSpPr>
        <p:spPr>
          <a:xfrm>
            <a:off x="6865950" y="3155769"/>
            <a:ext cx="734700" cy="447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t>06</a:t>
            </a:r>
            <a:endParaRPr/>
          </a:p>
        </p:txBody>
      </p:sp>
      <p:sp>
        <p:nvSpPr>
          <p:cNvPr id="286" name="Google Shape;286;p3"/>
          <p:cNvSpPr txBox="1"/>
          <p:nvPr>
            <p:ph idx="1" type="subTitle"/>
          </p:nvPr>
        </p:nvSpPr>
        <p:spPr>
          <a:xfrm>
            <a:off x="757925" y="2026988"/>
            <a:ext cx="2305500" cy="735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b="1" lang="en" sz="2000">
                <a:latin typeface="Raleway"/>
                <a:ea typeface="Raleway"/>
                <a:cs typeface="Raleway"/>
                <a:sym typeface="Raleway"/>
              </a:rPr>
              <a:t>Giới thiệu</a:t>
            </a:r>
            <a:endParaRPr b="1" sz="2000">
              <a:latin typeface="Raleway"/>
              <a:ea typeface="Raleway"/>
              <a:cs typeface="Raleway"/>
              <a:sym typeface="Raleway"/>
            </a:endParaRPr>
          </a:p>
          <a:p>
            <a:pPr indent="0" lvl="0" marL="0" rtl="0" algn="ctr">
              <a:lnSpc>
                <a:spcPct val="100000"/>
              </a:lnSpc>
              <a:spcBef>
                <a:spcPts val="0"/>
              </a:spcBef>
              <a:spcAft>
                <a:spcPts val="0"/>
              </a:spcAft>
              <a:buSzPts val="2400"/>
              <a:buNone/>
            </a:pPr>
            <a:r>
              <a:t/>
            </a:r>
            <a:endParaRPr b="1" sz="2000">
              <a:latin typeface="Raleway"/>
              <a:ea typeface="Raleway"/>
              <a:cs typeface="Raleway"/>
              <a:sym typeface="Raleway"/>
            </a:endParaRPr>
          </a:p>
        </p:txBody>
      </p:sp>
      <p:sp>
        <p:nvSpPr>
          <p:cNvPr id="287" name="Google Shape;287;p3"/>
          <p:cNvSpPr txBox="1"/>
          <p:nvPr>
            <p:ph idx="8" type="subTitle"/>
          </p:nvPr>
        </p:nvSpPr>
        <p:spPr>
          <a:xfrm>
            <a:off x="3419250" y="2026988"/>
            <a:ext cx="2305500" cy="735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b="1" lang="en" sz="2000">
                <a:latin typeface="Raleway"/>
                <a:ea typeface="Raleway"/>
                <a:cs typeface="Raleway"/>
                <a:sym typeface="Raleway"/>
              </a:rPr>
              <a:t>Cơ sở lý thuyết</a:t>
            </a:r>
            <a:endParaRPr b="1" sz="2000">
              <a:latin typeface="Raleway"/>
              <a:ea typeface="Raleway"/>
              <a:cs typeface="Raleway"/>
              <a:sym typeface="Raleway"/>
            </a:endParaRPr>
          </a:p>
          <a:p>
            <a:pPr indent="0" lvl="0" marL="0" rtl="0" algn="ctr">
              <a:lnSpc>
                <a:spcPct val="100000"/>
              </a:lnSpc>
              <a:spcBef>
                <a:spcPts val="0"/>
              </a:spcBef>
              <a:spcAft>
                <a:spcPts val="0"/>
              </a:spcAft>
              <a:buSzPts val="2400"/>
              <a:buNone/>
            </a:pPr>
            <a:r>
              <a:t/>
            </a:r>
            <a:endParaRPr b="1" sz="2000">
              <a:latin typeface="Raleway"/>
              <a:ea typeface="Raleway"/>
              <a:cs typeface="Raleway"/>
              <a:sym typeface="Raleway"/>
            </a:endParaRPr>
          </a:p>
        </p:txBody>
      </p:sp>
      <p:sp>
        <p:nvSpPr>
          <p:cNvPr id="288" name="Google Shape;288;p3"/>
          <p:cNvSpPr txBox="1"/>
          <p:nvPr>
            <p:ph idx="9" type="subTitle"/>
          </p:nvPr>
        </p:nvSpPr>
        <p:spPr>
          <a:xfrm>
            <a:off x="6080575" y="2026988"/>
            <a:ext cx="2305500" cy="735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b="1" lang="en" sz="2000">
                <a:latin typeface="Raleway"/>
                <a:ea typeface="Raleway"/>
                <a:cs typeface="Raleway"/>
                <a:sym typeface="Raleway"/>
              </a:rPr>
              <a:t>Phân tích</a:t>
            </a:r>
            <a:endParaRPr b="1" sz="2000">
              <a:latin typeface="Raleway"/>
              <a:ea typeface="Raleway"/>
              <a:cs typeface="Raleway"/>
              <a:sym typeface="Raleway"/>
            </a:endParaRPr>
          </a:p>
          <a:p>
            <a:pPr indent="0" lvl="0" marL="0" rtl="0" algn="ctr">
              <a:lnSpc>
                <a:spcPct val="100000"/>
              </a:lnSpc>
              <a:spcBef>
                <a:spcPts val="0"/>
              </a:spcBef>
              <a:spcAft>
                <a:spcPts val="0"/>
              </a:spcAft>
              <a:buSzPts val="2400"/>
              <a:buNone/>
            </a:pPr>
            <a:r>
              <a:t/>
            </a:r>
            <a:endParaRPr sz="2000"/>
          </a:p>
        </p:txBody>
      </p:sp>
      <p:sp>
        <p:nvSpPr>
          <p:cNvPr id="289" name="Google Shape;289;p3"/>
          <p:cNvSpPr txBox="1"/>
          <p:nvPr>
            <p:ph idx="13" type="subTitle"/>
          </p:nvPr>
        </p:nvSpPr>
        <p:spPr>
          <a:xfrm>
            <a:off x="757925" y="3603366"/>
            <a:ext cx="2305500" cy="735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b="1" lang="en" sz="1900">
                <a:latin typeface="Raleway"/>
                <a:ea typeface="Raleway"/>
                <a:cs typeface="Raleway"/>
                <a:sym typeface="Raleway"/>
              </a:rPr>
              <a:t>Hiện thực</a:t>
            </a:r>
            <a:endParaRPr b="1" sz="1900">
              <a:latin typeface="Raleway"/>
              <a:ea typeface="Raleway"/>
              <a:cs typeface="Raleway"/>
              <a:sym typeface="Raleway"/>
            </a:endParaRPr>
          </a:p>
          <a:p>
            <a:pPr indent="0" lvl="0" marL="0" rtl="0" algn="ctr">
              <a:lnSpc>
                <a:spcPct val="100000"/>
              </a:lnSpc>
              <a:spcBef>
                <a:spcPts val="0"/>
              </a:spcBef>
              <a:spcAft>
                <a:spcPts val="0"/>
              </a:spcAft>
              <a:buSzPts val="2400"/>
              <a:buNone/>
            </a:pPr>
            <a:r>
              <a:t/>
            </a:r>
            <a:endParaRPr sz="1900"/>
          </a:p>
        </p:txBody>
      </p:sp>
      <p:sp>
        <p:nvSpPr>
          <p:cNvPr id="290" name="Google Shape;290;p3"/>
          <p:cNvSpPr txBox="1"/>
          <p:nvPr>
            <p:ph idx="14" type="subTitle"/>
          </p:nvPr>
        </p:nvSpPr>
        <p:spPr>
          <a:xfrm>
            <a:off x="3419250" y="3603366"/>
            <a:ext cx="2305500" cy="735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b="1" lang="en" sz="2000">
                <a:latin typeface="Raleway"/>
                <a:ea typeface="Raleway"/>
                <a:cs typeface="Raleway"/>
                <a:sym typeface="Raleway"/>
              </a:rPr>
              <a:t>Thực nghiệm</a:t>
            </a:r>
            <a:endParaRPr b="1" sz="2000">
              <a:latin typeface="Raleway"/>
              <a:ea typeface="Raleway"/>
              <a:cs typeface="Raleway"/>
              <a:sym typeface="Raleway"/>
            </a:endParaRPr>
          </a:p>
          <a:p>
            <a:pPr indent="0" lvl="0" marL="0" rtl="0" algn="ctr">
              <a:lnSpc>
                <a:spcPct val="100000"/>
              </a:lnSpc>
              <a:spcBef>
                <a:spcPts val="0"/>
              </a:spcBef>
              <a:spcAft>
                <a:spcPts val="0"/>
              </a:spcAft>
              <a:buSzPts val="2400"/>
              <a:buNone/>
            </a:pPr>
            <a:r>
              <a:t/>
            </a:r>
            <a:endParaRPr sz="2000"/>
          </a:p>
        </p:txBody>
      </p:sp>
      <p:sp>
        <p:nvSpPr>
          <p:cNvPr id="291" name="Google Shape;291;p3"/>
          <p:cNvSpPr txBox="1"/>
          <p:nvPr>
            <p:ph idx="15" type="subTitle"/>
          </p:nvPr>
        </p:nvSpPr>
        <p:spPr>
          <a:xfrm>
            <a:off x="6080575" y="3603366"/>
            <a:ext cx="2305500" cy="735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b="1" lang="en" sz="2000">
                <a:latin typeface="Raleway"/>
                <a:ea typeface="Raleway"/>
                <a:cs typeface="Raleway"/>
                <a:sym typeface="Raleway"/>
              </a:rPr>
              <a:t>Kết luận</a:t>
            </a:r>
            <a:endParaRPr b="1" sz="2000">
              <a:latin typeface="Raleway"/>
              <a:ea typeface="Raleway"/>
              <a:cs typeface="Raleway"/>
              <a:sym typeface="Raleway"/>
            </a:endParaRPr>
          </a:p>
          <a:p>
            <a:pPr indent="0" lvl="0" marL="0" rtl="0" algn="ctr">
              <a:lnSpc>
                <a:spcPct val="100000"/>
              </a:lnSpc>
              <a:spcBef>
                <a:spcPts val="0"/>
              </a:spcBef>
              <a:spcAft>
                <a:spcPts val="0"/>
              </a:spcAft>
              <a:buSzPts val="2400"/>
              <a:buNone/>
            </a:pPr>
            <a:r>
              <a:t/>
            </a:r>
            <a:endParaRPr sz="2000"/>
          </a:p>
        </p:txBody>
      </p:sp>
      <p:cxnSp>
        <p:nvCxnSpPr>
          <p:cNvPr id="292" name="Google Shape;292;p3"/>
          <p:cNvCxnSpPr/>
          <p:nvPr/>
        </p:nvCxnSpPr>
        <p:spPr>
          <a:xfrm>
            <a:off x="1616675" y="1435525"/>
            <a:ext cx="588000" cy="0"/>
          </a:xfrm>
          <a:prstGeom prst="straightConnector1">
            <a:avLst/>
          </a:prstGeom>
          <a:noFill/>
          <a:ln cap="flat" cmpd="sng" w="19050">
            <a:solidFill>
              <a:schemeClr val="dk1"/>
            </a:solidFill>
            <a:prstDash val="solid"/>
            <a:round/>
            <a:headEnd len="sm" w="sm" type="none"/>
            <a:tailEnd len="sm" w="sm" type="none"/>
          </a:ln>
        </p:spPr>
      </p:cxnSp>
      <p:cxnSp>
        <p:nvCxnSpPr>
          <p:cNvPr id="293" name="Google Shape;293;p3"/>
          <p:cNvCxnSpPr/>
          <p:nvPr/>
        </p:nvCxnSpPr>
        <p:spPr>
          <a:xfrm>
            <a:off x="4278000" y="1435525"/>
            <a:ext cx="588000" cy="0"/>
          </a:xfrm>
          <a:prstGeom prst="straightConnector1">
            <a:avLst/>
          </a:prstGeom>
          <a:noFill/>
          <a:ln cap="flat" cmpd="sng" w="19050">
            <a:solidFill>
              <a:schemeClr val="dk1"/>
            </a:solidFill>
            <a:prstDash val="solid"/>
            <a:round/>
            <a:headEnd len="sm" w="sm" type="none"/>
            <a:tailEnd len="sm" w="sm" type="none"/>
          </a:ln>
        </p:spPr>
      </p:cxnSp>
      <p:cxnSp>
        <p:nvCxnSpPr>
          <p:cNvPr id="294" name="Google Shape;294;p3"/>
          <p:cNvCxnSpPr/>
          <p:nvPr/>
        </p:nvCxnSpPr>
        <p:spPr>
          <a:xfrm>
            <a:off x="6939325" y="1435525"/>
            <a:ext cx="588000" cy="0"/>
          </a:xfrm>
          <a:prstGeom prst="straightConnector1">
            <a:avLst/>
          </a:prstGeom>
          <a:noFill/>
          <a:ln cap="flat" cmpd="sng" w="19050">
            <a:solidFill>
              <a:schemeClr val="dk1"/>
            </a:solidFill>
            <a:prstDash val="solid"/>
            <a:round/>
            <a:headEnd len="sm" w="sm" type="none"/>
            <a:tailEnd len="sm" w="sm" type="none"/>
          </a:ln>
        </p:spPr>
      </p:cxnSp>
      <p:cxnSp>
        <p:nvCxnSpPr>
          <p:cNvPr id="295" name="Google Shape;295;p3"/>
          <p:cNvCxnSpPr/>
          <p:nvPr/>
        </p:nvCxnSpPr>
        <p:spPr>
          <a:xfrm>
            <a:off x="1540750" y="3015125"/>
            <a:ext cx="588000" cy="0"/>
          </a:xfrm>
          <a:prstGeom prst="straightConnector1">
            <a:avLst/>
          </a:prstGeom>
          <a:noFill/>
          <a:ln cap="flat" cmpd="sng" w="19050">
            <a:solidFill>
              <a:schemeClr val="dk1"/>
            </a:solidFill>
            <a:prstDash val="solid"/>
            <a:round/>
            <a:headEnd len="sm" w="sm" type="none"/>
            <a:tailEnd len="sm" w="sm" type="none"/>
          </a:ln>
        </p:spPr>
      </p:cxnSp>
      <p:cxnSp>
        <p:nvCxnSpPr>
          <p:cNvPr id="296" name="Google Shape;296;p3"/>
          <p:cNvCxnSpPr/>
          <p:nvPr/>
        </p:nvCxnSpPr>
        <p:spPr>
          <a:xfrm>
            <a:off x="4278000" y="3015125"/>
            <a:ext cx="588000" cy="0"/>
          </a:xfrm>
          <a:prstGeom prst="straightConnector1">
            <a:avLst/>
          </a:prstGeom>
          <a:noFill/>
          <a:ln cap="flat" cmpd="sng" w="19050">
            <a:solidFill>
              <a:schemeClr val="dk1"/>
            </a:solidFill>
            <a:prstDash val="solid"/>
            <a:round/>
            <a:headEnd len="sm" w="sm" type="none"/>
            <a:tailEnd len="sm" w="sm" type="none"/>
          </a:ln>
        </p:spPr>
      </p:cxnSp>
      <p:cxnSp>
        <p:nvCxnSpPr>
          <p:cNvPr id="297" name="Google Shape;297;p3"/>
          <p:cNvCxnSpPr/>
          <p:nvPr/>
        </p:nvCxnSpPr>
        <p:spPr>
          <a:xfrm>
            <a:off x="6939325" y="3015125"/>
            <a:ext cx="588000" cy="0"/>
          </a:xfrm>
          <a:prstGeom prst="straightConnector1">
            <a:avLst/>
          </a:prstGeom>
          <a:noFill/>
          <a:ln cap="flat" cmpd="sng" w="19050">
            <a:solidFill>
              <a:schemeClr val="dk1"/>
            </a:solidFill>
            <a:prstDash val="solid"/>
            <a:round/>
            <a:headEnd len="sm" w="sm" type="none"/>
            <a:tailEnd len="sm" w="sm" type="none"/>
          </a:ln>
        </p:spPr>
      </p:cxnSp>
      <p:sp>
        <p:nvSpPr>
          <p:cNvPr id="298" name="Google Shape;298;p3"/>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02</a:t>
            </a:r>
            <a:endParaRPr b="0" i="0" sz="1600" u="none" cap="none" strike="noStrike">
              <a:solidFill>
                <a:schemeClr val="dk1"/>
              </a:solidFill>
              <a:latin typeface="Raleway"/>
              <a:ea typeface="Raleway"/>
              <a:cs typeface="Raleway"/>
              <a:sym typeface="Raleway"/>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30"/>
          <p:cNvSpPr txBox="1"/>
          <p:nvPr>
            <p:ph type="title"/>
          </p:nvPr>
        </p:nvSpPr>
        <p:spPr>
          <a:xfrm>
            <a:off x="-1950" y="281625"/>
            <a:ext cx="9144000" cy="65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sz="3500">
                <a:latin typeface="Arial"/>
                <a:ea typeface="Arial"/>
                <a:cs typeface="Arial"/>
                <a:sym typeface="Arial"/>
              </a:rPr>
              <a:t>THAM KHẢO</a:t>
            </a:r>
            <a:endParaRPr b="1" sz="3500">
              <a:latin typeface="Arial"/>
              <a:ea typeface="Arial"/>
              <a:cs typeface="Arial"/>
              <a:sym typeface="Arial"/>
            </a:endParaRPr>
          </a:p>
        </p:txBody>
      </p:sp>
      <p:sp>
        <p:nvSpPr>
          <p:cNvPr id="594" name="Google Shape;594;p30"/>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29</a:t>
            </a:r>
            <a:endParaRPr b="0" i="0" sz="1600" u="none" cap="none" strike="noStrike">
              <a:solidFill>
                <a:schemeClr val="dk1"/>
              </a:solidFill>
              <a:latin typeface="Raleway"/>
              <a:ea typeface="Raleway"/>
              <a:cs typeface="Raleway"/>
              <a:sym typeface="Raleway"/>
            </a:endParaRPr>
          </a:p>
        </p:txBody>
      </p:sp>
      <p:sp>
        <p:nvSpPr>
          <p:cNvPr id="595" name="Google Shape;595;p30"/>
          <p:cNvSpPr txBox="1"/>
          <p:nvPr/>
        </p:nvSpPr>
        <p:spPr>
          <a:xfrm>
            <a:off x="714300" y="1231900"/>
            <a:ext cx="7949400" cy="4224600"/>
          </a:xfrm>
          <a:prstGeom prst="rect">
            <a:avLst/>
          </a:prstGeom>
          <a:noFill/>
          <a:ln>
            <a:noFill/>
          </a:ln>
        </p:spPr>
        <p:txBody>
          <a:bodyPr anchorCtr="0" anchor="t" bIns="91425" lIns="91425" spcFirstLastPara="1" rIns="91425" wrap="square" tIns="91425">
            <a:spAutoFit/>
          </a:bodyPr>
          <a:lstStyle/>
          <a:p>
            <a:pPr indent="0" lvl="0" marL="0" marR="104775" rtl="0" algn="just">
              <a:lnSpc>
                <a:spcPct val="186666"/>
              </a:lnSpc>
              <a:spcBef>
                <a:spcPts val="1400"/>
              </a:spcBef>
              <a:spcAft>
                <a:spcPts val="0"/>
              </a:spcAft>
              <a:buClr>
                <a:srgbClr val="000000"/>
              </a:buClr>
              <a:buSzPts val="1700"/>
              <a:buFont typeface="Arial"/>
              <a:buNone/>
            </a:pPr>
            <a:r>
              <a:rPr b="0" i="0" lang="en" sz="1700" u="none" cap="none" strike="noStrike">
                <a:solidFill>
                  <a:srgbClr val="000000"/>
                </a:solidFill>
                <a:latin typeface="Arial"/>
                <a:ea typeface="Arial"/>
                <a:cs typeface="Arial"/>
                <a:sym typeface="Arial"/>
              </a:rPr>
              <a:t>[1] R. H. Randhawa, N. Aslam, M. Alauthman, H. Rafiq, and M. Khalid, "EVAGAN: Evasion Generative Adversarial Network for Low Data Regimes," </a:t>
            </a:r>
            <a:r>
              <a:rPr b="0" i="1" lang="en" sz="1700" u="none" cap="none" strike="noStrike">
                <a:solidFill>
                  <a:srgbClr val="000000"/>
                </a:solidFill>
                <a:latin typeface="Arial"/>
                <a:ea typeface="Arial"/>
                <a:cs typeface="Arial"/>
                <a:sym typeface="Arial"/>
              </a:rPr>
              <a:t>PREPRINT FOR JOURNAL OF IEEE TRANSACTIONS ON ARTIFICIAL INTELLIGENCE</a:t>
            </a:r>
            <a:r>
              <a:rPr b="0" i="0" lang="en" sz="1700" u="none" cap="none" strike="noStrike">
                <a:solidFill>
                  <a:srgbClr val="000000"/>
                </a:solidFill>
                <a:latin typeface="Arial"/>
                <a:ea typeface="Arial"/>
                <a:cs typeface="Arial"/>
                <a:sym typeface="Arial"/>
              </a:rPr>
              <a:t>, vol. 00, no. 0, tháng 2021</a:t>
            </a:r>
            <a:endParaRPr b="0" i="0" sz="1700" u="none" cap="none" strike="noStrike">
              <a:solidFill>
                <a:srgbClr val="000000"/>
              </a:solidFill>
              <a:latin typeface="Arial"/>
              <a:ea typeface="Arial"/>
              <a:cs typeface="Arial"/>
              <a:sym typeface="Arial"/>
            </a:endParaRPr>
          </a:p>
          <a:p>
            <a:pPr indent="0" lvl="0" marL="0" marR="104775" rtl="0" algn="just">
              <a:lnSpc>
                <a:spcPct val="186666"/>
              </a:lnSpc>
              <a:spcBef>
                <a:spcPts val="1400"/>
              </a:spcBef>
              <a:spcAft>
                <a:spcPts val="0"/>
              </a:spcAft>
              <a:buClr>
                <a:srgbClr val="000000"/>
              </a:buClr>
              <a:buSzPts val="1700"/>
              <a:buFont typeface="Arial"/>
              <a:buNone/>
            </a:pPr>
            <a:r>
              <a:rPr b="0" i="0" lang="en" sz="1700" u="none" cap="none" strike="noStrike">
                <a:solidFill>
                  <a:srgbClr val="000000"/>
                </a:solidFill>
                <a:latin typeface="Arial"/>
                <a:ea typeface="Arial"/>
                <a:cs typeface="Arial"/>
                <a:sym typeface="Arial"/>
              </a:rPr>
              <a:t>[2] A. Odena, C. Olah, and J. Shlens, “Conditional image synthesis with auxiliary classifier gans,” in International conference on machine learning. PMLR, 2017, pp. 2642–2651.</a:t>
            </a:r>
            <a:endParaRPr b="0" i="0" sz="1700" u="none" cap="none" strike="noStrike">
              <a:solidFill>
                <a:srgbClr val="000000"/>
              </a:solidFill>
              <a:latin typeface="Arial"/>
              <a:ea typeface="Arial"/>
              <a:cs typeface="Arial"/>
              <a:sym typeface="Arial"/>
            </a:endParaRPr>
          </a:p>
          <a:p>
            <a:pPr indent="0" lvl="0" marL="0" marR="104775" rtl="0" algn="just">
              <a:lnSpc>
                <a:spcPct val="186666"/>
              </a:lnSpc>
              <a:spcBef>
                <a:spcPts val="1400"/>
              </a:spcBef>
              <a:spcAft>
                <a:spcPts val="0"/>
              </a:spcAft>
              <a:buClr>
                <a:srgbClr val="000000"/>
              </a:buClr>
              <a:buSzPts val="1700"/>
              <a:buFont typeface="Arial"/>
              <a:buNone/>
            </a:pPr>
            <a:r>
              <a:rPr b="0" i="0" lang="en" sz="1700" u="none" cap="none" strike="noStrike">
                <a:solidFill>
                  <a:srgbClr val="000000"/>
                </a:solidFill>
                <a:latin typeface="Arial"/>
                <a:ea typeface="Arial"/>
                <a:cs typeface="Arial"/>
                <a:sym typeface="Arial"/>
              </a:rPr>
              <a:t>Link Github: https://github.com/rhr407/EVAGAN</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31"/>
          <p:cNvSpPr txBox="1"/>
          <p:nvPr>
            <p:ph type="title"/>
          </p:nvPr>
        </p:nvSpPr>
        <p:spPr>
          <a:xfrm>
            <a:off x="2300325" y="1266200"/>
            <a:ext cx="4448100" cy="1312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sz="7900"/>
              <a:t>THANKS!</a:t>
            </a:r>
            <a:endParaRPr sz="7900"/>
          </a:p>
        </p:txBody>
      </p:sp>
      <p:pic>
        <p:nvPicPr>
          <p:cNvPr id="601" name="Google Shape;601;p31"/>
          <p:cNvPicPr preferRelativeResize="0"/>
          <p:nvPr/>
        </p:nvPicPr>
        <p:blipFill rotWithShape="1">
          <a:blip r:embed="rId3">
            <a:alphaModFix/>
          </a:blip>
          <a:srcRect b="0" l="0" r="0" t="0"/>
          <a:stretch/>
        </p:blipFill>
        <p:spPr>
          <a:xfrm rot="5400000">
            <a:off x="8119250" y="1550900"/>
            <a:ext cx="3306700" cy="3306700"/>
          </a:xfrm>
          <a:prstGeom prst="rect">
            <a:avLst/>
          </a:prstGeom>
          <a:noFill/>
          <a:ln>
            <a:noFill/>
          </a:ln>
        </p:spPr>
      </p:pic>
      <p:pic>
        <p:nvPicPr>
          <p:cNvPr id="602" name="Google Shape;602;p31"/>
          <p:cNvPicPr preferRelativeResize="0"/>
          <p:nvPr/>
        </p:nvPicPr>
        <p:blipFill rotWithShape="1">
          <a:blip r:embed="rId4">
            <a:alphaModFix/>
          </a:blip>
          <a:srcRect b="0" l="0" r="0" t="0"/>
          <a:stretch/>
        </p:blipFill>
        <p:spPr>
          <a:xfrm flipH="1">
            <a:off x="-2075325" y="-2160550"/>
            <a:ext cx="3549850" cy="3549850"/>
          </a:xfrm>
          <a:prstGeom prst="rect">
            <a:avLst/>
          </a:prstGeom>
          <a:noFill/>
          <a:ln>
            <a:noFill/>
          </a:ln>
        </p:spPr>
      </p:pic>
      <p:pic>
        <p:nvPicPr>
          <p:cNvPr id="603" name="Google Shape;603;p31"/>
          <p:cNvPicPr preferRelativeResize="0"/>
          <p:nvPr/>
        </p:nvPicPr>
        <p:blipFill rotWithShape="1">
          <a:blip r:embed="rId5">
            <a:alphaModFix/>
          </a:blip>
          <a:srcRect b="0" l="0" r="0" t="0"/>
          <a:stretch/>
        </p:blipFill>
        <p:spPr>
          <a:xfrm flipH="1">
            <a:off x="7807725" y="0"/>
            <a:ext cx="2892325" cy="2892325"/>
          </a:xfrm>
          <a:prstGeom prst="rect">
            <a:avLst/>
          </a:prstGeom>
          <a:noFill/>
          <a:ln>
            <a:noFill/>
          </a:ln>
        </p:spPr>
      </p:pic>
      <p:sp>
        <p:nvSpPr>
          <p:cNvPr id="604" name="Google Shape;604;p31"/>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22</a:t>
            </a:r>
            <a:endParaRPr b="0" i="0" sz="1600" u="none" cap="none" strike="noStrike">
              <a:solidFill>
                <a:schemeClr val="dk1"/>
              </a:solidFill>
              <a:latin typeface="Raleway"/>
              <a:ea typeface="Raleway"/>
              <a:cs typeface="Raleway"/>
              <a:sym typeface="Raleway"/>
            </a:endParaRPr>
          </a:p>
        </p:txBody>
      </p:sp>
      <p:sp>
        <p:nvSpPr>
          <p:cNvPr id="605" name="Google Shape;605;p31"/>
          <p:cNvSpPr/>
          <p:nvPr/>
        </p:nvSpPr>
        <p:spPr>
          <a:xfrm>
            <a:off x="2174900" y="3764500"/>
            <a:ext cx="4871100" cy="71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linker"/>
              <a:ea typeface="Blinker"/>
              <a:cs typeface="Blinker"/>
              <a:sym typeface="Blink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
          <p:cNvSpPr txBox="1"/>
          <p:nvPr>
            <p:ph type="title"/>
          </p:nvPr>
        </p:nvSpPr>
        <p:spPr>
          <a:xfrm>
            <a:off x="2257350" y="2403800"/>
            <a:ext cx="4629300" cy="841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Lobster"/>
                <a:ea typeface="Lobster"/>
                <a:cs typeface="Lobster"/>
                <a:sym typeface="Lobster"/>
              </a:rPr>
              <a:t>GIỚI THIỆU</a:t>
            </a:r>
            <a:endParaRPr>
              <a:latin typeface="Lobster"/>
              <a:ea typeface="Lobster"/>
              <a:cs typeface="Lobster"/>
              <a:sym typeface="Lobster"/>
            </a:endParaRPr>
          </a:p>
        </p:txBody>
      </p:sp>
      <p:sp>
        <p:nvSpPr>
          <p:cNvPr id="304" name="Google Shape;304;p4"/>
          <p:cNvSpPr txBox="1"/>
          <p:nvPr>
            <p:ph idx="2" type="title"/>
          </p:nvPr>
        </p:nvSpPr>
        <p:spPr>
          <a:xfrm>
            <a:off x="3905700" y="1530875"/>
            <a:ext cx="1332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a:latin typeface="Lobster"/>
                <a:ea typeface="Lobster"/>
                <a:cs typeface="Lobster"/>
                <a:sym typeface="Lobster"/>
              </a:rPr>
              <a:t>01</a:t>
            </a:r>
            <a:endParaRPr>
              <a:latin typeface="Lobster"/>
              <a:ea typeface="Lobster"/>
              <a:cs typeface="Lobster"/>
              <a:sym typeface="Lobster"/>
            </a:endParaRPr>
          </a:p>
        </p:txBody>
      </p:sp>
      <p:grpSp>
        <p:nvGrpSpPr>
          <p:cNvPr id="305" name="Google Shape;305;p4"/>
          <p:cNvGrpSpPr/>
          <p:nvPr/>
        </p:nvGrpSpPr>
        <p:grpSpPr>
          <a:xfrm>
            <a:off x="8107375" y="-12"/>
            <a:ext cx="4148250" cy="5588487"/>
            <a:chOff x="8107375" y="-12"/>
            <a:chExt cx="4148250" cy="5588487"/>
          </a:xfrm>
        </p:grpSpPr>
        <p:pic>
          <p:nvPicPr>
            <p:cNvPr id="306" name="Google Shape;306;p4"/>
            <p:cNvPicPr preferRelativeResize="0"/>
            <p:nvPr/>
          </p:nvPicPr>
          <p:blipFill rotWithShape="1">
            <a:blip r:embed="rId3">
              <a:alphaModFix/>
            </a:blip>
            <a:srcRect b="0" l="0" r="0" t="0"/>
            <a:stretch/>
          </p:blipFill>
          <p:spPr>
            <a:xfrm flipH="1" rot="5400000">
              <a:off x="8107375" y="1440225"/>
              <a:ext cx="4148250" cy="4148250"/>
            </a:xfrm>
            <a:prstGeom prst="rect">
              <a:avLst/>
            </a:prstGeom>
            <a:noFill/>
            <a:ln>
              <a:noFill/>
            </a:ln>
          </p:spPr>
        </p:pic>
        <p:pic>
          <p:nvPicPr>
            <p:cNvPr id="307" name="Google Shape;307;p4"/>
            <p:cNvPicPr preferRelativeResize="0"/>
            <p:nvPr/>
          </p:nvPicPr>
          <p:blipFill rotWithShape="1">
            <a:blip r:embed="rId4">
              <a:alphaModFix/>
            </a:blip>
            <a:srcRect b="0" l="0" r="0" t="0"/>
            <a:stretch/>
          </p:blipFill>
          <p:spPr>
            <a:xfrm rot="5400000">
              <a:off x="8654238" y="-12"/>
              <a:ext cx="3389525" cy="3389525"/>
            </a:xfrm>
            <a:prstGeom prst="rect">
              <a:avLst/>
            </a:prstGeom>
            <a:noFill/>
            <a:ln>
              <a:noFill/>
            </a:ln>
          </p:spPr>
        </p:pic>
      </p:grpSp>
      <p:grpSp>
        <p:nvGrpSpPr>
          <p:cNvPr id="308" name="Google Shape;308;p4"/>
          <p:cNvGrpSpPr/>
          <p:nvPr/>
        </p:nvGrpSpPr>
        <p:grpSpPr>
          <a:xfrm>
            <a:off x="-2273550" y="3952738"/>
            <a:ext cx="10986575" cy="4148250"/>
            <a:chOff x="-2273550" y="3952738"/>
            <a:chExt cx="10986575" cy="4148250"/>
          </a:xfrm>
        </p:grpSpPr>
        <p:pic>
          <p:nvPicPr>
            <p:cNvPr id="309" name="Google Shape;309;p4"/>
            <p:cNvPicPr preferRelativeResize="0"/>
            <p:nvPr/>
          </p:nvPicPr>
          <p:blipFill rotWithShape="1">
            <a:blip r:embed="rId5">
              <a:alphaModFix/>
            </a:blip>
            <a:srcRect b="0" l="0" r="0" t="0"/>
            <a:stretch/>
          </p:blipFill>
          <p:spPr>
            <a:xfrm rot="10800000">
              <a:off x="5133650" y="4045075"/>
              <a:ext cx="3579375" cy="3579375"/>
            </a:xfrm>
            <a:prstGeom prst="rect">
              <a:avLst/>
            </a:prstGeom>
            <a:noFill/>
            <a:ln>
              <a:noFill/>
            </a:ln>
          </p:spPr>
        </p:pic>
        <p:pic>
          <p:nvPicPr>
            <p:cNvPr id="310" name="Google Shape;310;p4"/>
            <p:cNvPicPr preferRelativeResize="0"/>
            <p:nvPr/>
          </p:nvPicPr>
          <p:blipFill rotWithShape="1">
            <a:blip r:embed="rId3">
              <a:alphaModFix/>
            </a:blip>
            <a:srcRect b="0" l="0" r="0" t="0"/>
            <a:stretch/>
          </p:blipFill>
          <p:spPr>
            <a:xfrm flipH="1" rot="10800000">
              <a:off x="-2273550" y="3952738"/>
              <a:ext cx="4148250" cy="4148250"/>
            </a:xfrm>
            <a:prstGeom prst="rect">
              <a:avLst/>
            </a:prstGeom>
            <a:noFill/>
            <a:ln>
              <a:noFill/>
            </a:ln>
          </p:spPr>
        </p:pic>
        <p:pic>
          <p:nvPicPr>
            <p:cNvPr id="311" name="Google Shape;311;p4"/>
            <p:cNvPicPr preferRelativeResize="0"/>
            <p:nvPr/>
          </p:nvPicPr>
          <p:blipFill rotWithShape="1">
            <a:blip r:embed="rId4">
              <a:alphaModFix/>
            </a:blip>
            <a:srcRect b="0" l="0" r="0" t="0"/>
            <a:stretch/>
          </p:blipFill>
          <p:spPr>
            <a:xfrm rot="5400000">
              <a:off x="850338" y="4234913"/>
              <a:ext cx="3389525" cy="3389525"/>
            </a:xfrm>
            <a:prstGeom prst="rect">
              <a:avLst/>
            </a:prstGeom>
            <a:noFill/>
            <a:ln>
              <a:noFill/>
            </a:ln>
          </p:spPr>
        </p:pic>
      </p:grpSp>
      <p:grpSp>
        <p:nvGrpSpPr>
          <p:cNvPr id="312" name="Google Shape;312;p4"/>
          <p:cNvGrpSpPr/>
          <p:nvPr/>
        </p:nvGrpSpPr>
        <p:grpSpPr>
          <a:xfrm>
            <a:off x="1473375" y="-3286112"/>
            <a:ext cx="6870175" cy="4148250"/>
            <a:chOff x="1473375" y="-3286112"/>
            <a:chExt cx="6870175" cy="4148250"/>
          </a:xfrm>
        </p:grpSpPr>
        <p:pic>
          <p:nvPicPr>
            <p:cNvPr id="313" name="Google Shape;313;p4"/>
            <p:cNvPicPr preferRelativeResize="0"/>
            <p:nvPr/>
          </p:nvPicPr>
          <p:blipFill rotWithShape="1">
            <a:blip r:embed="rId5">
              <a:alphaModFix/>
            </a:blip>
            <a:srcRect b="0" l="0" r="0" t="0"/>
            <a:stretch/>
          </p:blipFill>
          <p:spPr>
            <a:xfrm rot="10800000">
              <a:off x="5503125" y="-2064450"/>
              <a:ext cx="2840425" cy="2840425"/>
            </a:xfrm>
            <a:prstGeom prst="rect">
              <a:avLst/>
            </a:prstGeom>
            <a:noFill/>
            <a:ln>
              <a:noFill/>
            </a:ln>
          </p:spPr>
        </p:pic>
        <p:pic>
          <p:nvPicPr>
            <p:cNvPr id="314" name="Google Shape;314;p4"/>
            <p:cNvPicPr preferRelativeResize="0"/>
            <p:nvPr/>
          </p:nvPicPr>
          <p:blipFill rotWithShape="1">
            <a:blip r:embed="rId3">
              <a:alphaModFix/>
            </a:blip>
            <a:srcRect b="0" l="0" r="0" t="0"/>
            <a:stretch/>
          </p:blipFill>
          <p:spPr>
            <a:xfrm flipH="1">
              <a:off x="1473375" y="-3286112"/>
              <a:ext cx="4148250" cy="4148250"/>
            </a:xfrm>
            <a:prstGeom prst="rect">
              <a:avLst/>
            </a:prstGeom>
            <a:noFill/>
            <a:ln>
              <a:noFill/>
            </a:ln>
          </p:spPr>
        </p:pic>
      </p:grpSp>
      <p:cxnSp>
        <p:nvCxnSpPr>
          <p:cNvPr id="315" name="Google Shape;315;p4"/>
          <p:cNvCxnSpPr/>
          <p:nvPr/>
        </p:nvCxnSpPr>
        <p:spPr>
          <a:xfrm>
            <a:off x="4192950" y="1338975"/>
            <a:ext cx="758100" cy="0"/>
          </a:xfrm>
          <a:prstGeom prst="straightConnector1">
            <a:avLst/>
          </a:prstGeom>
          <a:noFill/>
          <a:ln cap="flat" cmpd="sng" w="19050">
            <a:solidFill>
              <a:schemeClr val="dk1"/>
            </a:solidFill>
            <a:prstDash val="solid"/>
            <a:round/>
            <a:headEnd len="sm" w="sm" type="none"/>
            <a:tailEnd len="sm" w="sm" type="none"/>
          </a:ln>
        </p:spPr>
      </p:cxnSp>
      <p:grpSp>
        <p:nvGrpSpPr>
          <p:cNvPr id="316" name="Google Shape;316;p4"/>
          <p:cNvGrpSpPr/>
          <p:nvPr/>
        </p:nvGrpSpPr>
        <p:grpSpPr>
          <a:xfrm>
            <a:off x="-1675150" y="-1671825"/>
            <a:ext cx="3549850" cy="6632325"/>
            <a:chOff x="-1675150" y="-1671825"/>
            <a:chExt cx="3549850" cy="6632325"/>
          </a:xfrm>
        </p:grpSpPr>
        <p:pic>
          <p:nvPicPr>
            <p:cNvPr id="317" name="Google Shape;317;p4"/>
            <p:cNvPicPr preferRelativeResize="0"/>
            <p:nvPr/>
          </p:nvPicPr>
          <p:blipFill rotWithShape="1">
            <a:blip r:embed="rId6">
              <a:alphaModFix/>
            </a:blip>
            <a:srcRect b="0" l="0" r="0" t="0"/>
            <a:stretch/>
          </p:blipFill>
          <p:spPr>
            <a:xfrm rot="-5400000">
              <a:off x="-1675150" y="-1671825"/>
              <a:ext cx="3549850" cy="3549850"/>
            </a:xfrm>
            <a:prstGeom prst="rect">
              <a:avLst/>
            </a:prstGeom>
            <a:noFill/>
            <a:ln>
              <a:noFill/>
            </a:ln>
          </p:spPr>
        </p:pic>
        <p:pic>
          <p:nvPicPr>
            <p:cNvPr id="318" name="Google Shape;318;p4"/>
            <p:cNvPicPr preferRelativeResize="0"/>
            <p:nvPr/>
          </p:nvPicPr>
          <p:blipFill rotWithShape="1">
            <a:blip r:embed="rId7">
              <a:alphaModFix/>
            </a:blip>
            <a:srcRect b="0" l="0" r="0" t="0"/>
            <a:stretch/>
          </p:blipFill>
          <p:spPr>
            <a:xfrm rot="5400000">
              <a:off x="-1645587" y="2068175"/>
              <a:ext cx="2892325" cy="2892325"/>
            </a:xfrm>
            <a:prstGeom prst="rect">
              <a:avLst/>
            </a:prstGeom>
            <a:noFill/>
            <a:ln>
              <a:noFill/>
            </a:ln>
          </p:spPr>
        </p:pic>
      </p:grpSp>
      <p:sp>
        <p:nvSpPr>
          <p:cNvPr id="319" name="Google Shape;319;p4"/>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03</a:t>
            </a:r>
            <a:endParaRPr b="0" i="0" sz="1600" u="none" cap="none" strike="noStrike">
              <a:solidFill>
                <a:schemeClr val="dk1"/>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
          <p:cNvSpPr txBox="1"/>
          <p:nvPr>
            <p:ph type="title"/>
          </p:nvPr>
        </p:nvSpPr>
        <p:spPr>
          <a:xfrm>
            <a:off x="1426650" y="281625"/>
            <a:ext cx="6723000" cy="65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sz="3500">
                <a:latin typeface="Arial"/>
                <a:ea typeface="Arial"/>
                <a:cs typeface="Arial"/>
                <a:sym typeface="Arial"/>
              </a:rPr>
              <a:t>LÝ DO CHỌN ĐỀ TÀI</a:t>
            </a:r>
            <a:endParaRPr b="1" sz="3500">
              <a:latin typeface="Arial"/>
              <a:ea typeface="Arial"/>
              <a:cs typeface="Arial"/>
              <a:sym typeface="Arial"/>
            </a:endParaRPr>
          </a:p>
        </p:txBody>
      </p:sp>
      <p:sp>
        <p:nvSpPr>
          <p:cNvPr id="325" name="Google Shape;325;p5"/>
          <p:cNvSpPr txBox="1"/>
          <p:nvPr>
            <p:ph idx="2" type="subTitle"/>
          </p:nvPr>
        </p:nvSpPr>
        <p:spPr>
          <a:xfrm>
            <a:off x="779250" y="1404250"/>
            <a:ext cx="8017800" cy="24933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200"/>
              <a:buNone/>
            </a:pPr>
            <a:r>
              <a:rPr lang="en" sz="2000">
                <a:solidFill>
                  <a:srgbClr val="000000"/>
                </a:solidFill>
                <a:latin typeface="Arial"/>
                <a:ea typeface="Arial"/>
                <a:cs typeface="Arial"/>
                <a:sym typeface="Arial"/>
              </a:rPr>
              <a:t>Trong các ứng dụng thực tế, vấn đề của sự khan hiếm dữ liệu là một thách thức lớn khi mẫu dữ liệu bình thường chiếm đa số hơn so với các mẫu dữ liệu bất thường. Sự mất cân bằng này dẫn đến sự thiên vị trong quá trình ra quyết định của các mô hình máy học, làm giảm đi hiệu suất của chúng trong việc phát hiện các mẫu dữ liệu bất thường. </a:t>
            </a:r>
            <a:endParaRPr sz="2000">
              <a:solidFill>
                <a:srgbClr val="000000"/>
              </a:solidFill>
              <a:latin typeface="Arial"/>
              <a:ea typeface="Arial"/>
              <a:cs typeface="Arial"/>
              <a:sym typeface="Arial"/>
            </a:endParaRPr>
          </a:p>
          <a:p>
            <a:pPr indent="0" lvl="0" marL="0" rtl="0" algn="just">
              <a:lnSpc>
                <a:spcPct val="100000"/>
              </a:lnSpc>
              <a:spcBef>
                <a:spcPts val="0"/>
              </a:spcBef>
              <a:spcAft>
                <a:spcPts val="0"/>
              </a:spcAft>
              <a:buSzPts val="1200"/>
              <a:buNone/>
            </a:pPr>
            <a:r>
              <a:rPr lang="en" sz="2000">
                <a:solidFill>
                  <a:srgbClr val="000000"/>
                </a:solidFill>
                <a:latin typeface="Arial"/>
                <a:ea typeface="Arial"/>
                <a:cs typeface="Arial"/>
                <a:sym typeface="Arial"/>
              </a:rPr>
              <a:t>Do đó nhóm đã tìm và nghiên cứu về một mô hình GAN mới có tên là Evasion Generative Adversarial Network - EVAGAN</a:t>
            </a:r>
            <a:endParaRPr sz="2000">
              <a:solidFill>
                <a:srgbClr val="000000"/>
              </a:solidFill>
              <a:latin typeface="Arial"/>
              <a:ea typeface="Arial"/>
              <a:cs typeface="Arial"/>
              <a:sym typeface="Arial"/>
            </a:endParaRPr>
          </a:p>
        </p:txBody>
      </p:sp>
      <p:sp>
        <p:nvSpPr>
          <p:cNvPr id="326" name="Google Shape;326;p5"/>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04</a:t>
            </a:r>
            <a:endParaRPr b="0" i="0" sz="1600" u="none" cap="none" strike="noStrike">
              <a:solidFill>
                <a:schemeClr val="dk1"/>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6"/>
          <p:cNvSpPr txBox="1"/>
          <p:nvPr>
            <p:ph type="title"/>
          </p:nvPr>
        </p:nvSpPr>
        <p:spPr>
          <a:xfrm>
            <a:off x="1426650" y="305725"/>
            <a:ext cx="6723000" cy="65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sz="3500">
                <a:latin typeface="Arial"/>
                <a:ea typeface="Arial"/>
                <a:cs typeface="Arial"/>
                <a:sym typeface="Arial"/>
              </a:rPr>
              <a:t>MỤC TIÊU NGHIÊN CỨU</a:t>
            </a:r>
            <a:endParaRPr b="1" sz="3500">
              <a:latin typeface="Arial"/>
              <a:ea typeface="Arial"/>
              <a:cs typeface="Arial"/>
              <a:sym typeface="Arial"/>
            </a:endParaRPr>
          </a:p>
        </p:txBody>
      </p:sp>
      <p:sp>
        <p:nvSpPr>
          <p:cNvPr id="332" name="Google Shape;332;p6"/>
          <p:cNvSpPr txBox="1"/>
          <p:nvPr>
            <p:ph idx="2" type="subTitle"/>
          </p:nvPr>
        </p:nvSpPr>
        <p:spPr>
          <a:xfrm>
            <a:off x="814350" y="1416300"/>
            <a:ext cx="7947600" cy="24933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1410"/>
              </a:spcBef>
              <a:spcAft>
                <a:spcPts val="0"/>
              </a:spcAft>
              <a:buSzPts val="1200"/>
              <a:buNone/>
            </a:pPr>
            <a:r>
              <a:rPr lang="en" sz="2000">
                <a:solidFill>
                  <a:srgbClr val="000000"/>
                </a:solidFill>
                <a:latin typeface="Arial"/>
                <a:ea typeface="Arial"/>
                <a:cs typeface="Arial"/>
                <a:sym typeface="Arial"/>
              </a:rPr>
              <a:t>Mô hình GAN mới dựa trên ACGAN - EVAGAN được thiết kế để giải quyết vấn đề ít dữ liệu. Mô hình này kết hợp khả năng tạo ra các mẫu dữ liệu giả với khả năng phân loại các mẫu dữ liệu bất thường, mà không cần sự hỗ trợ từ các bộ phân loại machine learning. Điều này giúp cải thiện hiệu suất trong việc phát hiện các mẫu dữ liệu bất thường và giảm thiểu ảnh hưởng của sự khan hiếm dữ liệu trong các ứng dụng thực tế như phát hiện xâm nhập trong mạng máy tính và thị giác máy tính.</a:t>
            </a:r>
            <a:endParaRPr sz="2000">
              <a:solidFill>
                <a:srgbClr val="000000"/>
              </a:solidFill>
              <a:latin typeface="Arial"/>
              <a:ea typeface="Arial"/>
              <a:cs typeface="Arial"/>
              <a:sym typeface="Arial"/>
            </a:endParaRPr>
          </a:p>
        </p:txBody>
      </p:sp>
      <p:sp>
        <p:nvSpPr>
          <p:cNvPr id="333" name="Google Shape;333;p6"/>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05</a:t>
            </a:r>
            <a:endParaRPr b="0" i="0" sz="1600" u="none" cap="none" strike="noStrike">
              <a:solidFill>
                <a:schemeClr val="dk1"/>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7"/>
          <p:cNvSpPr txBox="1"/>
          <p:nvPr>
            <p:ph type="title"/>
          </p:nvPr>
        </p:nvSpPr>
        <p:spPr>
          <a:xfrm>
            <a:off x="1426650" y="91350"/>
            <a:ext cx="6723000" cy="65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sz="3500">
                <a:latin typeface="Arial"/>
                <a:ea typeface="Arial"/>
                <a:cs typeface="Arial"/>
                <a:sym typeface="Arial"/>
              </a:rPr>
              <a:t>PHƯƠNG PHÁP NGHIÊN CỨU</a:t>
            </a:r>
            <a:endParaRPr b="1" sz="3500">
              <a:latin typeface="Arial"/>
              <a:ea typeface="Arial"/>
              <a:cs typeface="Arial"/>
              <a:sym typeface="Arial"/>
            </a:endParaRPr>
          </a:p>
        </p:txBody>
      </p:sp>
      <p:sp>
        <p:nvSpPr>
          <p:cNvPr id="339" name="Google Shape;339;p7"/>
          <p:cNvSpPr txBox="1"/>
          <p:nvPr>
            <p:ph idx="2" type="subTitle"/>
          </p:nvPr>
        </p:nvSpPr>
        <p:spPr>
          <a:xfrm>
            <a:off x="-168600" y="816500"/>
            <a:ext cx="8832300" cy="4119600"/>
          </a:xfrm>
          <a:prstGeom prst="rect">
            <a:avLst/>
          </a:prstGeom>
          <a:noFill/>
          <a:ln>
            <a:noFill/>
          </a:ln>
        </p:spPr>
        <p:txBody>
          <a:bodyPr anchorCtr="0" anchor="t" bIns="91425" lIns="91425" spcFirstLastPara="1" rIns="91425" wrap="square" tIns="91425">
            <a:noAutofit/>
          </a:bodyPr>
          <a:lstStyle/>
          <a:p>
            <a:pPr indent="-342900" lvl="0" marL="914400" rtl="0" algn="just">
              <a:lnSpc>
                <a:spcPct val="115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Một mô hình GAN cổ điển bao gồm generator (G) và discriminator (D). Trong đó, G chịu trách nhiệm tạo ra các mẫu tổng hợp và D sẽ đánh giá các mẫu do G tạo ra.</a:t>
            </a:r>
            <a:endParaRPr sz="1800">
              <a:solidFill>
                <a:srgbClr val="000000"/>
              </a:solidFill>
              <a:latin typeface="Arial"/>
              <a:ea typeface="Arial"/>
              <a:cs typeface="Arial"/>
              <a:sym typeface="Arial"/>
            </a:endParaRPr>
          </a:p>
          <a:p>
            <a:pPr indent="-342900" lvl="0" marL="914400" rtl="0" algn="just">
              <a:lnSpc>
                <a:spcPct val="115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Thiết kế EVAGAN được điều chỉnh để đáp ứng các vấn đề dữ liệu thấp, bao gồm 2 mạng neural là EVAGenerator và EVADiscriminator.</a:t>
            </a:r>
            <a:endParaRPr sz="1800">
              <a:solidFill>
                <a:srgbClr val="000000"/>
              </a:solidFill>
              <a:latin typeface="Arial"/>
              <a:ea typeface="Arial"/>
              <a:cs typeface="Arial"/>
              <a:sym typeface="Arial"/>
            </a:endParaRPr>
          </a:p>
          <a:p>
            <a:pPr indent="-342900" lvl="0" marL="914400" rtl="0" algn="just">
              <a:lnSpc>
                <a:spcPct val="115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Sử dụng kĩ thuật oversampling, các mẫu dữ liệu thật, giả được kết hợp với original training dataset tạo thành dataset mở rộng để tăng khả năng phát hiện.</a:t>
            </a:r>
            <a:endParaRPr sz="1800">
              <a:solidFill>
                <a:srgbClr val="000000"/>
              </a:solidFill>
              <a:latin typeface="Arial"/>
              <a:ea typeface="Arial"/>
              <a:cs typeface="Arial"/>
              <a:sym typeface="Arial"/>
            </a:endParaRPr>
          </a:p>
          <a:p>
            <a:pPr indent="-342900" lvl="0" marL="914400" rtl="0" algn="just">
              <a:lnSpc>
                <a:spcPct val="115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Sử dụng dataset ISCX-2014, CIC-2017, CIC-2018 và MNIST, so sánh mô hình EVAGAN và ACGAN để đánh giá hiệu suất.</a:t>
            </a:r>
            <a:endParaRPr sz="1800">
              <a:solidFill>
                <a:srgbClr val="000000"/>
              </a:solidFill>
              <a:latin typeface="Arial"/>
              <a:ea typeface="Arial"/>
              <a:cs typeface="Arial"/>
              <a:sym typeface="Arial"/>
            </a:endParaRPr>
          </a:p>
          <a:p>
            <a:pPr indent="-342900" lvl="0" marL="914400" rtl="0" algn="just">
              <a:lnSpc>
                <a:spcPct val="10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Để kiểm chứng hiệu suất của mô hình EVAGAN, nhóm sẽ so sánh với mô hình ACGAN dựa trên các tiêu chí: Hiệu suất phát hiện; Độ ổn định; Hiệu suất chất lượng; Độ phức tạp thời gian.</a:t>
            </a:r>
            <a:endParaRPr sz="1800">
              <a:solidFill>
                <a:srgbClr val="000000"/>
              </a:solidFill>
              <a:latin typeface="Arial"/>
              <a:ea typeface="Arial"/>
              <a:cs typeface="Arial"/>
              <a:sym typeface="Arial"/>
            </a:endParaRPr>
          </a:p>
        </p:txBody>
      </p:sp>
      <p:sp>
        <p:nvSpPr>
          <p:cNvPr id="340" name="Google Shape;340;p7"/>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06</a:t>
            </a:r>
            <a:endParaRPr b="0" i="0" sz="1600" u="none" cap="none" strike="noStrike">
              <a:solidFill>
                <a:schemeClr val="dk1"/>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8"/>
          <p:cNvSpPr txBox="1"/>
          <p:nvPr>
            <p:ph type="title"/>
          </p:nvPr>
        </p:nvSpPr>
        <p:spPr>
          <a:xfrm>
            <a:off x="2257350" y="2403800"/>
            <a:ext cx="4629300" cy="841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Lobster"/>
                <a:ea typeface="Lobster"/>
                <a:cs typeface="Lobster"/>
                <a:sym typeface="Lobster"/>
              </a:rPr>
              <a:t>CƠ SỞ LÝ THUYẾT</a:t>
            </a:r>
            <a:endParaRPr>
              <a:latin typeface="Lobster"/>
              <a:ea typeface="Lobster"/>
              <a:cs typeface="Lobster"/>
              <a:sym typeface="Lobster"/>
            </a:endParaRPr>
          </a:p>
        </p:txBody>
      </p:sp>
      <p:sp>
        <p:nvSpPr>
          <p:cNvPr id="346" name="Google Shape;346;p8"/>
          <p:cNvSpPr txBox="1"/>
          <p:nvPr>
            <p:ph idx="2" type="title"/>
          </p:nvPr>
        </p:nvSpPr>
        <p:spPr>
          <a:xfrm>
            <a:off x="3905700" y="1530875"/>
            <a:ext cx="1332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a:latin typeface="Lobster"/>
                <a:ea typeface="Lobster"/>
                <a:cs typeface="Lobster"/>
                <a:sym typeface="Lobster"/>
              </a:rPr>
              <a:t>02</a:t>
            </a:r>
            <a:endParaRPr>
              <a:latin typeface="Lobster"/>
              <a:ea typeface="Lobster"/>
              <a:cs typeface="Lobster"/>
              <a:sym typeface="Lobster"/>
            </a:endParaRPr>
          </a:p>
        </p:txBody>
      </p:sp>
      <p:grpSp>
        <p:nvGrpSpPr>
          <p:cNvPr id="347" name="Google Shape;347;p8"/>
          <p:cNvGrpSpPr/>
          <p:nvPr/>
        </p:nvGrpSpPr>
        <p:grpSpPr>
          <a:xfrm>
            <a:off x="8107375" y="-12"/>
            <a:ext cx="4148250" cy="5588487"/>
            <a:chOff x="8107375" y="-12"/>
            <a:chExt cx="4148250" cy="5588487"/>
          </a:xfrm>
        </p:grpSpPr>
        <p:pic>
          <p:nvPicPr>
            <p:cNvPr id="348" name="Google Shape;348;p8"/>
            <p:cNvPicPr preferRelativeResize="0"/>
            <p:nvPr/>
          </p:nvPicPr>
          <p:blipFill rotWithShape="1">
            <a:blip r:embed="rId3">
              <a:alphaModFix/>
            </a:blip>
            <a:srcRect b="0" l="0" r="0" t="0"/>
            <a:stretch/>
          </p:blipFill>
          <p:spPr>
            <a:xfrm flipH="1" rot="5400000">
              <a:off x="8107375" y="1440225"/>
              <a:ext cx="4148250" cy="4148250"/>
            </a:xfrm>
            <a:prstGeom prst="rect">
              <a:avLst/>
            </a:prstGeom>
            <a:noFill/>
            <a:ln>
              <a:noFill/>
            </a:ln>
          </p:spPr>
        </p:pic>
        <p:pic>
          <p:nvPicPr>
            <p:cNvPr id="349" name="Google Shape;349;p8"/>
            <p:cNvPicPr preferRelativeResize="0"/>
            <p:nvPr/>
          </p:nvPicPr>
          <p:blipFill rotWithShape="1">
            <a:blip r:embed="rId4">
              <a:alphaModFix/>
            </a:blip>
            <a:srcRect b="0" l="0" r="0" t="0"/>
            <a:stretch/>
          </p:blipFill>
          <p:spPr>
            <a:xfrm rot="5400000">
              <a:off x="8654238" y="-12"/>
              <a:ext cx="3389525" cy="3389525"/>
            </a:xfrm>
            <a:prstGeom prst="rect">
              <a:avLst/>
            </a:prstGeom>
            <a:noFill/>
            <a:ln>
              <a:noFill/>
            </a:ln>
          </p:spPr>
        </p:pic>
      </p:grpSp>
      <p:grpSp>
        <p:nvGrpSpPr>
          <p:cNvPr id="350" name="Google Shape;350;p8"/>
          <p:cNvGrpSpPr/>
          <p:nvPr/>
        </p:nvGrpSpPr>
        <p:grpSpPr>
          <a:xfrm>
            <a:off x="-2273550" y="3952738"/>
            <a:ext cx="10986575" cy="4148250"/>
            <a:chOff x="-2273550" y="3952738"/>
            <a:chExt cx="10986575" cy="4148250"/>
          </a:xfrm>
        </p:grpSpPr>
        <p:pic>
          <p:nvPicPr>
            <p:cNvPr id="351" name="Google Shape;351;p8"/>
            <p:cNvPicPr preferRelativeResize="0"/>
            <p:nvPr/>
          </p:nvPicPr>
          <p:blipFill rotWithShape="1">
            <a:blip r:embed="rId5">
              <a:alphaModFix/>
            </a:blip>
            <a:srcRect b="0" l="0" r="0" t="0"/>
            <a:stretch/>
          </p:blipFill>
          <p:spPr>
            <a:xfrm rot="10800000">
              <a:off x="5133650" y="4045075"/>
              <a:ext cx="3579375" cy="3579375"/>
            </a:xfrm>
            <a:prstGeom prst="rect">
              <a:avLst/>
            </a:prstGeom>
            <a:noFill/>
            <a:ln>
              <a:noFill/>
            </a:ln>
          </p:spPr>
        </p:pic>
        <p:pic>
          <p:nvPicPr>
            <p:cNvPr id="352" name="Google Shape;352;p8"/>
            <p:cNvPicPr preferRelativeResize="0"/>
            <p:nvPr/>
          </p:nvPicPr>
          <p:blipFill rotWithShape="1">
            <a:blip r:embed="rId3">
              <a:alphaModFix/>
            </a:blip>
            <a:srcRect b="0" l="0" r="0" t="0"/>
            <a:stretch/>
          </p:blipFill>
          <p:spPr>
            <a:xfrm flipH="1" rot="10800000">
              <a:off x="-2273550" y="3952738"/>
              <a:ext cx="4148250" cy="4148250"/>
            </a:xfrm>
            <a:prstGeom prst="rect">
              <a:avLst/>
            </a:prstGeom>
            <a:noFill/>
            <a:ln>
              <a:noFill/>
            </a:ln>
          </p:spPr>
        </p:pic>
        <p:pic>
          <p:nvPicPr>
            <p:cNvPr id="353" name="Google Shape;353;p8"/>
            <p:cNvPicPr preferRelativeResize="0"/>
            <p:nvPr/>
          </p:nvPicPr>
          <p:blipFill rotWithShape="1">
            <a:blip r:embed="rId4">
              <a:alphaModFix/>
            </a:blip>
            <a:srcRect b="0" l="0" r="0" t="0"/>
            <a:stretch/>
          </p:blipFill>
          <p:spPr>
            <a:xfrm rot="5400000">
              <a:off x="850338" y="4234913"/>
              <a:ext cx="3389525" cy="3389525"/>
            </a:xfrm>
            <a:prstGeom prst="rect">
              <a:avLst/>
            </a:prstGeom>
            <a:noFill/>
            <a:ln>
              <a:noFill/>
            </a:ln>
          </p:spPr>
        </p:pic>
      </p:grpSp>
      <p:grpSp>
        <p:nvGrpSpPr>
          <p:cNvPr id="354" name="Google Shape;354;p8"/>
          <p:cNvGrpSpPr/>
          <p:nvPr/>
        </p:nvGrpSpPr>
        <p:grpSpPr>
          <a:xfrm>
            <a:off x="1473375" y="-3286112"/>
            <a:ext cx="6870175" cy="4148250"/>
            <a:chOff x="1473375" y="-3286112"/>
            <a:chExt cx="6870175" cy="4148250"/>
          </a:xfrm>
        </p:grpSpPr>
        <p:pic>
          <p:nvPicPr>
            <p:cNvPr id="355" name="Google Shape;355;p8"/>
            <p:cNvPicPr preferRelativeResize="0"/>
            <p:nvPr/>
          </p:nvPicPr>
          <p:blipFill rotWithShape="1">
            <a:blip r:embed="rId5">
              <a:alphaModFix/>
            </a:blip>
            <a:srcRect b="0" l="0" r="0" t="0"/>
            <a:stretch/>
          </p:blipFill>
          <p:spPr>
            <a:xfrm rot="10800000">
              <a:off x="5503125" y="-2064450"/>
              <a:ext cx="2840425" cy="2840425"/>
            </a:xfrm>
            <a:prstGeom prst="rect">
              <a:avLst/>
            </a:prstGeom>
            <a:noFill/>
            <a:ln>
              <a:noFill/>
            </a:ln>
          </p:spPr>
        </p:pic>
        <p:pic>
          <p:nvPicPr>
            <p:cNvPr id="356" name="Google Shape;356;p8"/>
            <p:cNvPicPr preferRelativeResize="0"/>
            <p:nvPr/>
          </p:nvPicPr>
          <p:blipFill rotWithShape="1">
            <a:blip r:embed="rId3">
              <a:alphaModFix/>
            </a:blip>
            <a:srcRect b="0" l="0" r="0" t="0"/>
            <a:stretch/>
          </p:blipFill>
          <p:spPr>
            <a:xfrm flipH="1">
              <a:off x="1473375" y="-3286112"/>
              <a:ext cx="4148250" cy="4148250"/>
            </a:xfrm>
            <a:prstGeom prst="rect">
              <a:avLst/>
            </a:prstGeom>
            <a:noFill/>
            <a:ln>
              <a:noFill/>
            </a:ln>
          </p:spPr>
        </p:pic>
      </p:grpSp>
      <p:cxnSp>
        <p:nvCxnSpPr>
          <p:cNvPr id="357" name="Google Shape;357;p8"/>
          <p:cNvCxnSpPr/>
          <p:nvPr/>
        </p:nvCxnSpPr>
        <p:spPr>
          <a:xfrm>
            <a:off x="4192950" y="1338975"/>
            <a:ext cx="758100" cy="0"/>
          </a:xfrm>
          <a:prstGeom prst="straightConnector1">
            <a:avLst/>
          </a:prstGeom>
          <a:noFill/>
          <a:ln cap="flat" cmpd="sng" w="19050">
            <a:solidFill>
              <a:schemeClr val="dk1"/>
            </a:solidFill>
            <a:prstDash val="solid"/>
            <a:round/>
            <a:headEnd len="sm" w="sm" type="none"/>
            <a:tailEnd len="sm" w="sm" type="none"/>
          </a:ln>
        </p:spPr>
      </p:cxnSp>
      <p:grpSp>
        <p:nvGrpSpPr>
          <p:cNvPr id="358" name="Google Shape;358;p8"/>
          <p:cNvGrpSpPr/>
          <p:nvPr/>
        </p:nvGrpSpPr>
        <p:grpSpPr>
          <a:xfrm>
            <a:off x="-1675150" y="-1671825"/>
            <a:ext cx="3549850" cy="6632325"/>
            <a:chOff x="-1675150" y="-1671825"/>
            <a:chExt cx="3549850" cy="6632325"/>
          </a:xfrm>
        </p:grpSpPr>
        <p:pic>
          <p:nvPicPr>
            <p:cNvPr id="359" name="Google Shape;359;p8"/>
            <p:cNvPicPr preferRelativeResize="0"/>
            <p:nvPr/>
          </p:nvPicPr>
          <p:blipFill rotWithShape="1">
            <a:blip r:embed="rId6">
              <a:alphaModFix/>
            </a:blip>
            <a:srcRect b="0" l="0" r="0" t="0"/>
            <a:stretch/>
          </p:blipFill>
          <p:spPr>
            <a:xfrm rot="-5400000">
              <a:off x="-1675150" y="-1671825"/>
              <a:ext cx="3549850" cy="3549850"/>
            </a:xfrm>
            <a:prstGeom prst="rect">
              <a:avLst/>
            </a:prstGeom>
            <a:noFill/>
            <a:ln>
              <a:noFill/>
            </a:ln>
          </p:spPr>
        </p:pic>
        <p:pic>
          <p:nvPicPr>
            <p:cNvPr id="360" name="Google Shape;360;p8"/>
            <p:cNvPicPr preferRelativeResize="0"/>
            <p:nvPr/>
          </p:nvPicPr>
          <p:blipFill rotWithShape="1">
            <a:blip r:embed="rId7">
              <a:alphaModFix/>
            </a:blip>
            <a:srcRect b="0" l="0" r="0" t="0"/>
            <a:stretch/>
          </p:blipFill>
          <p:spPr>
            <a:xfrm rot="5400000">
              <a:off x="-1645587" y="2068175"/>
              <a:ext cx="2892325" cy="2892325"/>
            </a:xfrm>
            <a:prstGeom prst="rect">
              <a:avLst/>
            </a:prstGeom>
            <a:noFill/>
            <a:ln>
              <a:noFill/>
            </a:ln>
          </p:spPr>
        </p:pic>
      </p:grpSp>
      <p:sp>
        <p:nvSpPr>
          <p:cNvPr id="361" name="Google Shape;361;p8"/>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07</a:t>
            </a:r>
            <a:endParaRPr b="0" i="0" sz="1600" u="none" cap="none" strike="noStrike">
              <a:solidFill>
                <a:schemeClr val="dk1"/>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9"/>
          <p:cNvSpPr txBox="1"/>
          <p:nvPr>
            <p:ph type="title"/>
          </p:nvPr>
        </p:nvSpPr>
        <p:spPr>
          <a:xfrm>
            <a:off x="720000" y="20655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sz="3500">
                <a:latin typeface="Arial"/>
                <a:ea typeface="Arial"/>
                <a:cs typeface="Arial"/>
                <a:sym typeface="Arial"/>
              </a:rPr>
              <a:t>MÔ HÌNH GAN</a:t>
            </a:r>
            <a:endParaRPr b="1" sz="3500">
              <a:latin typeface="Arial"/>
              <a:ea typeface="Arial"/>
              <a:cs typeface="Arial"/>
              <a:sym typeface="Arial"/>
            </a:endParaRPr>
          </a:p>
        </p:txBody>
      </p:sp>
      <p:sp>
        <p:nvSpPr>
          <p:cNvPr id="367" name="Google Shape;367;p9"/>
          <p:cNvSpPr txBox="1"/>
          <p:nvPr/>
        </p:nvSpPr>
        <p:spPr>
          <a:xfrm>
            <a:off x="1157250" y="877313"/>
            <a:ext cx="7317300" cy="121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2000" u="none" cap="none" strike="noStrike">
                <a:solidFill>
                  <a:srgbClr val="243440"/>
                </a:solidFill>
                <a:latin typeface="Arial"/>
                <a:ea typeface="Arial"/>
                <a:cs typeface="Arial"/>
                <a:sym typeface="Arial"/>
              </a:rPr>
              <a:t>Mô hình GAN cơ bản bao gồm generator(G) và discriminator(D). G sẽ nhận vector nhiễu làm input và tạo ra mẫu dữ liệu giả. D sẽ nhận cả mẫu dữ liệu thật và giả và cố gắng phân biệt chúng.</a:t>
            </a:r>
            <a:endParaRPr b="1" i="0" sz="2000" u="sng" cap="none" strike="noStrike">
              <a:solidFill>
                <a:schemeClr val="dk1"/>
              </a:solidFill>
              <a:latin typeface="Arial"/>
              <a:ea typeface="Arial"/>
              <a:cs typeface="Arial"/>
              <a:sym typeface="Arial"/>
            </a:endParaRPr>
          </a:p>
        </p:txBody>
      </p:sp>
      <p:pic>
        <p:nvPicPr>
          <p:cNvPr id="368" name="Google Shape;368;p9"/>
          <p:cNvPicPr preferRelativeResize="0"/>
          <p:nvPr/>
        </p:nvPicPr>
        <p:blipFill rotWithShape="1">
          <a:blip r:embed="rId3">
            <a:alphaModFix/>
          </a:blip>
          <a:srcRect b="0" l="0" r="0" t="0"/>
          <a:stretch/>
        </p:blipFill>
        <p:spPr>
          <a:xfrm>
            <a:off x="2092525" y="2188612"/>
            <a:ext cx="5446775" cy="2921775"/>
          </a:xfrm>
          <a:prstGeom prst="rect">
            <a:avLst/>
          </a:prstGeom>
          <a:noFill/>
          <a:ln>
            <a:noFill/>
          </a:ln>
        </p:spPr>
      </p:pic>
      <p:sp>
        <p:nvSpPr>
          <p:cNvPr id="369" name="Google Shape;369;p9"/>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08</a:t>
            </a:r>
            <a:endParaRPr b="0" i="0" sz="1600" u="none" cap="none" strike="noStrike">
              <a:solidFill>
                <a:schemeClr val="dk1"/>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Innovate Business Plan by Slidesgo">
  <a:themeElements>
    <a:clrScheme name="Simple Light">
      <a:dk1>
        <a:srgbClr val="2A2A2A"/>
      </a:dk1>
      <a:lt1>
        <a:srgbClr val="FFFFFF"/>
      </a:lt1>
      <a:dk2>
        <a:srgbClr val="B7B3F0"/>
      </a:dk2>
      <a:lt2>
        <a:srgbClr val="E1BDF7"/>
      </a:lt2>
      <a:accent1>
        <a:srgbClr val="A6CEF2"/>
      </a:accent1>
      <a:accent2>
        <a:srgbClr val="C2C2C2"/>
      </a:accent2>
      <a:accent3>
        <a:srgbClr val="FFFFFF"/>
      </a:accent3>
      <a:accent4>
        <a:srgbClr val="FFFFFF"/>
      </a:accent4>
      <a:accent5>
        <a:srgbClr val="FFFFFF"/>
      </a:accent5>
      <a:accent6>
        <a:srgbClr val="FFFFFF"/>
      </a:accent6>
      <a:hlink>
        <a:srgbClr val="2A2A2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