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aleway"/>
      <p:regular r:id="rId31"/>
      <p:bold r:id="rId32"/>
      <p:italic r:id="rId33"/>
      <p:boldItalic r:id="rId34"/>
    </p:embeddedFont>
    <p:embeddedFont>
      <p:font typeface="Lobster"/>
      <p:regular r:id="rId35"/>
    </p:embeddedFont>
    <p:embeddedFont>
      <p:font typeface="Lora"/>
      <p:regular r:id="rId36"/>
      <p:bold r:id="rId37"/>
      <p:italic r:id="rId38"/>
      <p:boldItalic r:id="rId39"/>
    </p:embeddedFont>
    <p:embeddedFont>
      <p:font typeface="Righteous"/>
      <p:regular r:id="rId40"/>
    </p:embeddedFont>
    <p:embeddedFont>
      <p:font typeface="Blinker"/>
      <p:regular r:id="rId41"/>
      <p:bold r:id="rId42"/>
    </p:embeddedFont>
    <p:embeddedFont>
      <p:font typeface="Spectral"/>
      <p:regular r:id="rId43"/>
      <p:bold r:id="rId44"/>
      <p:italic r:id="rId45"/>
      <p:boldItalic r:id="rId46"/>
    </p:embeddedFont>
    <p:embeddedFont>
      <p:font typeface="Spectral SemiBol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j8NabqYwQlm3AVX0ortPfsYIS9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ighteous-regular.fntdata"/><Relationship Id="rId42" Type="http://schemas.openxmlformats.org/officeDocument/2006/relationships/font" Target="fonts/Blinker-bold.fntdata"/><Relationship Id="rId41" Type="http://schemas.openxmlformats.org/officeDocument/2006/relationships/font" Target="fonts/Blinker-regular.fntdata"/><Relationship Id="rId44" Type="http://schemas.openxmlformats.org/officeDocument/2006/relationships/font" Target="fonts/Spectral-bold.fntdata"/><Relationship Id="rId43" Type="http://schemas.openxmlformats.org/officeDocument/2006/relationships/font" Target="fonts/Spectral-regular.fntdata"/><Relationship Id="rId46" Type="http://schemas.openxmlformats.org/officeDocument/2006/relationships/font" Target="fonts/Spectral-boldItalic.fntdata"/><Relationship Id="rId45" Type="http://schemas.openxmlformats.org/officeDocument/2006/relationships/font" Target="fonts/Spectral-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pectralSemiBold-bold.fntdata"/><Relationship Id="rId47" Type="http://schemas.openxmlformats.org/officeDocument/2006/relationships/font" Target="fonts/SpectralSemiBold-regular.fntdata"/><Relationship Id="rId49" Type="http://schemas.openxmlformats.org/officeDocument/2006/relationships/font" Target="fonts/Spectral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slide" Target="slides/slide26.xml"/><Relationship Id="rId33" Type="http://schemas.openxmlformats.org/officeDocument/2006/relationships/font" Target="fonts/Raleway-italic.fntdata"/><Relationship Id="rId32" Type="http://schemas.openxmlformats.org/officeDocument/2006/relationships/font" Target="fonts/Raleway-bold.fntdata"/><Relationship Id="rId35" Type="http://schemas.openxmlformats.org/officeDocument/2006/relationships/font" Target="fonts/Lobster-regular.fntdata"/><Relationship Id="rId34" Type="http://schemas.openxmlformats.org/officeDocument/2006/relationships/font" Target="fonts/Raleway-boldItalic.fntdata"/><Relationship Id="rId37" Type="http://schemas.openxmlformats.org/officeDocument/2006/relationships/font" Target="fonts/Lora-bold.fntdata"/><Relationship Id="rId36" Type="http://schemas.openxmlformats.org/officeDocument/2006/relationships/font" Target="fonts/Lora-regular.fntdata"/><Relationship Id="rId39" Type="http://schemas.openxmlformats.org/officeDocument/2006/relationships/font" Target="fonts/Lora-boldItalic.fntdata"/><Relationship Id="rId38" Type="http://schemas.openxmlformats.org/officeDocument/2006/relationships/font" Target="fonts/Lora-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Spectral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e21af215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de21af2152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e21af215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de21af2152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de21af215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2de21af2152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de24ec5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de24ec56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de24ec56d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de24ec56da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de24ec56d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de24ec56da_4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de24ec56da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2de24ec56da_4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de24ec56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2de24ec56da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de24ec56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2de24ec56d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e21af215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de21af2152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de24ec56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2de24ec56d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de24ec56d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2de24ec56da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de24ec56d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2de24ec56da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de24ec56d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2de24ec56d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de24ec56da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2de24ec56da_3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e24ec56d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de24ec56da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e24ec56d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de24ec56da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e24ec56d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de24ec56da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e24ec56da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de24ec56da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e24ec56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de24ec56d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hyperlink" Target="https://bit.ly/3A1uf1Q" TargetMode="External"/><Relationship Id="rId7" Type="http://schemas.openxmlformats.org/officeDocument/2006/relationships/hyperlink" Target="http://bit.ly/2TyoMsr" TargetMode="External"/><Relationship Id="rId8"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2"/>
          <p:cNvGrpSpPr/>
          <p:nvPr/>
        </p:nvGrpSpPr>
        <p:grpSpPr>
          <a:xfrm>
            <a:off x="-2593475" y="1550900"/>
            <a:ext cx="14250950" cy="4166950"/>
            <a:chOff x="-2593475" y="1550900"/>
            <a:chExt cx="14250950" cy="4166950"/>
          </a:xfrm>
        </p:grpSpPr>
        <p:pic>
          <p:nvPicPr>
            <p:cNvPr id="10" name="Google Shape;10;p42"/>
            <p:cNvPicPr preferRelativeResize="0"/>
            <p:nvPr/>
          </p:nvPicPr>
          <p:blipFill rotWithShape="1">
            <a:blip r:embed="rId2">
              <a:alphaModFix/>
            </a:blip>
            <a:srcRect b="0" l="0" r="0" t="0"/>
            <a:stretch/>
          </p:blipFill>
          <p:spPr>
            <a:xfrm flipH="1" rot="-5400000">
              <a:off x="-2593475" y="1550900"/>
              <a:ext cx="3306700" cy="3306700"/>
            </a:xfrm>
            <a:prstGeom prst="rect">
              <a:avLst/>
            </a:prstGeom>
            <a:noFill/>
            <a:ln>
              <a:noFill/>
            </a:ln>
          </p:spPr>
        </p:pic>
        <p:pic>
          <p:nvPicPr>
            <p:cNvPr id="11" name="Google Shape;11;p42"/>
            <p:cNvPicPr preferRelativeResize="0"/>
            <p:nvPr/>
          </p:nvPicPr>
          <p:blipFill rotWithShape="1">
            <a:blip r:embed="rId2">
              <a:alphaModFix/>
            </a:blip>
            <a:srcRect b="0" l="0" r="0" t="0"/>
            <a:stretch/>
          </p:blipFill>
          <p:spPr>
            <a:xfrm rot="5400000">
              <a:off x="8350775" y="2411150"/>
              <a:ext cx="3306700" cy="3306700"/>
            </a:xfrm>
            <a:prstGeom prst="rect">
              <a:avLst/>
            </a:prstGeom>
            <a:noFill/>
            <a:ln>
              <a:noFill/>
            </a:ln>
          </p:spPr>
        </p:pic>
      </p:grpSp>
      <p:grpSp>
        <p:nvGrpSpPr>
          <p:cNvPr id="12" name="Google Shape;12;p42"/>
          <p:cNvGrpSpPr/>
          <p:nvPr/>
        </p:nvGrpSpPr>
        <p:grpSpPr>
          <a:xfrm>
            <a:off x="499875" y="-1978375"/>
            <a:ext cx="5286725" cy="9011575"/>
            <a:chOff x="499875" y="-1978375"/>
            <a:chExt cx="5286725" cy="9011575"/>
          </a:xfrm>
        </p:grpSpPr>
        <p:pic>
          <p:nvPicPr>
            <p:cNvPr id="13" name="Google Shape;13;p42"/>
            <p:cNvPicPr preferRelativeResize="0"/>
            <p:nvPr/>
          </p:nvPicPr>
          <p:blipFill rotWithShape="1">
            <a:blip r:embed="rId3">
              <a:alphaModFix/>
            </a:blip>
            <a:srcRect b="0" l="0" r="0" t="0"/>
            <a:stretch/>
          </p:blipFill>
          <p:spPr>
            <a:xfrm>
              <a:off x="3357400" y="4604000"/>
              <a:ext cx="2429200" cy="2429200"/>
            </a:xfrm>
            <a:prstGeom prst="rect">
              <a:avLst/>
            </a:prstGeom>
            <a:noFill/>
            <a:ln>
              <a:noFill/>
            </a:ln>
          </p:spPr>
        </p:pic>
        <p:pic>
          <p:nvPicPr>
            <p:cNvPr id="14" name="Google Shape;14;p42"/>
            <p:cNvPicPr preferRelativeResize="0"/>
            <p:nvPr/>
          </p:nvPicPr>
          <p:blipFill rotWithShape="1">
            <a:blip r:embed="rId3">
              <a:alphaModFix/>
            </a:blip>
            <a:srcRect b="0" l="0" r="0" t="0"/>
            <a:stretch/>
          </p:blipFill>
          <p:spPr>
            <a:xfrm>
              <a:off x="499875" y="-1978375"/>
              <a:ext cx="2429200" cy="2429200"/>
            </a:xfrm>
            <a:prstGeom prst="rect">
              <a:avLst/>
            </a:prstGeom>
            <a:noFill/>
            <a:ln>
              <a:noFill/>
            </a:ln>
          </p:spPr>
        </p:pic>
      </p:grpSp>
      <p:grpSp>
        <p:nvGrpSpPr>
          <p:cNvPr id="15" name="Google Shape;15;p42"/>
          <p:cNvGrpSpPr/>
          <p:nvPr/>
        </p:nvGrpSpPr>
        <p:grpSpPr>
          <a:xfrm>
            <a:off x="-753450" y="1615925"/>
            <a:ext cx="12008875" cy="5832425"/>
            <a:chOff x="-753450" y="1615925"/>
            <a:chExt cx="12008875" cy="5832425"/>
          </a:xfrm>
        </p:grpSpPr>
        <p:pic>
          <p:nvPicPr>
            <p:cNvPr id="16" name="Google Shape;16;p42"/>
            <p:cNvPicPr preferRelativeResize="0"/>
            <p:nvPr/>
          </p:nvPicPr>
          <p:blipFill rotWithShape="1">
            <a:blip r:embed="rId4">
              <a:alphaModFix/>
            </a:blip>
            <a:srcRect b="0" l="0" r="0" t="0"/>
            <a:stretch/>
          </p:blipFill>
          <p:spPr>
            <a:xfrm>
              <a:off x="8568725" y="1615925"/>
              <a:ext cx="2686700" cy="2686700"/>
            </a:xfrm>
            <a:prstGeom prst="rect">
              <a:avLst/>
            </a:prstGeom>
            <a:noFill/>
            <a:ln>
              <a:noFill/>
            </a:ln>
          </p:spPr>
        </p:pic>
        <p:pic>
          <p:nvPicPr>
            <p:cNvPr id="17" name="Google Shape;17;p42"/>
            <p:cNvPicPr preferRelativeResize="0"/>
            <p:nvPr/>
          </p:nvPicPr>
          <p:blipFill rotWithShape="1">
            <a:blip r:embed="rId4">
              <a:alphaModFix/>
            </a:blip>
            <a:srcRect b="0" l="0" r="0" t="0"/>
            <a:stretch/>
          </p:blipFill>
          <p:spPr>
            <a:xfrm rot="5400000">
              <a:off x="-753450" y="4761650"/>
              <a:ext cx="2686700" cy="2686700"/>
            </a:xfrm>
            <a:prstGeom prst="rect">
              <a:avLst/>
            </a:prstGeom>
            <a:noFill/>
            <a:ln>
              <a:noFill/>
            </a:ln>
          </p:spPr>
        </p:pic>
      </p:grpSp>
      <p:grpSp>
        <p:nvGrpSpPr>
          <p:cNvPr id="18" name="Google Shape;18;p42"/>
          <p:cNvGrpSpPr/>
          <p:nvPr/>
        </p:nvGrpSpPr>
        <p:grpSpPr>
          <a:xfrm>
            <a:off x="-1867575" y="-2270900"/>
            <a:ext cx="8704050" cy="5163225"/>
            <a:chOff x="-1867575" y="-2270900"/>
            <a:chExt cx="8704050" cy="5163225"/>
          </a:xfrm>
        </p:grpSpPr>
        <p:pic>
          <p:nvPicPr>
            <p:cNvPr id="19" name="Google Shape;19;p42"/>
            <p:cNvPicPr preferRelativeResize="0"/>
            <p:nvPr/>
          </p:nvPicPr>
          <p:blipFill rotWithShape="1">
            <a:blip r:embed="rId5">
              <a:alphaModFix/>
            </a:blip>
            <a:srcRect b="0" l="0" r="0" t="0"/>
            <a:stretch/>
          </p:blipFill>
          <p:spPr>
            <a:xfrm>
              <a:off x="3944150" y="-2270900"/>
              <a:ext cx="2892325" cy="2892325"/>
            </a:xfrm>
            <a:prstGeom prst="rect">
              <a:avLst/>
            </a:prstGeom>
            <a:noFill/>
            <a:ln>
              <a:noFill/>
            </a:ln>
          </p:spPr>
        </p:pic>
        <p:pic>
          <p:nvPicPr>
            <p:cNvPr id="20" name="Google Shape;20;p42"/>
            <p:cNvPicPr preferRelativeResize="0"/>
            <p:nvPr/>
          </p:nvPicPr>
          <p:blipFill rotWithShape="1">
            <a:blip r:embed="rId5">
              <a:alphaModFix/>
            </a:blip>
            <a:srcRect b="0" l="0" r="0" t="0"/>
            <a:stretch/>
          </p:blipFill>
          <p:spPr>
            <a:xfrm>
              <a:off x="-1867575" y="0"/>
              <a:ext cx="2892325" cy="2892325"/>
            </a:xfrm>
            <a:prstGeom prst="rect">
              <a:avLst/>
            </a:prstGeom>
            <a:noFill/>
            <a:ln>
              <a:noFill/>
            </a:ln>
          </p:spPr>
        </p:pic>
      </p:grpSp>
      <p:sp>
        <p:nvSpPr>
          <p:cNvPr id="21" name="Google Shape;21;p42"/>
          <p:cNvSpPr txBox="1"/>
          <p:nvPr>
            <p:ph type="ctrTitle"/>
          </p:nvPr>
        </p:nvSpPr>
        <p:spPr>
          <a:xfrm>
            <a:off x="1396950" y="1264750"/>
            <a:ext cx="63501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2" name="Google Shape;22;p42"/>
          <p:cNvSpPr txBox="1"/>
          <p:nvPr>
            <p:ph idx="1" type="subTitle"/>
          </p:nvPr>
        </p:nvSpPr>
        <p:spPr>
          <a:xfrm>
            <a:off x="2307675" y="3042375"/>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pic>
        <p:nvPicPr>
          <p:cNvPr id="138" name="Google Shape;138;p45"/>
          <p:cNvPicPr preferRelativeResize="0"/>
          <p:nvPr/>
        </p:nvPicPr>
        <p:blipFill rotWithShape="1">
          <a:blip r:embed="rId2">
            <a:alphaModFix/>
          </a:blip>
          <a:srcRect b="0" l="0" r="0" t="0"/>
          <a:stretch/>
        </p:blipFill>
        <p:spPr>
          <a:xfrm rot="10800000">
            <a:off x="184550" y="4732100"/>
            <a:ext cx="2429200" cy="2429200"/>
          </a:xfrm>
          <a:prstGeom prst="rect">
            <a:avLst/>
          </a:prstGeom>
          <a:noFill/>
          <a:ln>
            <a:noFill/>
          </a:ln>
        </p:spPr>
      </p:pic>
      <p:pic>
        <p:nvPicPr>
          <p:cNvPr id="139" name="Google Shape;139;p45"/>
          <p:cNvPicPr preferRelativeResize="0"/>
          <p:nvPr/>
        </p:nvPicPr>
        <p:blipFill rotWithShape="1">
          <a:blip r:embed="rId3">
            <a:alphaModFix/>
          </a:blip>
          <a:srcRect b="0" l="0" r="0" t="0"/>
          <a:stretch/>
        </p:blipFill>
        <p:spPr>
          <a:xfrm rot="5400000">
            <a:off x="4355163" y="-2474275"/>
            <a:ext cx="2892325" cy="2892325"/>
          </a:xfrm>
          <a:prstGeom prst="rect">
            <a:avLst/>
          </a:prstGeom>
          <a:noFill/>
          <a:ln>
            <a:noFill/>
          </a:ln>
        </p:spPr>
      </p:pic>
      <p:sp>
        <p:nvSpPr>
          <p:cNvPr id="140" name="Google Shape;140;p45"/>
          <p:cNvSpPr txBox="1"/>
          <p:nvPr>
            <p:ph idx="1" type="subTitle"/>
          </p:nvPr>
        </p:nvSpPr>
        <p:spPr>
          <a:xfrm>
            <a:off x="811975" y="1878225"/>
            <a:ext cx="3410700" cy="19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1" name="Google Shape;141;p45"/>
          <p:cNvSpPr txBox="1"/>
          <p:nvPr>
            <p:ph type="title"/>
          </p:nvPr>
        </p:nvSpPr>
        <p:spPr>
          <a:xfrm>
            <a:off x="811975" y="799750"/>
            <a:ext cx="42948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2" name="Google Shape;142;p45"/>
          <p:cNvSpPr/>
          <p:nvPr>
            <p:ph idx="2" type="pic"/>
          </p:nvPr>
        </p:nvSpPr>
        <p:spPr>
          <a:xfrm>
            <a:off x="4976000" y="1310550"/>
            <a:ext cx="2873100" cy="2837700"/>
          </a:xfrm>
          <a:prstGeom prst="octagon">
            <a:avLst>
              <a:gd fmla="val 29289" name="adj"/>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3" name="Shape 143"/>
        <p:cNvGrpSpPr/>
        <p:nvPr/>
      </p:nvGrpSpPr>
      <p:grpSpPr>
        <a:xfrm>
          <a:off x="0" y="0"/>
          <a:ext cx="0" cy="0"/>
          <a:chOff x="0" y="0"/>
          <a:chExt cx="0" cy="0"/>
        </a:xfrm>
      </p:grpSpPr>
      <p:pic>
        <p:nvPicPr>
          <p:cNvPr id="144" name="Google Shape;144;p49"/>
          <p:cNvPicPr preferRelativeResize="0"/>
          <p:nvPr/>
        </p:nvPicPr>
        <p:blipFill rotWithShape="1">
          <a:blip r:embed="rId2">
            <a:alphaModFix/>
          </a:blip>
          <a:srcRect b="0" l="0" r="0" t="0"/>
          <a:stretch/>
        </p:blipFill>
        <p:spPr>
          <a:xfrm rot="10800000">
            <a:off x="7600550" y="4130225"/>
            <a:ext cx="3549850" cy="3549850"/>
          </a:xfrm>
          <a:prstGeom prst="rect">
            <a:avLst/>
          </a:prstGeom>
          <a:noFill/>
          <a:ln>
            <a:noFill/>
          </a:ln>
        </p:spPr>
      </p:pic>
      <p:grpSp>
        <p:nvGrpSpPr>
          <p:cNvPr id="145" name="Google Shape;145;p49"/>
          <p:cNvGrpSpPr/>
          <p:nvPr/>
        </p:nvGrpSpPr>
        <p:grpSpPr>
          <a:xfrm>
            <a:off x="-2132175" y="-2089562"/>
            <a:ext cx="5438875" cy="9950212"/>
            <a:chOff x="-2132175" y="-2089562"/>
            <a:chExt cx="5438875" cy="9950212"/>
          </a:xfrm>
        </p:grpSpPr>
        <p:pic>
          <p:nvPicPr>
            <p:cNvPr id="146" name="Google Shape;146;p49"/>
            <p:cNvPicPr preferRelativeResize="0"/>
            <p:nvPr/>
          </p:nvPicPr>
          <p:blipFill rotWithShape="1">
            <a:blip r:embed="rId3">
              <a:alphaModFix/>
            </a:blip>
            <a:srcRect b="0" l="0" r="0" t="0"/>
            <a:stretch/>
          </p:blipFill>
          <p:spPr>
            <a:xfrm rot="10800000">
              <a:off x="0" y="4553950"/>
              <a:ext cx="3306700" cy="3306700"/>
            </a:xfrm>
            <a:prstGeom prst="rect">
              <a:avLst/>
            </a:prstGeom>
            <a:noFill/>
            <a:ln>
              <a:noFill/>
            </a:ln>
          </p:spPr>
        </p:pic>
        <p:pic>
          <p:nvPicPr>
            <p:cNvPr id="147" name="Google Shape;147;p49"/>
            <p:cNvPicPr preferRelativeResize="0"/>
            <p:nvPr/>
          </p:nvPicPr>
          <p:blipFill rotWithShape="1">
            <a:blip r:embed="rId3">
              <a:alphaModFix/>
            </a:blip>
            <a:srcRect b="0" l="0" r="0" t="0"/>
            <a:stretch/>
          </p:blipFill>
          <p:spPr>
            <a:xfrm rot="10800000">
              <a:off x="-2132175" y="-2089562"/>
              <a:ext cx="3306700" cy="3306700"/>
            </a:xfrm>
            <a:prstGeom prst="rect">
              <a:avLst/>
            </a:prstGeom>
            <a:noFill/>
            <a:ln>
              <a:noFill/>
            </a:ln>
          </p:spPr>
        </p:pic>
      </p:grpSp>
      <p:grpSp>
        <p:nvGrpSpPr>
          <p:cNvPr id="148" name="Google Shape;148;p49"/>
          <p:cNvGrpSpPr/>
          <p:nvPr/>
        </p:nvGrpSpPr>
        <p:grpSpPr>
          <a:xfrm>
            <a:off x="-2605137" y="290050"/>
            <a:ext cx="14262737" cy="3994988"/>
            <a:chOff x="-2605137" y="290050"/>
            <a:chExt cx="14262737" cy="3994988"/>
          </a:xfrm>
        </p:grpSpPr>
        <p:pic>
          <p:nvPicPr>
            <p:cNvPr id="149" name="Google Shape;149;p49"/>
            <p:cNvPicPr preferRelativeResize="0"/>
            <p:nvPr/>
          </p:nvPicPr>
          <p:blipFill rotWithShape="1">
            <a:blip r:embed="rId4">
              <a:alphaModFix/>
            </a:blip>
            <a:srcRect b="0" l="0" r="0" t="0"/>
            <a:stretch/>
          </p:blipFill>
          <p:spPr>
            <a:xfrm rot="10800000">
              <a:off x="8763125" y="290050"/>
              <a:ext cx="2894475" cy="2894475"/>
            </a:xfrm>
            <a:prstGeom prst="rect">
              <a:avLst/>
            </a:prstGeom>
            <a:noFill/>
            <a:ln>
              <a:noFill/>
            </a:ln>
          </p:spPr>
        </p:pic>
        <p:pic>
          <p:nvPicPr>
            <p:cNvPr id="150" name="Google Shape;150;p49"/>
            <p:cNvPicPr preferRelativeResize="0"/>
            <p:nvPr/>
          </p:nvPicPr>
          <p:blipFill rotWithShape="1">
            <a:blip r:embed="rId4">
              <a:alphaModFix/>
            </a:blip>
            <a:srcRect b="0" l="0" r="0" t="0"/>
            <a:stretch/>
          </p:blipFill>
          <p:spPr>
            <a:xfrm rot="10800000">
              <a:off x="-2605137" y="1390563"/>
              <a:ext cx="2894475" cy="2894475"/>
            </a:xfrm>
            <a:prstGeom prst="rect">
              <a:avLst/>
            </a:prstGeom>
            <a:noFill/>
            <a:ln>
              <a:noFill/>
            </a:ln>
          </p:spPr>
        </p:pic>
      </p:grpSp>
      <p:pic>
        <p:nvPicPr>
          <p:cNvPr id="151" name="Google Shape;151;p49"/>
          <p:cNvPicPr preferRelativeResize="0"/>
          <p:nvPr/>
        </p:nvPicPr>
        <p:blipFill rotWithShape="1">
          <a:blip r:embed="rId5">
            <a:alphaModFix/>
          </a:blip>
          <a:srcRect b="0" l="0" r="0" t="0"/>
          <a:stretch/>
        </p:blipFill>
        <p:spPr>
          <a:xfrm>
            <a:off x="-1428250" y="4090850"/>
            <a:ext cx="2686700" cy="2686700"/>
          </a:xfrm>
          <a:prstGeom prst="rect">
            <a:avLst/>
          </a:prstGeom>
          <a:noFill/>
          <a:ln>
            <a:noFill/>
          </a:ln>
        </p:spPr>
      </p:pic>
      <p:sp>
        <p:nvSpPr>
          <p:cNvPr id="152" name="Google Shape;152;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3" name="Google Shape;153;p49"/>
          <p:cNvSpPr txBox="1"/>
          <p:nvPr>
            <p:ph idx="1" type="subTitle"/>
          </p:nvPr>
        </p:nvSpPr>
        <p:spPr>
          <a:xfrm>
            <a:off x="1453626" y="1748900"/>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49"/>
          <p:cNvSpPr txBox="1"/>
          <p:nvPr>
            <p:ph idx="2" type="subTitle"/>
          </p:nvPr>
        </p:nvSpPr>
        <p:spPr>
          <a:xfrm>
            <a:off x="5302979" y="1748900"/>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49"/>
          <p:cNvSpPr txBox="1"/>
          <p:nvPr>
            <p:ph idx="3" type="subTitle"/>
          </p:nvPr>
        </p:nvSpPr>
        <p:spPr>
          <a:xfrm>
            <a:off x="1453625" y="3409475"/>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6" name="Google Shape;156;p49"/>
          <p:cNvSpPr txBox="1"/>
          <p:nvPr>
            <p:ph idx="4" type="subTitle"/>
          </p:nvPr>
        </p:nvSpPr>
        <p:spPr>
          <a:xfrm>
            <a:off x="5302979" y="3409475"/>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7" name="Google Shape;157;p49"/>
          <p:cNvSpPr txBox="1"/>
          <p:nvPr>
            <p:ph idx="5" type="subTitle"/>
          </p:nvPr>
        </p:nvSpPr>
        <p:spPr>
          <a:xfrm>
            <a:off x="1453625" y="145555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58" name="Google Shape;158;p49"/>
          <p:cNvSpPr txBox="1"/>
          <p:nvPr>
            <p:ph idx="6" type="subTitle"/>
          </p:nvPr>
        </p:nvSpPr>
        <p:spPr>
          <a:xfrm>
            <a:off x="1453625" y="311620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59" name="Google Shape;159;p49"/>
          <p:cNvSpPr txBox="1"/>
          <p:nvPr>
            <p:ph idx="7" type="subTitle"/>
          </p:nvPr>
        </p:nvSpPr>
        <p:spPr>
          <a:xfrm>
            <a:off x="5302950" y="145555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60" name="Google Shape;160;p49"/>
          <p:cNvSpPr txBox="1"/>
          <p:nvPr>
            <p:ph idx="8" type="subTitle"/>
          </p:nvPr>
        </p:nvSpPr>
        <p:spPr>
          <a:xfrm>
            <a:off x="5302950" y="311620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sp>
        <p:nvSpPr>
          <p:cNvPr id="162" name="Google Shape;162;p51"/>
          <p:cNvSpPr txBox="1"/>
          <p:nvPr>
            <p:ph hasCustomPrompt="1" type="title"/>
          </p:nvPr>
        </p:nvSpPr>
        <p:spPr>
          <a:xfrm>
            <a:off x="1284000" y="1842600"/>
            <a:ext cx="6576000" cy="104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63" name="Google Shape;163;p51"/>
          <p:cNvSpPr txBox="1"/>
          <p:nvPr>
            <p:ph idx="1" type="subTitle"/>
          </p:nvPr>
        </p:nvSpPr>
        <p:spPr>
          <a:xfrm>
            <a:off x="1980600" y="2983650"/>
            <a:ext cx="51828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4" name="Shape 164"/>
        <p:cNvGrpSpPr/>
        <p:nvPr/>
      </p:nvGrpSpPr>
      <p:grpSpPr>
        <a:xfrm>
          <a:off x="0" y="0"/>
          <a:ext cx="0" cy="0"/>
          <a:chOff x="0" y="0"/>
          <a:chExt cx="0" cy="0"/>
        </a:xfrm>
      </p:grpSpPr>
      <p:pic>
        <p:nvPicPr>
          <p:cNvPr id="165" name="Google Shape;165;p53"/>
          <p:cNvPicPr preferRelativeResize="0"/>
          <p:nvPr/>
        </p:nvPicPr>
        <p:blipFill rotWithShape="1">
          <a:blip r:embed="rId2">
            <a:alphaModFix/>
          </a:blip>
          <a:srcRect b="0" l="0" r="0" t="0"/>
          <a:stretch/>
        </p:blipFill>
        <p:spPr>
          <a:xfrm rot="5400000">
            <a:off x="8424000" y="0"/>
            <a:ext cx="3549850" cy="3549850"/>
          </a:xfrm>
          <a:prstGeom prst="rect">
            <a:avLst/>
          </a:prstGeom>
          <a:noFill/>
          <a:ln>
            <a:noFill/>
          </a:ln>
        </p:spPr>
      </p:pic>
      <p:grpSp>
        <p:nvGrpSpPr>
          <p:cNvPr id="166" name="Google Shape;166;p53"/>
          <p:cNvGrpSpPr/>
          <p:nvPr/>
        </p:nvGrpSpPr>
        <p:grpSpPr>
          <a:xfrm>
            <a:off x="-1891100" y="3856963"/>
            <a:ext cx="13412325" cy="3433725"/>
            <a:chOff x="-1891100" y="3856963"/>
            <a:chExt cx="13412325" cy="3433725"/>
          </a:xfrm>
        </p:grpSpPr>
        <p:pic>
          <p:nvPicPr>
            <p:cNvPr id="167" name="Google Shape;167;p53"/>
            <p:cNvPicPr preferRelativeResize="0"/>
            <p:nvPr/>
          </p:nvPicPr>
          <p:blipFill rotWithShape="1">
            <a:blip r:embed="rId3">
              <a:alphaModFix/>
            </a:blip>
            <a:srcRect b="0" l="0" r="0" t="0"/>
            <a:stretch/>
          </p:blipFill>
          <p:spPr>
            <a:xfrm rot="10800000">
              <a:off x="-1891100" y="3983988"/>
              <a:ext cx="3306700" cy="3306700"/>
            </a:xfrm>
            <a:prstGeom prst="rect">
              <a:avLst/>
            </a:prstGeom>
            <a:noFill/>
            <a:ln>
              <a:noFill/>
            </a:ln>
          </p:spPr>
        </p:pic>
        <p:pic>
          <p:nvPicPr>
            <p:cNvPr id="168" name="Google Shape;168;p53"/>
            <p:cNvPicPr preferRelativeResize="0"/>
            <p:nvPr/>
          </p:nvPicPr>
          <p:blipFill rotWithShape="1">
            <a:blip r:embed="rId3">
              <a:alphaModFix/>
            </a:blip>
            <a:srcRect b="0" l="0" r="0" t="0"/>
            <a:stretch/>
          </p:blipFill>
          <p:spPr>
            <a:xfrm rot="-5400000">
              <a:off x="8214525" y="3856963"/>
              <a:ext cx="3306700" cy="3306700"/>
            </a:xfrm>
            <a:prstGeom prst="rect">
              <a:avLst/>
            </a:prstGeom>
            <a:noFill/>
            <a:ln>
              <a:noFill/>
            </a:ln>
          </p:spPr>
        </p:pic>
      </p:grpSp>
      <p:grpSp>
        <p:nvGrpSpPr>
          <p:cNvPr id="169" name="Google Shape;169;p53"/>
          <p:cNvGrpSpPr/>
          <p:nvPr/>
        </p:nvGrpSpPr>
        <p:grpSpPr>
          <a:xfrm>
            <a:off x="-1560425" y="-2151650"/>
            <a:ext cx="5958225" cy="9751150"/>
            <a:chOff x="-1560425" y="-2151650"/>
            <a:chExt cx="5958225" cy="9751150"/>
          </a:xfrm>
        </p:grpSpPr>
        <p:pic>
          <p:nvPicPr>
            <p:cNvPr id="170" name="Google Shape;170;p53"/>
            <p:cNvPicPr preferRelativeResize="0"/>
            <p:nvPr/>
          </p:nvPicPr>
          <p:blipFill rotWithShape="1">
            <a:blip r:embed="rId4">
              <a:alphaModFix/>
            </a:blip>
            <a:srcRect b="0" l="0" r="0" t="0"/>
            <a:stretch/>
          </p:blipFill>
          <p:spPr>
            <a:xfrm rot="5400000">
              <a:off x="1503325" y="4705025"/>
              <a:ext cx="2894475" cy="2894475"/>
            </a:xfrm>
            <a:prstGeom prst="rect">
              <a:avLst/>
            </a:prstGeom>
            <a:noFill/>
            <a:ln>
              <a:noFill/>
            </a:ln>
          </p:spPr>
        </p:pic>
        <p:pic>
          <p:nvPicPr>
            <p:cNvPr id="171" name="Google Shape;171;p53"/>
            <p:cNvPicPr preferRelativeResize="0"/>
            <p:nvPr/>
          </p:nvPicPr>
          <p:blipFill rotWithShape="1">
            <a:blip r:embed="rId4">
              <a:alphaModFix/>
            </a:blip>
            <a:srcRect b="0" l="0" r="0" t="0"/>
            <a:stretch/>
          </p:blipFill>
          <p:spPr>
            <a:xfrm rot="5400000">
              <a:off x="-1560425" y="-2151650"/>
              <a:ext cx="2894475" cy="2894475"/>
            </a:xfrm>
            <a:prstGeom prst="rect">
              <a:avLst/>
            </a:prstGeom>
            <a:noFill/>
            <a:ln>
              <a:noFill/>
            </a:ln>
          </p:spPr>
        </p:pic>
      </p:grpSp>
      <p:pic>
        <p:nvPicPr>
          <p:cNvPr id="172" name="Google Shape;172;p53"/>
          <p:cNvPicPr preferRelativeResize="0"/>
          <p:nvPr/>
        </p:nvPicPr>
        <p:blipFill rotWithShape="1">
          <a:blip r:embed="rId5">
            <a:alphaModFix/>
          </a:blip>
          <a:srcRect b="0" l="0" r="0" t="0"/>
          <a:stretch/>
        </p:blipFill>
        <p:spPr>
          <a:xfrm rot="5400000">
            <a:off x="-2240125" y="2408850"/>
            <a:ext cx="2686700" cy="2686700"/>
          </a:xfrm>
          <a:prstGeom prst="rect">
            <a:avLst/>
          </a:prstGeom>
          <a:noFill/>
          <a:ln>
            <a:noFill/>
          </a:ln>
        </p:spPr>
      </p:pic>
      <p:sp>
        <p:nvSpPr>
          <p:cNvPr id="173" name="Google Shape;173;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74" name="Shape 174"/>
        <p:cNvGrpSpPr/>
        <p:nvPr/>
      </p:nvGrpSpPr>
      <p:grpSpPr>
        <a:xfrm>
          <a:off x="0" y="0"/>
          <a:ext cx="0" cy="0"/>
          <a:chOff x="0" y="0"/>
          <a:chExt cx="0" cy="0"/>
        </a:xfrm>
      </p:grpSpPr>
      <p:grpSp>
        <p:nvGrpSpPr>
          <p:cNvPr id="175" name="Google Shape;175;p54"/>
          <p:cNvGrpSpPr/>
          <p:nvPr/>
        </p:nvGrpSpPr>
        <p:grpSpPr>
          <a:xfrm>
            <a:off x="1767825" y="-2861687"/>
            <a:ext cx="7927975" cy="10670050"/>
            <a:chOff x="1767825" y="-2861687"/>
            <a:chExt cx="7927975" cy="10670050"/>
          </a:xfrm>
        </p:grpSpPr>
        <p:pic>
          <p:nvPicPr>
            <p:cNvPr id="176" name="Google Shape;176;p54"/>
            <p:cNvPicPr preferRelativeResize="0"/>
            <p:nvPr/>
          </p:nvPicPr>
          <p:blipFill rotWithShape="1">
            <a:blip r:embed="rId2">
              <a:alphaModFix/>
            </a:blip>
            <a:srcRect b="0" l="0" r="0" t="0"/>
            <a:stretch/>
          </p:blipFill>
          <p:spPr>
            <a:xfrm rot="-5400000">
              <a:off x="6389100" y="-2697175"/>
              <a:ext cx="3306700" cy="3306700"/>
            </a:xfrm>
            <a:prstGeom prst="rect">
              <a:avLst/>
            </a:prstGeom>
            <a:noFill/>
            <a:ln>
              <a:noFill/>
            </a:ln>
          </p:spPr>
        </p:pic>
        <p:pic>
          <p:nvPicPr>
            <p:cNvPr id="177" name="Google Shape;177;p54"/>
            <p:cNvPicPr preferRelativeResize="0"/>
            <p:nvPr/>
          </p:nvPicPr>
          <p:blipFill rotWithShape="1">
            <a:blip r:embed="rId2">
              <a:alphaModFix/>
            </a:blip>
            <a:srcRect b="0" l="0" r="0" t="0"/>
            <a:stretch/>
          </p:blipFill>
          <p:spPr>
            <a:xfrm rot="10800000">
              <a:off x="5648800" y="4501663"/>
              <a:ext cx="3306700" cy="3306700"/>
            </a:xfrm>
            <a:prstGeom prst="rect">
              <a:avLst/>
            </a:prstGeom>
            <a:noFill/>
            <a:ln>
              <a:noFill/>
            </a:ln>
          </p:spPr>
        </p:pic>
        <p:pic>
          <p:nvPicPr>
            <p:cNvPr id="178" name="Google Shape;178;p54"/>
            <p:cNvPicPr preferRelativeResize="0"/>
            <p:nvPr/>
          </p:nvPicPr>
          <p:blipFill rotWithShape="1">
            <a:blip r:embed="rId2">
              <a:alphaModFix/>
            </a:blip>
            <a:srcRect b="0" l="0" r="0" t="0"/>
            <a:stretch/>
          </p:blipFill>
          <p:spPr>
            <a:xfrm flipH="1">
              <a:off x="1767825" y="-2861687"/>
              <a:ext cx="3306700" cy="3306700"/>
            </a:xfrm>
            <a:prstGeom prst="rect">
              <a:avLst/>
            </a:prstGeom>
            <a:noFill/>
            <a:ln>
              <a:noFill/>
            </a:ln>
          </p:spPr>
        </p:pic>
      </p:grpSp>
      <p:pic>
        <p:nvPicPr>
          <p:cNvPr id="179" name="Google Shape;179;p54"/>
          <p:cNvPicPr preferRelativeResize="0"/>
          <p:nvPr/>
        </p:nvPicPr>
        <p:blipFill rotWithShape="1">
          <a:blip r:embed="rId3">
            <a:alphaModFix/>
          </a:blip>
          <a:srcRect b="0" l="0" r="0" t="0"/>
          <a:stretch/>
        </p:blipFill>
        <p:spPr>
          <a:xfrm rot="-5400000">
            <a:off x="-2738300" y="195200"/>
            <a:ext cx="3549850" cy="3549850"/>
          </a:xfrm>
          <a:prstGeom prst="rect">
            <a:avLst/>
          </a:prstGeom>
          <a:noFill/>
          <a:ln>
            <a:noFill/>
          </a:ln>
        </p:spPr>
      </p:pic>
      <p:grpSp>
        <p:nvGrpSpPr>
          <p:cNvPr id="180" name="Google Shape;180;p54"/>
          <p:cNvGrpSpPr/>
          <p:nvPr/>
        </p:nvGrpSpPr>
        <p:grpSpPr>
          <a:xfrm>
            <a:off x="-1719237" y="611550"/>
            <a:ext cx="13249075" cy="6493988"/>
            <a:chOff x="-1719237" y="611550"/>
            <a:chExt cx="13249075" cy="6493988"/>
          </a:xfrm>
        </p:grpSpPr>
        <p:pic>
          <p:nvPicPr>
            <p:cNvPr id="181" name="Google Shape;181;p54"/>
            <p:cNvPicPr preferRelativeResize="0"/>
            <p:nvPr/>
          </p:nvPicPr>
          <p:blipFill rotWithShape="1">
            <a:blip r:embed="rId4">
              <a:alphaModFix/>
            </a:blip>
            <a:srcRect b="0" l="0" r="0" t="0"/>
            <a:stretch/>
          </p:blipFill>
          <p:spPr>
            <a:xfrm rot="10800000">
              <a:off x="-1719237" y="4211063"/>
              <a:ext cx="2894475" cy="2894475"/>
            </a:xfrm>
            <a:prstGeom prst="rect">
              <a:avLst/>
            </a:prstGeom>
            <a:noFill/>
            <a:ln>
              <a:noFill/>
            </a:ln>
          </p:spPr>
        </p:pic>
        <p:pic>
          <p:nvPicPr>
            <p:cNvPr id="182" name="Google Shape;182;p54"/>
            <p:cNvPicPr preferRelativeResize="0"/>
            <p:nvPr/>
          </p:nvPicPr>
          <p:blipFill rotWithShape="1">
            <a:blip r:embed="rId4">
              <a:alphaModFix/>
            </a:blip>
            <a:srcRect b="0" l="0" r="0" t="0"/>
            <a:stretch/>
          </p:blipFill>
          <p:spPr>
            <a:xfrm rot="10800000">
              <a:off x="8635363" y="611550"/>
              <a:ext cx="2894475" cy="2894475"/>
            </a:xfrm>
            <a:prstGeom prst="rect">
              <a:avLst/>
            </a:prstGeom>
            <a:noFill/>
            <a:ln>
              <a:noFill/>
            </a:ln>
          </p:spPr>
        </p:pic>
      </p:grpSp>
      <p:grpSp>
        <p:nvGrpSpPr>
          <p:cNvPr id="183" name="Google Shape;183;p54"/>
          <p:cNvGrpSpPr/>
          <p:nvPr/>
        </p:nvGrpSpPr>
        <p:grpSpPr>
          <a:xfrm>
            <a:off x="4531325" y="-2387175"/>
            <a:ext cx="3495900" cy="9885550"/>
            <a:chOff x="4531325" y="-2387175"/>
            <a:chExt cx="3495900" cy="9885550"/>
          </a:xfrm>
        </p:grpSpPr>
        <p:pic>
          <p:nvPicPr>
            <p:cNvPr id="184" name="Google Shape;184;p54"/>
            <p:cNvPicPr preferRelativeResize="0"/>
            <p:nvPr/>
          </p:nvPicPr>
          <p:blipFill rotWithShape="1">
            <a:blip r:embed="rId5">
              <a:alphaModFix/>
            </a:blip>
            <a:srcRect b="0" l="0" r="0" t="0"/>
            <a:stretch/>
          </p:blipFill>
          <p:spPr>
            <a:xfrm rot="5400000">
              <a:off x="5340525" y="-2387175"/>
              <a:ext cx="2686700" cy="2686700"/>
            </a:xfrm>
            <a:prstGeom prst="rect">
              <a:avLst/>
            </a:prstGeom>
            <a:noFill/>
            <a:ln>
              <a:noFill/>
            </a:ln>
          </p:spPr>
        </p:pic>
        <p:pic>
          <p:nvPicPr>
            <p:cNvPr id="185" name="Google Shape;185;p54"/>
            <p:cNvPicPr preferRelativeResize="0"/>
            <p:nvPr/>
          </p:nvPicPr>
          <p:blipFill rotWithShape="1">
            <a:blip r:embed="rId5">
              <a:alphaModFix/>
            </a:blip>
            <a:srcRect b="0" l="0" r="0" t="0"/>
            <a:stretch/>
          </p:blipFill>
          <p:spPr>
            <a:xfrm rot="5400000">
              <a:off x="4531325" y="4811675"/>
              <a:ext cx="2686700" cy="2686700"/>
            </a:xfrm>
            <a:prstGeom prst="rect">
              <a:avLst/>
            </a:prstGeom>
            <a:noFill/>
            <a:ln>
              <a:noFill/>
            </a:ln>
          </p:spPr>
        </p:pic>
      </p:grpSp>
      <p:sp>
        <p:nvSpPr>
          <p:cNvPr id="186" name="Google Shape;186;p54"/>
          <p:cNvSpPr txBox="1"/>
          <p:nvPr>
            <p:ph type="title"/>
          </p:nvPr>
        </p:nvSpPr>
        <p:spPr>
          <a:xfrm>
            <a:off x="4459425" y="1772450"/>
            <a:ext cx="3233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7" name="Google Shape;187;p54"/>
          <p:cNvSpPr txBox="1"/>
          <p:nvPr>
            <p:ph idx="1" type="subTitle"/>
          </p:nvPr>
        </p:nvSpPr>
        <p:spPr>
          <a:xfrm>
            <a:off x="4459425" y="2384650"/>
            <a:ext cx="3233100" cy="98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88" name="Shape 188"/>
        <p:cNvGrpSpPr/>
        <p:nvPr/>
      </p:nvGrpSpPr>
      <p:grpSpPr>
        <a:xfrm>
          <a:off x="0" y="0"/>
          <a:ext cx="0" cy="0"/>
          <a:chOff x="0" y="0"/>
          <a:chExt cx="0" cy="0"/>
        </a:xfrm>
      </p:grpSpPr>
      <p:grpSp>
        <p:nvGrpSpPr>
          <p:cNvPr id="189" name="Google Shape;189;p56"/>
          <p:cNvGrpSpPr/>
          <p:nvPr/>
        </p:nvGrpSpPr>
        <p:grpSpPr>
          <a:xfrm>
            <a:off x="-3736750" y="-783000"/>
            <a:ext cx="15537338" cy="8319225"/>
            <a:chOff x="-3736750" y="-783000"/>
            <a:chExt cx="15537338" cy="8319225"/>
          </a:xfrm>
        </p:grpSpPr>
        <p:pic>
          <p:nvPicPr>
            <p:cNvPr id="190" name="Google Shape;190;p56"/>
            <p:cNvPicPr preferRelativeResize="0"/>
            <p:nvPr/>
          </p:nvPicPr>
          <p:blipFill rotWithShape="1">
            <a:blip r:embed="rId2">
              <a:alphaModFix/>
            </a:blip>
            <a:srcRect b="0" l="0" r="0" t="0"/>
            <a:stretch/>
          </p:blipFill>
          <p:spPr>
            <a:xfrm rot="10800000">
              <a:off x="8493888" y="2555100"/>
              <a:ext cx="3306700" cy="3306700"/>
            </a:xfrm>
            <a:prstGeom prst="rect">
              <a:avLst/>
            </a:prstGeom>
            <a:noFill/>
            <a:ln>
              <a:noFill/>
            </a:ln>
          </p:spPr>
        </p:pic>
        <p:pic>
          <p:nvPicPr>
            <p:cNvPr id="191" name="Google Shape;191;p56"/>
            <p:cNvPicPr preferRelativeResize="0"/>
            <p:nvPr/>
          </p:nvPicPr>
          <p:blipFill rotWithShape="1">
            <a:blip r:embed="rId2">
              <a:alphaModFix/>
            </a:blip>
            <a:srcRect b="0" l="0" r="0" t="0"/>
            <a:stretch/>
          </p:blipFill>
          <p:spPr>
            <a:xfrm flipH="1">
              <a:off x="-3736750" y="-783000"/>
              <a:ext cx="4148250" cy="4148250"/>
            </a:xfrm>
            <a:prstGeom prst="rect">
              <a:avLst/>
            </a:prstGeom>
            <a:noFill/>
            <a:ln>
              <a:noFill/>
            </a:ln>
          </p:spPr>
        </p:pic>
        <p:pic>
          <p:nvPicPr>
            <p:cNvPr id="192" name="Google Shape;192;p56"/>
            <p:cNvPicPr preferRelativeResize="0"/>
            <p:nvPr/>
          </p:nvPicPr>
          <p:blipFill rotWithShape="1">
            <a:blip r:embed="rId2">
              <a:alphaModFix/>
            </a:blip>
            <a:srcRect b="0" l="0" r="0" t="0"/>
            <a:stretch/>
          </p:blipFill>
          <p:spPr>
            <a:xfrm rot="10800000">
              <a:off x="-1337337" y="4229525"/>
              <a:ext cx="3306700" cy="3306700"/>
            </a:xfrm>
            <a:prstGeom prst="rect">
              <a:avLst/>
            </a:prstGeom>
            <a:noFill/>
            <a:ln>
              <a:noFill/>
            </a:ln>
          </p:spPr>
        </p:pic>
      </p:grpSp>
      <p:grpSp>
        <p:nvGrpSpPr>
          <p:cNvPr id="193" name="Google Shape;193;p56"/>
          <p:cNvGrpSpPr/>
          <p:nvPr/>
        </p:nvGrpSpPr>
        <p:grpSpPr>
          <a:xfrm>
            <a:off x="-2778775" y="1017713"/>
            <a:ext cx="13642438" cy="5515262"/>
            <a:chOff x="-2778775" y="1017713"/>
            <a:chExt cx="13642438" cy="5515262"/>
          </a:xfrm>
        </p:grpSpPr>
        <p:pic>
          <p:nvPicPr>
            <p:cNvPr id="194" name="Google Shape;194;p56"/>
            <p:cNvPicPr preferRelativeResize="0"/>
            <p:nvPr/>
          </p:nvPicPr>
          <p:blipFill rotWithShape="1">
            <a:blip r:embed="rId3">
              <a:alphaModFix/>
            </a:blip>
            <a:srcRect b="0" l="0" r="0" t="0"/>
            <a:stretch/>
          </p:blipFill>
          <p:spPr>
            <a:xfrm rot="5400000">
              <a:off x="7971338" y="3640650"/>
              <a:ext cx="2892325" cy="2892325"/>
            </a:xfrm>
            <a:prstGeom prst="rect">
              <a:avLst/>
            </a:prstGeom>
            <a:noFill/>
            <a:ln>
              <a:noFill/>
            </a:ln>
          </p:spPr>
        </p:pic>
        <p:pic>
          <p:nvPicPr>
            <p:cNvPr id="195" name="Google Shape;195;p56"/>
            <p:cNvPicPr preferRelativeResize="0"/>
            <p:nvPr/>
          </p:nvPicPr>
          <p:blipFill rotWithShape="1">
            <a:blip r:embed="rId4">
              <a:alphaModFix/>
            </a:blip>
            <a:srcRect b="0" l="0" r="0" t="0"/>
            <a:stretch/>
          </p:blipFill>
          <p:spPr>
            <a:xfrm rot="5400000">
              <a:off x="-2778775" y="1017713"/>
              <a:ext cx="3389525" cy="3389525"/>
            </a:xfrm>
            <a:prstGeom prst="rect">
              <a:avLst/>
            </a:prstGeom>
            <a:noFill/>
            <a:ln>
              <a:noFill/>
            </a:ln>
          </p:spPr>
        </p:pic>
      </p:grpSp>
      <p:grpSp>
        <p:nvGrpSpPr>
          <p:cNvPr id="196" name="Google Shape;196;p56"/>
          <p:cNvGrpSpPr/>
          <p:nvPr/>
        </p:nvGrpSpPr>
        <p:grpSpPr>
          <a:xfrm>
            <a:off x="3151788" y="-402500"/>
            <a:ext cx="8317125" cy="7846925"/>
            <a:chOff x="3151788" y="-402500"/>
            <a:chExt cx="8317125" cy="7846925"/>
          </a:xfrm>
        </p:grpSpPr>
        <p:pic>
          <p:nvPicPr>
            <p:cNvPr id="197" name="Google Shape;197;p56"/>
            <p:cNvPicPr preferRelativeResize="0"/>
            <p:nvPr/>
          </p:nvPicPr>
          <p:blipFill rotWithShape="1">
            <a:blip r:embed="rId5">
              <a:alphaModFix/>
            </a:blip>
            <a:srcRect b="0" l="0" r="0" t="0"/>
            <a:stretch/>
          </p:blipFill>
          <p:spPr>
            <a:xfrm rot="10800000">
              <a:off x="3151788" y="4604000"/>
              <a:ext cx="2840425" cy="2840425"/>
            </a:xfrm>
            <a:prstGeom prst="rect">
              <a:avLst/>
            </a:prstGeom>
            <a:noFill/>
            <a:ln>
              <a:noFill/>
            </a:ln>
          </p:spPr>
        </p:pic>
        <p:pic>
          <p:nvPicPr>
            <p:cNvPr id="198" name="Google Shape;198;p56"/>
            <p:cNvPicPr preferRelativeResize="0"/>
            <p:nvPr/>
          </p:nvPicPr>
          <p:blipFill rotWithShape="1">
            <a:blip r:embed="rId5">
              <a:alphaModFix/>
            </a:blip>
            <a:srcRect b="0" l="0" r="0" t="0"/>
            <a:stretch/>
          </p:blipFill>
          <p:spPr>
            <a:xfrm flipH="1" rot="10800000">
              <a:off x="8628488" y="-402500"/>
              <a:ext cx="2840425" cy="2840425"/>
            </a:xfrm>
            <a:prstGeom prst="rect">
              <a:avLst/>
            </a:prstGeom>
            <a:noFill/>
            <a:ln>
              <a:noFill/>
            </a:ln>
          </p:spPr>
        </p:pic>
      </p:grpSp>
      <p:sp>
        <p:nvSpPr>
          <p:cNvPr id="199" name="Google Shape;199;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0" name="Google Shape;200;p56"/>
          <p:cNvSpPr txBox="1"/>
          <p:nvPr>
            <p:ph idx="1" type="body"/>
          </p:nvPr>
        </p:nvSpPr>
        <p:spPr>
          <a:xfrm>
            <a:off x="720000" y="1139550"/>
            <a:ext cx="77040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
    <p:spTree>
      <p:nvGrpSpPr>
        <p:cNvPr id="201" name="Shape 201"/>
        <p:cNvGrpSpPr/>
        <p:nvPr/>
      </p:nvGrpSpPr>
      <p:grpSpPr>
        <a:xfrm>
          <a:off x="0" y="0"/>
          <a:ext cx="0" cy="0"/>
          <a:chOff x="0" y="0"/>
          <a:chExt cx="0" cy="0"/>
        </a:xfrm>
      </p:grpSpPr>
      <p:pic>
        <p:nvPicPr>
          <p:cNvPr id="202" name="Google Shape;202;p57"/>
          <p:cNvPicPr preferRelativeResize="0"/>
          <p:nvPr/>
        </p:nvPicPr>
        <p:blipFill rotWithShape="1">
          <a:blip r:embed="rId2">
            <a:alphaModFix/>
          </a:blip>
          <a:srcRect b="0" l="0" r="0" t="0"/>
          <a:stretch/>
        </p:blipFill>
        <p:spPr>
          <a:xfrm rot="5400000">
            <a:off x="8424000" y="0"/>
            <a:ext cx="3549850" cy="3549850"/>
          </a:xfrm>
          <a:prstGeom prst="rect">
            <a:avLst/>
          </a:prstGeom>
          <a:noFill/>
          <a:ln>
            <a:noFill/>
          </a:ln>
        </p:spPr>
      </p:pic>
      <p:grpSp>
        <p:nvGrpSpPr>
          <p:cNvPr id="203" name="Google Shape;203;p57"/>
          <p:cNvGrpSpPr/>
          <p:nvPr/>
        </p:nvGrpSpPr>
        <p:grpSpPr>
          <a:xfrm>
            <a:off x="-1891100" y="3856963"/>
            <a:ext cx="13412325" cy="3433725"/>
            <a:chOff x="-1891100" y="3856963"/>
            <a:chExt cx="13412325" cy="3433725"/>
          </a:xfrm>
        </p:grpSpPr>
        <p:pic>
          <p:nvPicPr>
            <p:cNvPr id="204" name="Google Shape;204;p57"/>
            <p:cNvPicPr preferRelativeResize="0"/>
            <p:nvPr/>
          </p:nvPicPr>
          <p:blipFill rotWithShape="1">
            <a:blip r:embed="rId3">
              <a:alphaModFix/>
            </a:blip>
            <a:srcRect b="0" l="0" r="0" t="0"/>
            <a:stretch/>
          </p:blipFill>
          <p:spPr>
            <a:xfrm rot="10800000">
              <a:off x="-1891100" y="3983988"/>
              <a:ext cx="3306700" cy="3306700"/>
            </a:xfrm>
            <a:prstGeom prst="rect">
              <a:avLst/>
            </a:prstGeom>
            <a:noFill/>
            <a:ln>
              <a:noFill/>
            </a:ln>
          </p:spPr>
        </p:pic>
        <p:pic>
          <p:nvPicPr>
            <p:cNvPr id="205" name="Google Shape;205;p57"/>
            <p:cNvPicPr preferRelativeResize="0"/>
            <p:nvPr/>
          </p:nvPicPr>
          <p:blipFill rotWithShape="1">
            <a:blip r:embed="rId3">
              <a:alphaModFix/>
            </a:blip>
            <a:srcRect b="0" l="0" r="0" t="0"/>
            <a:stretch/>
          </p:blipFill>
          <p:spPr>
            <a:xfrm rot="-5400000">
              <a:off x="8214525" y="3856963"/>
              <a:ext cx="3306700" cy="3306700"/>
            </a:xfrm>
            <a:prstGeom prst="rect">
              <a:avLst/>
            </a:prstGeom>
            <a:noFill/>
            <a:ln>
              <a:noFill/>
            </a:ln>
          </p:spPr>
        </p:pic>
      </p:grpSp>
      <p:grpSp>
        <p:nvGrpSpPr>
          <p:cNvPr id="206" name="Google Shape;206;p57"/>
          <p:cNvGrpSpPr/>
          <p:nvPr/>
        </p:nvGrpSpPr>
        <p:grpSpPr>
          <a:xfrm>
            <a:off x="-1560425" y="-2151650"/>
            <a:ext cx="5958225" cy="9751150"/>
            <a:chOff x="-1560425" y="-2151650"/>
            <a:chExt cx="5958225" cy="9751150"/>
          </a:xfrm>
        </p:grpSpPr>
        <p:pic>
          <p:nvPicPr>
            <p:cNvPr id="207" name="Google Shape;207;p57"/>
            <p:cNvPicPr preferRelativeResize="0"/>
            <p:nvPr/>
          </p:nvPicPr>
          <p:blipFill rotWithShape="1">
            <a:blip r:embed="rId4">
              <a:alphaModFix/>
            </a:blip>
            <a:srcRect b="0" l="0" r="0" t="0"/>
            <a:stretch/>
          </p:blipFill>
          <p:spPr>
            <a:xfrm rot="5400000">
              <a:off x="1503325" y="4705025"/>
              <a:ext cx="2894475" cy="2894475"/>
            </a:xfrm>
            <a:prstGeom prst="rect">
              <a:avLst/>
            </a:prstGeom>
            <a:noFill/>
            <a:ln>
              <a:noFill/>
            </a:ln>
          </p:spPr>
        </p:pic>
        <p:pic>
          <p:nvPicPr>
            <p:cNvPr id="208" name="Google Shape;208;p57"/>
            <p:cNvPicPr preferRelativeResize="0"/>
            <p:nvPr/>
          </p:nvPicPr>
          <p:blipFill rotWithShape="1">
            <a:blip r:embed="rId4">
              <a:alphaModFix/>
            </a:blip>
            <a:srcRect b="0" l="0" r="0" t="0"/>
            <a:stretch/>
          </p:blipFill>
          <p:spPr>
            <a:xfrm rot="5400000">
              <a:off x="-1560425" y="-2151650"/>
              <a:ext cx="2894475" cy="2894475"/>
            </a:xfrm>
            <a:prstGeom prst="rect">
              <a:avLst/>
            </a:prstGeom>
            <a:noFill/>
            <a:ln>
              <a:noFill/>
            </a:ln>
          </p:spPr>
        </p:pic>
      </p:grpSp>
      <p:sp>
        <p:nvSpPr>
          <p:cNvPr id="209" name="Google Shape;209;p5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0" name="Google Shape;210;p57"/>
          <p:cNvSpPr txBox="1"/>
          <p:nvPr>
            <p:ph idx="1" type="body"/>
          </p:nvPr>
        </p:nvSpPr>
        <p:spPr>
          <a:xfrm>
            <a:off x="720000" y="1139543"/>
            <a:ext cx="7704000" cy="2250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1" name="Shape 211"/>
        <p:cNvGrpSpPr/>
        <p:nvPr/>
      </p:nvGrpSpPr>
      <p:grpSpPr>
        <a:xfrm>
          <a:off x="0" y="0"/>
          <a:ext cx="0" cy="0"/>
          <a:chOff x="0" y="0"/>
          <a:chExt cx="0" cy="0"/>
        </a:xfrm>
      </p:grpSpPr>
      <p:pic>
        <p:nvPicPr>
          <p:cNvPr id="212" name="Google Shape;212;p61"/>
          <p:cNvPicPr preferRelativeResize="0"/>
          <p:nvPr/>
        </p:nvPicPr>
        <p:blipFill rotWithShape="1">
          <a:blip r:embed="rId2">
            <a:alphaModFix/>
          </a:blip>
          <a:srcRect b="0" l="0" r="0" t="0"/>
          <a:stretch/>
        </p:blipFill>
        <p:spPr>
          <a:xfrm rot="10800000">
            <a:off x="-1536700" y="3162300"/>
            <a:ext cx="3549850" cy="3549850"/>
          </a:xfrm>
          <a:prstGeom prst="rect">
            <a:avLst/>
          </a:prstGeom>
          <a:noFill/>
          <a:ln>
            <a:noFill/>
          </a:ln>
        </p:spPr>
      </p:pic>
      <p:pic>
        <p:nvPicPr>
          <p:cNvPr id="213" name="Google Shape;213;p61"/>
          <p:cNvPicPr preferRelativeResize="0"/>
          <p:nvPr/>
        </p:nvPicPr>
        <p:blipFill rotWithShape="1">
          <a:blip r:embed="rId3">
            <a:alphaModFix/>
          </a:blip>
          <a:srcRect b="0" l="0" r="0" t="0"/>
          <a:stretch/>
        </p:blipFill>
        <p:spPr>
          <a:xfrm rot="10800000">
            <a:off x="5948388" y="-2006350"/>
            <a:ext cx="2840425" cy="2840425"/>
          </a:xfrm>
          <a:prstGeom prst="rect">
            <a:avLst/>
          </a:prstGeom>
          <a:noFill/>
          <a:ln>
            <a:noFill/>
          </a:ln>
        </p:spPr>
      </p:pic>
      <p:pic>
        <p:nvPicPr>
          <p:cNvPr id="214" name="Google Shape;214;p61"/>
          <p:cNvPicPr preferRelativeResize="0"/>
          <p:nvPr/>
        </p:nvPicPr>
        <p:blipFill rotWithShape="1">
          <a:blip r:embed="rId3">
            <a:alphaModFix/>
          </a:blip>
          <a:srcRect b="0" l="0" r="0" t="0"/>
          <a:stretch/>
        </p:blipFill>
        <p:spPr>
          <a:xfrm rot="10800000">
            <a:off x="-2319312" y="-880712"/>
            <a:ext cx="2840425" cy="2840425"/>
          </a:xfrm>
          <a:prstGeom prst="rect">
            <a:avLst/>
          </a:prstGeom>
          <a:noFill/>
          <a:ln>
            <a:noFill/>
          </a:ln>
        </p:spPr>
      </p:pic>
      <p:pic>
        <p:nvPicPr>
          <p:cNvPr id="215" name="Google Shape;215;p61"/>
          <p:cNvPicPr preferRelativeResize="0"/>
          <p:nvPr/>
        </p:nvPicPr>
        <p:blipFill rotWithShape="1">
          <a:blip r:embed="rId4">
            <a:alphaModFix/>
          </a:blip>
          <a:srcRect b="0" l="0" r="0" t="0"/>
          <a:stretch/>
        </p:blipFill>
        <p:spPr>
          <a:xfrm flipH="1">
            <a:off x="7969050" y="-222500"/>
            <a:ext cx="4148250" cy="4148250"/>
          </a:xfrm>
          <a:prstGeom prst="rect">
            <a:avLst/>
          </a:prstGeom>
          <a:noFill/>
          <a:ln>
            <a:noFill/>
          </a:ln>
        </p:spPr>
      </p:pic>
      <p:pic>
        <p:nvPicPr>
          <p:cNvPr id="216" name="Google Shape;216;p61"/>
          <p:cNvPicPr preferRelativeResize="0"/>
          <p:nvPr/>
        </p:nvPicPr>
        <p:blipFill rotWithShape="1">
          <a:blip r:embed="rId4">
            <a:alphaModFix/>
          </a:blip>
          <a:srcRect b="0" l="0" r="0" t="0"/>
          <a:stretch/>
        </p:blipFill>
        <p:spPr>
          <a:xfrm flipH="1">
            <a:off x="3987600" y="4082800"/>
            <a:ext cx="4148250" cy="4148250"/>
          </a:xfrm>
          <a:prstGeom prst="rect">
            <a:avLst/>
          </a:prstGeom>
          <a:noFill/>
          <a:ln>
            <a:noFill/>
          </a:ln>
        </p:spPr>
      </p:pic>
      <p:pic>
        <p:nvPicPr>
          <p:cNvPr id="217" name="Google Shape;217;p61"/>
          <p:cNvPicPr preferRelativeResize="0"/>
          <p:nvPr/>
        </p:nvPicPr>
        <p:blipFill rotWithShape="1">
          <a:blip r:embed="rId5">
            <a:alphaModFix/>
          </a:blip>
          <a:srcRect b="0" l="0" r="0" t="0"/>
          <a:stretch/>
        </p:blipFill>
        <p:spPr>
          <a:xfrm rot="5400000">
            <a:off x="8300288" y="2898700"/>
            <a:ext cx="2892325" cy="2892325"/>
          </a:xfrm>
          <a:prstGeom prst="rect">
            <a:avLst/>
          </a:prstGeom>
          <a:noFill/>
          <a:ln>
            <a:noFill/>
          </a:ln>
        </p:spPr>
      </p:pic>
      <p:pic>
        <p:nvPicPr>
          <p:cNvPr id="218" name="Google Shape;218;p61"/>
          <p:cNvPicPr preferRelativeResize="0"/>
          <p:nvPr/>
        </p:nvPicPr>
        <p:blipFill rotWithShape="1">
          <a:blip r:embed="rId6">
            <a:alphaModFix/>
          </a:blip>
          <a:srcRect b="0" l="0" r="0" t="0"/>
          <a:stretch/>
        </p:blipFill>
        <p:spPr>
          <a:xfrm rot="5400000">
            <a:off x="821675" y="-2850037"/>
            <a:ext cx="3389525" cy="3389525"/>
          </a:xfrm>
          <a:prstGeom prst="rect">
            <a:avLst/>
          </a:prstGeom>
          <a:noFill/>
          <a:ln>
            <a:noFill/>
          </a:ln>
        </p:spPr>
      </p:pic>
      <p:sp>
        <p:nvSpPr>
          <p:cNvPr id="219" name="Google Shape;219;p61"/>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0" name="Shape 220"/>
        <p:cNvGrpSpPr/>
        <p:nvPr/>
      </p:nvGrpSpPr>
      <p:grpSpPr>
        <a:xfrm>
          <a:off x="0" y="0"/>
          <a:ext cx="0" cy="0"/>
          <a:chOff x="0" y="0"/>
          <a:chExt cx="0" cy="0"/>
        </a:xfrm>
      </p:grpSpPr>
      <p:pic>
        <p:nvPicPr>
          <p:cNvPr id="221" name="Google Shape;221;p62"/>
          <p:cNvPicPr preferRelativeResize="0"/>
          <p:nvPr/>
        </p:nvPicPr>
        <p:blipFill rotWithShape="1">
          <a:blip r:embed="rId2">
            <a:alphaModFix/>
          </a:blip>
          <a:srcRect b="0" l="0" r="0" t="0"/>
          <a:stretch/>
        </p:blipFill>
        <p:spPr>
          <a:xfrm rot="10800000">
            <a:off x="423888" y="4604000"/>
            <a:ext cx="2840425" cy="2840425"/>
          </a:xfrm>
          <a:prstGeom prst="rect">
            <a:avLst/>
          </a:prstGeom>
          <a:noFill/>
          <a:ln>
            <a:noFill/>
          </a:ln>
        </p:spPr>
      </p:pic>
      <p:pic>
        <p:nvPicPr>
          <p:cNvPr id="222" name="Google Shape;222;p62"/>
          <p:cNvPicPr preferRelativeResize="0"/>
          <p:nvPr/>
        </p:nvPicPr>
        <p:blipFill rotWithShape="1">
          <a:blip r:embed="rId3">
            <a:alphaModFix/>
          </a:blip>
          <a:srcRect b="0" l="0" r="0" t="0"/>
          <a:stretch/>
        </p:blipFill>
        <p:spPr>
          <a:xfrm rot="5400000">
            <a:off x="7358575" y="-1827750"/>
            <a:ext cx="3549850" cy="3549850"/>
          </a:xfrm>
          <a:prstGeom prst="rect">
            <a:avLst/>
          </a:prstGeom>
          <a:noFill/>
          <a:ln>
            <a:noFill/>
          </a:ln>
        </p:spPr>
      </p:pic>
      <p:grpSp>
        <p:nvGrpSpPr>
          <p:cNvPr id="223" name="Google Shape;223;p62"/>
          <p:cNvGrpSpPr/>
          <p:nvPr/>
        </p:nvGrpSpPr>
        <p:grpSpPr>
          <a:xfrm>
            <a:off x="-3317650" y="-3219375"/>
            <a:ext cx="12693438" cy="10449700"/>
            <a:chOff x="-3317650" y="-3219375"/>
            <a:chExt cx="12693438" cy="10449700"/>
          </a:xfrm>
        </p:grpSpPr>
        <p:pic>
          <p:nvPicPr>
            <p:cNvPr id="224" name="Google Shape;224;p62"/>
            <p:cNvPicPr preferRelativeResize="0"/>
            <p:nvPr/>
          </p:nvPicPr>
          <p:blipFill rotWithShape="1">
            <a:blip r:embed="rId4">
              <a:alphaModFix/>
            </a:blip>
            <a:srcRect b="0" l="0" r="0" t="0"/>
            <a:stretch/>
          </p:blipFill>
          <p:spPr>
            <a:xfrm rot="10800000">
              <a:off x="6069088" y="3923625"/>
              <a:ext cx="3306700" cy="3306700"/>
            </a:xfrm>
            <a:prstGeom prst="rect">
              <a:avLst/>
            </a:prstGeom>
            <a:noFill/>
            <a:ln>
              <a:noFill/>
            </a:ln>
          </p:spPr>
        </p:pic>
        <p:pic>
          <p:nvPicPr>
            <p:cNvPr id="225" name="Google Shape;225;p62"/>
            <p:cNvPicPr preferRelativeResize="0"/>
            <p:nvPr/>
          </p:nvPicPr>
          <p:blipFill rotWithShape="1">
            <a:blip r:embed="rId4">
              <a:alphaModFix/>
            </a:blip>
            <a:srcRect b="0" l="0" r="0" t="0"/>
            <a:stretch/>
          </p:blipFill>
          <p:spPr>
            <a:xfrm flipH="1">
              <a:off x="-3317650" y="-649650"/>
              <a:ext cx="4148250" cy="4148250"/>
            </a:xfrm>
            <a:prstGeom prst="rect">
              <a:avLst/>
            </a:prstGeom>
            <a:noFill/>
            <a:ln>
              <a:noFill/>
            </a:ln>
          </p:spPr>
        </p:pic>
        <p:pic>
          <p:nvPicPr>
            <p:cNvPr id="226" name="Google Shape;226;p62"/>
            <p:cNvPicPr preferRelativeResize="0"/>
            <p:nvPr/>
          </p:nvPicPr>
          <p:blipFill rotWithShape="1">
            <a:blip r:embed="rId4">
              <a:alphaModFix/>
            </a:blip>
            <a:srcRect b="0" l="0" r="0" t="0"/>
            <a:stretch/>
          </p:blipFill>
          <p:spPr>
            <a:xfrm flipH="1">
              <a:off x="80750" y="-3219375"/>
              <a:ext cx="4148250" cy="4148250"/>
            </a:xfrm>
            <a:prstGeom prst="rect">
              <a:avLst/>
            </a:prstGeom>
            <a:noFill/>
            <a:ln>
              <a:noFill/>
            </a:ln>
          </p:spPr>
        </p:pic>
      </p:grpSp>
      <p:grpSp>
        <p:nvGrpSpPr>
          <p:cNvPr id="227" name="Google Shape;227;p62"/>
          <p:cNvGrpSpPr/>
          <p:nvPr/>
        </p:nvGrpSpPr>
        <p:grpSpPr>
          <a:xfrm>
            <a:off x="-2874025" y="928863"/>
            <a:ext cx="13857088" cy="5319362"/>
            <a:chOff x="-2874025" y="928863"/>
            <a:chExt cx="13857088" cy="5319362"/>
          </a:xfrm>
        </p:grpSpPr>
        <p:pic>
          <p:nvPicPr>
            <p:cNvPr id="228" name="Google Shape;228;p62"/>
            <p:cNvPicPr preferRelativeResize="0"/>
            <p:nvPr/>
          </p:nvPicPr>
          <p:blipFill rotWithShape="1">
            <a:blip r:embed="rId5">
              <a:alphaModFix/>
            </a:blip>
            <a:srcRect b="0" l="0" r="0" t="0"/>
            <a:stretch/>
          </p:blipFill>
          <p:spPr>
            <a:xfrm rot="5400000">
              <a:off x="8090738" y="3355900"/>
              <a:ext cx="2892325" cy="2892325"/>
            </a:xfrm>
            <a:prstGeom prst="rect">
              <a:avLst/>
            </a:prstGeom>
            <a:noFill/>
            <a:ln>
              <a:noFill/>
            </a:ln>
          </p:spPr>
        </p:pic>
        <p:pic>
          <p:nvPicPr>
            <p:cNvPr id="229" name="Google Shape;229;p62"/>
            <p:cNvPicPr preferRelativeResize="0"/>
            <p:nvPr/>
          </p:nvPicPr>
          <p:blipFill rotWithShape="1">
            <a:blip r:embed="rId6">
              <a:alphaModFix/>
            </a:blip>
            <a:srcRect b="0" l="0" r="0" t="0"/>
            <a:stretch/>
          </p:blipFill>
          <p:spPr>
            <a:xfrm rot="5400000">
              <a:off x="-2874025" y="928863"/>
              <a:ext cx="3389525" cy="3389525"/>
            </a:xfrm>
            <a:prstGeom prst="rect">
              <a:avLst/>
            </a:prstGeom>
            <a:noFill/>
            <a:ln>
              <a:noFill/>
            </a:ln>
          </p:spPr>
        </p:pic>
      </p:grpSp>
      <p:sp>
        <p:nvSpPr>
          <p:cNvPr id="230" name="Google Shape;230;p62"/>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1" name="Google Shape;231;p62"/>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sp>
        <p:nvSpPr>
          <p:cNvPr id="233" name="Google Shape;233;p63"/>
          <p:cNvSpPr/>
          <p:nvPr>
            <p:ph idx="2" type="pic"/>
          </p:nvPr>
        </p:nvSpPr>
        <p:spPr>
          <a:xfrm>
            <a:off x="0" y="0"/>
            <a:ext cx="9144000" cy="5143500"/>
          </a:xfrm>
          <a:prstGeom prst="rect">
            <a:avLst/>
          </a:prstGeom>
          <a:noFill/>
          <a:ln>
            <a:noFill/>
          </a:ln>
        </p:spPr>
      </p:sp>
      <p:sp>
        <p:nvSpPr>
          <p:cNvPr id="234" name="Google Shape;234;p63"/>
          <p:cNvSpPr txBox="1"/>
          <p:nvPr>
            <p:ph type="title"/>
          </p:nvPr>
        </p:nvSpPr>
        <p:spPr>
          <a:xfrm>
            <a:off x="720000" y="40144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 name="Shape 23"/>
        <p:cNvGrpSpPr/>
        <p:nvPr/>
      </p:nvGrpSpPr>
      <p:grpSpPr>
        <a:xfrm>
          <a:off x="0" y="0"/>
          <a:ext cx="0" cy="0"/>
          <a:chOff x="0" y="0"/>
          <a:chExt cx="0" cy="0"/>
        </a:xfrm>
      </p:grpSpPr>
      <p:grpSp>
        <p:nvGrpSpPr>
          <p:cNvPr id="24" name="Google Shape;24;p50"/>
          <p:cNvGrpSpPr/>
          <p:nvPr/>
        </p:nvGrpSpPr>
        <p:grpSpPr>
          <a:xfrm>
            <a:off x="-2570212" y="-800050"/>
            <a:ext cx="4568000" cy="8422213"/>
            <a:chOff x="-2570212" y="-800050"/>
            <a:chExt cx="4568000" cy="8422213"/>
          </a:xfrm>
        </p:grpSpPr>
        <p:pic>
          <p:nvPicPr>
            <p:cNvPr id="25" name="Google Shape;25;p50"/>
            <p:cNvPicPr preferRelativeResize="0"/>
            <p:nvPr/>
          </p:nvPicPr>
          <p:blipFill rotWithShape="1">
            <a:blip r:embed="rId2">
              <a:alphaModFix/>
            </a:blip>
            <a:srcRect b="0" l="0" r="0" t="0"/>
            <a:stretch/>
          </p:blipFill>
          <p:spPr>
            <a:xfrm rot="10800000">
              <a:off x="-896687" y="4727688"/>
              <a:ext cx="2894475" cy="2894475"/>
            </a:xfrm>
            <a:prstGeom prst="rect">
              <a:avLst/>
            </a:prstGeom>
            <a:noFill/>
            <a:ln>
              <a:noFill/>
            </a:ln>
          </p:spPr>
        </p:pic>
        <p:pic>
          <p:nvPicPr>
            <p:cNvPr id="26" name="Google Shape;26;p50"/>
            <p:cNvPicPr preferRelativeResize="0"/>
            <p:nvPr/>
          </p:nvPicPr>
          <p:blipFill rotWithShape="1">
            <a:blip r:embed="rId2">
              <a:alphaModFix/>
            </a:blip>
            <a:srcRect b="0" l="0" r="0" t="0"/>
            <a:stretch/>
          </p:blipFill>
          <p:spPr>
            <a:xfrm rot="10800000">
              <a:off x="-2570212" y="-800050"/>
              <a:ext cx="2894475" cy="2894475"/>
            </a:xfrm>
            <a:prstGeom prst="rect">
              <a:avLst/>
            </a:prstGeom>
            <a:noFill/>
            <a:ln>
              <a:noFill/>
            </a:ln>
          </p:spPr>
        </p:pic>
      </p:grpSp>
      <p:grpSp>
        <p:nvGrpSpPr>
          <p:cNvPr id="27" name="Google Shape;27;p50"/>
          <p:cNvGrpSpPr/>
          <p:nvPr/>
        </p:nvGrpSpPr>
        <p:grpSpPr>
          <a:xfrm>
            <a:off x="-2715450" y="1398725"/>
            <a:ext cx="14633375" cy="4827450"/>
            <a:chOff x="-2715450" y="1398725"/>
            <a:chExt cx="14633375" cy="4827450"/>
          </a:xfrm>
        </p:grpSpPr>
        <p:pic>
          <p:nvPicPr>
            <p:cNvPr id="28" name="Google Shape;28;p50"/>
            <p:cNvPicPr preferRelativeResize="0"/>
            <p:nvPr/>
          </p:nvPicPr>
          <p:blipFill rotWithShape="1">
            <a:blip r:embed="rId3">
              <a:alphaModFix/>
            </a:blip>
            <a:srcRect b="0" l="0" r="0" t="0"/>
            <a:stretch/>
          </p:blipFill>
          <p:spPr>
            <a:xfrm flipH="1" rot="-5400000">
              <a:off x="-2715450" y="1398725"/>
              <a:ext cx="3365825" cy="3365825"/>
            </a:xfrm>
            <a:prstGeom prst="rect">
              <a:avLst/>
            </a:prstGeom>
            <a:noFill/>
            <a:ln>
              <a:noFill/>
            </a:ln>
          </p:spPr>
        </p:pic>
        <p:pic>
          <p:nvPicPr>
            <p:cNvPr id="29" name="Google Shape;29;p50"/>
            <p:cNvPicPr preferRelativeResize="0"/>
            <p:nvPr/>
          </p:nvPicPr>
          <p:blipFill rotWithShape="1">
            <a:blip r:embed="rId3">
              <a:alphaModFix/>
            </a:blip>
            <a:srcRect b="0" l="0" r="0" t="0"/>
            <a:stretch/>
          </p:blipFill>
          <p:spPr>
            <a:xfrm flipH="1" rot="-5400000">
              <a:off x="8552100" y="2860350"/>
              <a:ext cx="3365825" cy="3365825"/>
            </a:xfrm>
            <a:prstGeom prst="rect">
              <a:avLst/>
            </a:prstGeom>
            <a:noFill/>
            <a:ln>
              <a:noFill/>
            </a:ln>
          </p:spPr>
        </p:pic>
      </p:grpSp>
      <p:pic>
        <p:nvPicPr>
          <p:cNvPr id="30" name="Google Shape;30;p50"/>
          <p:cNvPicPr preferRelativeResize="0"/>
          <p:nvPr/>
        </p:nvPicPr>
        <p:blipFill rotWithShape="1">
          <a:blip r:embed="rId4">
            <a:alphaModFix/>
          </a:blip>
          <a:srcRect b="0" l="0" r="0" t="0"/>
          <a:stretch/>
        </p:blipFill>
        <p:spPr>
          <a:xfrm rot="5400000">
            <a:off x="8498275" y="-1089250"/>
            <a:ext cx="2892325" cy="2892325"/>
          </a:xfrm>
          <a:prstGeom prst="rect">
            <a:avLst/>
          </a:prstGeom>
          <a:noFill/>
          <a:ln>
            <a:noFill/>
          </a:ln>
        </p:spPr>
      </p:pic>
      <p:grpSp>
        <p:nvGrpSpPr>
          <p:cNvPr id="31" name="Google Shape;31;p50"/>
          <p:cNvGrpSpPr/>
          <p:nvPr/>
        </p:nvGrpSpPr>
        <p:grpSpPr>
          <a:xfrm>
            <a:off x="6775425" y="1972025"/>
            <a:ext cx="4726350" cy="5479225"/>
            <a:chOff x="6775425" y="1972025"/>
            <a:chExt cx="4726350" cy="5479225"/>
          </a:xfrm>
        </p:grpSpPr>
        <p:pic>
          <p:nvPicPr>
            <p:cNvPr id="32" name="Google Shape;32;p50"/>
            <p:cNvPicPr preferRelativeResize="0"/>
            <p:nvPr/>
          </p:nvPicPr>
          <p:blipFill rotWithShape="1">
            <a:blip r:embed="rId5">
              <a:alphaModFix/>
            </a:blip>
            <a:srcRect b="0" l="0" r="0" t="0"/>
            <a:stretch/>
          </p:blipFill>
          <p:spPr>
            <a:xfrm flipH="1" rot="10800000">
              <a:off x="8815075" y="1972025"/>
              <a:ext cx="2686700" cy="2686700"/>
            </a:xfrm>
            <a:prstGeom prst="rect">
              <a:avLst/>
            </a:prstGeom>
            <a:noFill/>
            <a:ln>
              <a:noFill/>
            </a:ln>
          </p:spPr>
        </p:pic>
        <p:pic>
          <p:nvPicPr>
            <p:cNvPr id="33" name="Google Shape;33;p50"/>
            <p:cNvPicPr preferRelativeResize="0"/>
            <p:nvPr/>
          </p:nvPicPr>
          <p:blipFill rotWithShape="1">
            <a:blip r:embed="rId5">
              <a:alphaModFix/>
            </a:blip>
            <a:srcRect b="0" l="0" r="0" t="0"/>
            <a:stretch/>
          </p:blipFill>
          <p:spPr>
            <a:xfrm flipH="1" rot="10800000">
              <a:off x="6775425" y="4764550"/>
              <a:ext cx="2686700" cy="2686700"/>
            </a:xfrm>
            <a:prstGeom prst="rect">
              <a:avLst/>
            </a:prstGeom>
            <a:noFill/>
            <a:ln>
              <a:noFill/>
            </a:ln>
          </p:spPr>
        </p:pic>
      </p:grpSp>
      <p:sp>
        <p:nvSpPr>
          <p:cNvPr id="34" name="Google Shape;34;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50"/>
          <p:cNvSpPr txBox="1"/>
          <p:nvPr>
            <p:ph idx="1" type="subTitle"/>
          </p:nvPr>
        </p:nvSpPr>
        <p:spPr>
          <a:xfrm>
            <a:off x="720000" y="1938767"/>
            <a:ext cx="24462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50"/>
          <p:cNvSpPr txBox="1"/>
          <p:nvPr>
            <p:ph idx="2" type="subTitle"/>
          </p:nvPr>
        </p:nvSpPr>
        <p:spPr>
          <a:xfrm>
            <a:off x="3341925" y="1938750"/>
            <a:ext cx="24555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7" name="Google Shape;37;p50"/>
          <p:cNvSpPr txBox="1"/>
          <p:nvPr>
            <p:ph idx="3" type="subTitle"/>
          </p:nvPr>
        </p:nvSpPr>
        <p:spPr>
          <a:xfrm>
            <a:off x="720000" y="3651201"/>
            <a:ext cx="24462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50"/>
          <p:cNvSpPr txBox="1"/>
          <p:nvPr>
            <p:ph idx="4" type="subTitle"/>
          </p:nvPr>
        </p:nvSpPr>
        <p:spPr>
          <a:xfrm>
            <a:off x="3341925" y="3651200"/>
            <a:ext cx="24555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 name="Google Shape;39;p50"/>
          <p:cNvSpPr txBox="1"/>
          <p:nvPr>
            <p:ph idx="5" type="subTitle"/>
          </p:nvPr>
        </p:nvSpPr>
        <p:spPr>
          <a:xfrm>
            <a:off x="5975300" y="1938750"/>
            <a:ext cx="24510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 name="Google Shape;40;p50"/>
          <p:cNvSpPr txBox="1"/>
          <p:nvPr>
            <p:ph idx="6" type="subTitle"/>
          </p:nvPr>
        </p:nvSpPr>
        <p:spPr>
          <a:xfrm>
            <a:off x="5975300" y="3651200"/>
            <a:ext cx="24510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1" name="Google Shape;41;p50"/>
          <p:cNvSpPr txBox="1"/>
          <p:nvPr>
            <p:ph idx="7" type="subTitle"/>
          </p:nvPr>
        </p:nvSpPr>
        <p:spPr>
          <a:xfrm>
            <a:off x="724820" y="1398725"/>
            <a:ext cx="24462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2" name="Google Shape;42;p50"/>
          <p:cNvSpPr txBox="1"/>
          <p:nvPr>
            <p:ph idx="8" type="subTitle"/>
          </p:nvPr>
        </p:nvSpPr>
        <p:spPr>
          <a:xfrm>
            <a:off x="3346577" y="1398725"/>
            <a:ext cx="24555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3" name="Google Shape;43;p50"/>
          <p:cNvSpPr txBox="1"/>
          <p:nvPr>
            <p:ph idx="9" type="subTitle"/>
          </p:nvPr>
        </p:nvSpPr>
        <p:spPr>
          <a:xfrm>
            <a:off x="5979757" y="1398725"/>
            <a:ext cx="24510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4" name="Google Shape;44;p50"/>
          <p:cNvSpPr txBox="1"/>
          <p:nvPr>
            <p:ph idx="13" type="subTitle"/>
          </p:nvPr>
        </p:nvSpPr>
        <p:spPr>
          <a:xfrm>
            <a:off x="724820" y="3107898"/>
            <a:ext cx="24462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 name="Google Shape;45;p50"/>
          <p:cNvSpPr txBox="1"/>
          <p:nvPr>
            <p:ph idx="14" type="subTitle"/>
          </p:nvPr>
        </p:nvSpPr>
        <p:spPr>
          <a:xfrm>
            <a:off x="3346577" y="3107900"/>
            <a:ext cx="24555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6" name="Google Shape;46;p50"/>
          <p:cNvSpPr txBox="1"/>
          <p:nvPr>
            <p:ph idx="15" type="subTitle"/>
          </p:nvPr>
        </p:nvSpPr>
        <p:spPr>
          <a:xfrm>
            <a:off x="5979757" y="3107900"/>
            <a:ext cx="24510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5" name="Shape 23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6" name="Shape 236"/>
        <p:cNvGrpSpPr/>
        <p:nvPr/>
      </p:nvGrpSpPr>
      <p:grpSpPr>
        <a:xfrm>
          <a:off x="0" y="0"/>
          <a:ext cx="0" cy="0"/>
          <a:chOff x="0" y="0"/>
          <a:chExt cx="0" cy="0"/>
        </a:xfrm>
      </p:grpSpPr>
      <p:pic>
        <p:nvPicPr>
          <p:cNvPr id="237" name="Google Shape;237;p65"/>
          <p:cNvPicPr preferRelativeResize="0"/>
          <p:nvPr/>
        </p:nvPicPr>
        <p:blipFill rotWithShape="1">
          <a:blip r:embed="rId2">
            <a:alphaModFix/>
          </a:blip>
          <a:srcRect b="0" l="0" r="0" t="0"/>
          <a:stretch/>
        </p:blipFill>
        <p:spPr>
          <a:xfrm flipH="1" rot="-5400000">
            <a:off x="-3578594" y="-152256"/>
            <a:ext cx="4148250" cy="4148250"/>
          </a:xfrm>
          <a:prstGeom prst="rect">
            <a:avLst/>
          </a:prstGeom>
          <a:noFill/>
          <a:ln>
            <a:noFill/>
          </a:ln>
        </p:spPr>
      </p:pic>
      <p:pic>
        <p:nvPicPr>
          <p:cNvPr id="238" name="Google Shape;238;p65"/>
          <p:cNvPicPr preferRelativeResize="0"/>
          <p:nvPr/>
        </p:nvPicPr>
        <p:blipFill rotWithShape="1">
          <a:blip r:embed="rId2">
            <a:alphaModFix/>
          </a:blip>
          <a:srcRect b="0" l="0" r="0" t="0"/>
          <a:stretch/>
        </p:blipFill>
        <p:spPr>
          <a:xfrm flipH="1" rot="5400000">
            <a:off x="7610169" y="3996006"/>
            <a:ext cx="4148250" cy="4148250"/>
          </a:xfrm>
          <a:prstGeom prst="rect">
            <a:avLst/>
          </a:prstGeom>
          <a:noFill/>
          <a:ln>
            <a:noFill/>
          </a:ln>
        </p:spPr>
      </p:pic>
      <p:pic>
        <p:nvPicPr>
          <p:cNvPr id="239" name="Google Shape;239;p65"/>
          <p:cNvPicPr preferRelativeResize="0"/>
          <p:nvPr/>
        </p:nvPicPr>
        <p:blipFill rotWithShape="1">
          <a:blip r:embed="rId2">
            <a:alphaModFix/>
          </a:blip>
          <a:srcRect b="0" l="0" r="0" t="0"/>
          <a:stretch/>
        </p:blipFill>
        <p:spPr>
          <a:xfrm flipH="1" rot="5400000">
            <a:off x="5152919" y="-3516906"/>
            <a:ext cx="4148250" cy="4148250"/>
          </a:xfrm>
          <a:prstGeom prst="rect">
            <a:avLst/>
          </a:prstGeom>
          <a:noFill/>
          <a:ln>
            <a:noFill/>
          </a:ln>
        </p:spPr>
      </p:pic>
      <p:pic>
        <p:nvPicPr>
          <p:cNvPr id="240" name="Google Shape;240;p65"/>
          <p:cNvPicPr preferRelativeResize="0"/>
          <p:nvPr/>
        </p:nvPicPr>
        <p:blipFill rotWithShape="1">
          <a:blip r:embed="rId3">
            <a:alphaModFix/>
          </a:blip>
          <a:srcRect b="0" l="0" r="0" t="0"/>
          <a:stretch/>
        </p:blipFill>
        <p:spPr>
          <a:xfrm rot="5400000">
            <a:off x="5920138" y="4475450"/>
            <a:ext cx="2892325" cy="2892325"/>
          </a:xfrm>
          <a:prstGeom prst="rect">
            <a:avLst/>
          </a:prstGeom>
          <a:noFill/>
          <a:ln>
            <a:noFill/>
          </a:ln>
        </p:spPr>
      </p:pic>
      <p:pic>
        <p:nvPicPr>
          <p:cNvPr id="241" name="Google Shape;241;p65"/>
          <p:cNvPicPr preferRelativeResize="0"/>
          <p:nvPr/>
        </p:nvPicPr>
        <p:blipFill rotWithShape="1">
          <a:blip r:embed="rId4">
            <a:alphaModFix/>
          </a:blip>
          <a:srcRect b="0" l="0" r="0" t="0"/>
          <a:stretch/>
        </p:blipFill>
        <p:spPr>
          <a:xfrm rot="10800000">
            <a:off x="4220656" y="-3048831"/>
            <a:ext cx="3389525" cy="3389525"/>
          </a:xfrm>
          <a:prstGeom prst="rect">
            <a:avLst/>
          </a:prstGeom>
          <a:noFill/>
          <a:ln>
            <a:noFill/>
          </a:ln>
        </p:spPr>
      </p:pic>
      <p:pic>
        <p:nvPicPr>
          <p:cNvPr id="242" name="Google Shape;242;p65"/>
          <p:cNvPicPr preferRelativeResize="0"/>
          <p:nvPr/>
        </p:nvPicPr>
        <p:blipFill rotWithShape="1">
          <a:blip r:embed="rId5">
            <a:alphaModFix/>
          </a:blip>
          <a:srcRect b="0" l="0" r="0" t="0"/>
          <a:stretch/>
        </p:blipFill>
        <p:spPr>
          <a:xfrm rot="10800000">
            <a:off x="-356812" y="4604000"/>
            <a:ext cx="2840425" cy="2840425"/>
          </a:xfrm>
          <a:prstGeom prst="rect">
            <a:avLst/>
          </a:prstGeom>
          <a:noFill/>
          <a:ln>
            <a:noFill/>
          </a:ln>
        </p:spPr>
      </p:pic>
      <p:pic>
        <p:nvPicPr>
          <p:cNvPr id="243" name="Google Shape;243;p65"/>
          <p:cNvPicPr preferRelativeResize="0"/>
          <p:nvPr/>
        </p:nvPicPr>
        <p:blipFill rotWithShape="1">
          <a:blip r:embed="rId3">
            <a:alphaModFix/>
          </a:blip>
          <a:srcRect b="0" l="0" r="0" t="0"/>
          <a:stretch/>
        </p:blipFill>
        <p:spPr>
          <a:xfrm rot="5400000">
            <a:off x="-2123987" y="-358225"/>
            <a:ext cx="2892325" cy="2892325"/>
          </a:xfrm>
          <a:prstGeom prst="rect">
            <a:avLst/>
          </a:prstGeom>
          <a:noFill/>
          <a:ln>
            <a:noFill/>
          </a:ln>
        </p:spPr>
      </p:pic>
      <p:pic>
        <p:nvPicPr>
          <p:cNvPr id="244" name="Google Shape;244;p65"/>
          <p:cNvPicPr preferRelativeResize="0"/>
          <p:nvPr/>
        </p:nvPicPr>
        <p:blipFill rotWithShape="1">
          <a:blip r:embed="rId5">
            <a:alphaModFix/>
          </a:blip>
          <a:srcRect b="0" l="0" r="0" t="0"/>
          <a:stretch/>
        </p:blipFill>
        <p:spPr>
          <a:xfrm rot="10800000">
            <a:off x="8430763" y="743063"/>
            <a:ext cx="2840425" cy="28404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5" name="Shape 245"/>
        <p:cNvGrpSpPr/>
        <p:nvPr/>
      </p:nvGrpSpPr>
      <p:grpSpPr>
        <a:xfrm>
          <a:off x="0" y="0"/>
          <a:ext cx="0" cy="0"/>
          <a:chOff x="0" y="0"/>
          <a:chExt cx="0" cy="0"/>
        </a:xfrm>
      </p:grpSpPr>
      <p:pic>
        <p:nvPicPr>
          <p:cNvPr id="246" name="Google Shape;246;p66"/>
          <p:cNvPicPr preferRelativeResize="0"/>
          <p:nvPr/>
        </p:nvPicPr>
        <p:blipFill rotWithShape="1">
          <a:blip r:embed="rId2">
            <a:alphaModFix/>
          </a:blip>
          <a:srcRect b="0" l="0" r="0" t="0"/>
          <a:stretch/>
        </p:blipFill>
        <p:spPr>
          <a:xfrm rot="10800000">
            <a:off x="-1457850" y="3562950"/>
            <a:ext cx="3549850" cy="3549850"/>
          </a:xfrm>
          <a:prstGeom prst="rect">
            <a:avLst/>
          </a:prstGeom>
          <a:noFill/>
          <a:ln>
            <a:noFill/>
          </a:ln>
        </p:spPr>
      </p:pic>
      <p:pic>
        <p:nvPicPr>
          <p:cNvPr id="247" name="Google Shape;247;p66"/>
          <p:cNvPicPr preferRelativeResize="0"/>
          <p:nvPr/>
        </p:nvPicPr>
        <p:blipFill rotWithShape="1">
          <a:blip r:embed="rId2">
            <a:alphaModFix/>
          </a:blip>
          <a:srcRect b="0" l="0" r="0" t="0"/>
          <a:stretch/>
        </p:blipFill>
        <p:spPr>
          <a:xfrm rot="10800000">
            <a:off x="8283825" y="1634175"/>
            <a:ext cx="3549850" cy="3549850"/>
          </a:xfrm>
          <a:prstGeom prst="rect">
            <a:avLst/>
          </a:prstGeom>
          <a:noFill/>
          <a:ln>
            <a:noFill/>
          </a:ln>
        </p:spPr>
      </p:pic>
      <p:pic>
        <p:nvPicPr>
          <p:cNvPr id="248" name="Google Shape;248;p66"/>
          <p:cNvPicPr preferRelativeResize="0"/>
          <p:nvPr/>
        </p:nvPicPr>
        <p:blipFill rotWithShape="1">
          <a:blip r:embed="rId3">
            <a:alphaModFix/>
          </a:blip>
          <a:srcRect b="0" l="0" r="0" t="0"/>
          <a:stretch/>
        </p:blipFill>
        <p:spPr>
          <a:xfrm rot="10800000">
            <a:off x="-2193787" y="-520112"/>
            <a:ext cx="2840425" cy="2840425"/>
          </a:xfrm>
          <a:prstGeom prst="rect">
            <a:avLst/>
          </a:prstGeom>
          <a:noFill/>
          <a:ln>
            <a:noFill/>
          </a:ln>
        </p:spPr>
      </p:pic>
      <p:pic>
        <p:nvPicPr>
          <p:cNvPr id="249" name="Google Shape;249;p66"/>
          <p:cNvPicPr preferRelativeResize="0"/>
          <p:nvPr/>
        </p:nvPicPr>
        <p:blipFill rotWithShape="1">
          <a:blip r:embed="rId4">
            <a:alphaModFix/>
          </a:blip>
          <a:srcRect b="0" l="0" r="0" t="0"/>
          <a:stretch/>
        </p:blipFill>
        <p:spPr>
          <a:xfrm flipH="1" rot="5400000">
            <a:off x="5465194" y="4466944"/>
            <a:ext cx="4148250" cy="4148250"/>
          </a:xfrm>
          <a:prstGeom prst="rect">
            <a:avLst/>
          </a:prstGeom>
          <a:noFill/>
          <a:ln>
            <a:noFill/>
          </a:ln>
        </p:spPr>
      </p:pic>
      <p:pic>
        <p:nvPicPr>
          <p:cNvPr id="250" name="Google Shape;250;p66"/>
          <p:cNvPicPr preferRelativeResize="0"/>
          <p:nvPr/>
        </p:nvPicPr>
        <p:blipFill rotWithShape="1">
          <a:blip r:embed="rId5">
            <a:alphaModFix/>
          </a:blip>
          <a:srcRect b="0" l="0" r="0" t="0"/>
          <a:stretch/>
        </p:blipFill>
        <p:spPr>
          <a:xfrm rot="10800000">
            <a:off x="4064506" y="4778869"/>
            <a:ext cx="3389525" cy="3389525"/>
          </a:xfrm>
          <a:prstGeom prst="rect">
            <a:avLst/>
          </a:prstGeom>
          <a:noFill/>
          <a:ln>
            <a:noFill/>
          </a:ln>
        </p:spPr>
      </p:pic>
      <p:pic>
        <p:nvPicPr>
          <p:cNvPr id="251" name="Google Shape;251;p66"/>
          <p:cNvPicPr preferRelativeResize="0"/>
          <p:nvPr/>
        </p:nvPicPr>
        <p:blipFill rotWithShape="1">
          <a:blip r:embed="rId5">
            <a:alphaModFix/>
          </a:blip>
          <a:srcRect b="0" l="0" r="0" t="0"/>
          <a:stretch/>
        </p:blipFill>
        <p:spPr>
          <a:xfrm rot="10800000">
            <a:off x="7934506" y="-2229181"/>
            <a:ext cx="3389525" cy="3389525"/>
          </a:xfrm>
          <a:prstGeom prst="rect">
            <a:avLst/>
          </a:prstGeom>
          <a:noFill/>
          <a:ln>
            <a:noFill/>
          </a:ln>
        </p:spPr>
      </p:pic>
      <p:pic>
        <p:nvPicPr>
          <p:cNvPr id="252" name="Google Shape;252;p66"/>
          <p:cNvPicPr preferRelativeResize="0"/>
          <p:nvPr/>
        </p:nvPicPr>
        <p:blipFill rotWithShape="1">
          <a:blip r:embed="rId4">
            <a:alphaModFix/>
          </a:blip>
          <a:srcRect b="0" l="0" r="0" t="0"/>
          <a:stretch/>
        </p:blipFill>
        <p:spPr>
          <a:xfrm flipH="1" rot="5400000">
            <a:off x="-6" y="-3608756"/>
            <a:ext cx="4148250" cy="4148250"/>
          </a:xfrm>
          <a:prstGeom prst="rect">
            <a:avLst/>
          </a:prstGeom>
          <a:noFill/>
          <a:ln>
            <a:noFill/>
          </a:ln>
        </p:spPr>
      </p:pic>
      <p:pic>
        <p:nvPicPr>
          <p:cNvPr id="253" name="Google Shape;253;p66"/>
          <p:cNvPicPr preferRelativeResize="0"/>
          <p:nvPr/>
        </p:nvPicPr>
        <p:blipFill rotWithShape="1">
          <a:blip r:embed="rId3">
            <a:alphaModFix/>
          </a:blip>
          <a:srcRect b="0" l="0" r="0" t="0"/>
          <a:stretch/>
        </p:blipFill>
        <p:spPr>
          <a:xfrm>
            <a:off x="4805063" y="-2347888"/>
            <a:ext cx="2840425" cy="2840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7" name="Shape 47"/>
        <p:cNvGrpSpPr/>
        <p:nvPr/>
      </p:nvGrpSpPr>
      <p:grpSpPr>
        <a:xfrm>
          <a:off x="0" y="0"/>
          <a:ext cx="0" cy="0"/>
          <a:chOff x="0" y="0"/>
          <a:chExt cx="0" cy="0"/>
        </a:xfrm>
      </p:grpSpPr>
      <p:grpSp>
        <p:nvGrpSpPr>
          <p:cNvPr id="48" name="Google Shape;48;p44"/>
          <p:cNvGrpSpPr/>
          <p:nvPr/>
        </p:nvGrpSpPr>
        <p:grpSpPr>
          <a:xfrm>
            <a:off x="0" y="-748875"/>
            <a:ext cx="12048600" cy="8609525"/>
            <a:chOff x="0" y="-748875"/>
            <a:chExt cx="12048600" cy="8609525"/>
          </a:xfrm>
        </p:grpSpPr>
        <p:pic>
          <p:nvPicPr>
            <p:cNvPr id="49" name="Google Shape;49;p44"/>
            <p:cNvPicPr preferRelativeResize="0"/>
            <p:nvPr/>
          </p:nvPicPr>
          <p:blipFill rotWithShape="1">
            <a:blip r:embed="rId2">
              <a:alphaModFix/>
            </a:blip>
            <a:srcRect b="0" l="0" r="0" t="0"/>
            <a:stretch/>
          </p:blipFill>
          <p:spPr>
            <a:xfrm rot="10800000">
              <a:off x="8741900" y="-748875"/>
              <a:ext cx="3306700" cy="3306700"/>
            </a:xfrm>
            <a:prstGeom prst="rect">
              <a:avLst/>
            </a:prstGeom>
            <a:noFill/>
            <a:ln>
              <a:noFill/>
            </a:ln>
          </p:spPr>
        </p:pic>
        <p:pic>
          <p:nvPicPr>
            <p:cNvPr id="50" name="Google Shape;50;p44"/>
            <p:cNvPicPr preferRelativeResize="0"/>
            <p:nvPr/>
          </p:nvPicPr>
          <p:blipFill rotWithShape="1">
            <a:blip r:embed="rId2">
              <a:alphaModFix/>
            </a:blip>
            <a:srcRect b="0" l="0" r="0" t="0"/>
            <a:stretch/>
          </p:blipFill>
          <p:spPr>
            <a:xfrm rot="10800000">
              <a:off x="0" y="4553950"/>
              <a:ext cx="3306700" cy="3306700"/>
            </a:xfrm>
            <a:prstGeom prst="rect">
              <a:avLst/>
            </a:prstGeom>
            <a:noFill/>
            <a:ln>
              <a:noFill/>
            </a:ln>
          </p:spPr>
        </p:pic>
      </p:grpSp>
      <p:pic>
        <p:nvPicPr>
          <p:cNvPr id="51" name="Google Shape;51;p44"/>
          <p:cNvPicPr preferRelativeResize="0"/>
          <p:nvPr/>
        </p:nvPicPr>
        <p:blipFill rotWithShape="1">
          <a:blip r:embed="rId3">
            <a:alphaModFix/>
          </a:blip>
          <a:srcRect b="0" l="0" r="0" t="0"/>
          <a:stretch/>
        </p:blipFill>
        <p:spPr>
          <a:xfrm rot="10800000">
            <a:off x="-2280525" y="290050"/>
            <a:ext cx="2894475" cy="2894475"/>
          </a:xfrm>
          <a:prstGeom prst="rect">
            <a:avLst/>
          </a:prstGeom>
          <a:noFill/>
          <a:ln>
            <a:noFill/>
          </a:ln>
        </p:spPr>
      </p:pic>
      <p:pic>
        <p:nvPicPr>
          <p:cNvPr id="52" name="Google Shape;52;p44"/>
          <p:cNvPicPr preferRelativeResize="0"/>
          <p:nvPr/>
        </p:nvPicPr>
        <p:blipFill rotWithShape="1">
          <a:blip r:embed="rId4">
            <a:alphaModFix/>
          </a:blip>
          <a:srcRect b="0" l="0" r="0" t="0"/>
          <a:stretch/>
        </p:blipFill>
        <p:spPr>
          <a:xfrm rot="10800000">
            <a:off x="7885550" y="3887050"/>
            <a:ext cx="3549850" cy="3549850"/>
          </a:xfrm>
          <a:prstGeom prst="rect">
            <a:avLst/>
          </a:prstGeom>
          <a:noFill/>
          <a:ln>
            <a:noFill/>
          </a:ln>
        </p:spPr>
      </p:pic>
      <p:grpSp>
        <p:nvGrpSpPr>
          <p:cNvPr id="53" name="Google Shape;53;p44"/>
          <p:cNvGrpSpPr/>
          <p:nvPr/>
        </p:nvGrpSpPr>
        <p:grpSpPr>
          <a:xfrm>
            <a:off x="-1703800" y="490575"/>
            <a:ext cx="13126175" cy="6241050"/>
            <a:chOff x="-1703800" y="490575"/>
            <a:chExt cx="13126175" cy="6241050"/>
          </a:xfrm>
        </p:grpSpPr>
        <p:pic>
          <p:nvPicPr>
            <p:cNvPr id="54" name="Google Shape;54;p44"/>
            <p:cNvPicPr preferRelativeResize="0"/>
            <p:nvPr/>
          </p:nvPicPr>
          <p:blipFill rotWithShape="1">
            <a:blip r:embed="rId5">
              <a:alphaModFix/>
            </a:blip>
            <a:srcRect b="0" l="0" r="0" t="0"/>
            <a:stretch/>
          </p:blipFill>
          <p:spPr>
            <a:xfrm>
              <a:off x="8530050" y="490575"/>
              <a:ext cx="2892325" cy="2892325"/>
            </a:xfrm>
            <a:prstGeom prst="rect">
              <a:avLst/>
            </a:prstGeom>
            <a:noFill/>
            <a:ln>
              <a:noFill/>
            </a:ln>
          </p:spPr>
        </p:pic>
        <p:pic>
          <p:nvPicPr>
            <p:cNvPr id="55" name="Google Shape;55;p44"/>
            <p:cNvPicPr preferRelativeResize="0"/>
            <p:nvPr/>
          </p:nvPicPr>
          <p:blipFill rotWithShape="1">
            <a:blip r:embed="rId6">
              <a:alphaModFix/>
            </a:blip>
            <a:srcRect b="0" l="0" r="0" t="0"/>
            <a:stretch/>
          </p:blipFill>
          <p:spPr>
            <a:xfrm>
              <a:off x="-1703800" y="4044925"/>
              <a:ext cx="2686700" cy="2686700"/>
            </a:xfrm>
            <a:prstGeom prst="rect">
              <a:avLst/>
            </a:prstGeom>
            <a:noFill/>
            <a:ln>
              <a:noFill/>
            </a:ln>
          </p:spPr>
        </p:pic>
      </p:grpSp>
      <p:sp>
        <p:nvSpPr>
          <p:cNvPr id="56" name="Google Shape;56;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4"/>
          <p:cNvSpPr txBox="1"/>
          <p:nvPr>
            <p:ph idx="2" type="title"/>
          </p:nvPr>
        </p:nvSpPr>
        <p:spPr>
          <a:xfrm>
            <a:off x="1543325"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8" name="Google Shape;58;p44"/>
          <p:cNvSpPr txBox="1"/>
          <p:nvPr>
            <p:ph idx="3" type="title"/>
          </p:nvPr>
        </p:nvSpPr>
        <p:spPr>
          <a:xfrm>
            <a:off x="1467400"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 name="Google Shape;59;p44"/>
          <p:cNvSpPr txBox="1"/>
          <p:nvPr>
            <p:ph idx="4" type="title"/>
          </p:nvPr>
        </p:nvSpPr>
        <p:spPr>
          <a:xfrm>
            <a:off x="4204650"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 name="Google Shape;60;p44"/>
          <p:cNvSpPr txBox="1"/>
          <p:nvPr>
            <p:ph idx="5" type="title"/>
          </p:nvPr>
        </p:nvSpPr>
        <p:spPr>
          <a:xfrm>
            <a:off x="4204625"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44"/>
          <p:cNvSpPr txBox="1"/>
          <p:nvPr>
            <p:ph idx="6" type="title"/>
          </p:nvPr>
        </p:nvSpPr>
        <p:spPr>
          <a:xfrm>
            <a:off x="6865975"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44"/>
          <p:cNvSpPr txBox="1"/>
          <p:nvPr>
            <p:ph idx="7" type="title"/>
          </p:nvPr>
        </p:nvSpPr>
        <p:spPr>
          <a:xfrm>
            <a:off x="6865950"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3" name="Google Shape;63;p44"/>
          <p:cNvSpPr txBox="1"/>
          <p:nvPr>
            <p:ph idx="1" type="subTitle"/>
          </p:nvPr>
        </p:nvSpPr>
        <p:spPr>
          <a:xfrm>
            <a:off x="757925"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4" name="Google Shape;64;p44"/>
          <p:cNvSpPr txBox="1"/>
          <p:nvPr>
            <p:ph idx="8" type="subTitle"/>
          </p:nvPr>
        </p:nvSpPr>
        <p:spPr>
          <a:xfrm>
            <a:off x="3419250"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5" name="Google Shape;65;p44"/>
          <p:cNvSpPr txBox="1"/>
          <p:nvPr>
            <p:ph idx="9" type="subTitle"/>
          </p:nvPr>
        </p:nvSpPr>
        <p:spPr>
          <a:xfrm>
            <a:off x="6080575"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6" name="Google Shape;66;p44"/>
          <p:cNvSpPr txBox="1"/>
          <p:nvPr>
            <p:ph idx="13" type="subTitle"/>
          </p:nvPr>
        </p:nvSpPr>
        <p:spPr>
          <a:xfrm>
            <a:off x="757925"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7" name="Google Shape;67;p44"/>
          <p:cNvSpPr txBox="1"/>
          <p:nvPr>
            <p:ph idx="14" type="subTitle"/>
          </p:nvPr>
        </p:nvSpPr>
        <p:spPr>
          <a:xfrm>
            <a:off x="3419250"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8" name="Google Shape;68;p44"/>
          <p:cNvSpPr txBox="1"/>
          <p:nvPr>
            <p:ph idx="15" type="subTitle"/>
          </p:nvPr>
        </p:nvSpPr>
        <p:spPr>
          <a:xfrm>
            <a:off x="6080575"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46"/>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46"/>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2" name="Shape 72"/>
        <p:cNvGrpSpPr/>
        <p:nvPr/>
      </p:nvGrpSpPr>
      <p:grpSpPr>
        <a:xfrm>
          <a:off x="0" y="0"/>
          <a:ext cx="0" cy="0"/>
          <a:chOff x="0" y="0"/>
          <a:chExt cx="0" cy="0"/>
        </a:xfrm>
      </p:grpSpPr>
      <p:grpSp>
        <p:nvGrpSpPr>
          <p:cNvPr id="73" name="Google Shape;73;p48"/>
          <p:cNvGrpSpPr/>
          <p:nvPr/>
        </p:nvGrpSpPr>
        <p:grpSpPr>
          <a:xfrm>
            <a:off x="-2423925" y="-1027950"/>
            <a:ext cx="14213750" cy="8093263"/>
            <a:chOff x="-2423925" y="-1027950"/>
            <a:chExt cx="14213750" cy="8093263"/>
          </a:xfrm>
        </p:grpSpPr>
        <p:pic>
          <p:nvPicPr>
            <p:cNvPr id="74" name="Google Shape;74;p48"/>
            <p:cNvPicPr preferRelativeResize="0"/>
            <p:nvPr/>
          </p:nvPicPr>
          <p:blipFill rotWithShape="1">
            <a:blip r:embed="rId2">
              <a:alphaModFix/>
            </a:blip>
            <a:srcRect b="0" l="0" r="0" t="0"/>
            <a:stretch/>
          </p:blipFill>
          <p:spPr>
            <a:xfrm rot="-5400000">
              <a:off x="-2423925" y="3699488"/>
              <a:ext cx="3365825" cy="3365825"/>
            </a:xfrm>
            <a:prstGeom prst="rect">
              <a:avLst/>
            </a:prstGeom>
            <a:noFill/>
            <a:ln>
              <a:noFill/>
            </a:ln>
          </p:spPr>
        </p:pic>
        <p:pic>
          <p:nvPicPr>
            <p:cNvPr id="75" name="Google Shape;75;p48"/>
            <p:cNvPicPr preferRelativeResize="0"/>
            <p:nvPr/>
          </p:nvPicPr>
          <p:blipFill rotWithShape="1">
            <a:blip r:embed="rId2">
              <a:alphaModFix/>
            </a:blip>
            <a:srcRect b="0" l="0" r="0" t="0"/>
            <a:stretch/>
          </p:blipFill>
          <p:spPr>
            <a:xfrm rot="-5400000">
              <a:off x="8424000" y="-1027950"/>
              <a:ext cx="3365825" cy="3365825"/>
            </a:xfrm>
            <a:prstGeom prst="rect">
              <a:avLst/>
            </a:prstGeom>
            <a:noFill/>
            <a:ln>
              <a:noFill/>
            </a:ln>
          </p:spPr>
        </p:pic>
      </p:grpSp>
      <p:grpSp>
        <p:nvGrpSpPr>
          <p:cNvPr id="76" name="Google Shape;76;p48"/>
          <p:cNvGrpSpPr/>
          <p:nvPr/>
        </p:nvGrpSpPr>
        <p:grpSpPr>
          <a:xfrm>
            <a:off x="-2384500" y="539500"/>
            <a:ext cx="13876400" cy="4392500"/>
            <a:chOff x="-2384500" y="539500"/>
            <a:chExt cx="13876400" cy="4392500"/>
          </a:xfrm>
        </p:grpSpPr>
        <p:pic>
          <p:nvPicPr>
            <p:cNvPr id="77" name="Google Shape;77;p48"/>
            <p:cNvPicPr preferRelativeResize="0"/>
            <p:nvPr/>
          </p:nvPicPr>
          <p:blipFill rotWithShape="1">
            <a:blip r:embed="rId3">
              <a:alphaModFix/>
            </a:blip>
            <a:srcRect b="0" l="0" r="0" t="0"/>
            <a:stretch/>
          </p:blipFill>
          <p:spPr>
            <a:xfrm rot="5400000">
              <a:off x="-2384500" y="2039675"/>
              <a:ext cx="2892325" cy="2892325"/>
            </a:xfrm>
            <a:prstGeom prst="rect">
              <a:avLst/>
            </a:prstGeom>
            <a:noFill/>
            <a:ln>
              <a:noFill/>
            </a:ln>
          </p:spPr>
        </p:pic>
        <p:pic>
          <p:nvPicPr>
            <p:cNvPr id="78" name="Google Shape;78;p48"/>
            <p:cNvPicPr preferRelativeResize="0"/>
            <p:nvPr/>
          </p:nvPicPr>
          <p:blipFill rotWithShape="1">
            <a:blip r:embed="rId4">
              <a:alphaModFix/>
            </a:blip>
            <a:srcRect b="0" l="0" r="0" t="0"/>
            <a:stretch/>
          </p:blipFill>
          <p:spPr>
            <a:xfrm>
              <a:off x="8805200" y="539500"/>
              <a:ext cx="2686700" cy="2686700"/>
            </a:xfrm>
            <a:prstGeom prst="rect">
              <a:avLst/>
            </a:prstGeom>
            <a:noFill/>
            <a:ln>
              <a:noFill/>
            </a:ln>
          </p:spPr>
        </p:pic>
      </p:grpSp>
      <p:grpSp>
        <p:nvGrpSpPr>
          <p:cNvPr id="79" name="Google Shape;79;p48"/>
          <p:cNvGrpSpPr/>
          <p:nvPr/>
        </p:nvGrpSpPr>
        <p:grpSpPr>
          <a:xfrm>
            <a:off x="-1955612" y="-621175"/>
            <a:ext cx="10806612" cy="7782475"/>
            <a:chOff x="-1955612" y="-621175"/>
            <a:chExt cx="10806612" cy="7782475"/>
          </a:xfrm>
        </p:grpSpPr>
        <p:pic>
          <p:nvPicPr>
            <p:cNvPr id="80" name="Google Shape;80;p48"/>
            <p:cNvPicPr preferRelativeResize="0"/>
            <p:nvPr/>
          </p:nvPicPr>
          <p:blipFill rotWithShape="1">
            <a:blip r:embed="rId5">
              <a:alphaModFix/>
            </a:blip>
            <a:srcRect b="0" l="0" r="0" t="0"/>
            <a:stretch/>
          </p:blipFill>
          <p:spPr>
            <a:xfrm rot="10800000">
              <a:off x="6421800" y="4732100"/>
              <a:ext cx="2429200" cy="2429200"/>
            </a:xfrm>
            <a:prstGeom prst="rect">
              <a:avLst/>
            </a:prstGeom>
            <a:noFill/>
            <a:ln>
              <a:noFill/>
            </a:ln>
          </p:spPr>
        </p:pic>
        <p:pic>
          <p:nvPicPr>
            <p:cNvPr id="81" name="Google Shape;81;p48"/>
            <p:cNvPicPr preferRelativeResize="0"/>
            <p:nvPr/>
          </p:nvPicPr>
          <p:blipFill rotWithShape="1">
            <a:blip r:embed="rId5">
              <a:alphaModFix/>
            </a:blip>
            <a:srcRect b="0" l="0" r="0" t="0"/>
            <a:stretch/>
          </p:blipFill>
          <p:spPr>
            <a:xfrm rot="10800000">
              <a:off x="-1955612" y="-621175"/>
              <a:ext cx="2429200" cy="2429200"/>
            </a:xfrm>
            <a:prstGeom prst="rect">
              <a:avLst/>
            </a:prstGeom>
            <a:noFill/>
            <a:ln>
              <a:noFill/>
            </a:ln>
          </p:spPr>
        </p:pic>
      </p:grpSp>
      <p:sp>
        <p:nvSpPr>
          <p:cNvPr id="82" name="Google Shape;82;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3" name="Google Shape;83;p48"/>
          <p:cNvSpPr txBox="1"/>
          <p:nvPr>
            <p:ph idx="1" type="subTitle"/>
          </p:nvPr>
        </p:nvSpPr>
        <p:spPr>
          <a:xfrm>
            <a:off x="828699"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4" name="Google Shape;84;p48"/>
          <p:cNvSpPr txBox="1"/>
          <p:nvPr>
            <p:ph idx="2" type="subTitle"/>
          </p:nvPr>
        </p:nvSpPr>
        <p:spPr>
          <a:xfrm>
            <a:off x="3400488"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 name="Google Shape;85;p48"/>
          <p:cNvSpPr txBox="1"/>
          <p:nvPr>
            <p:ph idx="3" type="subTitle"/>
          </p:nvPr>
        </p:nvSpPr>
        <p:spPr>
          <a:xfrm>
            <a:off x="5972300"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6" name="Google Shape;86;p48"/>
          <p:cNvSpPr txBox="1"/>
          <p:nvPr>
            <p:ph idx="4" type="subTitle"/>
          </p:nvPr>
        </p:nvSpPr>
        <p:spPr>
          <a:xfrm>
            <a:off x="828699"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48"/>
          <p:cNvSpPr txBox="1"/>
          <p:nvPr>
            <p:ph idx="5" type="subTitle"/>
          </p:nvPr>
        </p:nvSpPr>
        <p:spPr>
          <a:xfrm>
            <a:off x="3400491"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8" name="Google Shape;88;p48"/>
          <p:cNvSpPr txBox="1"/>
          <p:nvPr>
            <p:ph idx="6" type="subTitle"/>
          </p:nvPr>
        </p:nvSpPr>
        <p:spPr>
          <a:xfrm>
            <a:off x="5972300"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grpSp>
        <p:nvGrpSpPr>
          <p:cNvPr id="90" name="Google Shape;90;p47"/>
          <p:cNvGrpSpPr/>
          <p:nvPr/>
        </p:nvGrpSpPr>
        <p:grpSpPr>
          <a:xfrm>
            <a:off x="-3317650" y="-649650"/>
            <a:ext cx="15118238" cy="8185875"/>
            <a:chOff x="-3317650" y="-649650"/>
            <a:chExt cx="15118238" cy="8185875"/>
          </a:xfrm>
        </p:grpSpPr>
        <p:pic>
          <p:nvPicPr>
            <p:cNvPr id="91" name="Google Shape;91;p47"/>
            <p:cNvPicPr preferRelativeResize="0"/>
            <p:nvPr/>
          </p:nvPicPr>
          <p:blipFill rotWithShape="1">
            <a:blip r:embed="rId2">
              <a:alphaModFix/>
            </a:blip>
            <a:srcRect b="0" l="0" r="0" t="0"/>
            <a:stretch/>
          </p:blipFill>
          <p:spPr>
            <a:xfrm rot="10800000">
              <a:off x="8493888" y="2555100"/>
              <a:ext cx="3306700" cy="3306700"/>
            </a:xfrm>
            <a:prstGeom prst="rect">
              <a:avLst/>
            </a:prstGeom>
            <a:noFill/>
            <a:ln>
              <a:noFill/>
            </a:ln>
          </p:spPr>
        </p:pic>
        <p:pic>
          <p:nvPicPr>
            <p:cNvPr id="92" name="Google Shape;92;p47"/>
            <p:cNvPicPr preferRelativeResize="0"/>
            <p:nvPr/>
          </p:nvPicPr>
          <p:blipFill rotWithShape="1">
            <a:blip r:embed="rId2">
              <a:alphaModFix/>
            </a:blip>
            <a:srcRect b="0" l="0" r="0" t="0"/>
            <a:stretch/>
          </p:blipFill>
          <p:spPr>
            <a:xfrm flipH="1">
              <a:off x="-3317650" y="-649650"/>
              <a:ext cx="4148250" cy="4148250"/>
            </a:xfrm>
            <a:prstGeom prst="rect">
              <a:avLst/>
            </a:prstGeom>
            <a:noFill/>
            <a:ln>
              <a:noFill/>
            </a:ln>
          </p:spPr>
        </p:pic>
        <p:pic>
          <p:nvPicPr>
            <p:cNvPr id="93" name="Google Shape;93;p47"/>
            <p:cNvPicPr preferRelativeResize="0"/>
            <p:nvPr/>
          </p:nvPicPr>
          <p:blipFill rotWithShape="1">
            <a:blip r:embed="rId2">
              <a:alphaModFix/>
            </a:blip>
            <a:srcRect b="0" l="0" r="0" t="0"/>
            <a:stretch/>
          </p:blipFill>
          <p:spPr>
            <a:xfrm rot="10800000">
              <a:off x="-1337337" y="4229525"/>
              <a:ext cx="3306700" cy="3306700"/>
            </a:xfrm>
            <a:prstGeom prst="rect">
              <a:avLst/>
            </a:prstGeom>
            <a:noFill/>
            <a:ln>
              <a:noFill/>
            </a:ln>
          </p:spPr>
        </p:pic>
      </p:grpSp>
      <p:grpSp>
        <p:nvGrpSpPr>
          <p:cNvPr id="94" name="Google Shape;94;p47"/>
          <p:cNvGrpSpPr/>
          <p:nvPr/>
        </p:nvGrpSpPr>
        <p:grpSpPr>
          <a:xfrm>
            <a:off x="-2874025" y="928863"/>
            <a:ext cx="13737688" cy="5604112"/>
            <a:chOff x="-2874025" y="928863"/>
            <a:chExt cx="13737688" cy="5604112"/>
          </a:xfrm>
        </p:grpSpPr>
        <p:pic>
          <p:nvPicPr>
            <p:cNvPr id="95" name="Google Shape;95;p47"/>
            <p:cNvPicPr preferRelativeResize="0"/>
            <p:nvPr/>
          </p:nvPicPr>
          <p:blipFill rotWithShape="1">
            <a:blip r:embed="rId3">
              <a:alphaModFix/>
            </a:blip>
            <a:srcRect b="0" l="0" r="0" t="0"/>
            <a:stretch/>
          </p:blipFill>
          <p:spPr>
            <a:xfrm rot="5400000">
              <a:off x="7971338" y="3640650"/>
              <a:ext cx="2892325" cy="2892325"/>
            </a:xfrm>
            <a:prstGeom prst="rect">
              <a:avLst/>
            </a:prstGeom>
            <a:noFill/>
            <a:ln>
              <a:noFill/>
            </a:ln>
          </p:spPr>
        </p:pic>
        <p:pic>
          <p:nvPicPr>
            <p:cNvPr id="96" name="Google Shape;96;p47"/>
            <p:cNvPicPr preferRelativeResize="0"/>
            <p:nvPr/>
          </p:nvPicPr>
          <p:blipFill rotWithShape="1">
            <a:blip r:embed="rId4">
              <a:alphaModFix/>
            </a:blip>
            <a:srcRect b="0" l="0" r="0" t="0"/>
            <a:stretch/>
          </p:blipFill>
          <p:spPr>
            <a:xfrm rot="5400000">
              <a:off x="-2874025" y="928863"/>
              <a:ext cx="3389525" cy="3389525"/>
            </a:xfrm>
            <a:prstGeom prst="rect">
              <a:avLst/>
            </a:prstGeom>
            <a:noFill/>
            <a:ln>
              <a:noFill/>
            </a:ln>
          </p:spPr>
        </p:pic>
      </p:grpSp>
      <p:grpSp>
        <p:nvGrpSpPr>
          <p:cNvPr id="97" name="Google Shape;97;p47"/>
          <p:cNvGrpSpPr/>
          <p:nvPr/>
        </p:nvGrpSpPr>
        <p:grpSpPr>
          <a:xfrm>
            <a:off x="3151788" y="-402500"/>
            <a:ext cx="8317125" cy="7846925"/>
            <a:chOff x="3151788" y="-402500"/>
            <a:chExt cx="8317125" cy="7846925"/>
          </a:xfrm>
        </p:grpSpPr>
        <p:pic>
          <p:nvPicPr>
            <p:cNvPr id="98" name="Google Shape;98;p47"/>
            <p:cNvPicPr preferRelativeResize="0"/>
            <p:nvPr/>
          </p:nvPicPr>
          <p:blipFill rotWithShape="1">
            <a:blip r:embed="rId5">
              <a:alphaModFix/>
            </a:blip>
            <a:srcRect b="0" l="0" r="0" t="0"/>
            <a:stretch/>
          </p:blipFill>
          <p:spPr>
            <a:xfrm rot="10800000">
              <a:off x="3151788" y="4604000"/>
              <a:ext cx="2840425" cy="2840425"/>
            </a:xfrm>
            <a:prstGeom prst="rect">
              <a:avLst/>
            </a:prstGeom>
            <a:noFill/>
            <a:ln>
              <a:noFill/>
            </a:ln>
          </p:spPr>
        </p:pic>
        <p:pic>
          <p:nvPicPr>
            <p:cNvPr id="99" name="Google Shape;99;p47"/>
            <p:cNvPicPr preferRelativeResize="0"/>
            <p:nvPr/>
          </p:nvPicPr>
          <p:blipFill rotWithShape="1">
            <a:blip r:embed="rId5">
              <a:alphaModFix/>
            </a:blip>
            <a:srcRect b="0" l="0" r="0" t="0"/>
            <a:stretch/>
          </p:blipFill>
          <p:spPr>
            <a:xfrm rot="10800000">
              <a:off x="8628488" y="-402500"/>
              <a:ext cx="2840425" cy="2840425"/>
            </a:xfrm>
            <a:prstGeom prst="rect">
              <a:avLst/>
            </a:prstGeom>
            <a:noFill/>
            <a:ln>
              <a:noFill/>
            </a:ln>
          </p:spPr>
        </p:pic>
      </p:grpSp>
      <p:sp>
        <p:nvSpPr>
          <p:cNvPr id="100" name="Google Shape;100;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1" name="Google Shape;101;p47"/>
          <p:cNvSpPr txBox="1"/>
          <p:nvPr>
            <p:ph idx="1" type="subTitle"/>
          </p:nvPr>
        </p:nvSpPr>
        <p:spPr>
          <a:xfrm>
            <a:off x="4923249" y="2801425"/>
            <a:ext cx="2505600" cy="169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2" name="Google Shape;102;p47"/>
          <p:cNvSpPr txBox="1"/>
          <p:nvPr>
            <p:ph idx="2" type="subTitle"/>
          </p:nvPr>
        </p:nvSpPr>
        <p:spPr>
          <a:xfrm>
            <a:off x="1715375" y="2801425"/>
            <a:ext cx="2505600" cy="169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3" name="Google Shape;103;p47"/>
          <p:cNvSpPr txBox="1"/>
          <p:nvPr>
            <p:ph idx="3" type="subTitle"/>
          </p:nvPr>
        </p:nvSpPr>
        <p:spPr>
          <a:xfrm>
            <a:off x="1715375" y="2384524"/>
            <a:ext cx="2505600" cy="47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4" name="Google Shape;104;p47"/>
          <p:cNvSpPr txBox="1"/>
          <p:nvPr>
            <p:ph idx="4" type="subTitle"/>
          </p:nvPr>
        </p:nvSpPr>
        <p:spPr>
          <a:xfrm>
            <a:off x="4923250" y="2384524"/>
            <a:ext cx="2505600" cy="47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grpSp>
        <p:nvGrpSpPr>
          <p:cNvPr id="106" name="Google Shape;106;p52"/>
          <p:cNvGrpSpPr/>
          <p:nvPr/>
        </p:nvGrpSpPr>
        <p:grpSpPr>
          <a:xfrm>
            <a:off x="-2798075" y="45288"/>
            <a:ext cx="12966850" cy="7763075"/>
            <a:chOff x="-2798075" y="45288"/>
            <a:chExt cx="12966850" cy="7763075"/>
          </a:xfrm>
        </p:grpSpPr>
        <p:pic>
          <p:nvPicPr>
            <p:cNvPr id="107" name="Google Shape;107;p52"/>
            <p:cNvPicPr preferRelativeResize="0"/>
            <p:nvPr/>
          </p:nvPicPr>
          <p:blipFill rotWithShape="1">
            <a:blip r:embed="rId2">
              <a:alphaModFix/>
            </a:blip>
            <a:srcRect b="0" l="0" r="0" t="0"/>
            <a:stretch/>
          </p:blipFill>
          <p:spPr>
            <a:xfrm rot="10800000">
              <a:off x="6862075" y="4501663"/>
              <a:ext cx="3306700" cy="3306700"/>
            </a:xfrm>
            <a:prstGeom prst="rect">
              <a:avLst/>
            </a:prstGeom>
            <a:noFill/>
            <a:ln>
              <a:noFill/>
            </a:ln>
          </p:spPr>
        </p:pic>
        <p:pic>
          <p:nvPicPr>
            <p:cNvPr id="108" name="Google Shape;108;p52"/>
            <p:cNvPicPr preferRelativeResize="0"/>
            <p:nvPr/>
          </p:nvPicPr>
          <p:blipFill rotWithShape="1">
            <a:blip r:embed="rId2">
              <a:alphaModFix/>
            </a:blip>
            <a:srcRect b="0" l="0" r="0" t="0"/>
            <a:stretch/>
          </p:blipFill>
          <p:spPr>
            <a:xfrm rot="-5400000">
              <a:off x="-2798075" y="45288"/>
              <a:ext cx="3306700" cy="3306700"/>
            </a:xfrm>
            <a:prstGeom prst="rect">
              <a:avLst/>
            </a:prstGeom>
            <a:noFill/>
            <a:ln>
              <a:noFill/>
            </a:ln>
          </p:spPr>
        </p:pic>
      </p:grpSp>
      <p:pic>
        <p:nvPicPr>
          <p:cNvPr id="109" name="Google Shape;109;p52"/>
          <p:cNvPicPr preferRelativeResize="0"/>
          <p:nvPr/>
        </p:nvPicPr>
        <p:blipFill rotWithShape="1">
          <a:blip r:embed="rId3">
            <a:alphaModFix/>
          </a:blip>
          <a:srcRect b="0" l="0" r="0" t="0"/>
          <a:stretch/>
        </p:blipFill>
        <p:spPr>
          <a:xfrm rot="-5400000">
            <a:off x="-2525050" y="3680450"/>
            <a:ext cx="3549850" cy="3549850"/>
          </a:xfrm>
          <a:prstGeom prst="rect">
            <a:avLst/>
          </a:prstGeom>
          <a:noFill/>
          <a:ln>
            <a:noFill/>
          </a:ln>
        </p:spPr>
      </p:pic>
      <p:pic>
        <p:nvPicPr>
          <p:cNvPr id="110" name="Google Shape;110;p52"/>
          <p:cNvPicPr preferRelativeResize="0"/>
          <p:nvPr/>
        </p:nvPicPr>
        <p:blipFill rotWithShape="1">
          <a:blip r:embed="rId4">
            <a:alphaModFix/>
          </a:blip>
          <a:srcRect b="0" l="0" r="0" t="0"/>
          <a:stretch/>
        </p:blipFill>
        <p:spPr>
          <a:xfrm rot="10800000">
            <a:off x="8635363" y="-216125"/>
            <a:ext cx="2894475" cy="2894475"/>
          </a:xfrm>
          <a:prstGeom prst="rect">
            <a:avLst/>
          </a:prstGeom>
          <a:noFill/>
          <a:ln>
            <a:noFill/>
          </a:ln>
        </p:spPr>
      </p:pic>
      <p:pic>
        <p:nvPicPr>
          <p:cNvPr id="111" name="Google Shape;111;p52"/>
          <p:cNvPicPr preferRelativeResize="0"/>
          <p:nvPr/>
        </p:nvPicPr>
        <p:blipFill rotWithShape="1">
          <a:blip r:embed="rId5">
            <a:alphaModFix/>
          </a:blip>
          <a:srcRect b="0" l="0" r="0" t="0"/>
          <a:stretch/>
        </p:blipFill>
        <p:spPr>
          <a:xfrm rot="5400000">
            <a:off x="6194100" y="4811675"/>
            <a:ext cx="2686700" cy="2686700"/>
          </a:xfrm>
          <a:prstGeom prst="rect">
            <a:avLst/>
          </a:prstGeom>
          <a:noFill/>
          <a:ln>
            <a:noFill/>
          </a:ln>
        </p:spPr>
      </p:pic>
      <p:sp>
        <p:nvSpPr>
          <p:cNvPr id="112" name="Google Shape;112;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13" name="Shape 113"/>
        <p:cNvGrpSpPr/>
        <p:nvPr/>
      </p:nvGrpSpPr>
      <p:grpSpPr>
        <a:xfrm>
          <a:off x="0" y="0"/>
          <a:ext cx="0" cy="0"/>
          <a:chOff x="0" y="0"/>
          <a:chExt cx="0" cy="0"/>
        </a:xfrm>
      </p:grpSpPr>
      <p:grpSp>
        <p:nvGrpSpPr>
          <p:cNvPr id="114" name="Google Shape;114;p55"/>
          <p:cNvGrpSpPr/>
          <p:nvPr/>
        </p:nvGrpSpPr>
        <p:grpSpPr>
          <a:xfrm>
            <a:off x="596300" y="-2527650"/>
            <a:ext cx="7690075" cy="10068775"/>
            <a:chOff x="596300" y="-2527650"/>
            <a:chExt cx="7690075" cy="10068775"/>
          </a:xfrm>
        </p:grpSpPr>
        <p:pic>
          <p:nvPicPr>
            <p:cNvPr id="115" name="Google Shape;115;p55"/>
            <p:cNvPicPr preferRelativeResize="0"/>
            <p:nvPr/>
          </p:nvPicPr>
          <p:blipFill rotWithShape="1">
            <a:blip r:embed="rId2">
              <a:alphaModFix/>
            </a:blip>
            <a:srcRect b="0" l="0" r="0" t="0"/>
            <a:stretch/>
          </p:blipFill>
          <p:spPr>
            <a:xfrm rot="10800000">
              <a:off x="5391900" y="-2527650"/>
              <a:ext cx="2894475" cy="2894475"/>
            </a:xfrm>
            <a:prstGeom prst="rect">
              <a:avLst/>
            </a:prstGeom>
            <a:noFill/>
            <a:ln>
              <a:noFill/>
            </a:ln>
          </p:spPr>
        </p:pic>
        <p:pic>
          <p:nvPicPr>
            <p:cNvPr id="116" name="Google Shape;116;p55"/>
            <p:cNvPicPr preferRelativeResize="0"/>
            <p:nvPr/>
          </p:nvPicPr>
          <p:blipFill rotWithShape="1">
            <a:blip r:embed="rId2">
              <a:alphaModFix/>
            </a:blip>
            <a:srcRect b="0" l="0" r="0" t="0"/>
            <a:stretch/>
          </p:blipFill>
          <p:spPr>
            <a:xfrm rot="10800000">
              <a:off x="596300" y="4646650"/>
              <a:ext cx="2894475" cy="2894475"/>
            </a:xfrm>
            <a:prstGeom prst="rect">
              <a:avLst/>
            </a:prstGeom>
            <a:noFill/>
            <a:ln>
              <a:noFill/>
            </a:ln>
          </p:spPr>
        </p:pic>
      </p:grpSp>
      <p:pic>
        <p:nvPicPr>
          <p:cNvPr id="117" name="Google Shape;117;p55"/>
          <p:cNvPicPr preferRelativeResize="0"/>
          <p:nvPr/>
        </p:nvPicPr>
        <p:blipFill rotWithShape="1">
          <a:blip r:embed="rId3">
            <a:alphaModFix/>
          </a:blip>
          <a:srcRect b="0" l="0" r="0" t="0"/>
          <a:stretch/>
        </p:blipFill>
        <p:spPr>
          <a:xfrm flipH="1" rot="5400000">
            <a:off x="5897475" y="4604000"/>
            <a:ext cx="3549850" cy="3549850"/>
          </a:xfrm>
          <a:prstGeom prst="rect">
            <a:avLst/>
          </a:prstGeom>
          <a:noFill/>
          <a:ln>
            <a:noFill/>
          </a:ln>
        </p:spPr>
      </p:pic>
      <p:grpSp>
        <p:nvGrpSpPr>
          <p:cNvPr id="118" name="Google Shape;118;p55"/>
          <p:cNvGrpSpPr/>
          <p:nvPr/>
        </p:nvGrpSpPr>
        <p:grpSpPr>
          <a:xfrm>
            <a:off x="-2593475" y="-2861675"/>
            <a:ext cx="7622388" cy="8569300"/>
            <a:chOff x="-2593475" y="-2861675"/>
            <a:chExt cx="7622388" cy="8569300"/>
          </a:xfrm>
        </p:grpSpPr>
        <p:pic>
          <p:nvPicPr>
            <p:cNvPr id="119" name="Google Shape;119;p55"/>
            <p:cNvPicPr preferRelativeResize="0"/>
            <p:nvPr/>
          </p:nvPicPr>
          <p:blipFill rotWithShape="1">
            <a:blip r:embed="rId4">
              <a:alphaModFix/>
            </a:blip>
            <a:srcRect b="0" l="0" r="0" t="0"/>
            <a:stretch/>
          </p:blipFill>
          <p:spPr>
            <a:xfrm flipH="1" rot="-5400000">
              <a:off x="-2593475" y="2400925"/>
              <a:ext cx="3306700" cy="3306700"/>
            </a:xfrm>
            <a:prstGeom prst="rect">
              <a:avLst/>
            </a:prstGeom>
            <a:noFill/>
            <a:ln>
              <a:noFill/>
            </a:ln>
          </p:spPr>
        </p:pic>
        <p:pic>
          <p:nvPicPr>
            <p:cNvPr id="120" name="Google Shape;120;p55"/>
            <p:cNvPicPr preferRelativeResize="0"/>
            <p:nvPr/>
          </p:nvPicPr>
          <p:blipFill rotWithShape="1">
            <a:blip r:embed="rId4">
              <a:alphaModFix/>
            </a:blip>
            <a:srcRect b="0" l="0" r="0" t="0"/>
            <a:stretch/>
          </p:blipFill>
          <p:spPr>
            <a:xfrm>
              <a:off x="1722213" y="-2861675"/>
              <a:ext cx="3306700" cy="3306700"/>
            </a:xfrm>
            <a:prstGeom prst="rect">
              <a:avLst/>
            </a:prstGeom>
            <a:noFill/>
            <a:ln>
              <a:noFill/>
            </a:ln>
          </p:spPr>
        </p:pic>
      </p:grpSp>
      <p:pic>
        <p:nvPicPr>
          <p:cNvPr id="121" name="Google Shape;121;p55"/>
          <p:cNvPicPr preferRelativeResize="0"/>
          <p:nvPr/>
        </p:nvPicPr>
        <p:blipFill rotWithShape="1">
          <a:blip r:embed="rId5">
            <a:alphaModFix/>
          </a:blip>
          <a:srcRect b="0" l="0" r="0" t="0"/>
          <a:stretch/>
        </p:blipFill>
        <p:spPr>
          <a:xfrm flipH="1">
            <a:off x="-2422950" y="1615925"/>
            <a:ext cx="2686700" cy="2686700"/>
          </a:xfrm>
          <a:prstGeom prst="rect">
            <a:avLst/>
          </a:prstGeom>
          <a:noFill/>
          <a:ln>
            <a:noFill/>
          </a:ln>
        </p:spPr>
      </p:pic>
      <p:sp>
        <p:nvSpPr>
          <p:cNvPr id="122" name="Google Shape;122;p55"/>
          <p:cNvSpPr txBox="1"/>
          <p:nvPr>
            <p:ph type="title"/>
          </p:nvPr>
        </p:nvSpPr>
        <p:spPr>
          <a:xfrm>
            <a:off x="2347938" y="60897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3" name="Google Shape;123;p55"/>
          <p:cNvSpPr txBox="1"/>
          <p:nvPr>
            <p:ph idx="1" type="subTitle"/>
          </p:nvPr>
        </p:nvSpPr>
        <p:spPr>
          <a:xfrm>
            <a:off x="2347900" y="1667675"/>
            <a:ext cx="4448100" cy="10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4" name="Google Shape;124;p55"/>
          <p:cNvSpPr txBox="1"/>
          <p:nvPr/>
        </p:nvSpPr>
        <p:spPr>
          <a:xfrm>
            <a:off x="2099100" y="37643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Blinker"/>
                <a:ea typeface="Blinker"/>
                <a:cs typeface="Blinker"/>
                <a:sym typeface="Blinker"/>
              </a:rPr>
              <a:t>CREDITS:</a:t>
            </a:r>
            <a:r>
              <a:rPr b="0" i="0" lang="en" sz="1000" u="none" cap="none" strike="noStrike">
                <a:solidFill>
                  <a:schemeClr val="dk1"/>
                </a:solidFill>
                <a:latin typeface="Blinker"/>
                <a:ea typeface="Blinker"/>
                <a:cs typeface="Blinker"/>
                <a:sym typeface="Blinker"/>
              </a:rPr>
              <a:t> This presentation template was created by </a:t>
            </a:r>
            <a:r>
              <a:rPr b="1" i="0" lang="en" sz="1000" u="sng" cap="none" strike="noStrike">
                <a:solidFill>
                  <a:schemeClr val="dk1"/>
                </a:solidFill>
                <a:latin typeface="Blinker"/>
                <a:ea typeface="Blinker"/>
                <a:cs typeface="Blinker"/>
                <a:sym typeface="Blinker"/>
                <a:hlinkClick r:id="rId6">
                  <a:extLst>
                    <a:ext uri="{A12FA001-AC4F-418D-AE19-62706E023703}">
                      <ahyp:hlinkClr val="tx"/>
                    </a:ext>
                  </a:extLst>
                </a:hlinkClick>
              </a:rPr>
              <a:t>Slidesgo</a:t>
            </a:r>
            <a:r>
              <a:rPr b="0" i="0" lang="en" sz="1000" u="none" cap="none" strike="noStrike">
                <a:solidFill>
                  <a:schemeClr val="dk1"/>
                </a:solidFill>
                <a:latin typeface="Blinker"/>
                <a:ea typeface="Blinker"/>
                <a:cs typeface="Blinker"/>
                <a:sym typeface="Blinker"/>
              </a:rPr>
              <a:t>, and includes icons by </a:t>
            </a:r>
            <a:r>
              <a:rPr b="1" i="0" lang="en" sz="1000" u="sng" cap="none" strike="noStrike">
                <a:solidFill>
                  <a:schemeClr val="dk1"/>
                </a:solidFill>
                <a:latin typeface="Blinker"/>
                <a:ea typeface="Blinker"/>
                <a:cs typeface="Blinker"/>
                <a:sym typeface="Blinker"/>
                <a:hlinkClick r:id="rId7">
                  <a:extLst>
                    <a:ext uri="{A12FA001-AC4F-418D-AE19-62706E023703}">
                      <ahyp:hlinkClr val="tx"/>
                    </a:ext>
                  </a:extLst>
                </a:hlinkClick>
              </a:rPr>
              <a:t>Flaticon</a:t>
            </a:r>
            <a:r>
              <a:rPr b="0" i="0" lang="en" sz="1000" u="none" cap="none" strike="noStrike">
                <a:solidFill>
                  <a:schemeClr val="dk1"/>
                </a:solidFill>
                <a:latin typeface="Blinker"/>
                <a:ea typeface="Blinker"/>
                <a:cs typeface="Blinker"/>
                <a:sym typeface="Blinker"/>
              </a:rPr>
              <a:t>, and infographics &amp; images by </a:t>
            </a:r>
            <a:r>
              <a:rPr b="1" i="0" lang="en" sz="1000" u="sng" cap="none" strike="noStrike">
                <a:solidFill>
                  <a:schemeClr val="dk1"/>
                </a:solidFill>
                <a:latin typeface="Blinker"/>
                <a:ea typeface="Blinker"/>
                <a:cs typeface="Blinker"/>
                <a:sym typeface="Blinker"/>
                <a:hlinkClick r:id="rId8">
                  <a:extLst>
                    <a:ext uri="{A12FA001-AC4F-418D-AE19-62706E023703}">
                      <ahyp:hlinkClr val="tx"/>
                    </a:ext>
                  </a:extLst>
                </a:hlinkClick>
              </a:rPr>
              <a:t>Freepik</a:t>
            </a:r>
            <a:r>
              <a:rPr b="0" i="0" lang="en" sz="1000" u="sng" cap="none" strike="noStrike">
                <a:solidFill>
                  <a:schemeClr val="dk1"/>
                </a:solidFill>
                <a:latin typeface="Blinker"/>
                <a:ea typeface="Blinker"/>
                <a:cs typeface="Blinker"/>
                <a:sym typeface="Blinker"/>
              </a:rPr>
              <a:t> </a:t>
            </a:r>
            <a:endParaRPr b="1" i="0" sz="1000" u="sng" cap="none" strike="noStrike">
              <a:solidFill>
                <a:schemeClr val="dk1"/>
              </a:solidFill>
              <a:latin typeface="Blinker"/>
              <a:ea typeface="Blinker"/>
              <a:cs typeface="Blinker"/>
              <a:sym typeface="Blink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5" name="Shape 125"/>
        <p:cNvGrpSpPr/>
        <p:nvPr/>
      </p:nvGrpSpPr>
      <p:grpSpPr>
        <a:xfrm>
          <a:off x="0" y="0"/>
          <a:ext cx="0" cy="0"/>
          <a:chOff x="0" y="0"/>
          <a:chExt cx="0" cy="0"/>
        </a:xfrm>
      </p:grpSpPr>
      <p:grpSp>
        <p:nvGrpSpPr>
          <p:cNvPr id="126" name="Google Shape;126;p43"/>
          <p:cNvGrpSpPr/>
          <p:nvPr/>
        </p:nvGrpSpPr>
        <p:grpSpPr>
          <a:xfrm>
            <a:off x="-2423925" y="-1027950"/>
            <a:ext cx="14213750" cy="8093263"/>
            <a:chOff x="-2423925" y="-1027950"/>
            <a:chExt cx="14213750" cy="8093263"/>
          </a:xfrm>
        </p:grpSpPr>
        <p:pic>
          <p:nvPicPr>
            <p:cNvPr id="127" name="Google Shape;127;p43"/>
            <p:cNvPicPr preferRelativeResize="0"/>
            <p:nvPr/>
          </p:nvPicPr>
          <p:blipFill rotWithShape="1">
            <a:blip r:embed="rId2">
              <a:alphaModFix/>
            </a:blip>
            <a:srcRect b="0" l="0" r="0" t="0"/>
            <a:stretch/>
          </p:blipFill>
          <p:spPr>
            <a:xfrm rot="-5400000">
              <a:off x="8424000" y="-1027950"/>
              <a:ext cx="3365825" cy="3365825"/>
            </a:xfrm>
            <a:prstGeom prst="rect">
              <a:avLst/>
            </a:prstGeom>
            <a:noFill/>
            <a:ln>
              <a:noFill/>
            </a:ln>
          </p:spPr>
        </p:pic>
        <p:pic>
          <p:nvPicPr>
            <p:cNvPr id="128" name="Google Shape;128;p43"/>
            <p:cNvPicPr preferRelativeResize="0"/>
            <p:nvPr/>
          </p:nvPicPr>
          <p:blipFill rotWithShape="1">
            <a:blip r:embed="rId2">
              <a:alphaModFix/>
            </a:blip>
            <a:srcRect b="0" l="0" r="0" t="0"/>
            <a:stretch/>
          </p:blipFill>
          <p:spPr>
            <a:xfrm rot="-5400000">
              <a:off x="-2423925" y="3699488"/>
              <a:ext cx="3365825" cy="3365825"/>
            </a:xfrm>
            <a:prstGeom prst="rect">
              <a:avLst/>
            </a:prstGeom>
            <a:noFill/>
            <a:ln>
              <a:noFill/>
            </a:ln>
          </p:spPr>
        </p:pic>
      </p:grpSp>
      <p:grpSp>
        <p:nvGrpSpPr>
          <p:cNvPr id="129" name="Google Shape;129;p43"/>
          <p:cNvGrpSpPr/>
          <p:nvPr/>
        </p:nvGrpSpPr>
        <p:grpSpPr>
          <a:xfrm>
            <a:off x="-2384500" y="539500"/>
            <a:ext cx="13876400" cy="4392500"/>
            <a:chOff x="-2384500" y="539500"/>
            <a:chExt cx="13876400" cy="4392500"/>
          </a:xfrm>
        </p:grpSpPr>
        <p:pic>
          <p:nvPicPr>
            <p:cNvPr id="130" name="Google Shape;130;p43"/>
            <p:cNvPicPr preferRelativeResize="0"/>
            <p:nvPr/>
          </p:nvPicPr>
          <p:blipFill rotWithShape="1">
            <a:blip r:embed="rId3">
              <a:alphaModFix/>
            </a:blip>
            <a:srcRect b="0" l="0" r="0" t="0"/>
            <a:stretch/>
          </p:blipFill>
          <p:spPr>
            <a:xfrm rot="5400000">
              <a:off x="-2384500" y="2039675"/>
              <a:ext cx="2892325" cy="2892325"/>
            </a:xfrm>
            <a:prstGeom prst="rect">
              <a:avLst/>
            </a:prstGeom>
            <a:noFill/>
            <a:ln>
              <a:noFill/>
            </a:ln>
          </p:spPr>
        </p:pic>
        <p:pic>
          <p:nvPicPr>
            <p:cNvPr id="131" name="Google Shape;131;p43"/>
            <p:cNvPicPr preferRelativeResize="0"/>
            <p:nvPr/>
          </p:nvPicPr>
          <p:blipFill rotWithShape="1">
            <a:blip r:embed="rId4">
              <a:alphaModFix/>
            </a:blip>
            <a:srcRect b="0" l="0" r="0" t="0"/>
            <a:stretch/>
          </p:blipFill>
          <p:spPr>
            <a:xfrm>
              <a:off x="8805200" y="539500"/>
              <a:ext cx="2686700" cy="2686700"/>
            </a:xfrm>
            <a:prstGeom prst="rect">
              <a:avLst/>
            </a:prstGeom>
            <a:noFill/>
            <a:ln>
              <a:noFill/>
            </a:ln>
          </p:spPr>
        </p:pic>
      </p:grpSp>
      <p:grpSp>
        <p:nvGrpSpPr>
          <p:cNvPr id="132" name="Google Shape;132;p43"/>
          <p:cNvGrpSpPr/>
          <p:nvPr/>
        </p:nvGrpSpPr>
        <p:grpSpPr>
          <a:xfrm>
            <a:off x="-2090400" y="-675100"/>
            <a:ext cx="10941400" cy="7836400"/>
            <a:chOff x="-2090400" y="-675100"/>
            <a:chExt cx="10941400" cy="7836400"/>
          </a:xfrm>
        </p:grpSpPr>
        <p:pic>
          <p:nvPicPr>
            <p:cNvPr id="133" name="Google Shape;133;p43"/>
            <p:cNvPicPr preferRelativeResize="0"/>
            <p:nvPr/>
          </p:nvPicPr>
          <p:blipFill rotWithShape="1">
            <a:blip r:embed="rId5">
              <a:alphaModFix/>
            </a:blip>
            <a:srcRect b="0" l="0" r="0" t="0"/>
            <a:stretch/>
          </p:blipFill>
          <p:spPr>
            <a:xfrm rot="10800000">
              <a:off x="6421800" y="4732100"/>
              <a:ext cx="2429200" cy="2429200"/>
            </a:xfrm>
            <a:prstGeom prst="rect">
              <a:avLst/>
            </a:prstGeom>
            <a:noFill/>
            <a:ln>
              <a:noFill/>
            </a:ln>
          </p:spPr>
        </p:pic>
        <p:pic>
          <p:nvPicPr>
            <p:cNvPr id="134" name="Google Shape;134;p43"/>
            <p:cNvPicPr preferRelativeResize="0"/>
            <p:nvPr/>
          </p:nvPicPr>
          <p:blipFill rotWithShape="1">
            <a:blip r:embed="rId5">
              <a:alphaModFix/>
            </a:blip>
            <a:srcRect b="0" l="0" r="0" t="0"/>
            <a:stretch/>
          </p:blipFill>
          <p:spPr>
            <a:xfrm rot="10800000">
              <a:off x="-2090400" y="-675100"/>
              <a:ext cx="2429200" cy="2429200"/>
            </a:xfrm>
            <a:prstGeom prst="rect">
              <a:avLst/>
            </a:prstGeom>
            <a:noFill/>
            <a:ln>
              <a:noFill/>
            </a:ln>
          </p:spPr>
        </p:pic>
      </p:grpSp>
      <p:sp>
        <p:nvSpPr>
          <p:cNvPr id="135" name="Google Shape;135;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6" name="Google Shape;136;p43"/>
          <p:cNvSpPr txBox="1"/>
          <p:nvPr>
            <p:ph idx="1" type="body"/>
          </p:nvPr>
        </p:nvSpPr>
        <p:spPr>
          <a:xfrm>
            <a:off x="720000" y="1139551"/>
            <a:ext cx="7704000" cy="3990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1pPr>
            <a:lvl2pPr lvl="1"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2pPr>
            <a:lvl3pPr lvl="2"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3pPr>
            <a:lvl4pPr lvl="3"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4pPr>
            <a:lvl5pPr lvl="4"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5pPr>
            <a:lvl6pPr lvl="5"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6pPr>
            <a:lvl7pPr lvl="6"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7pPr>
            <a:lvl8pPr lvl="7"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8pPr>
            <a:lvl9pPr lvl="8"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9pPr>
          </a:lstStyle>
          <a:p/>
        </p:txBody>
      </p:sp>
      <p:sp>
        <p:nvSpPr>
          <p:cNvPr id="7" name="Google Shape;7;p4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1pPr>
            <a:lvl2pPr indent="-304800" lvl="1" marL="914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2pPr>
            <a:lvl3pPr indent="-304800" lvl="2" marL="1371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3pPr>
            <a:lvl4pPr indent="-304800" lvl="3" marL="1828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4pPr>
            <a:lvl5pPr indent="-304800" lvl="4" marL="22860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5pPr>
            <a:lvl6pPr indent="-304800" lvl="5" marL="2743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6pPr>
            <a:lvl7pPr indent="-304800" lvl="6" marL="3200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7pPr>
            <a:lvl8pPr indent="-304800" lvl="7" marL="3657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8pPr>
            <a:lvl9pPr indent="-304800" lvl="8" marL="4114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1"/>
          <p:cNvSpPr txBox="1"/>
          <p:nvPr>
            <p:ph type="ctrTitle"/>
          </p:nvPr>
        </p:nvSpPr>
        <p:spPr>
          <a:xfrm>
            <a:off x="1433475" y="1152100"/>
            <a:ext cx="6479400" cy="189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 </a:t>
            </a:r>
            <a:r>
              <a:rPr lang="en" sz="4200"/>
              <a:t>Evasion Generative Adversarial Network for Low Data Regimes</a:t>
            </a:r>
            <a:endParaRPr sz="4200">
              <a:latin typeface="Righteous"/>
              <a:ea typeface="Righteous"/>
              <a:cs typeface="Righteous"/>
              <a:sym typeface="Righteous"/>
            </a:endParaRPr>
          </a:p>
        </p:txBody>
      </p:sp>
      <p:sp>
        <p:nvSpPr>
          <p:cNvPr id="259" name="Google Shape;259;p1"/>
          <p:cNvSpPr txBox="1"/>
          <p:nvPr>
            <p:ph idx="1" type="subTitle"/>
          </p:nvPr>
        </p:nvSpPr>
        <p:spPr>
          <a:xfrm>
            <a:off x="2307600" y="3269838"/>
            <a:ext cx="4528800" cy="4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Raleway"/>
                <a:ea typeface="Raleway"/>
                <a:cs typeface="Raleway"/>
                <a:sym typeface="Raleway"/>
              </a:rPr>
              <a:t>GVHD: TH.S Đỗ Hoàng Hiển</a:t>
            </a:r>
            <a:endParaRPr>
              <a:latin typeface="Raleway"/>
              <a:ea typeface="Raleway"/>
              <a:cs typeface="Raleway"/>
              <a:sym typeface="Raleway"/>
            </a:endParaRPr>
          </a:p>
        </p:txBody>
      </p:sp>
      <p:cxnSp>
        <p:nvCxnSpPr>
          <p:cNvPr id="260" name="Google Shape;260;p1"/>
          <p:cNvCxnSpPr/>
          <p:nvPr/>
        </p:nvCxnSpPr>
        <p:spPr>
          <a:xfrm>
            <a:off x="1980600" y="3269850"/>
            <a:ext cx="5182800" cy="0"/>
          </a:xfrm>
          <a:prstGeom prst="straightConnector1">
            <a:avLst/>
          </a:prstGeom>
          <a:noFill/>
          <a:ln cap="flat" cmpd="sng" w="19050">
            <a:solidFill>
              <a:schemeClr val="dk1"/>
            </a:solidFill>
            <a:prstDash val="solid"/>
            <a:round/>
            <a:headEnd len="sm" w="sm" type="none"/>
            <a:tailEnd len="sm" w="sm" type="none"/>
          </a:ln>
        </p:spPr>
      </p:cxnSp>
      <p:cxnSp>
        <p:nvCxnSpPr>
          <p:cNvPr id="261" name="Google Shape;261;p1"/>
          <p:cNvCxnSpPr/>
          <p:nvPr/>
        </p:nvCxnSpPr>
        <p:spPr>
          <a:xfrm>
            <a:off x="1980600" y="3745650"/>
            <a:ext cx="5182800" cy="0"/>
          </a:xfrm>
          <a:prstGeom prst="straightConnector1">
            <a:avLst/>
          </a:prstGeom>
          <a:noFill/>
          <a:ln cap="flat" cmpd="sng" w="19050">
            <a:solidFill>
              <a:schemeClr val="dk1"/>
            </a:solidFill>
            <a:prstDash val="solid"/>
            <a:round/>
            <a:headEnd len="sm" w="sm" type="none"/>
            <a:tailEnd len="sm" w="sm" type="none"/>
          </a:ln>
        </p:spPr>
      </p:cxnSp>
      <p:pic>
        <p:nvPicPr>
          <p:cNvPr id="262" name="Google Shape;262;p1"/>
          <p:cNvPicPr preferRelativeResize="0"/>
          <p:nvPr/>
        </p:nvPicPr>
        <p:blipFill rotWithShape="1">
          <a:blip r:embed="rId3">
            <a:alphaModFix/>
          </a:blip>
          <a:srcRect b="0" l="0" r="0" t="0"/>
          <a:stretch/>
        </p:blipFill>
        <p:spPr>
          <a:xfrm>
            <a:off x="7357950" y="-2160550"/>
            <a:ext cx="3549850" cy="3549850"/>
          </a:xfrm>
          <a:prstGeom prst="rect">
            <a:avLst/>
          </a:prstGeom>
          <a:noFill/>
          <a:ln>
            <a:noFill/>
          </a:ln>
        </p:spPr>
      </p:pic>
      <p:sp>
        <p:nvSpPr>
          <p:cNvPr id="263" name="Google Shape;263;p1"/>
          <p:cNvSpPr txBox="1"/>
          <p:nvPr/>
        </p:nvSpPr>
        <p:spPr>
          <a:xfrm>
            <a:off x="3072000" y="3839250"/>
            <a:ext cx="27384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Calibri"/>
                <a:ea typeface="Calibri"/>
                <a:cs typeface="Calibri"/>
                <a:sym typeface="Calibri"/>
              </a:rPr>
              <a:t>NHÓM 09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1"/>
          <p:cNvSpPr txBox="1"/>
          <p:nvPr>
            <p:ph type="title"/>
          </p:nvPr>
        </p:nvSpPr>
        <p:spPr>
          <a:xfrm>
            <a:off x="720000" y="3565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MÔ HÌNH GAN</a:t>
            </a:r>
            <a:endParaRPr/>
          </a:p>
        </p:txBody>
      </p:sp>
      <p:sp>
        <p:nvSpPr>
          <p:cNvPr id="384" name="Google Shape;384;p11"/>
          <p:cNvSpPr txBox="1"/>
          <p:nvPr/>
        </p:nvSpPr>
        <p:spPr>
          <a:xfrm>
            <a:off x="1157250" y="830688"/>
            <a:ext cx="7317300" cy="121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800" u="none" cap="none" strike="noStrike">
                <a:solidFill>
                  <a:srgbClr val="243440"/>
                </a:solidFill>
                <a:latin typeface="Arial"/>
                <a:ea typeface="Arial"/>
                <a:cs typeface="Arial"/>
                <a:sym typeface="Arial"/>
              </a:rPr>
              <a:t>mô hình GAN cơ bản bao gồm generator(G) và discriminator(D). G sẽ nhận vector nhiễu làm input và tạo ra mẫu dữ liệu giả. D sẽ nhận cả mẫu dữ liệu thật và giả và cố gắng phân biệt chúng.</a:t>
            </a:r>
            <a:endParaRPr b="1" i="0" sz="1800" u="sng" cap="none" strike="noStrike">
              <a:solidFill>
                <a:schemeClr val="dk1"/>
              </a:solidFill>
              <a:latin typeface="Blinker"/>
              <a:ea typeface="Blinker"/>
              <a:cs typeface="Blinker"/>
              <a:sym typeface="Blinker"/>
            </a:endParaRPr>
          </a:p>
        </p:txBody>
      </p:sp>
      <p:pic>
        <p:nvPicPr>
          <p:cNvPr id="385" name="Google Shape;385;p11"/>
          <p:cNvPicPr preferRelativeResize="0"/>
          <p:nvPr/>
        </p:nvPicPr>
        <p:blipFill rotWithShape="1">
          <a:blip r:embed="rId3">
            <a:alphaModFix/>
          </a:blip>
          <a:srcRect b="0" l="0" r="0" t="0"/>
          <a:stretch/>
        </p:blipFill>
        <p:spPr>
          <a:xfrm>
            <a:off x="2092512" y="2095362"/>
            <a:ext cx="5446775" cy="2921775"/>
          </a:xfrm>
          <a:prstGeom prst="rect">
            <a:avLst/>
          </a:prstGeom>
          <a:noFill/>
          <a:ln>
            <a:noFill/>
          </a:ln>
        </p:spPr>
      </p:pic>
      <p:sp>
        <p:nvSpPr>
          <p:cNvPr id="386" name="Google Shape;386;p1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09</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de21af2152_1_51"/>
          <p:cNvSpPr txBox="1"/>
          <p:nvPr>
            <p:ph type="title"/>
          </p:nvPr>
        </p:nvSpPr>
        <p:spPr>
          <a:xfrm>
            <a:off x="720000" y="3565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MÔ HÌNH ACGAN</a:t>
            </a:r>
            <a:endParaRPr/>
          </a:p>
        </p:txBody>
      </p:sp>
      <p:sp>
        <p:nvSpPr>
          <p:cNvPr id="392" name="Google Shape;392;g2de21af2152_1_51"/>
          <p:cNvSpPr txBox="1"/>
          <p:nvPr/>
        </p:nvSpPr>
        <p:spPr>
          <a:xfrm>
            <a:off x="4020250" y="1029592"/>
            <a:ext cx="4668000" cy="421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600" u="none" cap="none" strike="noStrike">
                <a:solidFill>
                  <a:srgbClr val="243440"/>
                </a:solidFill>
                <a:latin typeface="Arial"/>
                <a:ea typeface="Arial"/>
                <a:cs typeface="Arial"/>
                <a:sym typeface="Arial"/>
              </a:rPr>
              <a:t>ACGAN là một biến thể của GAN. </a:t>
            </a:r>
            <a:r>
              <a:rPr b="0" i="0" lang="en" sz="1600" u="none" cap="none" strike="noStrike">
                <a:solidFill>
                  <a:srgbClr val="0D0D0D"/>
                </a:solidFill>
                <a:highlight>
                  <a:srgbClr val="FFFFFF"/>
                </a:highlight>
                <a:latin typeface="Arial"/>
                <a:ea typeface="Arial"/>
                <a:cs typeface="Arial"/>
                <a:sym typeface="Arial"/>
              </a:rPr>
              <a:t>ACGAN cũng bao gồm: Generator (G) và Discriminator (D). Tuy nhiên, cấu trúc của chúng được điều chỉnh để bao gồm các thông tin về nhãn:</a:t>
            </a:r>
            <a:endParaRPr b="0" i="0" sz="1600" u="none" cap="none" strike="noStrike">
              <a:solidFill>
                <a:srgbClr val="0D0D0D"/>
              </a:solidFill>
              <a:highlight>
                <a:srgbClr val="FFFFFF"/>
              </a:highlight>
              <a:latin typeface="Arial"/>
              <a:ea typeface="Arial"/>
              <a:cs typeface="Arial"/>
              <a:sym typeface="Arial"/>
            </a:endParaRPr>
          </a:p>
          <a:p>
            <a:pPr indent="-330200" lvl="0" marL="457200" marR="0" rtl="0" algn="l">
              <a:lnSpc>
                <a:spcPct val="120000"/>
              </a:lnSpc>
              <a:spcBef>
                <a:spcPts val="2100"/>
              </a:spcBef>
              <a:spcAft>
                <a:spcPts val="0"/>
              </a:spcAft>
              <a:buClr>
                <a:srgbClr val="0D0D0D"/>
              </a:buClr>
              <a:buSzPts val="1600"/>
              <a:buFont typeface="Arial"/>
              <a:buChar char="●"/>
            </a:pPr>
            <a:r>
              <a:rPr b="0" i="0" lang="en" sz="1600" u="none" cap="none" strike="noStrike">
                <a:solidFill>
                  <a:srgbClr val="0D0D0D"/>
                </a:solidFill>
                <a:highlight>
                  <a:srgbClr val="FFFFFF"/>
                </a:highlight>
                <a:latin typeface="Arial"/>
                <a:ea typeface="Arial"/>
                <a:cs typeface="Arial"/>
                <a:sym typeface="Arial"/>
              </a:rPr>
              <a:t>Generator (G): Nhận vào cả dữ liệu nhiễu ngẫu nhiên “z” và nhãn “c” để tạo ra mẫu dữ liệu tổng hợp </a:t>
            </a:r>
            <a:r>
              <a:rPr b="0" i="1" lang="en" sz="1600" u="none" cap="none" strike="noStrike">
                <a:solidFill>
                  <a:srgbClr val="0D0D0D"/>
                </a:solidFill>
                <a:highlight>
                  <a:srgbClr val="FFFFFF"/>
                </a:highlight>
                <a:latin typeface="Arial"/>
                <a:ea typeface="Arial"/>
                <a:cs typeface="Arial"/>
                <a:sym typeface="Arial"/>
              </a:rPr>
              <a:t>G</a:t>
            </a:r>
            <a:r>
              <a:rPr b="0" i="0" lang="en" sz="1600" u="none" cap="none" strike="noStrike">
                <a:solidFill>
                  <a:srgbClr val="0D0D0D"/>
                </a:solidFill>
                <a:highlight>
                  <a:srgbClr val="FFFFFF"/>
                </a:highlight>
                <a:latin typeface="Arial"/>
                <a:ea typeface="Arial"/>
                <a:cs typeface="Arial"/>
                <a:sym typeface="Arial"/>
              </a:rPr>
              <a:t>(</a:t>
            </a:r>
            <a:r>
              <a:rPr b="0" i="1" lang="en" sz="1600" u="none" cap="none" strike="noStrike">
                <a:solidFill>
                  <a:srgbClr val="0D0D0D"/>
                </a:solidFill>
                <a:highlight>
                  <a:srgbClr val="FFFFFF"/>
                </a:highlight>
                <a:latin typeface="Arial"/>
                <a:ea typeface="Arial"/>
                <a:cs typeface="Arial"/>
                <a:sym typeface="Arial"/>
              </a:rPr>
              <a:t>z</a:t>
            </a:r>
            <a:r>
              <a:rPr b="0" i="0" lang="en" sz="1600" u="none" cap="none" strike="noStrike">
                <a:solidFill>
                  <a:srgbClr val="0D0D0D"/>
                </a:solidFill>
                <a:highlight>
                  <a:srgbClr val="FFFFFF"/>
                </a:highlight>
                <a:latin typeface="Arial"/>
                <a:ea typeface="Arial"/>
                <a:cs typeface="Arial"/>
                <a:sym typeface="Arial"/>
              </a:rPr>
              <a:t>,</a:t>
            </a:r>
            <a:r>
              <a:rPr b="0" i="1" lang="en" sz="1600" u="none" cap="none" strike="noStrike">
                <a:solidFill>
                  <a:srgbClr val="0D0D0D"/>
                </a:solidFill>
                <a:highlight>
                  <a:srgbClr val="FFFFFF"/>
                </a:highlight>
                <a:latin typeface="Arial"/>
                <a:ea typeface="Arial"/>
                <a:cs typeface="Arial"/>
                <a:sym typeface="Arial"/>
              </a:rPr>
              <a:t>c</a:t>
            </a:r>
            <a:r>
              <a:rPr b="0" i="0" lang="en" sz="1600" u="none" cap="none" strike="noStrike">
                <a:solidFill>
                  <a:srgbClr val="0D0D0D"/>
                </a:solidFill>
                <a:highlight>
                  <a:srgbClr val="FFFFFF"/>
                </a:highlight>
                <a:latin typeface="Arial"/>
                <a:ea typeface="Arial"/>
                <a:cs typeface="Arial"/>
                <a:sym typeface="Arial"/>
              </a:rPr>
              <a:t>).</a:t>
            </a:r>
            <a:endParaRPr b="0" i="0" sz="1600" u="none" cap="none" strike="noStrike">
              <a:solidFill>
                <a:srgbClr val="0D0D0D"/>
              </a:solidFill>
              <a:highlight>
                <a:srgbClr val="FFFFFF"/>
              </a:highlight>
              <a:latin typeface="Arial"/>
              <a:ea typeface="Arial"/>
              <a:cs typeface="Arial"/>
              <a:sym typeface="Arial"/>
            </a:endParaRPr>
          </a:p>
          <a:p>
            <a:pPr indent="-330200" lvl="0" marL="457200" marR="0" rtl="0" algn="l">
              <a:lnSpc>
                <a:spcPct val="115000"/>
              </a:lnSpc>
              <a:spcBef>
                <a:spcPts val="0"/>
              </a:spcBef>
              <a:spcAft>
                <a:spcPts val="0"/>
              </a:spcAft>
              <a:buClr>
                <a:srgbClr val="0D0D0D"/>
              </a:buClr>
              <a:buSzPts val="1600"/>
              <a:buFont typeface="Arial"/>
              <a:buChar char="●"/>
            </a:pPr>
            <a:r>
              <a:rPr b="0" i="0" lang="en" sz="1600" u="none" cap="none" strike="noStrike">
                <a:solidFill>
                  <a:srgbClr val="0D0D0D"/>
                </a:solidFill>
                <a:highlight>
                  <a:srgbClr val="FFFFFF"/>
                </a:highlight>
                <a:latin typeface="Arial"/>
                <a:ea typeface="Arial"/>
                <a:cs typeface="Arial"/>
                <a:sym typeface="Arial"/>
              </a:rPr>
              <a:t>Discriminator (D): Đầu ra của D bao gồm: phân biệt thật/giả; phân loại nhãn</a:t>
            </a:r>
            <a:endParaRPr b="0" i="0" sz="1600" u="none" cap="none" strike="noStrike">
              <a:solidFill>
                <a:srgbClr val="0D0D0D"/>
              </a:solidFill>
              <a:highlight>
                <a:srgbClr val="FFFFFF"/>
              </a:highlight>
              <a:latin typeface="Arial"/>
              <a:ea typeface="Arial"/>
              <a:cs typeface="Arial"/>
              <a:sym typeface="Arial"/>
            </a:endParaRPr>
          </a:p>
          <a:p>
            <a:pPr indent="0" lvl="0" marL="0" marR="0" rtl="0" algn="l">
              <a:lnSpc>
                <a:spcPct val="100000"/>
              </a:lnSpc>
              <a:spcBef>
                <a:spcPts val="2100"/>
              </a:spcBef>
              <a:spcAft>
                <a:spcPts val="0"/>
              </a:spcAft>
              <a:buClr>
                <a:srgbClr val="000000"/>
              </a:buClr>
              <a:buSzPts val="1000"/>
              <a:buFont typeface="Arial"/>
              <a:buNone/>
            </a:pPr>
            <a:r>
              <a:t/>
            </a:r>
            <a:endParaRPr b="0" i="0" sz="1800" u="none" cap="none" strike="noStrike">
              <a:solidFill>
                <a:srgbClr val="0D0D0D"/>
              </a:solidFill>
              <a:highlight>
                <a:srgbClr val="FFFFFF"/>
              </a:highlight>
              <a:latin typeface="Arial"/>
              <a:ea typeface="Arial"/>
              <a:cs typeface="Arial"/>
              <a:sym typeface="Arial"/>
            </a:endParaRPr>
          </a:p>
        </p:txBody>
      </p:sp>
      <p:pic>
        <p:nvPicPr>
          <p:cNvPr id="393" name="Google Shape;393;g2de21af2152_1_51"/>
          <p:cNvPicPr preferRelativeResize="0"/>
          <p:nvPr/>
        </p:nvPicPr>
        <p:blipFill rotWithShape="1">
          <a:blip r:embed="rId3">
            <a:alphaModFix/>
          </a:blip>
          <a:srcRect b="0" l="0" r="0" t="0"/>
          <a:stretch/>
        </p:blipFill>
        <p:spPr>
          <a:xfrm>
            <a:off x="1048150" y="1005475"/>
            <a:ext cx="2413925" cy="4214225"/>
          </a:xfrm>
          <a:prstGeom prst="rect">
            <a:avLst/>
          </a:prstGeom>
          <a:noFill/>
          <a:ln>
            <a:noFill/>
          </a:ln>
        </p:spPr>
      </p:pic>
      <p:sp>
        <p:nvSpPr>
          <p:cNvPr id="394" name="Google Shape;394;g2de21af2152_1_5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10</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de21af2152_1_59"/>
          <p:cNvSpPr txBox="1"/>
          <p:nvPr>
            <p:ph type="title"/>
          </p:nvPr>
        </p:nvSpPr>
        <p:spPr>
          <a:xfrm>
            <a:off x="720000" y="3565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MÔ HÌNH EVAGAN</a:t>
            </a:r>
            <a:endParaRPr/>
          </a:p>
        </p:txBody>
      </p:sp>
      <p:sp>
        <p:nvSpPr>
          <p:cNvPr id="400" name="Google Shape;400;g2de21af2152_1_59"/>
          <p:cNvSpPr txBox="1"/>
          <p:nvPr/>
        </p:nvSpPr>
        <p:spPr>
          <a:xfrm>
            <a:off x="4020250" y="1029592"/>
            <a:ext cx="4668000" cy="42141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2100"/>
              </a:spcBef>
              <a:spcAft>
                <a:spcPts val="0"/>
              </a:spcAft>
              <a:buClr>
                <a:srgbClr val="0D0D0D"/>
              </a:buClr>
              <a:buSzPts val="1800"/>
              <a:buFont typeface="Arial"/>
              <a:buChar char="●"/>
            </a:pPr>
            <a:r>
              <a:rPr b="0" i="0" lang="en" sz="1800" u="none" cap="none" strike="noStrike">
                <a:solidFill>
                  <a:srgbClr val="243440"/>
                </a:solidFill>
                <a:latin typeface="Arial"/>
                <a:ea typeface="Arial"/>
                <a:cs typeface="Arial"/>
                <a:sym typeface="Arial"/>
              </a:rPr>
              <a:t>Thiết kế EVAGAN được điều chỉnh để đáp ứng các vấn đề dữ liệu thấp, bao gồm 2 mạng neural là Generator (G) và Discriminator (D). </a:t>
            </a:r>
            <a:endParaRPr b="0" i="0" sz="1800" u="none" cap="none" strike="noStrike">
              <a:solidFill>
                <a:srgbClr val="243440"/>
              </a:solidFill>
              <a:latin typeface="Arial"/>
              <a:ea typeface="Arial"/>
              <a:cs typeface="Arial"/>
              <a:sym typeface="Arial"/>
            </a:endParaRPr>
          </a:p>
          <a:p>
            <a:pPr indent="-342900" lvl="0" marL="457200" marR="0" rtl="0" algn="l">
              <a:lnSpc>
                <a:spcPct val="115000"/>
              </a:lnSpc>
              <a:spcBef>
                <a:spcPts val="0"/>
              </a:spcBef>
              <a:spcAft>
                <a:spcPts val="0"/>
              </a:spcAft>
              <a:buClr>
                <a:srgbClr val="0D0D0D"/>
              </a:buClr>
              <a:buSzPts val="1800"/>
              <a:buFont typeface="Arial"/>
              <a:buChar char="●"/>
            </a:pPr>
            <a:r>
              <a:rPr b="0" i="0" lang="en" sz="1800" u="none" cap="none" strike="noStrike">
                <a:solidFill>
                  <a:srgbClr val="0D0D0D"/>
                </a:solidFill>
                <a:highlight>
                  <a:srgbClr val="FFFFFF"/>
                </a:highlight>
                <a:latin typeface="Arial"/>
                <a:ea typeface="Arial"/>
                <a:cs typeface="Arial"/>
                <a:sym typeface="Arial"/>
              </a:rPr>
              <a:t>Khác với ACGAN, mô hình của EVAGAN giới hạn ở các nhãn từ một lớp duy nhất được nhúng với nhiễu làm đầu vào cho generator (G)</a:t>
            </a:r>
            <a:endParaRPr b="0" i="0" sz="1800" u="none" cap="none" strike="noStrike">
              <a:solidFill>
                <a:srgbClr val="0D0D0D"/>
              </a:solidFill>
              <a:highlight>
                <a:srgbClr val="FFFFFF"/>
              </a:highlight>
              <a:latin typeface="Arial"/>
              <a:ea typeface="Arial"/>
              <a:cs typeface="Arial"/>
              <a:sym typeface="Arial"/>
            </a:endParaRPr>
          </a:p>
          <a:p>
            <a:pPr indent="0" lvl="0" marL="0" marR="0" rtl="0" algn="l">
              <a:lnSpc>
                <a:spcPct val="100000"/>
              </a:lnSpc>
              <a:spcBef>
                <a:spcPts val="2100"/>
              </a:spcBef>
              <a:spcAft>
                <a:spcPts val="0"/>
              </a:spcAft>
              <a:buClr>
                <a:srgbClr val="000000"/>
              </a:buClr>
              <a:buSzPts val="1000"/>
              <a:buFont typeface="Arial"/>
              <a:buNone/>
            </a:pPr>
            <a:r>
              <a:t/>
            </a:r>
            <a:endParaRPr b="0" i="0" sz="1800" u="none" cap="none" strike="noStrike">
              <a:solidFill>
                <a:srgbClr val="0D0D0D"/>
              </a:solidFill>
              <a:highlight>
                <a:srgbClr val="FFFFFF"/>
              </a:highlight>
              <a:latin typeface="Arial"/>
              <a:ea typeface="Arial"/>
              <a:cs typeface="Arial"/>
              <a:sym typeface="Arial"/>
            </a:endParaRPr>
          </a:p>
        </p:txBody>
      </p:sp>
      <p:pic>
        <p:nvPicPr>
          <p:cNvPr id="401" name="Google Shape;401;g2de21af2152_1_59"/>
          <p:cNvPicPr preferRelativeResize="0"/>
          <p:nvPr/>
        </p:nvPicPr>
        <p:blipFill rotWithShape="1">
          <a:blip r:embed="rId3">
            <a:alphaModFix/>
          </a:blip>
          <a:srcRect b="0" l="0" r="0" t="0"/>
          <a:stretch/>
        </p:blipFill>
        <p:spPr>
          <a:xfrm>
            <a:off x="720000" y="818500"/>
            <a:ext cx="2567400" cy="4120526"/>
          </a:xfrm>
          <a:prstGeom prst="rect">
            <a:avLst/>
          </a:prstGeom>
          <a:noFill/>
          <a:ln>
            <a:noFill/>
          </a:ln>
        </p:spPr>
      </p:pic>
      <p:sp>
        <p:nvSpPr>
          <p:cNvPr id="402" name="Google Shape;402;g2de21af2152_1_5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11</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de21af2152_1_67"/>
          <p:cNvSpPr txBox="1"/>
          <p:nvPr>
            <p:ph type="title"/>
          </p:nvPr>
        </p:nvSpPr>
        <p:spPr>
          <a:xfrm>
            <a:off x="720000" y="3565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MÔ HÌNH EVAGAN</a:t>
            </a:r>
            <a:endParaRPr/>
          </a:p>
        </p:txBody>
      </p:sp>
      <p:sp>
        <p:nvSpPr>
          <p:cNvPr id="408" name="Google Shape;408;g2de21af2152_1_67"/>
          <p:cNvSpPr txBox="1"/>
          <p:nvPr/>
        </p:nvSpPr>
        <p:spPr>
          <a:xfrm>
            <a:off x="1701338" y="3302071"/>
            <a:ext cx="6631200" cy="2197500"/>
          </a:xfrm>
          <a:prstGeom prst="rect">
            <a:avLst/>
          </a:prstGeom>
          <a:noFill/>
          <a:ln>
            <a:noFill/>
          </a:ln>
        </p:spPr>
        <p:txBody>
          <a:bodyPr anchorCtr="0" anchor="ctr" bIns="91425" lIns="91425" spcFirstLastPara="1" rIns="91425" wrap="square" tIns="91425">
            <a:noAutofit/>
          </a:bodyPr>
          <a:lstStyle/>
          <a:p>
            <a:pPr indent="-323850" lvl="0" marL="457200" marR="18375" rtl="0" algn="l">
              <a:lnSpc>
                <a:spcPct val="100000"/>
              </a:lnSpc>
              <a:spcBef>
                <a:spcPts val="1400"/>
              </a:spcBef>
              <a:spcAft>
                <a:spcPts val="0"/>
              </a:spcAft>
              <a:buClr>
                <a:srgbClr val="0D0D0D"/>
              </a:buClr>
              <a:buSzPts val="1500"/>
              <a:buFont typeface="Arial"/>
              <a:buChar char="●"/>
            </a:pPr>
            <a:r>
              <a:rPr b="0" i="0" lang="en" sz="1500" u="none" cap="none" strike="noStrike">
                <a:solidFill>
                  <a:srgbClr val="0D0D0D"/>
                </a:solidFill>
                <a:highlight>
                  <a:srgbClr val="FFFFFF"/>
                </a:highlight>
                <a:latin typeface="Arial"/>
                <a:ea typeface="Arial"/>
                <a:cs typeface="Arial"/>
                <a:sym typeface="Arial"/>
              </a:rPr>
              <a:t>Các mũi tên màu đỏ thể hiện bước huấn luyện đầu tiên trong đó chỉ có D được huấn luyện. </a:t>
            </a:r>
            <a:endParaRPr b="0" i="0" sz="1500" u="none" cap="none" strike="noStrike">
              <a:solidFill>
                <a:srgbClr val="0D0D0D"/>
              </a:solidFill>
              <a:highlight>
                <a:srgbClr val="FFFFFF"/>
              </a:highlight>
              <a:latin typeface="Arial"/>
              <a:ea typeface="Arial"/>
              <a:cs typeface="Arial"/>
              <a:sym typeface="Arial"/>
            </a:endParaRPr>
          </a:p>
          <a:p>
            <a:pPr indent="-323850" lvl="0" marL="457200" marR="18375" rtl="0" algn="l">
              <a:lnSpc>
                <a:spcPct val="100000"/>
              </a:lnSpc>
              <a:spcBef>
                <a:spcPts val="0"/>
              </a:spcBef>
              <a:spcAft>
                <a:spcPts val="0"/>
              </a:spcAft>
              <a:buClr>
                <a:srgbClr val="0D0D0D"/>
              </a:buClr>
              <a:buSzPts val="1500"/>
              <a:buFont typeface="Arial"/>
              <a:buChar char="●"/>
            </a:pPr>
            <a:r>
              <a:rPr b="0" i="0" lang="en" sz="1500" u="none" cap="none" strike="noStrike">
                <a:solidFill>
                  <a:srgbClr val="0D0D0D"/>
                </a:solidFill>
                <a:highlight>
                  <a:srgbClr val="FFFFFF"/>
                </a:highlight>
                <a:latin typeface="Arial"/>
                <a:ea typeface="Arial"/>
                <a:cs typeface="Arial"/>
                <a:sym typeface="Arial"/>
              </a:rPr>
              <a:t>Các mũi tên màu xanh lá cây mô tả bước huấn luyện thứ hai cho G. </a:t>
            </a:r>
            <a:endParaRPr b="0" i="0" sz="1500" u="none" cap="none" strike="noStrike">
              <a:solidFill>
                <a:srgbClr val="0D0D0D"/>
              </a:solidFill>
              <a:highlight>
                <a:srgbClr val="FFFFFF"/>
              </a:highlight>
              <a:latin typeface="Arial"/>
              <a:ea typeface="Arial"/>
              <a:cs typeface="Arial"/>
              <a:sym typeface="Arial"/>
            </a:endParaRPr>
          </a:p>
          <a:p>
            <a:pPr indent="-323850" lvl="0" marL="457200" marR="18375" rtl="0" algn="l">
              <a:lnSpc>
                <a:spcPct val="100000"/>
              </a:lnSpc>
              <a:spcBef>
                <a:spcPts val="0"/>
              </a:spcBef>
              <a:spcAft>
                <a:spcPts val="0"/>
              </a:spcAft>
              <a:buClr>
                <a:srgbClr val="0D0D0D"/>
              </a:buClr>
              <a:buSzPts val="1500"/>
              <a:buFont typeface="Arial"/>
              <a:buChar char="●"/>
            </a:pPr>
            <a:r>
              <a:rPr b="0" i="0" lang="en" sz="1500" u="none" cap="none" strike="noStrike">
                <a:solidFill>
                  <a:srgbClr val="0D0D0D"/>
                </a:solidFill>
                <a:highlight>
                  <a:srgbClr val="FFFFFF"/>
                </a:highlight>
                <a:latin typeface="Arial"/>
                <a:ea typeface="Arial"/>
                <a:cs typeface="Arial"/>
                <a:sym typeface="Arial"/>
              </a:rPr>
              <a:t>Các mũi tên màu cam cho thấy sự tham gia của các đầu vào chung (minority class và noise) và các đầu ra (real/fake và minority class) cho cả hai bước huấn luyện đã được đề cập trước đó.</a:t>
            </a:r>
            <a:endParaRPr b="0" i="0" sz="1500" u="none" cap="none" strike="noStrike">
              <a:solidFill>
                <a:srgbClr val="0D0D0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800" u="none" cap="none" strike="noStrike">
              <a:solidFill>
                <a:srgbClr val="0D0D0D"/>
              </a:solidFill>
              <a:highlight>
                <a:srgbClr val="FFFFFF"/>
              </a:highlight>
              <a:latin typeface="Arial"/>
              <a:ea typeface="Arial"/>
              <a:cs typeface="Arial"/>
              <a:sym typeface="Arial"/>
            </a:endParaRPr>
          </a:p>
        </p:txBody>
      </p:sp>
      <p:pic>
        <p:nvPicPr>
          <p:cNvPr id="409" name="Google Shape;409;g2de21af2152_1_67"/>
          <p:cNvPicPr preferRelativeResize="0"/>
          <p:nvPr/>
        </p:nvPicPr>
        <p:blipFill rotWithShape="1">
          <a:blip r:embed="rId3">
            <a:alphaModFix/>
          </a:blip>
          <a:srcRect b="0" l="0" r="0" t="0"/>
          <a:stretch/>
        </p:blipFill>
        <p:spPr>
          <a:xfrm>
            <a:off x="1981738" y="929275"/>
            <a:ext cx="5615475" cy="2530125"/>
          </a:xfrm>
          <a:prstGeom prst="rect">
            <a:avLst/>
          </a:prstGeom>
          <a:noFill/>
          <a:ln>
            <a:noFill/>
          </a:ln>
        </p:spPr>
      </p:pic>
      <p:sp>
        <p:nvSpPr>
          <p:cNvPr id="410" name="Google Shape;410;g2de21af2152_1_6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12</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de24ec56da_0_0"/>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PHÂN TÍCH</a:t>
            </a:r>
            <a:endParaRPr>
              <a:latin typeface="Lobster"/>
              <a:ea typeface="Lobster"/>
              <a:cs typeface="Lobster"/>
              <a:sym typeface="Lobster"/>
            </a:endParaRPr>
          </a:p>
        </p:txBody>
      </p:sp>
      <p:sp>
        <p:nvSpPr>
          <p:cNvPr id="416" name="Google Shape;416;g2de24ec56da_0_0"/>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03</a:t>
            </a:r>
            <a:endParaRPr>
              <a:latin typeface="Lobster"/>
              <a:ea typeface="Lobster"/>
              <a:cs typeface="Lobster"/>
              <a:sym typeface="Lobster"/>
            </a:endParaRPr>
          </a:p>
        </p:txBody>
      </p:sp>
      <p:grpSp>
        <p:nvGrpSpPr>
          <p:cNvPr id="417" name="Google Shape;417;g2de24ec56da_0_0"/>
          <p:cNvGrpSpPr/>
          <p:nvPr/>
        </p:nvGrpSpPr>
        <p:grpSpPr>
          <a:xfrm>
            <a:off x="8107375" y="-12"/>
            <a:ext cx="4148250" cy="5588487"/>
            <a:chOff x="8107375" y="-12"/>
            <a:chExt cx="4148250" cy="5588487"/>
          </a:xfrm>
        </p:grpSpPr>
        <p:pic>
          <p:nvPicPr>
            <p:cNvPr id="418" name="Google Shape;418;g2de24ec56da_0_0"/>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419" name="Google Shape;419;g2de24ec56da_0_0"/>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420" name="Google Shape;420;g2de24ec56da_0_0"/>
          <p:cNvGrpSpPr/>
          <p:nvPr/>
        </p:nvGrpSpPr>
        <p:grpSpPr>
          <a:xfrm>
            <a:off x="-2273550" y="3952738"/>
            <a:ext cx="10986575" cy="4148250"/>
            <a:chOff x="-2273550" y="3952738"/>
            <a:chExt cx="10986575" cy="4148250"/>
          </a:xfrm>
        </p:grpSpPr>
        <p:pic>
          <p:nvPicPr>
            <p:cNvPr id="421" name="Google Shape;421;g2de24ec56da_0_0"/>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422" name="Google Shape;422;g2de24ec56da_0_0"/>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423" name="Google Shape;423;g2de24ec56da_0_0"/>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424" name="Google Shape;424;g2de24ec56da_0_0"/>
          <p:cNvGrpSpPr/>
          <p:nvPr/>
        </p:nvGrpSpPr>
        <p:grpSpPr>
          <a:xfrm>
            <a:off x="1473375" y="-3286112"/>
            <a:ext cx="6870175" cy="4148250"/>
            <a:chOff x="1473375" y="-3286112"/>
            <a:chExt cx="6870175" cy="4148250"/>
          </a:xfrm>
        </p:grpSpPr>
        <p:pic>
          <p:nvPicPr>
            <p:cNvPr id="425" name="Google Shape;425;g2de24ec56da_0_0"/>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426" name="Google Shape;426;g2de24ec56da_0_0"/>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427" name="Google Shape;427;g2de24ec56da_0_0"/>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428" name="Google Shape;428;g2de24ec56da_0_0"/>
          <p:cNvGrpSpPr/>
          <p:nvPr/>
        </p:nvGrpSpPr>
        <p:grpSpPr>
          <a:xfrm>
            <a:off x="-1675150" y="-1671825"/>
            <a:ext cx="3549850" cy="6632325"/>
            <a:chOff x="-1675150" y="-1671825"/>
            <a:chExt cx="3549850" cy="6632325"/>
          </a:xfrm>
        </p:grpSpPr>
        <p:pic>
          <p:nvPicPr>
            <p:cNvPr id="429" name="Google Shape;429;g2de24ec56da_0_0"/>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430" name="Google Shape;430;g2de24ec56da_0_0"/>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431" name="Google Shape;431;g2de24ec56da_0_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13</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de24ec56da_4_0"/>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VẤN ĐỀ</a:t>
            </a:r>
            <a:endParaRPr b="1" sz="3300">
              <a:latin typeface="Lora"/>
              <a:ea typeface="Lora"/>
              <a:cs typeface="Lora"/>
              <a:sym typeface="Lora"/>
            </a:endParaRPr>
          </a:p>
        </p:txBody>
      </p:sp>
      <p:sp>
        <p:nvSpPr>
          <p:cNvPr id="437" name="Google Shape;437;g2de24ec56da_4_0"/>
          <p:cNvSpPr txBox="1"/>
          <p:nvPr>
            <p:ph idx="2" type="subTitle"/>
          </p:nvPr>
        </p:nvSpPr>
        <p:spPr>
          <a:xfrm>
            <a:off x="384600" y="1169363"/>
            <a:ext cx="8807100" cy="3308100"/>
          </a:xfrm>
          <a:prstGeom prst="rect">
            <a:avLst/>
          </a:prstGeom>
          <a:noFill/>
          <a:ln>
            <a:noFill/>
          </a:ln>
        </p:spPr>
        <p:txBody>
          <a:bodyPr anchorCtr="0" anchor="t" bIns="91425" lIns="91425" spcFirstLastPara="1" rIns="91425" wrap="square" tIns="91425">
            <a:noAutofit/>
          </a:bodyPr>
          <a:lstStyle/>
          <a:p>
            <a:pPr indent="0" lvl="0" marL="0" marR="104775" rtl="0" algn="just">
              <a:lnSpc>
                <a:spcPct val="115000"/>
              </a:lnSpc>
              <a:spcBef>
                <a:spcPts val="1400"/>
              </a:spcBef>
              <a:spcAft>
                <a:spcPts val="0"/>
              </a:spcAft>
              <a:buSzPts val="1200"/>
              <a:buNone/>
            </a:pPr>
            <a:r>
              <a:rPr lang="en" sz="1900">
                <a:solidFill>
                  <a:srgbClr val="000000"/>
                </a:solidFill>
                <a:latin typeface="Times New Roman"/>
                <a:ea typeface="Times New Roman"/>
                <a:cs typeface="Times New Roman"/>
                <a:sym typeface="Times New Roman"/>
              </a:rPr>
              <a:t> Mô hình EVAGAN, một biến thể của ACGAN, một mô hình phân loại có khả năng tự cải thiện hiệu suất thông qua việc đào tạo trên các mẫu né tránh này:</a:t>
            </a:r>
            <a:endParaRPr sz="1900">
              <a:solidFill>
                <a:srgbClr val="000000"/>
              </a:solidFill>
              <a:latin typeface="Times New Roman"/>
              <a:ea typeface="Times New Roman"/>
              <a:cs typeface="Times New Roman"/>
              <a:sym typeface="Times New Roman"/>
            </a:endParaRPr>
          </a:p>
          <a:p>
            <a:pPr indent="-349250" lvl="0" marL="685800" marR="104775" rtl="0" algn="just">
              <a:lnSpc>
                <a:spcPct val="115000"/>
              </a:lnSpc>
              <a:spcBef>
                <a:spcPts val="14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Phát hiện và xử lý mẫu né tránh</a:t>
            </a:r>
            <a:endParaRPr sz="1900">
              <a:solidFill>
                <a:srgbClr val="000000"/>
              </a:solidFill>
              <a:latin typeface="Times New Roman"/>
              <a:ea typeface="Times New Roman"/>
              <a:cs typeface="Times New Roman"/>
              <a:sym typeface="Times New Roman"/>
            </a:endParaRPr>
          </a:p>
          <a:p>
            <a:pPr indent="-349250" lvl="0" marL="685800" marR="104775"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Cải thiện độ chính xác phân loại</a:t>
            </a:r>
            <a:endParaRPr sz="1900">
              <a:solidFill>
                <a:srgbClr val="000000"/>
              </a:solidFill>
              <a:latin typeface="Times New Roman"/>
              <a:ea typeface="Times New Roman"/>
              <a:cs typeface="Times New Roman"/>
              <a:sym typeface="Times New Roman"/>
            </a:endParaRPr>
          </a:p>
          <a:p>
            <a:pPr indent="-349250" lvl="0" marL="685800" marR="104775"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Tách biệt các lớp đa số và thiểu số</a:t>
            </a:r>
            <a:endParaRPr sz="1900">
              <a:solidFill>
                <a:srgbClr val="000000"/>
              </a:solidFill>
              <a:latin typeface="Times New Roman"/>
              <a:ea typeface="Times New Roman"/>
              <a:cs typeface="Times New Roman"/>
              <a:sym typeface="Times New Roman"/>
            </a:endParaRPr>
          </a:p>
          <a:p>
            <a:pPr indent="0" lvl="0" marL="0" marR="104775" rtl="0" algn="just">
              <a:lnSpc>
                <a:spcPct val="115000"/>
              </a:lnSpc>
              <a:spcBef>
                <a:spcPts val="1400"/>
              </a:spcBef>
              <a:spcAft>
                <a:spcPts val="0"/>
              </a:spcAft>
              <a:buSzPts val="1200"/>
              <a:buNone/>
            </a:pPr>
            <a:r>
              <a:rPr lang="en" sz="1900">
                <a:solidFill>
                  <a:srgbClr val="000000"/>
                </a:solidFill>
                <a:latin typeface="Times New Roman"/>
                <a:ea typeface="Times New Roman"/>
                <a:cs typeface="Times New Roman"/>
                <a:sym typeface="Times New Roman"/>
              </a:rPr>
              <a:t>Mô hình EVAGAN có cấu trúc bộ sinh và bộ phân loại được thiết kế đặc biệt, điều này giúp nâng cao khả năng của mô hình phân loại này trong việc đối phó với các mẫu né tránh, từ đó cải thiện hiệu suất tổng thể của hệ thống phân loại.</a:t>
            </a:r>
            <a:endParaRPr sz="1900">
              <a:solidFill>
                <a:srgbClr val="000000"/>
              </a:solidFill>
              <a:latin typeface="Times New Roman"/>
              <a:ea typeface="Times New Roman"/>
              <a:cs typeface="Times New Roman"/>
              <a:sym typeface="Times New Roman"/>
            </a:endParaRPr>
          </a:p>
        </p:txBody>
      </p:sp>
      <p:sp>
        <p:nvSpPr>
          <p:cNvPr id="438" name="Google Shape;438;g2de24ec56da_4_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14</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de24ec56da_4_5"/>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PHƯƠNG PHÁP</a:t>
            </a:r>
            <a:endParaRPr b="1" sz="3300">
              <a:latin typeface="Lora"/>
              <a:ea typeface="Lora"/>
              <a:cs typeface="Lora"/>
              <a:sym typeface="Lora"/>
            </a:endParaRPr>
          </a:p>
        </p:txBody>
      </p:sp>
      <p:sp>
        <p:nvSpPr>
          <p:cNvPr id="444" name="Google Shape;444;g2de24ec56da_4_5"/>
          <p:cNvSpPr txBox="1"/>
          <p:nvPr>
            <p:ph idx="2" type="subTitle"/>
          </p:nvPr>
        </p:nvSpPr>
        <p:spPr>
          <a:xfrm>
            <a:off x="384600" y="1169378"/>
            <a:ext cx="8807100" cy="4033800"/>
          </a:xfrm>
          <a:prstGeom prst="rect">
            <a:avLst/>
          </a:prstGeom>
          <a:noFill/>
          <a:ln>
            <a:noFill/>
          </a:ln>
        </p:spPr>
        <p:txBody>
          <a:bodyPr anchorCtr="0" anchor="t" bIns="91425" lIns="91425" spcFirstLastPara="1" rIns="91425" wrap="square" tIns="91425">
            <a:noAutofit/>
          </a:bodyPr>
          <a:lstStyle/>
          <a:p>
            <a:pPr indent="0" lvl="0" marL="0" marR="104775" rtl="0" algn="just">
              <a:lnSpc>
                <a:spcPct val="115000"/>
              </a:lnSpc>
              <a:spcBef>
                <a:spcPts val="1400"/>
              </a:spcBef>
              <a:spcAft>
                <a:spcPts val="0"/>
              </a:spcAft>
              <a:buSzPts val="1200"/>
              <a:buNone/>
            </a:pPr>
            <a:r>
              <a:rPr lang="en" sz="1900">
                <a:solidFill>
                  <a:srgbClr val="000000"/>
                </a:solidFill>
                <a:latin typeface="Times New Roman"/>
                <a:ea typeface="Times New Roman"/>
                <a:cs typeface="Times New Roman"/>
                <a:sym typeface="Times New Roman"/>
              </a:rPr>
              <a:t>Mô hình EVAGAN có hai thành phần chính là bộ sinh dữ liệu và bộ phân loại, nhằm phục vụ cho mục tiêu có nhiều số lượng mẫu giả hơn để đa dạng hóa, ngẫu nhiên hóa bộ dữ liệu, tăng tỉ lệ phân loại đúng cho mô hình, cũng như giúp cho bộ phân loại được training tốt hơn</a:t>
            </a:r>
            <a:r>
              <a:rPr lang="en" sz="2500">
                <a:solidFill>
                  <a:srgbClr val="000000"/>
                </a:solidFill>
                <a:latin typeface="Times New Roman"/>
                <a:ea typeface="Times New Roman"/>
                <a:cs typeface="Times New Roman"/>
                <a:sym typeface="Times New Roman"/>
              </a:rPr>
              <a:t>:</a:t>
            </a:r>
            <a:endParaRPr sz="1900">
              <a:solidFill>
                <a:srgbClr val="000000"/>
              </a:solidFill>
              <a:latin typeface="Times New Roman"/>
              <a:ea typeface="Times New Roman"/>
              <a:cs typeface="Times New Roman"/>
              <a:sym typeface="Times New Roman"/>
            </a:endParaRPr>
          </a:p>
          <a:p>
            <a:pPr indent="-349250" lvl="0" marL="685800" marR="104775" rtl="0" algn="just">
              <a:lnSpc>
                <a:spcPct val="115000"/>
              </a:lnSpc>
              <a:spcBef>
                <a:spcPts val="1400"/>
              </a:spcBef>
              <a:spcAft>
                <a:spcPts val="0"/>
              </a:spcAft>
              <a:buClr>
                <a:srgbClr val="000000"/>
              </a:buClr>
              <a:buSzPts val="1900"/>
              <a:buFont typeface="Times New Roman"/>
              <a:buChar char="-"/>
            </a:pPr>
            <a:r>
              <a:t/>
            </a:r>
            <a:endParaRPr sz="1900">
              <a:solidFill>
                <a:srgbClr val="000000"/>
              </a:solidFill>
              <a:latin typeface="Times New Roman"/>
              <a:ea typeface="Times New Roman"/>
              <a:cs typeface="Times New Roman"/>
              <a:sym typeface="Times New Roman"/>
            </a:endParaRPr>
          </a:p>
        </p:txBody>
      </p:sp>
      <p:sp>
        <p:nvSpPr>
          <p:cNvPr id="445" name="Google Shape;445;g2de24ec56da_4_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14</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2de24ec56da_4_11"/>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KIẾN TRÚC</a:t>
            </a:r>
            <a:endParaRPr b="1" sz="3300">
              <a:latin typeface="Lora"/>
              <a:ea typeface="Lora"/>
              <a:cs typeface="Lora"/>
              <a:sym typeface="Lora"/>
            </a:endParaRPr>
          </a:p>
        </p:txBody>
      </p:sp>
      <p:sp>
        <p:nvSpPr>
          <p:cNvPr id="451" name="Google Shape;451;g2de24ec56da_4_11"/>
          <p:cNvSpPr txBox="1"/>
          <p:nvPr>
            <p:ph idx="2" type="subTitle"/>
          </p:nvPr>
        </p:nvSpPr>
        <p:spPr>
          <a:xfrm>
            <a:off x="384600" y="1169378"/>
            <a:ext cx="8807100" cy="4033800"/>
          </a:xfrm>
          <a:prstGeom prst="rect">
            <a:avLst/>
          </a:prstGeom>
          <a:noFill/>
          <a:ln>
            <a:noFill/>
          </a:ln>
        </p:spPr>
        <p:txBody>
          <a:bodyPr anchorCtr="0" anchor="t" bIns="91425" lIns="91425" spcFirstLastPara="1" rIns="91425" wrap="square" tIns="91425">
            <a:noAutofit/>
          </a:bodyPr>
          <a:lstStyle/>
          <a:p>
            <a:pPr indent="0" lvl="0" marL="0" marR="104775" rtl="0" algn="just">
              <a:lnSpc>
                <a:spcPct val="115000"/>
              </a:lnSpc>
              <a:spcBef>
                <a:spcPts val="1400"/>
              </a:spcBef>
              <a:spcAft>
                <a:spcPts val="0"/>
              </a:spcAft>
              <a:buSzPts val="1200"/>
              <a:buNone/>
            </a:pPr>
            <a:r>
              <a:rPr lang="en" sz="1900">
                <a:solidFill>
                  <a:srgbClr val="000000"/>
                </a:solidFill>
                <a:latin typeface="Times New Roman"/>
                <a:ea typeface="Times New Roman"/>
                <a:cs typeface="Times New Roman"/>
                <a:sym typeface="Times New Roman"/>
              </a:rPr>
              <a:t>Mô hình EVAGAN có hai thành phần chính là bộ sinh dữ liệu và bộ phân loại, nhằm phục vụ cho mục tiêu có nhiều số lượng mẫu giả hơn để đa dạng hóa, ngẫu nhiên hóa bộ dữ liệu, tăng tỉ lệ phân loại đúng cho mô hình, cũng như giúp cho bộ phân loại được training tốt hơn</a:t>
            </a:r>
            <a:r>
              <a:rPr lang="en" sz="2500">
                <a:solidFill>
                  <a:srgbClr val="000000"/>
                </a:solidFill>
                <a:latin typeface="Times New Roman"/>
                <a:ea typeface="Times New Roman"/>
                <a:cs typeface="Times New Roman"/>
                <a:sym typeface="Times New Roman"/>
              </a:rPr>
              <a:t>:</a:t>
            </a:r>
            <a:endParaRPr sz="1900">
              <a:solidFill>
                <a:srgbClr val="000000"/>
              </a:solidFill>
              <a:latin typeface="Times New Roman"/>
              <a:ea typeface="Times New Roman"/>
              <a:cs typeface="Times New Roman"/>
              <a:sym typeface="Times New Roman"/>
            </a:endParaRPr>
          </a:p>
          <a:p>
            <a:pPr indent="-349250" lvl="0" marL="685800" marR="104775" rtl="0" algn="just">
              <a:lnSpc>
                <a:spcPct val="115000"/>
              </a:lnSpc>
              <a:spcBef>
                <a:spcPts val="14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Phát hiện và xử lý mẫu né tránh</a:t>
            </a:r>
            <a:endParaRPr sz="1900">
              <a:solidFill>
                <a:srgbClr val="000000"/>
              </a:solidFill>
              <a:latin typeface="Times New Roman"/>
              <a:ea typeface="Times New Roman"/>
              <a:cs typeface="Times New Roman"/>
              <a:sym typeface="Times New Roman"/>
            </a:endParaRPr>
          </a:p>
        </p:txBody>
      </p:sp>
      <p:sp>
        <p:nvSpPr>
          <p:cNvPr id="452" name="Google Shape;452;g2de24ec56da_4_1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14</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de24ec56da_3_0"/>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HIỆN THỰC</a:t>
            </a:r>
            <a:endParaRPr>
              <a:latin typeface="Lobster"/>
              <a:ea typeface="Lobster"/>
              <a:cs typeface="Lobster"/>
              <a:sym typeface="Lobster"/>
            </a:endParaRPr>
          </a:p>
        </p:txBody>
      </p:sp>
      <p:sp>
        <p:nvSpPr>
          <p:cNvPr id="458" name="Google Shape;458;g2de24ec56da_3_0"/>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04</a:t>
            </a:r>
            <a:endParaRPr>
              <a:latin typeface="Lobster"/>
              <a:ea typeface="Lobster"/>
              <a:cs typeface="Lobster"/>
              <a:sym typeface="Lobster"/>
            </a:endParaRPr>
          </a:p>
        </p:txBody>
      </p:sp>
      <p:grpSp>
        <p:nvGrpSpPr>
          <p:cNvPr id="459" name="Google Shape;459;g2de24ec56da_3_0"/>
          <p:cNvGrpSpPr/>
          <p:nvPr/>
        </p:nvGrpSpPr>
        <p:grpSpPr>
          <a:xfrm>
            <a:off x="8107375" y="-12"/>
            <a:ext cx="4148250" cy="5588487"/>
            <a:chOff x="8107375" y="-12"/>
            <a:chExt cx="4148250" cy="5588487"/>
          </a:xfrm>
        </p:grpSpPr>
        <p:pic>
          <p:nvPicPr>
            <p:cNvPr id="460" name="Google Shape;460;g2de24ec56da_3_0"/>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461" name="Google Shape;461;g2de24ec56da_3_0"/>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462" name="Google Shape;462;g2de24ec56da_3_0"/>
          <p:cNvGrpSpPr/>
          <p:nvPr/>
        </p:nvGrpSpPr>
        <p:grpSpPr>
          <a:xfrm>
            <a:off x="-2273550" y="3952738"/>
            <a:ext cx="10986575" cy="4148250"/>
            <a:chOff x="-2273550" y="3952738"/>
            <a:chExt cx="10986575" cy="4148250"/>
          </a:xfrm>
        </p:grpSpPr>
        <p:pic>
          <p:nvPicPr>
            <p:cNvPr id="463" name="Google Shape;463;g2de24ec56da_3_0"/>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464" name="Google Shape;464;g2de24ec56da_3_0"/>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465" name="Google Shape;465;g2de24ec56da_3_0"/>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466" name="Google Shape;466;g2de24ec56da_3_0"/>
          <p:cNvGrpSpPr/>
          <p:nvPr/>
        </p:nvGrpSpPr>
        <p:grpSpPr>
          <a:xfrm>
            <a:off x="1473375" y="-3286112"/>
            <a:ext cx="6870175" cy="4148250"/>
            <a:chOff x="1473375" y="-3286112"/>
            <a:chExt cx="6870175" cy="4148250"/>
          </a:xfrm>
        </p:grpSpPr>
        <p:pic>
          <p:nvPicPr>
            <p:cNvPr id="467" name="Google Shape;467;g2de24ec56da_3_0"/>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468" name="Google Shape;468;g2de24ec56da_3_0"/>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469" name="Google Shape;469;g2de24ec56da_3_0"/>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470" name="Google Shape;470;g2de24ec56da_3_0"/>
          <p:cNvGrpSpPr/>
          <p:nvPr/>
        </p:nvGrpSpPr>
        <p:grpSpPr>
          <a:xfrm>
            <a:off x="-1675150" y="-1671825"/>
            <a:ext cx="3549850" cy="6632325"/>
            <a:chOff x="-1675150" y="-1671825"/>
            <a:chExt cx="3549850" cy="6632325"/>
          </a:xfrm>
        </p:grpSpPr>
        <p:pic>
          <p:nvPicPr>
            <p:cNvPr id="471" name="Google Shape;471;g2de24ec56da_3_0"/>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472" name="Google Shape;472;g2de24ec56da_3_0"/>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473" name="Google Shape;473;g2de24ec56da_3_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15</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g2de24ec56da_0_38"/>
          <p:cNvGrpSpPr/>
          <p:nvPr/>
        </p:nvGrpSpPr>
        <p:grpSpPr>
          <a:xfrm>
            <a:off x="1473375" y="-3286112"/>
            <a:ext cx="6870175" cy="4148250"/>
            <a:chOff x="1473375" y="-3286112"/>
            <a:chExt cx="6870175" cy="4148250"/>
          </a:xfrm>
        </p:grpSpPr>
        <p:pic>
          <p:nvPicPr>
            <p:cNvPr id="479" name="Google Shape;479;g2de24ec56da_0_38"/>
            <p:cNvPicPr preferRelativeResize="0"/>
            <p:nvPr/>
          </p:nvPicPr>
          <p:blipFill rotWithShape="1">
            <a:blip r:embed="rId3">
              <a:alphaModFix/>
            </a:blip>
            <a:srcRect b="0" l="0" r="0" t="0"/>
            <a:stretch/>
          </p:blipFill>
          <p:spPr>
            <a:xfrm rot="10800000">
              <a:off x="5503125" y="-2064450"/>
              <a:ext cx="2840425" cy="2840425"/>
            </a:xfrm>
            <a:prstGeom prst="rect">
              <a:avLst/>
            </a:prstGeom>
            <a:noFill/>
            <a:ln>
              <a:noFill/>
            </a:ln>
          </p:spPr>
        </p:pic>
        <p:pic>
          <p:nvPicPr>
            <p:cNvPr id="480" name="Google Shape;480;g2de24ec56da_0_38"/>
            <p:cNvPicPr preferRelativeResize="0"/>
            <p:nvPr/>
          </p:nvPicPr>
          <p:blipFill rotWithShape="1">
            <a:blip r:embed="rId4">
              <a:alphaModFix/>
            </a:blip>
            <a:srcRect b="0" l="0" r="0" t="0"/>
            <a:stretch/>
          </p:blipFill>
          <p:spPr>
            <a:xfrm flipH="1">
              <a:off x="1473375" y="-3286112"/>
              <a:ext cx="4148250" cy="4148250"/>
            </a:xfrm>
            <a:prstGeom prst="rect">
              <a:avLst/>
            </a:prstGeom>
            <a:noFill/>
            <a:ln>
              <a:noFill/>
            </a:ln>
          </p:spPr>
        </p:pic>
      </p:grpSp>
      <p:grpSp>
        <p:nvGrpSpPr>
          <p:cNvPr id="481" name="Google Shape;481;g2de24ec56da_0_38"/>
          <p:cNvGrpSpPr/>
          <p:nvPr/>
        </p:nvGrpSpPr>
        <p:grpSpPr>
          <a:xfrm>
            <a:off x="-1675150" y="-1671825"/>
            <a:ext cx="3549850" cy="6632325"/>
            <a:chOff x="-1675150" y="-1671825"/>
            <a:chExt cx="3549850" cy="6632325"/>
          </a:xfrm>
        </p:grpSpPr>
        <p:pic>
          <p:nvPicPr>
            <p:cNvPr id="482" name="Google Shape;482;g2de24ec56da_0_38"/>
            <p:cNvPicPr preferRelativeResize="0"/>
            <p:nvPr/>
          </p:nvPicPr>
          <p:blipFill rotWithShape="1">
            <a:blip r:embed="rId5">
              <a:alphaModFix/>
            </a:blip>
            <a:srcRect b="0" l="0" r="0" t="0"/>
            <a:stretch/>
          </p:blipFill>
          <p:spPr>
            <a:xfrm rot="-5400000">
              <a:off x="-1675150" y="-1671825"/>
              <a:ext cx="3549850" cy="3549850"/>
            </a:xfrm>
            <a:prstGeom prst="rect">
              <a:avLst/>
            </a:prstGeom>
            <a:noFill/>
            <a:ln>
              <a:noFill/>
            </a:ln>
          </p:spPr>
        </p:pic>
        <p:pic>
          <p:nvPicPr>
            <p:cNvPr id="483" name="Google Shape;483;g2de24ec56da_0_38"/>
            <p:cNvPicPr preferRelativeResize="0"/>
            <p:nvPr/>
          </p:nvPicPr>
          <p:blipFill rotWithShape="1">
            <a:blip r:embed="rId6">
              <a:alphaModFix/>
            </a:blip>
            <a:srcRect b="0" l="0" r="0" t="0"/>
            <a:stretch/>
          </p:blipFill>
          <p:spPr>
            <a:xfrm rot="5400000">
              <a:off x="-1645587" y="2068175"/>
              <a:ext cx="2892325" cy="2892325"/>
            </a:xfrm>
            <a:prstGeom prst="rect">
              <a:avLst/>
            </a:prstGeom>
            <a:noFill/>
            <a:ln>
              <a:noFill/>
            </a:ln>
          </p:spPr>
        </p:pic>
      </p:grpSp>
      <p:sp>
        <p:nvSpPr>
          <p:cNvPr id="484" name="Google Shape;484;g2de24ec56da_0_38"/>
          <p:cNvSpPr txBox="1"/>
          <p:nvPr>
            <p:ph type="title"/>
          </p:nvPr>
        </p:nvSpPr>
        <p:spPr>
          <a:xfrm>
            <a:off x="833450" y="267150"/>
            <a:ext cx="5606100" cy="69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latin typeface="Lobster"/>
                <a:ea typeface="Lobster"/>
                <a:cs typeface="Lobster"/>
                <a:sym typeface="Lobster"/>
              </a:rPr>
              <a:t>04 HIỆN THỰC HỆ THỐNG</a:t>
            </a:r>
            <a:endParaRPr sz="3000">
              <a:latin typeface="Lobster"/>
              <a:ea typeface="Lobster"/>
              <a:cs typeface="Lobster"/>
              <a:sym typeface="Lobster"/>
            </a:endParaRPr>
          </a:p>
        </p:txBody>
      </p:sp>
      <p:grpSp>
        <p:nvGrpSpPr>
          <p:cNvPr id="485" name="Google Shape;485;g2de24ec56da_0_38"/>
          <p:cNvGrpSpPr/>
          <p:nvPr/>
        </p:nvGrpSpPr>
        <p:grpSpPr>
          <a:xfrm>
            <a:off x="-2273550" y="3952738"/>
            <a:ext cx="10986575" cy="4148250"/>
            <a:chOff x="-2273550" y="3952738"/>
            <a:chExt cx="10986575" cy="4148250"/>
          </a:xfrm>
        </p:grpSpPr>
        <p:pic>
          <p:nvPicPr>
            <p:cNvPr id="486" name="Google Shape;486;g2de24ec56da_0_38"/>
            <p:cNvPicPr preferRelativeResize="0"/>
            <p:nvPr/>
          </p:nvPicPr>
          <p:blipFill rotWithShape="1">
            <a:blip r:embed="rId3">
              <a:alphaModFix/>
            </a:blip>
            <a:srcRect b="0" l="0" r="0" t="0"/>
            <a:stretch/>
          </p:blipFill>
          <p:spPr>
            <a:xfrm rot="10800000">
              <a:off x="5133650" y="4045075"/>
              <a:ext cx="3579375" cy="3579375"/>
            </a:xfrm>
            <a:prstGeom prst="rect">
              <a:avLst/>
            </a:prstGeom>
            <a:noFill/>
            <a:ln>
              <a:noFill/>
            </a:ln>
          </p:spPr>
        </p:pic>
        <p:pic>
          <p:nvPicPr>
            <p:cNvPr id="487" name="Google Shape;487;g2de24ec56da_0_38"/>
            <p:cNvPicPr preferRelativeResize="0"/>
            <p:nvPr/>
          </p:nvPicPr>
          <p:blipFill rotWithShape="1">
            <a:blip r:embed="rId4">
              <a:alphaModFix/>
            </a:blip>
            <a:srcRect b="0" l="0" r="0" t="0"/>
            <a:stretch/>
          </p:blipFill>
          <p:spPr>
            <a:xfrm flipH="1" rot="10800000">
              <a:off x="-2273550" y="3952738"/>
              <a:ext cx="4148250" cy="4148250"/>
            </a:xfrm>
            <a:prstGeom prst="rect">
              <a:avLst/>
            </a:prstGeom>
            <a:noFill/>
            <a:ln>
              <a:noFill/>
            </a:ln>
          </p:spPr>
        </p:pic>
        <p:pic>
          <p:nvPicPr>
            <p:cNvPr id="488" name="Google Shape;488;g2de24ec56da_0_38"/>
            <p:cNvPicPr preferRelativeResize="0"/>
            <p:nvPr/>
          </p:nvPicPr>
          <p:blipFill rotWithShape="1">
            <a:blip r:embed="rId7">
              <a:alphaModFix/>
            </a:blip>
            <a:srcRect b="0" l="0" r="0" t="0"/>
            <a:stretch/>
          </p:blipFill>
          <p:spPr>
            <a:xfrm rot="5400000">
              <a:off x="850338" y="4234913"/>
              <a:ext cx="3389525" cy="3389525"/>
            </a:xfrm>
            <a:prstGeom prst="rect">
              <a:avLst/>
            </a:prstGeom>
            <a:noFill/>
            <a:ln>
              <a:noFill/>
            </a:ln>
          </p:spPr>
        </p:pic>
      </p:grpSp>
      <p:pic>
        <p:nvPicPr>
          <p:cNvPr id="489" name="Google Shape;489;g2de24ec56da_0_38"/>
          <p:cNvPicPr preferRelativeResize="0"/>
          <p:nvPr/>
        </p:nvPicPr>
        <p:blipFill rotWithShape="1">
          <a:blip r:embed="rId8">
            <a:alphaModFix/>
          </a:blip>
          <a:srcRect b="0" l="0" r="0" t="0"/>
          <a:stretch/>
        </p:blipFill>
        <p:spPr>
          <a:xfrm>
            <a:off x="4657200" y="3068574"/>
            <a:ext cx="3630075" cy="1612550"/>
          </a:xfrm>
          <a:prstGeom prst="rect">
            <a:avLst/>
          </a:prstGeom>
          <a:noFill/>
          <a:ln>
            <a:noFill/>
          </a:ln>
        </p:spPr>
      </p:pic>
      <p:pic>
        <p:nvPicPr>
          <p:cNvPr id="490" name="Google Shape;490;g2de24ec56da_0_38"/>
          <p:cNvPicPr preferRelativeResize="0"/>
          <p:nvPr/>
        </p:nvPicPr>
        <p:blipFill rotWithShape="1">
          <a:blip r:embed="rId9">
            <a:alphaModFix/>
          </a:blip>
          <a:srcRect b="0" l="0" r="0" t="0"/>
          <a:stretch/>
        </p:blipFill>
        <p:spPr>
          <a:xfrm>
            <a:off x="4697313" y="1077900"/>
            <a:ext cx="3549850" cy="1774925"/>
          </a:xfrm>
          <a:prstGeom prst="rect">
            <a:avLst/>
          </a:prstGeom>
          <a:noFill/>
          <a:ln>
            <a:noFill/>
          </a:ln>
        </p:spPr>
      </p:pic>
      <p:grpSp>
        <p:nvGrpSpPr>
          <p:cNvPr id="491" name="Google Shape;491;g2de24ec56da_0_38"/>
          <p:cNvGrpSpPr/>
          <p:nvPr/>
        </p:nvGrpSpPr>
        <p:grpSpPr>
          <a:xfrm>
            <a:off x="8107375" y="-12"/>
            <a:ext cx="4148250" cy="5588487"/>
            <a:chOff x="8107375" y="-12"/>
            <a:chExt cx="4148250" cy="5588487"/>
          </a:xfrm>
        </p:grpSpPr>
        <p:pic>
          <p:nvPicPr>
            <p:cNvPr id="492" name="Google Shape;492;g2de24ec56da_0_38"/>
            <p:cNvPicPr preferRelativeResize="0"/>
            <p:nvPr/>
          </p:nvPicPr>
          <p:blipFill rotWithShape="1">
            <a:blip r:embed="rId4">
              <a:alphaModFix/>
            </a:blip>
            <a:srcRect b="0" l="0" r="0" t="0"/>
            <a:stretch/>
          </p:blipFill>
          <p:spPr>
            <a:xfrm flipH="1" rot="5400000">
              <a:off x="8107375" y="1440225"/>
              <a:ext cx="4148250" cy="4148250"/>
            </a:xfrm>
            <a:prstGeom prst="rect">
              <a:avLst/>
            </a:prstGeom>
            <a:noFill/>
            <a:ln>
              <a:noFill/>
            </a:ln>
          </p:spPr>
        </p:pic>
        <p:pic>
          <p:nvPicPr>
            <p:cNvPr id="493" name="Google Shape;493;g2de24ec56da_0_38"/>
            <p:cNvPicPr preferRelativeResize="0"/>
            <p:nvPr/>
          </p:nvPicPr>
          <p:blipFill rotWithShape="1">
            <a:blip r:embed="rId7">
              <a:alphaModFix/>
            </a:blip>
            <a:srcRect b="0" l="0" r="0" t="0"/>
            <a:stretch/>
          </p:blipFill>
          <p:spPr>
            <a:xfrm rot="5400000">
              <a:off x="8654238" y="-12"/>
              <a:ext cx="3389525" cy="3389525"/>
            </a:xfrm>
            <a:prstGeom prst="rect">
              <a:avLst/>
            </a:prstGeom>
            <a:noFill/>
            <a:ln>
              <a:noFill/>
            </a:ln>
          </p:spPr>
        </p:pic>
      </p:grpSp>
      <p:sp>
        <p:nvSpPr>
          <p:cNvPr id="494" name="Google Shape;494;g2de24ec56da_0_38"/>
          <p:cNvSpPr txBox="1"/>
          <p:nvPr/>
        </p:nvSpPr>
        <p:spPr>
          <a:xfrm>
            <a:off x="833450" y="1134300"/>
            <a:ext cx="2946000" cy="397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800" u="none" cap="none" strike="noStrike">
                <a:solidFill>
                  <a:srgbClr val="243440"/>
                </a:solidFill>
                <a:latin typeface="Arial"/>
                <a:ea typeface="Arial"/>
                <a:cs typeface="Arial"/>
                <a:sym typeface="Arial"/>
              </a:rPr>
              <a:t>CC botnet Dataset</a:t>
            </a:r>
            <a:endParaRPr b="1" i="0" sz="1800" u="none" cap="none" strike="noStrike">
              <a:solidFill>
                <a:srgbClr val="243440"/>
              </a:solidFill>
              <a:latin typeface="Arial"/>
              <a:ea typeface="Arial"/>
              <a:cs typeface="Arial"/>
              <a:sym typeface="Arial"/>
            </a:endParaRPr>
          </a:p>
          <a:p>
            <a:pPr indent="-342900" lvl="0" marL="457200" marR="561975" rtl="0" algn="l">
              <a:lnSpc>
                <a:spcPct val="186666"/>
              </a:lnSpc>
              <a:spcBef>
                <a:spcPts val="14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ISCX-2014</a:t>
            </a:r>
            <a:endParaRPr b="0" i="0" sz="1800" u="none" cap="none" strike="noStrike">
              <a:solidFill>
                <a:srgbClr val="000000"/>
              </a:solidFill>
              <a:latin typeface="Arial"/>
              <a:ea typeface="Arial"/>
              <a:cs typeface="Arial"/>
              <a:sym typeface="Arial"/>
            </a:endParaRPr>
          </a:p>
          <a:p>
            <a:pPr indent="-342900" lvl="0" marL="457200" marR="561975" rtl="0" algn="l">
              <a:lnSpc>
                <a:spcPct val="186666"/>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CIC-2017 </a:t>
            </a:r>
            <a:endParaRPr b="0" i="0" sz="1800" u="none" cap="none" strike="noStrike">
              <a:solidFill>
                <a:srgbClr val="000000"/>
              </a:solidFill>
              <a:latin typeface="Arial"/>
              <a:ea typeface="Arial"/>
              <a:cs typeface="Arial"/>
              <a:sym typeface="Arial"/>
            </a:endParaRPr>
          </a:p>
          <a:p>
            <a:pPr indent="-342900" lvl="0" marL="457200" marR="561975" rtl="0" algn="l">
              <a:lnSpc>
                <a:spcPct val="186666"/>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 CIC-2018 </a:t>
            </a:r>
            <a:endParaRPr b="0" i="0" sz="1800" u="none" cap="none" strike="noStrike">
              <a:solidFill>
                <a:srgbClr val="000000"/>
              </a:solidFill>
              <a:latin typeface="Arial"/>
              <a:ea typeface="Arial"/>
              <a:cs typeface="Arial"/>
              <a:sym typeface="Arial"/>
            </a:endParaRPr>
          </a:p>
          <a:p>
            <a:pPr indent="0" lvl="0" marL="0" marR="561975" rtl="0" algn="l">
              <a:lnSpc>
                <a:spcPct val="115000"/>
              </a:lnSpc>
              <a:spcBef>
                <a:spcPts val="140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CV Dataset</a:t>
            </a:r>
            <a:endParaRPr b="1" i="0" sz="1800" u="none" cap="none" strike="noStrike">
              <a:solidFill>
                <a:srgbClr val="000000"/>
              </a:solidFill>
              <a:latin typeface="Arial"/>
              <a:ea typeface="Arial"/>
              <a:cs typeface="Arial"/>
              <a:sym typeface="Arial"/>
            </a:endParaRPr>
          </a:p>
          <a:p>
            <a:pPr indent="-342900" lvl="0" marL="457200" marR="561975" rtl="0" algn="l">
              <a:lnSpc>
                <a:spcPct val="186666"/>
              </a:lnSpc>
              <a:spcBef>
                <a:spcPts val="14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MNIST  Dataset</a:t>
            </a:r>
            <a:endParaRPr b="0" i="0" sz="1800" u="none" cap="none" strike="noStrike">
              <a:solidFill>
                <a:srgbClr val="000000"/>
              </a:solidFill>
              <a:latin typeface="Arial"/>
              <a:ea typeface="Arial"/>
              <a:cs typeface="Arial"/>
              <a:sym typeface="Arial"/>
            </a:endParaRPr>
          </a:p>
          <a:p>
            <a:pPr indent="0" lvl="0" marL="0" marR="561975" rtl="0" algn="l">
              <a:lnSpc>
                <a:spcPct val="186666"/>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g2de24ec56da_0_38"/>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16</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de21af2152_1_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2500">
                <a:latin typeface="Calibri"/>
                <a:ea typeface="Calibri"/>
                <a:cs typeface="Calibri"/>
                <a:sym typeface="Calibri"/>
              </a:rPr>
              <a:t>THÀNH VIÊN NHÓM 09</a:t>
            </a:r>
            <a:endParaRPr b="1" sz="2500">
              <a:latin typeface="Calibri"/>
              <a:ea typeface="Calibri"/>
              <a:cs typeface="Calibri"/>
              <a:sym typeface="Calibri"/>
            </a:endParaRPr>
          </a:p>
        </p:txBody>
      </p:sp>
      <p:sp>
        <p:nvSpPr>
          <p:cNvPr id="269" name="Google Shape;269;g2de21af2152_1_25"/>
          <p:cNvSpPr txBox="1"/>
          <p:nvPr>
            <p:ph idx="7" type="subTitle"/>
          </p:nvPr>
        </p:nvSpPr>
        <p:spPr>
          <a:xfrm>
            <a:off x="3196500" y="2982175"/>
            <a:ext cx="2751000" cy="84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21522240</a:t>
            </a:r>
            <a:endParaRPr b="1" sz="2000">
              <a:solidFill>
                <a:srgbClr val="741B47"/>
              </a:solidFill>
              <a:latin typeface="Calibri"/>
              <a:ea typeface="Calibri"/>
              <a:cs typeface="Calibri"/>
              <a:sym typeface="Calibri"/>
            </a:endParaRPr>
          </a:p>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HUỲNH MINH KHUÊ</a:t>
            </a:r>
            <a:endParaRPr b="1" sz="2000">
              <a:solidFill>
                <a:srgbClr val="741B47"/>
              </a:solidFill>
              <a:latin typeface="Calibri"/>
              <a:ea typeface="Calibri"/>
              <a:cs typeface="Calibri"/>
              <a:sym typeface="Calibri"/>
            </a:endParaRPr>
          </a:p>
        </p:txBody>
      </p:sp>
      <p:sp>
        <p:nvSpPr>
          <p:cNvPr id="270" name="Google Shape;270;g2de21af2152_1_25"/>
          <p:cNvSpPr txBox="1"/>
          <p:nvPr>
            <p:ph idx="7" type="subTitle"/>
          </p:nvPr>
        </p:nvSpPr>
        <p:spPr>
          <a:xfrm>
            <a:off x="518625" y="1471550"/>
            <a:ext cx="39582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20520823</a:t>
            </a:r>
            <a:endParaRPr b="1" sz="2000">
              <a:solidFill>
                <a:srgbClr val="741B47"/>
              </a:solidFill>
              <a:latin typeface="Calibri"/>
              <a:ea typeface="Calibri"/>
              <a:cs typeface="Calibri"/>
              <a:sym typeface="Calibri"/>
            </a:endParaRPr>
          </a:p>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MAI NGỌC PHƯƠNG TRINH</a:t>
            </a:r>
            <a:endParaRPr b="1" sz="2000">
              <a:solidFill>
                <a:srgbClr val="741B47"/>
              </a:solidFill>
              <a:latin typeface="Calibri"/>
              <a:ea typeface="Calibri"/>
              <a:cs typeface="Calibri"/>
              <a:sym typeface="Calibri"/>
            </a:endParaRPr>
          </a:p>
        </p:txBody>
      </p:sp>
      <p:sp>
        <p:nvSpPr>
          <p:cNvPr id="271" name="Google Shape;271;g2de21af2152_1_25"/>
          <p:cNvSpPr txBox="1"/>
          <p:nvPr>
            <p:ph idx="7" type="subTitle"/>
          </p:nvPr>
        </p:nvSpPr>
        <p:spPr>
          <a:xfrm>
            <a:off x="2" y="3133075"/>
            <a:ext cx="31713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21521112</a:t>
            </a:r>
            <a:endParaRPr b="1" sz="2000">
              <a:solidFill>
                <a:srgbClr val="741B47"/>
              </a:solidFill>
              <a:latin typeface="Calibri"/>
              <a:ea typeface="Calibri"/>
              <a:cs typeface="Calibri"/>
              <a:sym typeface="Calibri"/>
            </a:endParaRPr>
          </a:p>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NGUYỄN THỊ THANH MAI</a:t>
            </a:r>
            <a:endParaRPr b="1" sz="2000">
              <a:solidFill>
                <a:srgbClr val="741B47"/>
              </a:solidFill>
              <a:latin typeface="Calibri"/>
              <a:ea typeface="Calibri"/>
              <a:cs typeface="Calibri"/>
              <a:sym typeface="Calibri"/>
            </a:endParaRPr>
          </a:p>
        </p:txBody>
      </p:sp>
      <p:sp>
        <p:nvSpPr>
          <p:cNvPr id="272" name="Google Shape;272;g2de21af2152_1_25"/>
          <p:cNvSpPr txBox="1"/>
          <p:nvPr>
            <p:ph idx="7" type="subTitle"/>
          </p:nvPr>
        </p:nvSpPr>
        <p:spPr>
          <a:xfrm>
            <a:off x="5843100" y="3133075"/>
            <a:ext cx="33009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21521191</a:t>
            </a:r>
            <a:endParaRPr b="1" sz="2000">
              <a:solidFill>
                <a:srgbClr val="741B47"/>
              </a:solidFill>
              <a:latin typeface="Calibri"/>
              <a:ea typeface="Calibri"/>
              <a:cs typeface="Calibri"/>
              <a:sym typeface="Calibri"/>
            </a:endParaRPr>
          </a:p>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NGUYỄN LÊ THẢO NGỌC</a:t>
            </a:r>
            <a:endParaRPr b="1" sz="2000">
              <a:solidFill>
                <a:srgbClr val="741B47"/>
              </a:solidFill>
              <a:latin typeface="Calibri"/>
              <a:ea typeface="Calibri"/>
              <a:cs typeface="Calibri"/>
              <a:sym typeface="Calibri"/>
            </a:endParaRPr>
          </a:p>
        </p:txBody>
      </p:sp>
      <p:sp>
        <p:nvSpPr>
          <p:cNvPr id="273" name="Google Shape;273;g2de21af2152_1_25"/>
          <p:cNvSpPr txBox="1"/>
          <p:nvPr>
            <p:ph idx="7" type="subTitle"/>
          </p:nvPr>
        </p:nvSpPr>
        <p:spPr>
          <a:xfrm>
            <a:off x="5126475" y="1471550"/>
            <a:ext cx="31713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20521518</a:t>
            </a:r>
            <a:endParaRPr b="1" sz="2000">
              <a:solidFill>
                <a:srgbClr val="741B47"/>
              </a:solidFill>
              <a:latin typeface="Calibri"/>
              <a:ea typeface="Calibri"/>
              <a:cs typeface="Calibri"/>
              <a:sym typeface="Calibri"/>
            </a:endParaRPr>
          </a:p>
          <a:p>
            <a:pPr indent="0" lvl="0" marL="0" rtl="0" algn="ctr">
              <a:lnSpc>
                <a:spcPct val="100000"/>
              </a:lnSpc>
              <a:spcBef>
                <a:spcPts val="0"/>
              </a:spcBef>
              <a:spcAft>
                <a:spcPts val="0"/>
              </a:spcAft>
              <a:buSzPts val="2400"/>
              <a:buNone/>
            </a:pPr>
            <a:r>
              <a:rPr b="1" lang="en" sz="2000">
                <a:solidFill>
                  <a:srgbClr val="741B47"/>
                </a:solidFill>
                <a:latin typeface="Calibri"/>
                <a:ea typeface="Calibri"/>
                <a:cs typeface="Calibri"/>
                <a:sym typeface="Calibri"/>
              </a:rPr>
              <a:t>NGUYỄN THỊ HỒNG LAM</a:t>
            </a:r>
            <a:endParaRPr b="1" sz="2000">
              <a:solidFill>
                <a:srgbClr val="741B47"/>
              </a:solidFill>
              <a:latin typeface="Calibri"/>
              <a:ea typeface="Calibri"/>
              <a:cs typeface="Calibri"/>
              <a:sym typeface="Calibri"/>
            </a:endParaRPr>
          </a:p>
        </p:txBody>
      </p:sp>
      <p:sp>
        <p:nvSpPr>
          <p:cNvPr id="274" name="Google Shape;274;g2de21af2152_1_2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01</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2de24ec56da_0_57"/>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THỰC NGHIỆM</a:t>
            </a:r>
            <a:endParaRPr>
              <a:latin typeface="Lobster"/>
              <a:ea typeface="Lobster"/>
              <a:cs typeface="Lobster"/>
              <a:sym typeface="Lobster"/>
            </a:endParaRPr>
          </a:p>
        </p:txBody>
      </p:sp>
      <p:sp>
        <p:nvSpPr>
          <p:cNvPr id="501" name="Google Shape;501;g2de24ec56da_0_57"/>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05</a:t>
            </a:r>
            <a:endParaRPr>
              <a:latin typeface="Lobster"/>
              <a:ea typeface="Lobster"/>
              <a:cs typeface="Lobster"/>
              <a:sym typeface="Lobster"/>
            </a:endParaRPr>
          </a:p>
        </p:txBody>
      </p:sp>
      <p:grpSp>
        <p:nvGrpSpPr>
          <p:cNvPr id="502" name="Google Shape;502;g2de24ec56da_0_57"/>
          <p:cNvGrpSpPr/>
          <p:nvPr/>
        </p:nvGrpSpPr>
        <p:grpSpPr>
          <a:xfrm>
            <a:off x="8107375" y="-12"/>
            <a:ext cx="4148250" cy="5588487"/>
            <a:chOff x="8107375" y="-12"/>
            <a:chExt cx="4148250" cy="5588487"/>
          </a:xfrm>
        </p:grpSpPr>
        <p:pic>
          <p:nvPicPr>
            <p:cNvPr id="503" name="Google Shape;503;g2de24ec56da_0_57"/>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504" name="Google Shape;504;g2de24ec56da_0_57"/>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505" name="Google Shape;505;g2de24ec56da_0_57"/>
          <p:cNvGrpSpPr/>
          <p:nvPr/>
        </p:nvGrpSpPr>
        <p:grpSpPr>
          <a:xfrm>
            <a:off x="-2273550" y="3952738"/>
            <a:ext cx="10986575" cy="4148250"/>
            <a:chOff x="-2273550" y="3952738"/>
            <a:chExt cx="10986575" cy="4148250"/>
          </a:xfrm>
        </p:grpSpPr>
        <p:pic>
          <p:nvPicPr>
            <p:cNvPr id="506" name="Google Shape;506;g2de24ec56da_0_57"/>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507" name="Google Shape;507;g2de24ec56da_0_57"/>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508" name="Google Shape;508;g2de24ec56da_0_57"/>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509" name="Google Shape;509;g2de24ec56da_0_57"/>
          <p:cNvGrpSpPr/>
          <p:nvPr/>
        </p:nvGrpSpPr>
        <p:grpSpPr>
          <a:xfrm>
            <a:off x="1473375" y="-3286112"/>
            <a:ext cx="6870175" cy="4148250"/>
            <a:chOff x="1473375" y="-3286112"/>
            <a:chExt cx="6870175" cy="4148250"/>
          </a:xfrm>
        </p:grpSpPr>
        <p:pic>
          <p:nvPicPr>
            <p:cNvPr id="510" name="Google Shape;510;g2de24ec56da_0_57"/>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511" name="Google Shape;511;g2de24ec56da_0_57"/>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512" name="Google Shape;512;g2de24ec56da_0_57"/>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513" name="Google Shape;513;g2de24ec56da_0_57"/>
          <p:cNvGrpSpPr/>
          <p:nvPr/>
        </p:nvGrpSpPr>
        <p:grpSpPr>
          <a:xfrm>
            <a:off x="-1675150" y="-1671825"/>
            <a:ext cx="3549850" cy="6632325"/>
            <a:chOff x="-1675150" y="-1671825"/>
            <a:chExt cx="3549850" cy="6632325"/>
          </a:xfrm>
        </p:grpSpPr>
        <p:pic>
          <p:nvPicPr>
            <p:cNvPr id="514" name="Google Shape;514;g2de24ec56da_0_57"/>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515" name="Google Shape;515;g2de24ec56da_0_57"/>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516" name="Google Shape;516;g2de24ec56da_0_5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17</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2de24ec56da_1_3"/>
          <p:cNvSpPr txBox="1"/>
          <p:nvPr>
            <p:ph idx="2" type="subTitle"/>
          </p:nvPr>
        </p:nvSpPr>
        <p:spPr>
          <a:xfrm>
            <a:off x="517450" y="1312900"/>
            <a:ext cx="8306400" cy="303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SzPts val="1200"/>
              <a:buNone/>
            </a:pPr>
            <a:r>
              <a:rPr lang="en" sz="2000">
                <a:solidFill>
                  <a:srgbClr val="0D0D0D"/>
                </a:solidFill>
                <a:latin typeface="Times New Roman"/>
                <a:ea typeface="Times New Roman"/>
                <a:cs typeface="Times New Roman"/>
                <a:sym typeface="Times New Roman"/>
              </a:rPr>
              <a:t>Đánh giá hiệu suất của EVAGAN trong việc tạo ra dữ liệu giả mạo có thể làm nhiễu cho các mô hình phát hiện xâm nhập.</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1500"/>
              </a:spcAft>
              <a:buSzPts val="1200"/>
              <a:buNone/>
            </a:pPr>
            <a:r>
              <a:rPr lang="en" sz="2000">
                <a:solidFill>
                  <a:srgbClr val="0D0D0D"/>
                </a:solidFill>
                <a:latin typeface="Times New Roman"/>
                <a:ea typeface="Times New Roman"/>
                <a:cs typeface="Times New Roman"/>
                <a:sym typeface="Times New Roman"/>
              </a:rPr>
              <a:t>Kết quả thực nghiệm đã cho thấy các mô hình phát hiện xâm nhập huấn luyện trên dữ liệu giả mạo từ EVAGAN đã thể hiện hiệu suất kém hơn so với khi huấn luyện trên dữ liệu gốc.</a:t>
            </a:r>
            <a:endParaRPr sz="2000">
              <a:solidFill>
                <a:srgbClr val="0D0D0D"/>
              </a:solidFill>
              <a:latin typeface="Times New Roman"/>
              <a:ea typeface="Times New Roman"/>
              <a:cs typeface="Times New Roman"/>
              <a:sym typeface="Times New Roman"/>
            </a:endParaRPr>
          </a:p>
        </p:txBody>
      </p:sp>
      <p:sp>
        <p:nvSpPr>
          <p:cNvPr id="522" name="Google Shape;522;g2de24ec56da_1_3"/>
          <p:cNvSpPr txBox="1"/>
          <p:nvPr>
            <p:ph type="title"/>
          </p:nvPr>
        </p:nvSpPr>
        <p:spPr>
          <a:xfrm>
            <a:off x="374200" y="216800"/>
            <a:ext cx="5606100" cy="69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latin typeface="Lobster"/>
                <a:ea typeface="Lobster"/>
                <a:cs typeface="Lobster"/>
                <a:sym typeface="Lobster"/>
              </a:rPr>
              <a:t>0</a:t>
            </a:r>
            <a:r>
              <a:rPr lang="en">
                <a:latin typeface="Lobster"/>
                <a:ea typeface="Lobster"/>
                <a:cs typeface="Lobster"/>
                <a:sym typeface="Lobster"/>
              </a:rPr>
              <a:t>5</a:t>
            </a:r>
            <a:r>
              <a:rPr lang="en" sz="3000">
                <a:latin typeface="Lobster"/>
                <a:ea typeface="Lobster"/>
                <a:cs typeface="Lobster"/>
                <a:sym typeface="Lobster"/>
              </a:rPr>
              <a:t> </a:t>
            </a:r>
            <a:r>
              <a:rPr lang="en">
                <a:latin typeface="Lobster"/>
                <a:ea typeface="Lobster"/>
                <a:cs typeface="Lobster"/>
                <a:sym typeface="Lobster"/>
              </a:rPr>
              <a:t>THỰC NGHIỆM</a:t>
            </a:r>
            <a:endParaRPr sz="3000">
              <a:latin typeface="Lobster"/>
              <a:ea typeface="Lobster"/>
              <a:cs typeface="Lobster"/>
              <a:sym typeface="Lobster"/>
            </a:endParaRPr>
          </a:p>
        </p:txBody>
      </p:sp>
      <p:sp>
        <p:nvSpPr>
          <p:cNvPr id="523" name="Google Shape;523;g2de24ec56da_1_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18</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2de24ec56da_0_76"/>
          <p:cNvSpPr txBox="1"/>
          <p:nvPr>
            <p:ph idx="2" type="title"/>
          </p:nvPr>
        </p:nvSpPr>
        <p:spPr>
          <a:xfrm>
            <a:off x="3984025" y="1562000"/>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06</a:t>
            </a:r>
            <a:endParaRPr>
              <a:latin typeface="Lobster"/>
              <a:ea typeface="Lobster"/>
              <a:cs typeface="Lobster"/>
              <a:sym typeface="Lobster"/>
            </a:endParaRPr>
          </a:p>
        </p:txBody>
      </p:sp>
      <p:grpSp>
        <p:nvGrpSpPr>
          <p:cNvPr id="529" name="Google Shape;529;g2de24ec56da_0_76"/>
          <p:cNvGrpSpPr/>
          <p:nvPr/>
        </p:nvGrpSpPr>
        <p:grpSpPr>
          <a:xfrm>
            <a:off x="8107375" y="-12"/>
            <a:ext cx="4148250" cy="5588487"/>
            <a:chOff x="8107375" y="-12"/>
            <a:chExt cx="4148250" cy="5588487"/>
          </a:xfrm>
        </p:grpSpPr>
        <p:pic>
          <p:nvPicPr>
            <p:cNvPr id="530" name="Google Shape;530;g2de24ec56da_0_76"/>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531" name="Google Shape;531;g2de24ec56da_0_76"/>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532" name="Google Shape;532;g2de24ec56da_0_76"/>
          <p:cNvGrpSpPr/>
          <p:nvPr/>
        </p:nvGrpSpPr>
        <p:grpSpPr>
          <a:xfrm>
            <a:off x="-2090775" y="3952738"/>
            <a:ext cx="10986575" cy="4148250"/>
            <a:chOff x="-2273550" y="3952738"/>
            <a:chExt cx="10986575" cy="4148250"/>
          </a:xfrm>
        </p:grpSpPr>
        <p:pic>
          <p:nvPicPr>
            <p:cNvPr id="533" name="Google Shape;533;g2de24ec56da_0_76"/>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534" name="Google Shape;534;g2de24ec56da_0_76"/>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535" name="Google Shape;535;g2de24ec56da_0_76"/>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536" name="Google Shape;536;g2de24ec56da_0_76"/>
          <p:cNvGrpSpPr/>
          <p:nvPr/>
        </p:nvGrpSpPr>
        <p:grpSpPr>
          <a:xfrm>
            <a:off x="1473375" y="-3286112"/>
            <a:ext cx="6870175" cy="4148250"/>
            <a:chOff x="1473375" y="-3286112"/>
            <a:chExt cx="6870175" cy="4148250"/>
          </a:xfrm>
        </p:grpSpPr>
        <p:pic>
          <p:nvPicPr>
            <p:cNvPr id="537" name="Google Shape;537;g2de24ec56da_0_76"/>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538" name="Google Shape;538;g2de24ec56da_0_76"/>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539" name="Google Shape;539;g2de24ec56da_0_76"/>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540" name="Google Shape;540;g2de24ec56da_0_76"/>
          <p:cNvGrpSpPr/>
          <p:nvPr/>
        </p:nvGrpSpPr>
        <p:grpSpPr>
          <a:xfrm>
            <a:off x="-1675150" y="-1671825"/>
            <a:ext cx="3549850" cy="6632325"/>
            <a:chOff x="-1675150" y="-1671825"/>
            <a:chExt cx="3549850" cy="6632325"/>
          </a:xfrm>
        </p:grpSpPr>
        <p:pic>
          <p:nvPicPr>
            <p:cNvPr id="541" name="Google Shape;541;g2de24ec56da_0_76"/>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542" name="Google Shape;542;g2de24ec56da_0_76"/>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543" name="Google Shape;543;g2de24ec56da_0_76"/>
          <p:cNvSpPr txBox="1"/>
          <p:nvPr>
            <p:ph type="title"/>
          </p:nvPr>
        </p:nvSpPr>
        <p:spPr>
          <a:xfrm>
            <a:off x="605713" y="2286250"/>
            <a:ext cx="8089200" cy="166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KẾT LUẬN &amp; </a:t>
            </a:r>
            <a:endParaRPr>
              <a:latin typeface="Lobster"/>
              <a:ea typeface="Lobster"/>
              <a:cs typeface="Lobster"/>
              <a:sym typeface="Lobster"/>
            </a:endParaRPr>
          </a:p>
          <a:p>
            <a:pPr indent="0" lvl="0" marL="0" rtl="0" algn="ctr">
              <a:lnSpc>
                <a:spcPct val="100000"/>
              </a:lnSpc>
              <a:spcBef>
                <a:spcPts val="0"/>
              </a:spcBef>
              <a:spcAft>
                <a:spcPts val="0"/>
              </a:spcAft>
              <a:buSzPts val="3600"/>
              <a:buNone/>
            </a:pPr>
            <a:r>
              <a:rPr lang="en">
                <a:latin typeface="Lobster"/>
                <a:ea typeface="Lobster"/>
                <a:cs typeface="Lobster"/>
                <a:sym typeface="Lobster"/>
              </a:rPr>
              <a:t>PHƯƠNG HƯỚNG PHÁT TRIỂN</a:t>
            </a:r>
            <a:endParaRPr>
              <a:latin typeface="Lobster"/>
              <a:ea typeface="Lobster"/>
              <a:cs typeface="Lobster"/>
              <a:sym typeface="Lobster"/>
            </a:endParaRPr>
          </a:p>
        </p:txBody>
      </p:sp>
      <p:sp>
        <p:nvSpPr>
          <p:cNvPr id="544" name="Google Shape;544;g2de24ec56da_0_7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19</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KẾT LUẬN </a:t>
            </a:r>
            <a:endParaRPr b="1" sz="3300">
              <a:latin typeface="Lora"/>
              <a:ea typeface="Lora"/>
              <a:cs typeface="Lora"/>
              <a:sym typeface="Lora"/>
            </a:endParaRPr>
          </a:p>
        </p:txBody>
      </p:sp>
      <p:sp>
        <p:nvSpPr>
          <p:cNvPr id="550" name="Google Shape;550;p6"/>
          <p:cNvSpPr txBox="1"/>
          <p:nvPr>
            <p:ph idx="2" type="subTitle"/>
          </p:nvPr>
        </p:nvSpPr>
        <p:spPr>
          <a:xfrm>
            <a:off x="517450" y="1312900"/>
            <a:ext cx="8306400" cy="3039900"/>
          </a:xfrm>
          <a:prstGeom prst="rect">
            <a:avLst/>
          </a:prstGeom>
          <a:noFill/>
          <a:ln>
            <a:noFill/>
          </a:ln>
        </p:spPr>
        <p:txBody>
          <a:bodyPr anchorCtr="0" anchor="t" bIns="91425" lIns="91425" spcFirstLastPara="1" rIns="91425" wrap="square" tIns="91425">
            <a:noAutofit/>
          </a:bodyPr>
          <a:lstStyle/>
          <a:p>
            <a:pPr indent="-336550" lvl="0" marL="457200" marR="104775" rtl="0" algn="just">
              <a:lnSpc>
                <a:spcPct val="186666"/>
              </a:lnSpc>
              <a:spcBef>
                <a:spcPts val="1400"/>
              </a:spcBef>
              <a:spcAft>
                <a:spcPts val="0"/>
              </a:spcAft>
              <a:buSzPts val="1700"/>
              <a:buChar char="-"/>
            </a:pPr>
            <a:r>
              <a:rPr lang="en" sz="1900">
                <a:solidFill>
                  <a:srgbClr val="000000"/>
                </a:solidFill>
                <a:latin typeface="Times New Roman"/>
                <a:ea typeface="Times New Roman"/>
                <a:cs typeface="Times New Roman"/>
                <a:sym typeface="Times New Roman"/>
              </a:rPr>
              <a:t>EVAGAN là sự cải tiến của một mô hình nổi tiếng có tên ACGAN nhằm mục đích thiết kế một bộ phân loại nhận biết đối thủ để phát hiện sự bất thường</a:t>
            </a:r>
            <a:endParaRPr sz="1900">
              <a:solidFill>
                <a:srgbClr val="000000"/>
              </a:solidFill>
              <a:latin typeface="Times New Roman"/>
              <a:ea typeface="Times New Roman"/>
              <a:cs typeface="Times New Roman"/>
              <a:sym typeface="Times New Roman"/>
            </a:endParaRPr>
          </a:p>
          <a:p>
            <a:pPr indent="-349250" lvl="0" marL="457200" marR="104775" rtl="0" algn="just">
              <a:lnSpc>
                <a:spcPct val="186666"/>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Bộ phân biệt đối xử của EVAGAN vượt trội hơn ACGAN về hiệu suất phát hiện, độ ổn định và độ phức tạp về thời gian.</a:t>
            </a:r>
            <a:endParaRPr sz="1900">
              <a:solidFill>
                <a:srgbClr val="000000"/>
              </a:solidFill>
              <a:latin typeface="Times New Roman"/>
              <a:ea typeface="Times New Roman"/>
              <a:cs typeface="Times New Roman"/>
              <a:sym typeface="Times New Roman"/>
            </a:endParaRPr>
          </a:p>
          <a:p>
            <a:pPr indent="-349250" lvl="0" marL="457200" marR="104775" rtl="0" algn="just">
              <a:lnSpc>
                <a:spcPct val="186666"/>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EVAGAN hoạt động tốt hơn ACGAN trong các tình huống không cân bằng</a:t>
            </a:r>
            <a:endParaRPr sz="1900">
              <a:solidFill>
                <a:srgbClr val="000000"/>
              </a:solidFill>
              <a:latin typeface="Times New Roman"/>
              <a:ea typeface="Times New Roman"/>
              <a:cs typeface="Times New Roman"/>
              <a:sym typeface="Times New Roman"/>
            </a:endParaRPr>
          </a:p>
          <a:p>
            <a:pPr indent="-349250" lvl="0" marL="457200" marR="104775" rtl="0" algn="just">
              <a:lnSpc>
                <a:spcPct val="186666"/>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Mô hình EVAGAN được thiết kế cho các bài toán phân loại nhị phân. </a:t>
            </a:r>
            <a:endParaRPr sz="1900">
              <a:solidFill>
                <a:srgbClr val="000000"/>
              </a:solidFill>
              <a:latin typeface="Times New Roman"/>
              <a:ea typeface="Times New Roman"/>
              <a:cs typeface="Times New Roman"/>
              <a:sym typeface="Times New Roman"/>
            </a:endParaRPr>
          </a:p>
        </p:txBody>
      </p:sp>
      <p:cxnSp>
        <p:nvCxnSpPr>
          <p:cNvPr id="551" name="Google Shape;551;p6"/>
          <p:cNvCxnSpPr/>
          <p:nvPr/>
        </p:nvCxnSpPr>
        <p:spPr>
          <a:xfrm>
            <a:off x="5881938" y="1622725"/>
            <a:ext cx="588000" cy="0"/>
          </a:xfrm>
          <a:prstGeom prst="straightConnector1">
            <a:avLst/>
          </a:prstGeom>
          <a:noFill/>
          <a:ln cap="flat" cmpd="sng" w="19050">
            <a:solidFill>
              <a:schemeClr val="dk1"/>
            </a:solidFill>
            <a:prstDash val="solid"/>
            <a:round/>
            <a:headEnd len="sm" w="sm" type="none"/>
            <a:tailEnd len="sm" w="sm" type="none"/>
          </a:ln>
        </p:spPr>
      </p:cxnSp>
      <p:sp>
        <p:nvSpPr>
          <p:cNvPr id="552" name="Google Shape;552;p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20</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de24ec56da_0_95"/>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PHƯƠNG HƯỚNG PHÁT TRIỂN</a:t>
            </a:r>
            <a:endParaRPr b="1" sz="3300">
              <a:latin typeface="Lora"/>
              <a:ea typeface="Lora"/>
              <a:cs typeface="Lora"/>
              <a:sym typeface="Lora"/>
            </a:endParaRPr>
          </a:p>
        </p:txBody>
      </p:sp>
      <p:sp>
        <p:nvSpPr>
          <p:cNvPr id="558" name="Google Shape;558;g2de24ec56da_0_95"/>
          <p:cNvSpPr txBox="1"/>
          <p:nvPr>
            <p:ph idx="2" type="subTitle"/>
          </p:nvPr>
        </p:nvSpPr>
        <p:spPr>
          <a:xfrm>
            <a:off x="384600" y="1782850"/>
            <a:ext cx="8807100" cy="2062500"/>
          </a:xfrm>
          <a:prstGeom prst="rect">
            <a:avLst/>
          </a:prstGeom>
          <a:noFill/>
          <a:ln>
            <a:noFill/>
          </a:ln>
        </p:spPr>
        <p:txBody>
          <a:bodyPr anchorCtr="0" anchor="t" bIns="91425" lIns="91425" spcFirstLastPara="1" rIns="91425" wrap="square" tIns="91425">
            <a:noAutofit/>
          </a:bodyPr>
          <a:lstStyle/>
          <a:p>
            <a:pPr indent="-355600" lvl="0" marL="457200" marR="104775" rtl="0" algn="just">
              <a:lnSpc>
                <a:spcPct val="186666"/>
              </a:lnSpc>
              <a:spcBef>
                <a:spcPts val="14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Thử nghiệm thêm mô hình EVAGAN với nhiều dataset khác để đánh giá thêm về hiệu suất và tìm hướng phát triển mới</a:t>
            </a:r>
            <a:endParaRPr sz="2000">
              <a:solidFill>
                <a:srgbClr val="000000"/>
              </a:solidFill>
              <a:latin typeface="Times New Roman"/>
              <a:ea typeface="Times New Roman"/>
              <a:cs typeface="Times New Roman"/>
              <a:sym typeface="Times New Roman"/>
            </a:endParaRPr>
          </a:p>
          <a:p>
            <a:pPr indent="-355600" lvl="0" marL="457200" marR="104775" rtl="0" algn="just">
              <a:lnSpc>
                <a:spcPct val="186666"/>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Nghiên cứu về thiết kế đa lớp được đánh giá là hướng nghiên cứu tiềm năng.</a:t>
            </a:r>
            <a:endParaRPr sz="2400">
              <a:solidFill>
                <a:srgbClr val="000000"/>
              </a:solidFill>
              <a:latin typeface="Times New Roman"/>
              <a:ea typeface="Times New Roman"/>
              <a:cs typeface="Times New Roman"/>
              <a:sym typeface="Times New Roman"/>
            </a:endParaRPr>
          </a:p>
        </p:txBody>
      </p:sp>
      <p:sp>
        <p:nvSpPr>
          <p:cNvPr id="559" name="Google Shape;559;g2de24ec56da_0_9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21</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2de24ec56da_3_52"/>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THAM KHẢO</a:t>
            </a:r>
            <a:endParaRPr b="1" sz="3300">
              <a:latin typeface="Lora"/>
              <a:ea typeface="Lora"/>
              <a:cs typeface="Lora"/>
              <a:sym typeface="Lora"/>
            </a:endParaRPr>
          </a:p>
        </p:txBody>
      </p:sp>
      <p:sp>
        <p:nvSpPr>
          <p:cNvPr id="565" name="Google Shape;565;g2de24ec56da_3_5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21</a:t>
            </a:r>
            <a:endParaRPr b="0" i="0" sz="1600" u="none" cap="none" strike="noStrike">
              <a:solidFill>
                <a:schemeClr val="dk1"/>
              </a:solidFill>
              <a:latin typeface="Raleway"/>
              <a:ea typeface="Raleway"/>
              <a:cs typeface="Raleway"/>
              <a:sym typeface="Raleway"/>
            </a:endParaRPr>
          </a:p>
        </p:txBody>
      </p:sp>
      <p:sp>
        <p:nvSpPr>
          <p:cNvPr id="566" name="Google Shape;566;g2de24ec56da_3_52"/>
          <p:cNvSpPr txBox="1"/>
          <p:nvPr/>
        </p:nvSpPr>
        <p:spPr>
          <a:xfrm>
            <a:off x="748400" y="1587500"/>
            <a:ext cx="77154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222222"/>
                </a:solidFill>
                <a:highlight>
                  <a:srgbClr val="FFFFFF"/>
                </a:highlight>
                <a:latin typeface="Arial"/>
                <a:ea typeface="Arial"/>
                <a:cs typeface="Arial"/>
                <a:sym typeface="Arial"/>
              </a:rPr>
              <a:t>Randhawa, R. H., Aslam, N., Alauthman, M., &amp; Rafiq, H. (2022). Evasion generative adversarial network for low data regimes. </a:t>
            </a:r>
            <a:r>
              <a:rPr b="0" i="1" lang="en" sz="1600" u="none" cap="none" strike="noStrike">
                <a:solidFill>
                  <a:srgbClr val="222222"/>
                </a:solidFill>
                <a:highlight>
                  <a:srgbClr val="FFFFFF"/>
                </a:highlight>
                <a:latin typeface="Arial"/>
                <a:ea typeface="Arial"/>
                <a:cs typeface="Arial"/>
                <a:sym typeface="Arial"/>
              </a:rPr>
              <a:t>IEEE Transactions on Artificial Intelligence</a:t>
            </a:r>
            <a:r>
              <a:rPr b="0" i="0" lang="en" sz="1600" u="none" cap="none" strike="noStrike">
                <a:solidFill>
                  <a:srgbClr val="222222"/>
                </a:solidFill>
                <a:highlight>
                  <a:srgbClr val="FFFFFF"/>
                </a:highlight>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0"/>
          <p:cNvSpPr txBox="1"/>
          <p:nvPr>
            <p:ph type="title"/>
          </p:nvPr>
        </p:nvSpPr>
        <p:spPr>
          <a:xfrm>
            <a:off x="2300325" y="1266200"/>
            <a:ext cx="4448100" cy="131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7900"/>
              <a:t>THANKS!</a:t>
            </a:r>
            <a:endParaRPr sz="7900"/>
          </a:p>
        </p:txBody>
      </p:sp>
      <p:sp>
        <p:nvSpPr>
          <p:cNvPr id="572" name="Google Shape;572;p20"/>
          <p:cNvSpPr txBox="1"/>
          <p:nvPr/>
        </p:nvSpPr>
        <p:spPr>
          <a:xfrm>
            <a:off x="2496150" y="4244075"/>
            <a:ext cx="4151700" cy="26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linker"/>
                <a:ea typeface="Blinker"/>
                <a:cs typeface="Blinker"/>
                <a:sym typeface="Blinker"/>
              </a:rPr>
              <a:t>Please keep this slide for attribution</a:t>
            </a:r>
            <a:endParaRPr b="0" i="0" sz="1000" u="none" cap="none" strike="noStrike">
              <a:solidFill>
                <a:schemeClr val="dk1"/>
              </a:solidFill>
              <a:latin typeface="Blinker"/>
              <a:ea typeface="Blinker"/>
              <a:cs typeface="Blinker"/>
              <a:sym typeface="Blinker"/>
            </a:endParaRPr>
          </a:p>
        </p:txBody>
      </p:sp>
      <p:cxnSp>
        <p:nvCxnSpPr>
          <p:cNvPr id="573" name="Google Shape;573;p20"/>
          <p:cNvCxnSpPr/>
          <p:nvPr/>
        </p:nvCxnSpPr>
        <p:spPr>
          <a:xfrm>
            <a:off x="3081575" y="3019625"/>
            <a:ext cx="588000" cy="0"/>
          </a:xfrm>
          <a:prstGeom prst="straightConnector1">
            <a:avLst/>
          </a:prstGeom>
          <a:noFill/>
          <a:ln cap="flat" cmpd="sng" w="19050">
            <a:solidFill>
              <a:schemeClr val="dk1"/>
            </a:solidFill>
            <a:prstDash val="solid"/>
            <a:round/>
            <a:headEnd len="sm" w="sm" type="none"/>
            <a:tailEnd len="sm" w="sm" type="none"/>
          </a:ln>
        </p:spPr>
      </p:cxnSp>
      <p:cxnSp>
        <p:nvCxnSpPr>
          <p:cNvPr id="574" name="Google Shape;574;p20"/>
          <p:cNvCxnSpPr/>
          <p:nvPr/>
        </p:nvCxnSpPr>
        <p:spPr>
          <a:xfrm>
            <a:off x="4278000" y="3019625"/>
            <a:ext cx="588000" cy="0"/>
          </a:xfrm>
          <a:prstGeom prst="straightConnector1">
            <a:avLst/>
          </a:prstGeom>
          <a:noFill/>
          <a:ln cap="flat" cmpd="sng" w="19050">
            <a:solidFill>
              <a:schemeClr val="dk1"/>
            </a:solidFill>
            <a:prstDash val="solid"/>
            <a:round/>
            <a:headEnd len="sm" w="sm" type="none"/>
            <a:tailEnd len="sm" w="sm" type="none"/>
          </a:ln>
        </p:spPr>
      </p:cxnSp>
      <p:cxnSp>
        <p:nvCxnSpPr>
          <p:cNvPr id="575" name="Google Shape;575;p20"/>
          <p:cNvCxnSpPr/>
          <p:nvPr/>
        </p:nvCxnSpPr>
        <p:spPr>
          <a:xfrm>
            <a:off x="5391900" y="3019625"/>
            <a:ext cx="588000" cy="0"/>
          </a:xfrm>
          <a:prstGeom prst="straightConnector1">
            <a:avLst/>
          </a:prstGeom>
          <a:noFill/>
          <a:ln cap="flat" cmpd="sng" w="19050">
            <a:solidFill>
              <a:schemeClr val="dk1"/>
            </a:solidFill>
            <a:prstDash val="solid"/>
            <a:round/>
            <a:headEnd len="sm" w="sm" type="none"/>
            <a:tailEnd len="sm" w="sm" type="none"/>
          </a:ln>
        </p:spPr>
      </p:cxnSp>
      <p:grpSp>
        <p:nvGrpSpPr>
          <p:cNvPr id="576" name="Google Shape;576;p20"/>
          <p:cNvGrpSpPr/>
          <p:nvPr/>
        </p:nvGrpSpPr>
        <p:grpSpPr>
          <a:xfrm>
            <a:off x="3202144" y="3199015"/>
            <a:ext cx="346867" cy="346845"/>
            <a:chOff x="3368074" y="3882537"/>
            <a:chExt cx="215298" cy="215298"/>
          </a:xfrm>
        </p:grpSpPr>
        <p:sp>
          <p:nvSpPr>
            <p:cNvPr id="577" name="Google Shape;577;p20"/>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0"/>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0"/>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20"/>
          <p:cNvGrpSpPr/>
          <p:nvPr/>
        </p:nvGrpSpPr>
        <p:grpSpPr>
          <a:xfrm>
            <a:off x="4404302" y="3222520"/>
            <a:ext cx="335277" cy="299823"/>
            <a:chOff x="3824739" y="3890112"/>
            <a:chExt cx="208105" cy="186110"/>
          </a:xfrm>
        </p:grpSpPr>
        <p:sp>
          <p:nvSpPr>
            <p:cNvPr id="581" name="Google Shape;581;p20"/>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0"/>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0"/>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4" name="Google Shape;584;p20"/>
          <p:cNvGrpSpPr/>
          <p:nvPr/>
        </p:nvGrpSpPr>
        <p:grpSpPr>
          <a:xfrm>
            <a:off x="5474306" y="3211298"/>
            <a:ext cx="423173" cy="322283"/>
            <a:chOff x="5590763" y="3890208"/>
            <a:chExt cx="262661" cy="200052"/>
          </a:xfrm>
        </p:grpSpPr>
        <p:sp>
          <p:nvSpPr>
            <p:cNvPr id="585" name="Google Shape;585;p20"/>
            <p:cNvSpPr/>
            <p:nvPr/>
          </p:nvSpPr>
          <p:spPr>
            <a:xfrm>
              <a:off x="5590763" y="3890208"/>
              <a:ext cx="262661" cy="200052"/>
            </a:xfrm>
            <a:custGeom>
              <a:rect b="b" l="l" r="r" t="t"/>
              <a:pathLst>
                <a:path extrusionOk="0" h="6285" w="8252">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0"/>
            <p:cNvSpPr/>
            <p:nvPr/>
          </p:nvSpPr>
          <p:spPr>
            <a:xfrm>
              <a:off x="5680587" y="3935024"/>
              <a:ext cx="105389" cy="110514"/>
            </a:xfrm>
            <a:custGeom>
              <a:rect b="b" l="l" r="r" t="t"/>
              <a:pathLst>
                <a:path extrusionOk="0" h="3472" w="3311">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87" name="Google Shape;587;p20"/>
          <p:cNvPicPr preferRelativeResize="0"/>
          <p:nvPr/>
        </p:nvPicPr>
        <p:blipFill rotWithShape="1">
          <a:blip r:embed="rId3">
            <a:alphaModFix/>
          </a:blip>
          <a:srcRect b="0" l="0" r="0" t="0"/>
          <a:stretch/>
        </p:blipFill>
        <p:spPr>
          <a:xfrm rot="5400000">
            <a:off x="8119250" y="1550900"/>
            <a:ext cx="3306700" cy="3306700"/>
          </a:xfrm>
          <a:prstGeom prst="rect">
            <a:avLst/>
          </a:prstGeom>
          <a:noFill/>
          <a:ln>
            <a:noFill/>
          </a:ln>
        </p:spPr>
      </p:pic>
      <p:pic>
        <p:nvPicPr>
          <p:cNvPr id="588" name="Google Shape;588;p20"/>
          <p:cNvPicPr preferRelativeResize="0"/>
          <p:nvPr/>
        </p:nvPicPr>
        <p:blipFill rotWithShape="1">
          <a:blip r:embed="rId4">
            <a:alphaModFix/>
          </a:blip>
          <a:srcRect b="0" l="0" r="0" t="0"/>
          <a:stretch/>
        </p:blipFill>
        <p:spPr>
          <a:xfrm flipH="1">
            <a:off x="-2075325" y="-2160550"/>
            <a:ext cx="3549850" cy="3549850"/>
          </a:xfrm>
          <a:prstGeom prst="rect">
            <a:avLst/>
          </a:prstGeom>
          <a:noFill/>
          <a:ln>
            <a:noFill/>
          </a:ln>
        </p:spPr>
      </p:pic>
      <p:pic>
        <p:nvPicPr>
          <p:cNvPr id="589" name="Google Shape;589;p20"/>
          <p:cNvPicPr preferRelativeResize="0"/>
          <p:nvPr/>
        </p:nvPicPr>
        <p:blipFill rotWithShape="1">
          <a:blip r:embed="rId5">
            <a:alphaModFix/>
          </a:blip>
          <a:srcRect b="0" l="0" r="0" t="0"/>
          <a:stretch/>
        </p:blipFill>
        <p:spPr>
          <a:xfrm flipH="1">
            <a:off x="7807725" y="0"/>
            <a:ext cx="2892325" cy="2892325"/>
          </a:xfrm>
          <a:prstGeom prst="rect">
            <a:avLst/>
          </a:prstGeom>
          <a:noFill/>
          <a:ln>
            <a:noFill/>
          </a:ln>
        </p:spPr>
      </p:pic>
      <p:sp>
        <p:nvSpPr>
          <p:cNvPr id="590" name="Google Shape;590;p20"/>
          <p:cNvSpPr/>
          <p:nvPr/>
        </p:nvSpPr>
        <p:spPr>
          <a:xfrm>
            <a:off x="1895900" y="3578925"/>
            <a:ext cx="5019600" cy="102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linker"/>
              <a:ea typeface="Blinker"/>
              <a:cs typeface="Blinker"/>
              <a:sym typeface="Blinker"/>
            </a:endParaRPr>
          </a:p>
        </p:txBody>
      </p:sp>
      <p:sp>
        <p:nvSpPr>
          <p:cNvPr id="591" name="Google Shape;591;p2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22</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4000">
                <a:latin typeface="Raleway"/>
                <a:ea typeface="Raleway"/>
                <a:cs typeface="Raleway"/>
                <a:sym typeface="Raleway"/>
              </a:rPr>
              <a:t>NỘI DUNG</a:t>
            </a:r>
            <a:endParaRPr b="1" sz="4000">
              <a:latin typeface="Raleway"/>
              <a:ea typeface="Raleway"/>
              <a:cs typeface="Raleway"/>
              <a:sym typeface="Raleway"/>
            </a:endParaRPr>
          </a:p>
        </p:txBody>
      </p:sp>
      <p:sp>
        <p:nvSpPr>
          <p:cNvPr id="280" name="Google Shape;280;p3"/>
          <p:cNvSpPr txBox="1"/>
          <p:nvPr>
            <p:ph idx="2" type="title"/>
          </p:nvPr>
        </p:nvSpPr>
        <p:spPr>
          <a:xfrm>
            <a:off x="1543325"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81" name="Google Shape;281;p3"/>
          <p:cNvSpPr txBox="1"/>
          <p:nvPr>
            <p:ph idx="3" type="title"/>
          </p:nvPr>
        </p:nvSpPr>
        <p:spPr>
          <a:xfrm>
            <a:off x="1467400"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82" name="Google Shape;282;p3"/>
          <p:cNvSpPr txBox="1"/>
          <p:nvPr>
            <p:ph idx="4" type="title"/>
          </p:nvPr>
        </p:nvSpPr>
        <p:spPr>
          <a:xfrm>
            <a:off x="4204650"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83" name="Google Shape;283;p3"/>
          <p:cNvSpPr txBox="1"/>
          <p:nvPr>
            <p:ph idx="5" type="title"/>
          </p:nvPr>
        </p:nvSpPr>
        <p:spPr>
          <a:xfrm>
            <a:off x="4204625"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284" name="Google Shape;284;p3"/>
          <p:cNvSpPr txBox="1"/>
          <p:nvPr>
            <p:ph idx="6" type="title"/>
          </p:nvPr>
        </p:nvSpPr>
        <p:spPr>
          <a:xfrm>
            <a:off x="6865975"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85" name="Google Shape;285;p3"/>
          <p:cNvSpPr txBox="1"/>
          <p:nvPr>
            <p:ph idx="7" type="title"/>
          </p:nvPr>
        </p:nvSpPr>
        <p:spPr>
          <a:xfrm>
            <a:off x="6865950"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286" name="Google Shape;286;p3"/>
          <p:cNvSpPr txBox="1"/>
          <p:nvPr>
            <p:ph idx="1" type="subTitle"/>
          </p:nvPr>
        </p:nvSpPr>
        <p:spPr>
          <a:xfrm>
            <a:off x="757925"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Giới thiệu</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b="1" sz="2000">
              <a:latin typeface="Raleway"/>
              <a:ea typeface="Raleway"/>
              <a:cs typeface="Raleway"/>
              <a:sym typeface="Raleway"/>
            </a:endParaRPr>
          </a:p>
        </p:txBody>
      </p:sp>
      <p:sp>
        <p:nvSpPr>
          <p:cNvPr id="287" name="Google Shape;287;p3"/>
          <p:cNvSpPr txBox="1"/>
          <p:nvPr>
            <p:ph idx="8" type="subTitle"/>
          </p:nvPr>
        </p:nvSpPr>
        <p:spPr>
          <a:xfrm>
            <a:off x="3419250"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Cơ sở lý thuyết</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b="1" sz="2000">
              <a:latin typeface="Raleway"/>
              <a:ea typeface="Raleway"/>
              <a:cs typeface="Raleway"/>
              <a:sym typeface="Raleway"/>
            </a:endParaRPr>
          </a:p>
        </p:txBody>
      </p:sp>
      <p:sp>
        <p:nvSpPr>
          <p:cNvPr id="288" name="Google Shape;288;p3"/>
          <p:cNvSpPr txBox="1"/>
          <p:nvPr>
            <p:ph idx="9" type="subTitle"/>
          </p:nvPr>
        </p:nvSpPr>
        <p:spPr>
          <a:xfrm>
            <a:off x="6080575"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Phân tích</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sp>
        <p:nvSpPr>
          <p:cNvPr id="289" name="Google Shape;289;p3"/>
          <p:cNvSpPr txBox="1"/>
          <p:nvPr>
            <p:ph idx="13" type="subTitle"/>
          </p:nvPr>
        </p:nvSpPr>
        <p:spPr>
          <a:xfrm>
            <a:off x="757925"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1900">
                <a:latin typeface="Raleway"/>
                <a:ea typeface="Raleway"/>
                <a:cs typeface="Raleway"/>
                <a:sym typeface="Raleway"/>
              </a:rPr>
              <a:t>Hiện thực</a:t>
            </a:r>
            <a:endParaRPr b="1" sz="19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1900"/>
          </a:p>
        </p:txBody>
      </p:sp>
      <p:sp>
        <p:nvSpPr>
          <p:cNvPr id="290" name="Google Shape;290;p3"/>
          <p:cNvSpPr txBox="1"/>
          <p:nvPr>
            <p:ph idx="14" type="subTitle"/>
          </p:nvPr>
        </p:nvSpPr>
        <p:spPr>
          <a:xfrm>
            <a:off x="3419250"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Thực nghiệm</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sp>
        <p:nvSpPr>
          <p:cNvPr id="291" name="Google Shape;291;p3"/>
          <p:cNvSpPr txBox="1"/>
          <p:nvPr>
            <p:ph idx="15" type="subTitle"/>
          </p:nvPr>
        </p:nvSpPr>
        <p:spPr>
          <a:xfrm>
            <a:off x="6080575"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Kết luận</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cxnSp>
        <p:nvCxnSpPr>
          <p:cNvPr id="292" name="Google Shape;292;p3"/>
          <p:cNvCxnSpPr/>
          <p:nvPr/>
        </p:nvCxnSpPr>
        <p:spPr>
          <a:xfrm>
            <a:off x="1616675"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3" name="Google Shape;293;p3"/>
          <p:cNvCxnSpPr/>
          <p:nvPr/>
        </p:nvCxnSpPr>
        <p:spPr>
          <a:xfrm>
            <a:off x="4278000"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4" name="Google Shape;294;p3"/>
          <p:cNvCxnSpPr/>
          <p:nvPr/>
        </p:nvCxnSpPr>
        <p:spPr>
          <a:xfrm>
            <a:off x="6939325"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5" name="Google Shape;295;p3"/>
          <p:cNvCxnSpPr/>
          <p:nvPr/>
        </p:nvCxnSpPr>
        <p:spPr>
          <a:xfrm>
            <a:off x="1540750" y="30151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6" name="Google Shape;296;p3"/>
          <p:cNvCxnSpPr/>
          <p:nvPr/>
        </p:nvCxnSpPr>
        <p:spPr>
          <a:xfrm>
            <a:off x="4278000" y="30151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7" name="Google Shape;297;p3"/>
          <p:cNvCxnSpPr/>
          <p:nvPr/>
        </p:nvCxnSpPr>
        <p:spPr>
          <a:xfrm>
            <a:off x="6939325" y="3015125"/>
            <a:ext cx="588000" cy="0"/>
          </a:xfrm>
          <a:prstGeom prst="straightConnector1">
            <a:avLst/>
          </a:prstGeom>
          <a:noFill/>
          <a:ln cap="flat" cmpd="sng" w="19050">
            <a:solidFill>
              <a:schemeClr val="dk1"/>
            </a:solidFill>
            <a:prstDash val="solid"/>
            <a:round/>
            <a:headEnd len="sm" w="sm" type="none"/>
            <a:tailEnd len="sm" w="sm" type="none"/>
          </a:ln>
        </p:spPr>
      </p:cxnSp>
      <p:sp>
        <p:nvSpPr>
          <p:cNvPr id="298" name="Google Shape;298;p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02</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GIỚI THIỆU</a:t>
            </a:r>
            <a:endParaRPr>
              <a:latin typeface="Lobster"/>
              <a:ea typeface="Lobster"/>
              <a:cs typeface="Lobster"/>
              <a:sym typeface="Lobster"/>
            </a:endParaRPr>
          </a:p>
        </p:txBody>
      </p:sp>
      <p:sp>
        <p:nvSpPr>
          <p:cNvPr id="304" name="Google Shape;304;p5"/>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01</a:t>
            </a:r>
            <a:endParaRPr>
              <a:latin typeface="Lobster"/>
              <a:ea typeface="Lobster"/>
              <a:cs typeface="Lobster"/>
              <a:sym typeface="Lobster"/>
            </a:endParaRPr>
          </a:p>
        </p:txBody>
      </p:sp>
      <p:grpSp>
        <p:nvGrpSpPr>
          <p:cNvPr id="305" name="Google Shape;305;p5"/>
          <p:cNvGrpSpPr/>
          <p:nvPr/>
        </p:nvGrpSpPr>
        <p:grpSpPr>
          <a:xfrm>
            <a:off x="8107375" y="-12"/>
            <a:ext cx="4148250" cy="5588487"/>
            <a:chOff x="8107375" y="-12"/>
            <a:chExt cx="4148250" cy="5588487"/>
          </a:xfrm>
        </p:grpSpPr>
        <p:pic>
          <p:nvPicPr>
            <p:cNvPr id="306" name="Google Shape;306;p5"/>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07" name="Google Shape;307;p5"/>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08" name="Google Shape;308;p5"/>
          <p:cNvGrpSpPr/>
          <p:nvPr/>
        </p:nvGrpSpPr>
        <p:grpSpPr>
          <a:xfrm>
            <a:off x="-2273550" y="3952738"/>
            <a:ext cx="10986575" cy="4148250"/>
            <a:chOff x="-2273550" y="3952738"/>
            <a:chExt cx="10986575" cy="4148250"/>
          </a:xfrm>
        </p:grpSpPr>
        <p:pic>
          <p:nvPicPr>
            <p:cNvPr id="309" name="Google Shape;309;p5"/>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10" name="Google Shape;310;p5"/>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11" name="Google Shape;311;p5"/>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12" name="Google Shape;312;p5"/>
          <p:cNvGrpSpPr/>
          <p:nvPr/>
        </p:nvGrpSpPr>
        <p:grpSpPr>
          <a:xfrm>
            <a:off x="1473375" y="-3286112"/>
            <a:ext cx="6870175" cy="4148250"/>
            <a:chOff x="1473375" y="-3286112"/>
            <a:chExt cx="6870175" cy="4148250"/>
          </a:xfrm>
        </p:grpSpPr>
        <p:pic>
          <p:nvPicPr>
            <p:cNvPr id="313" name="Google Shape;313;p5"/>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14" name="Google Shape;314;p5"/>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15" name="Google Shape;315;p5"/>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16" name="Google Shape;316;p5"/>
          <p:cNvGrpSpPr/>
          <p:nvPr/>
        </p:nvGrpSpPr>
        <p:grpSpPr>
          <a:xfrm>
            <a:off x="-1675150" y="-1671825"/>
            <a:ext cx="3549850" cy="6632325"/>
            <a:chOff x="-1675150" y="-1671825"/>
            <a:chExt cx="3549850" cy="6632325"/>
          </a:xfrm>
        </p:grpSpPr>
        <p:pic>
          <p:nvPicPr>
            <p:cNvPr id="317" name="Google Shape;317;p5"/>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18" name="Google Shape;318;p5"/>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19" name="Google Shape;319;p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03</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de24ec56da_2_2"/>
          <p:cNvSpPr txBox="1"/>
          <p:nvPr>
            <p:ph idx="4" type="subTitle"/>
          </p:nvPr>
        </p:nvSpPr>
        <p:spPr>
          <a:xfrm>
            <a:off x="865538" y="3107975"/>
            <a:ext cx="18120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2500">
                <a:latin typeface="Spectral SemiBold"/>
                <a:ea typeface="Spectral SemiBold"/>
                <a:cs typeface="Spectral SemiBold"/>
                <a:sym typeface="Spectral SemiBold"/>
              </a:rPr>
              <a:t>LÝ DO</a:t>
            </a:r>
            <a:endParaRPr sz="2500">
              <a:latin typeface="Spectral SemiBold"/>
              <a:ea typeface="Spectral SemiBold"/>
              <a:cs typeface="Spectral SemiBold"/>
              <a:sym typeface="Spectral SemiBold"/>
            </a:endParaRPr>
          </a:p>
        </p:txBody>
      </p:sp>
      <p:sp>
        <p:nvSpPr>
          <p:cNvPr id="325" name="Google Shape;325;g2de24ec56da_2_2"/>
          <p:cNvSpPr txBox="1"/>
          <p:nvPr>
            <p:ph idx="5" type="subTitle"/>
          </p:nvPr>
        </p:nvSpPr>
        <p:spPr>
          <a:xfrm>
            <a:off x="3198000" y="3114575"/>
            <a:ext cx="2114400" cy="444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500">
                <a:latin typeface="Spectral"/>
                <a:ea typeface="Spectral"/>
                <a:cs typeface="Spectral"/>
                <a:sym typeface="Spectral"/>
              </a:rPr>
              <a:t>MỤC TIÊU</a:t>
            </a:r>
            <a:endParaRPr b="1" sz="2500">
              <a:latin typeface="Spectral"/>
              <a:ea typeface="Spectral"/>
              <a:cs typeface="Spectral"/>
              <a:sym typeface="Spectral"/>
            </a:endParaRPr>
          </a:p>
        </p:txBody>
      </p:sp>
      <p:sp>
        <p:nvSpPr>
          <p:cNvPr id="326" name="Google Shape;326;g2de24ec56da_2_2"/>
          <p:cNvSpPr txBox="1"/>
          <p:nvPr>
            <p:ph idx="6" type="subTitle"/>
          </p:nvPr>
        </p:nvSpPr>
        <p:spPr>
          <a:xfrm>
            <a:off x="5663150" y="2935925"/>
            <a:ext cx="2869500" cy="801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500">
                <a:latin typeface="Spectral"/>
                <a:ea typeface="Spectral"/>
                <a:cs typeface="Spectral"/>
                <a:sym typeface="Spectral"/>
              </a:rPr>
              <a:t>PHƯƠNG PHÁP NGHIÊN CỨU</a:t>
            </a:r>
            <a:endParaRPr b="1" sz="2500">
              <a:latin typeface="Spectral"/>
              <a:ea typeface="Spectral"/>
              <a:cs typeface="Spectral"/>
              <a:sym typeface="Spectral"/>
            </a:endParaRPr>
          </a:p>
        </p:txBody>
      </p:sp>
      <p:cxnSp>
        <p:nvCxnSpPr>
          <p:cNvPr id="327" name="Google Shape;327;g2de24ec56da_2_2"/>
          <p:cNvCxnSpPr/>
          <p:nvPr/>
        </p:nvCxnSpPr>
        <p:spPr>
          <a:xfrm>
            <a:off x="1382888" y="2003375"/>
            <a:ext cx="777300" cy="0"/>
          </a:xfrm>
          <a:prstGeom prst="straightConnector1">
            <a:avLst/>
          </a:prstGeom>
          <a:noFill/>
          <a:ln cap="flat" cmpd="sng" w="19050">
            <a:solidFill>
              <a:schemeClr val="dk1"/>
            </a:solidFill>
            <a:prstDash val="solid"/>
            <a:round/>
            <a:headEnd len="sm" w="sm" type="none"/>
            <a:tailEnd len="sm" w="sm" type="none"/>
          </a:ln>
        </p:spPr>
      </p:cxnSp>
      <p:sp>
        <p:nvSpPr>
          <p:cNvPr id="328" name="Google Shape;328;g2de24ec56da_2_2"/>
          <p:cNvSpPr/>
          <p:nvPr/>
        </p:nvSpPr>
        <p:spPr>
          <a:xfrm>
            <a:off x="4114825" y="2131225"/>
            <a:ext cx="588012" cy="601956"/>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2de24ec56da_2_2"/>
          <p:cNvSpPr/>
          <p:nvPr/>
        </p:nvSpPr>
        <p:spPr>
          <a:xfrm>
            <a:off x="6673128" y="2137752"/>
            <a:ext cx="587992" cy="601942"/>
          </a:xfrm>
          <a:custGeom>
            <a:rect b="b" l="l" r="r" t="t"/>
            <a:pathLst>
              <a:path extrusionOk="0" h="11359" w="12384">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0" name="Google Shape;330;g2de24ec56da_2_2"/>
          <p:cNvGrpSpPr/>
          <p:nvPr/>
        </p:nvGrpSpPr>
        <p:grpSpPr>
          <a:xfrm>
            <a:off x="1477538" y="2132530"/>
            <a:ext cx="587996" cy="601934"/>
            <a:chOff x="4019984" y="3805393"/>
            <a:chExt cx="293704" cy="353954"/>
          </a:xfrm>
        </p:grpSpPr>
        <p:sp>
          <p:nvSpPr>
            <p:cNvPr id="331" name="Google Shape;331;g2de24ec56da_2_2"/>
            <p:cNvSpPr/>
            <p:nvPr/>
          </p:nvSpPr>
          <p:spPr>
            <a:xfrm>
              <a:off x="4019984" y="3805393"/>
              <a:ext cx="293704" cy="353954"/>
            </a:xfrm>
            <a:custGeom>
              <a:rect b="b" l="l" r="r" t="t"/>
              <a:pathLst>
                <a:path extrusionOk="0" h="11121" w="9228">
                  <a:moveTo>
                    <a:pt x="477" y="1084"/>
                  </a:moveTo>
                  <a:cubicBezTo>
                    <a:pt x="727" y="1084"/>
                    <a:pt x="977" y="1215"/>
                    <a:pt x="1108" y="1429"/>
                  </a:cubicBezTo>
                  <a:lnTo>
                    <a:pt x="1251" y="1608"/>
                  </a:lnTo>
                  <a:cubicBezTo>
                    <a:pt x="1382" y="1798"/>
                    <a:pt x="1608" y="1917"/>
                    <a:pt x="1822" y="1917"/>
                  </a:cubicBezTo>
                  <a:lnTo>
                    <a:pt x="1822" y="2620"/>
                  </a:lnTo>
                  <a:cubicBezTo>
                    <a:pt x="1822" y="3120"/>
                    <a:pt x="1906" y="3596"/>
                    <a:pt x="2049" y="4072"/>
                  </a:cubicBezTo>
                  <a:cubicBezTo>
                    <a:pt x="1918" y="4001"/>
                    <a:pt x="1775" y="3929"/>
                    <a:pt x="1620" y="3870"/>
                  </a:cubicBezTo>
                  <a:cubicBezTo>
                    <a:pt x="1298" y="3739"/>
                    <a:pt x="965" y="3596"/>
                    <a:pt x="727" y="3334"/>
                  </a:cubicBezTo>
                  <a:cubicBezTo>
                    <a:pt x="441" y="3024"/>
                    <a:pt x="310" y="2560"/>
                    <a:pt x="310" y="1929"/>
                  </a:cubicBezTo>
                  <a:lnTo>
                    <a:pt x="310" y="1250"/>
                  </a:lnTo>
                  <a:cubicBezTo>
                    <a:pt x="310" y="1203"/>
                    <a:pt x="322" y="1155"/>
                    <a:pt x="358" y="1131"/>
                  </a:cubicBezTo>
                  <a:cubicBezTo>
                    <a:pt x="382" y="1096"/>
                    <a:pt x="429" y="1084"/>
                    <a:pt x="477" y="1084"/>
                  </a:cubicBezTo>
                  <a:close/>
                  <a:moveTo>
                    <a:pt x="8704" y="1084"/>
                  </a:moveTo>
                  <a:cubicBezTo>
                    <a:pt x="8752" y="1084"/>
                    <a:pt x="8799" y="1096"/>
                    <a:pt x="8823" y="1131"/>
                  </a:cubicBezTo>
                  <a:cubicBezTo>
                    <a:pt x="8847" y="1155"/>
                    <a:pt x="8871" y="1203"/>
                    <a:pt x="8871" y="1250"/>
                  </a:cubicBezTo>
                  <a:lnTo>
                    <a:pt x="8871" y="1929"/>
                  </a:lnTo>
                  <a:lnTo>
                    <a:pt x="8883" y="1929"/>
                  </a:lnTo>
                  <a:cubicBezTo>
                    <a:pt x="8883" y="2572"/>
                    <a:pt x="8752" y="3036"/>
                    <a:pt x="8466" y="3334"/>
                  </a:cubicBezTo>
                  <a:cubicBezTo>
                    <a:pt x="8228" y="3596"/>
                    <a:pt x="7883" y="3739"/>
                    <a:pt x="7573" y="3870"/>
                  </a:cubicBezTo>
                  <a:cubicBezTo>
                    <a:pt x="7430" y="3929"/>
                    <a:pt x="7263" y="3989"/>
                    <a:pt x="7133" y="4072"/>
                  </a:cubicBezTo>
                  <a:cubicBezTo>
                    <a:pt x="7275" y="3620"/>
                    <a:pt x="7347" y="3120"/>
                    <a:pt x="7347" y="2620"/>
                  </a:cubicBezTo>
                  <a:lnTo>
                    <a:pt x="7347" y="1917"/>
                  </a:lnTo>
                  <a:cubicBezTo>
                    <a:pt x="7585" y="1917"/>
                    <a:pt x="7799" y="1798"/>
                    <a:pt x="7930" y="1608"/>
                  </a:cubicBezTo>
                  <a:lnTo>
                    <a:pt x="8061" y="1429"/>
                  </a:lnTo>
                  <a:cubicBezTo>
                    <a:pt x="8216" y="1215"/>
                    <a:pt x="8454" y="1084"/>
                    <a:pt x="8704" y="1084"/>
                  </a:cubicBezTo>
                  <a:close/>
                  <a:moveTo>
                    <a:pt x="7347" y="345"/>
                  </a:moveTo>
                  <a:lnTo>
                    <a:pt x="7347" y="726"/>
                  </a:lnTo>
                  <a:lnTo>
                    <a:pt x="5954" y="726"/>
                  </a:lnTo>
                  <a:cubicBezTo>
                    <a:pt x="5859" y="726"/>
                    <a:pt x="5787" y="798"/>
                    <a:pt x="5787" y="893"/>
                  </a:cubicBezTo>
                  <a:cubicBezTo>
                    <a:pt x="5787" y="976"/>
                    <a:pt x="5859" y="1060"/>
                    <a:pt x="5954" y="1060"/>
                  </a:cubicBezTo>
                  <a:lnTo>
                    <a:pt x="7013" y="1060"/>
                  </a:lnTo>
                  <a:lnTo>
                    <a:pt x="7013" y="2620"/>
                  </a:lnTo>
                  <a:cubicBezTo>
                    <a:pt x="7037" y="4036"/>
                    <a:pt x="6359" y="5382"/>
                    <a:pt x="5204" y="6239"/>
                  </a:cubicBezTo>
                  <a:lnTo>
                    <a:pt x="5085" y="6322"/>
                  </a:lnTo>
                  <a:cubicBezTo>
                    <a:pt x="5061" y="6322"/>
                    <a:pt x="5025" y="6310"/>
                    <a:pt x="5001" y="6310"/>
                  </a:cubicBezTo>
                  <a:lnTo>
                    <a:pt x="4192" y="6310"/>
                  </a:lnTo>
                  <a:cubicBezTo>
                    <a:pt x="4168" y="6310"/>
                    <a:pt x="4132" y="6310"/>
                    <a:pt x="4108" y="6322"/>
                  </a:cubicBezTo>
                  <a:lnTo>
                    <a:pt x="3989" y="6239"/>
                  </a:lnTo>
                  <a:cubicBezTo>
                    <a:pt x="2846" y="5382"/>
                    <a:pt x="2156" y="4048"/>
                    <a:pt x="2156" y="2620"/>
                  </a:cubicBezTo>
                  <a:lnTo>
                    <a:pt x="2156" y="1060"/>
                  </a:lnTo>
                  <a:lnTo>
                    <a:pt x="5204" y="1060"/>
                  </a:lnTo>
                  <a:cubicBezTo>
                    <a:pt x="5299" y="1060"/>
                    <a:pt x="5370" y="976"/>
                    <a:pt x="5370" y="893"/>
                  </a:cubicBezTo>
                  <a:cubicBezTo>
                    <a:pt x="5370" y="798"/>
                    <a:pt x="5299" y="726"/>
                    <a:pt x="5204" y="726"/>
                  </a:cubicBezTo>
                  <a:lnTo>
                    <a:pt x="1810" y="726"/>
                  </a:lnTo>
                  <a:lnTo>
                    <a:pt x="1810" y="345"/>
                  </a:lnTo>
                  <a:close/>
                  <a:moveTo>
                    <a:pt x="5001" y="6632"/>
                  </a:moveTo>
                  <a:cubicBezTo>
                    <a:pt x="5061" y="6632"/>
                    <a:pt x="5108" y="6680"/>
                    <a:pt x="5108" y="6739"/>
                  </a:cubicBezTo>
                  <a:lnTo>
                    <a:pt x="5108" y="6858"/>
                  </a:lnTo>
                  <a:cubicBezTo>
                    <a:pt x="5108" y="6918"/>
                    <a:pt x="5061" y="6965"/>
                    <a:pt x="5001" y="6965"/>
                  </a:cubicBezTo>
                  <a:lnTo>
                    <a:pt x="4192" y="6965"/>
                  </a:lnTo>
                  <a:cubicBezTo>
                    <a:pt x="4132" y="6965"/>
                    <a:pt x="4085" y="6918"/>
                    <a:pt x="4085" y="6858"/>
                  </a:cubicBezTo>
                  <a:lnTo>
                    <a:pt x="4085" y="6739"/>
                  </a:lnTo>
                  <a:cubicBezTo>
                    <a:pt x="4085" y="6680"/>
                    <a:pt x="4132" y="6632"/>
                    <a:pt x="4192" y="6632"/>
                  </a:cubicBezTo>
                  <a:close/>
                  <a:moveTo>
                    <a:pt x="4787" y="7287"/>
                  </a:moveTo>
                  <a:lnTo>
                    <a:pt x="4787" y="8882"/>
                  </a:lnTo>
                  <a:lnTo>
                    <a:pt x="4406" y="8882"/>
                  </a:lnTo>
                  <a:lnTo>
                    <a:pt x="4406" y="7287"/>
                  </a:lnTo>
                  <a:close/>
                  <a:moveTo>
                    <a:pt x="5609" y="9216"/>
                  </a:moveTo>
                  <a:cubicBezTo>
                    <a:pt x="5728" y="9216"/>
                    <a:pt x="5823" y="9299"/>
                    <a:pt x="5823" y="9418"/>
                  </a:cubicBezTo>
                  <a:lnTo>
                    <a:pt x="5823" y="9609"/>
                  </a:lnTo>
                  <a:lnTo>
                    <a:pt x="4370" y="9609"/>
                  </a:lnTo>
                  <a:cubicBezTo>
                    <a:pt x="4287" y="9609"/>
                    <a:pt x="4204" y="9680"/>
                    <a:pt x="4204" y="9775"/>
                  </a:cubicBezTo>
                  <a:cubicBezTo>
                    <a:pt x="4204" y="9870"/>
                    <a:pt x="4287" y="9942"/>
                    <a:pt x="4370" y="9942"/>
                  </a:cubicBezTo>
                  <a:lnTo>
                    <a:pt x="6585" y="9942"/>
                  </a:lnTo>
                  <a:cubicBezTo>
                    <a:pt x="6609" y="9942"/>
                    <a:pt x="6621" y="9954"/>
                    <a:pt x="6632" y="9966"/>
                  </a:cubicBezTo>
                  <a:lnTo>
                    <a:pt x="6787" y="10763"/>
                  </a:lnTo>
                  <a:cubicBezTo>
                    <a:pt x="6787" y="10775"/>
                    <a:pt x="6787" y="10787"/>
                    <a:pt x="6763" y="10787"/>
                  </a:cubicBezTo>
                  <a:cubicBezTo>
                    <a:pt x="6763" y="10787"/>
                    <a:pt x="6752" y="10799"/>
                    <a:pt x="6740" y="10799"/>
                  </a:cubicBezTo>
                  <a:lnTo>
                    <a:pt x="2453" y="10799"/>
                  </a:lnTo>
                  <a:cubicBezTo>
                    <a:pt x="2441" y="10799"/>
                    <a:pt x="2418" y="10787"/>
                    <a:pt x="2418" y="10787"/>
                  </a:cubicBezTo>
                  <a:cubicBezTo>
                    <a:pt x="2418" y="10787"/>
                    <a:pt x="2406" y="10775"/>
                    <a:pt x="2406" y="10763"/>
                  </a:cubicBezTo>
                  <a:lnTo>
                    <a:pt x="2561" y="9966"/>
                  </a:lnTo>
                  <a:cubicBezTo>
                    <a:pt x="2561" y="9954"/>
                    <a:pt x="2572" y="9942"/>
                    <a:pt x="2596" y="9942"/>
                  </a:cubicBezTo>
                  <a:lnTo>
                    <a:pt x="3596" y="9942"/>
                  </a:lnTo>
                  <a:cubicBezTo>
                    <a:pt x="3692" y="9942"/>
                    <a:pt x="3763" y="9870"/>
                    <a:pt x="3763" y="9775"/>
                  </a:cubicBezTo>
                  <a:cubicBezTo>
                    <a:pt x="3763" y="9680"/>
                    <a:pt x="3692" y="9609"/>
                    <a:pt x="3596" y="9609"/>
                  </a:cubicBezTo>
                  <a:lnTo>
                    <a:pt x="3370" y="9609"/>
                  </a:lnTo>
                  <a:lnTo>
                    <a:pt x="3370" y="9418"/>
                  </a:lnTo>
                  <a:cubicBezTo>
                    <a:pt x="3370" y="9299"/>
                    <a:pt x="3465" y="9216"/>
                    <a:pt x="3584" y="9216"/>
                  </a:cubicBezTo>
                  <a:close/>
                  <a:moveTo>
                    <a:pt x="1810" y="0"/>
                  </a:moveTo>
                  <a:cubicBezTo>
                    <a:pt x="1656" y="0"/>
                    <a:pt x="1501" y="131"/>
                    <a:pt x="1501" y="310"/>
                  </a:cubicBezTo>
                  <a:lnTo>
                    <a:pt x="1501" y="726"/>
                  </a:lnTo>
                  <a:cubicBezTo>
                    <a:pt x="1501" y="893"/>
                    <a:pt x="1632" y="1036"/>
                    <a:pt x="1810" y="1036"/>
                  </a:cubicBezTo>
                  <a:lnTo>
                    <a:pt x="1846" y="1036"/>
                  </a:lnTo>
                  <a:lnTo>
                    <a:pt x="1846" y="1572"/>
                  </a:lnTo>
                  <a:cubicBezTo>
                    <a:pt x="1727" y="1572"/>
                    <a:pt x="1608" y="1512"/>
                    <a:pt x="1537" y="1417"/>
                  </a:cubicBezTo>
                  <a:lnTo>
                    <a:pt x="1394" y="1238"/>
                  </a:lnTo>
                  <a:cubicBezTo>
                    <a:pt x="1191" y="941"/>
                    <a:pt x="846" y="762"/>
                    <a:pt x="489" y="762"/>
                  </a:cubicBezTo>
                  <a:cubicBezTo>
                    <a:pt x="358" y="762"/>
                    <a:pt x="239" y="798"/>
                    <a:pt x="144" y="905"/>
                  </a:cubicBezTo>
                  <a:cubicBezTo>
                    <a:pt x="60" y="1000"/>
                    <a:pt x="1" y="1131"/>
                    <a:pt x="1" y="1250"/>
                  </a:cubicBezTo>
                  <a:lnTo>
                    <a:pt x="1" y="1929"/>
                  </a:lnTo>
                  <a:cubicBezTo>
                    <a:pt x="1" y="3560"/>
                    <a:pt x="834" y="3894"/>
                    <a:pt x="1501" y="4179"/>
                  </a:cubicBezTo>
                  <a:cubicBezTo>
                    <a:pt x="1870" y="4334"/>
                    <a:pt x="2203" y="4465"/>
                    <a:pt x="2370" y="4786"/>
                  </a:cubicBezTo>
                  <a:cubicBezTo>
                    <a:pt x="2406" y="4882"/>
                    <a:pt x="2394" y="4965"/>
                    <a:pt x="2334" y="5025"/>
                  </a:cubicBezTo>
                  <a:cubicBezTo>
                    <a:pt x="2284" y="5092"/>
                    <a:pt x="2191" y="5124"/>
                    <a:pt x="2108" y="5124"/>
                  </a:cubicBezTo>
                  <a:cubicBezTo>
                    <a:pt x="2073" y="5124"/>
                    <a:pt x="2041" y="5118"/>
                    <a:pt x="2013" y="5108"/>
                  </a:cubicBezTo>
                  <a:cubicBezTo>
                    <a:pt x="1894" y="5060"/>
                    <a:pt x="1870" y="4906"/>
                    <a:pt x="1870" y="4786"/>
                  </a:cubicBezTo>
                  <a:cubicBezTo>
                    <a:pt x="1870" y="4703"/>
                    <a:pt x="1810" y="4632"/>
                    <a:pt x="1727" y="4632"/>
                  </a:cubicBezTo>
                  <a:cubicBezTo>
                    <a:pt x="1632" y="4632"/>
                    <a:pt x="1560" y="4691"/>
                    <a:pt x="1560" y="4775"/>
                  </a:cubicBezTo>
                  <a:cubicBezTo>
                    <a:pt x="1560" y="4929"/>
                    <a:pt x="1572" y="5263"/>
                    <a:pt x="1894" y="5406"/>
                  </a:cubicBezTo>
                  <a:cubicBezTo>
                    <a:pt x="1965" y="5429"/>
                    <a:pt x="2037" y="5441"/>
                    <a:pt x="2108" y="5441"/>
                  </a:cubicBezTo>
                  <a:cubicBezTo>
                    <a:pt x="2275" y="5441"/>
                    <a:pt x="2453" y="5370"/>
                    <a:pt x="2572" y="5251"/>
                  </a:cubicBezTo>
                  <a:cubicBezTo>
                    <a:pt x="2584" y="5239"/>
                    <a:pt x="2608" y="5227"/>
                    <a:pt x="2608" y="5203"/>
                  </a:cubicBezTo>
                  <a:cubicBezTo>
                    <a:pt x="2918" y="5703"/>
                    <a:pt x="3323" y="6144"/>
                    <a:pt x="3811" y="6489"/>
                  </a:cubicBezTo>
                  <a:lnTo>
                    <a:pt x="3834" y="6501"/>
                  </a:lnTo>
                  <a:cubicBezTo>
                    <a:pt x="3799" y="6561"/>
                    <a:pt x="3775" y="6656"/>
                    <a:pt x="3775" y="6727"/>
                  </a:cubicBezTo>
                  <a:lnTo>
                    <a:pt x="3775" y="6846"/>
                  </a:lnTo>
                  <a:cubicBezTo>
                    <a:pt x="3775" y="7037"/>
                    <a:pt x="3918" y="7215"/>
                    <a:pt x="4096" y="7263"/>
                  </a:cubicBezTo>
                  <a:lnTo>
                    <a:pt x="4096" y="8870"/>
                  </a:lnTo>
                  <a:lnTo>
                    <a:pt x="3596" y="8870"/>
                  </a:lnTo>
                  <a:cubicBezTo>
                    <a:pt x="3299" y="8870"/>
                    <a:pt x="3061" y="9108"/>
                    <a:pt x="3061" y="9406"/>
                  </a:cubicBezTo>
                  <a:lnTo>
                    <a:pt x="3061" y="9597"/>
                  </a:lnTo>
                  <a:lnTo>
                    <a:pt x="2620" y="9597"/>
                  </a:lnTo>
                  <a:cubicBezTo>
                    <a:pt x="2441" y="9597"/>
                    <a:pt x="2287" y="9716"/>
                    <a:pt x="2263" y="9894"/>
                  </a:cubicBezTo>
                  <a:lnTo>
                    <a:pt x="2108" y="10680"/>
                  </a:lnTo>
                  <a:cubicBezTo>
                    <a:pt x="2096" y="10787"/>
                    <a:pt x="2108" y="10906"/>
                    <a:pt x="2191" y="10978"/>
                  </a:cubicBezTo>
                  <a:cubicBezTo>
                    <a:pt x="2263" y="11073"/>
                    <a:pt x="2370" y="11121"/>
                    <a:pt x="2465" y="11121"/>
                  </a:cubicBezTo>
                  <a:lnTo>
                    <a:pt x="6752" y="11121"/>
                  </a:lnTo>
                  <a:cubicBezTo>
                    <a:pt x="6859" y="11121"/>
                    <a:pt x="6966" y="11073"/>
                    <a:pt x="7037" y="10978"/>
                  </a:cubicBezTo>
                  <a:cubicBezTo>
                    <a:pt x="7109" y="10894"/>
                    <a:pt x="7144" y="10787"/>
                    <a:pt x="7109" y="10680"/>
                  </a:cubicBezTo>
                  <a:lnTo>
                    <a:pt x="6966" y="9894"/>
                  </a:lnTo>
                  <a:cubicBezTo>
                    <a:pt x="6930" y="9716"/>
                    <a:pt x="6787" y="9597"/>
                    <a:pt x="6609" y="9597"/>
                  </a:cubicBezTo>
                  <a:lnTo>
                    <a:pt x="6156" y="9597"/>
                  </a:lnTo>
                  <a:lnTo>
                    <a:pt x="6156" y="9406"/>
                  </a:lnTo>
                  <a:cubicBezTo>
                    <a:pt x="6156" y="9108"/>
                    <a:pt x="5918" y="8870"/>
                    <a:pt x="5620" y="8870"/>
                  </a:cubicBezTo>
                  <a:lnTo>
                    <a:pt x="5132" y="8870"/>
                  </a:lnTo>
                  <a:lnTo>
                    <a:pt x="5132" y="7263"/>
                  </a:lnTo>
                  <a:cubicBezTo>
                    <a:pt x="5311" y="7215"/>
                    <a:pt x="5442" y="7037"/>
                    <a:pt x="5442" y="6846"/>
                  </a:cubicBezTo>
                  <a:lnTo>
                    <a:pt x="5442" y="6727"/>
                  </a:lnTo>
                  <a:cubicBezTo>
                    <a:pt x="5442" y="6632"/>
                    <a:pt x="5418" y="6561"/>
                    <a:pt x="5382" y="6501"/>
                  </a:cubicBezTo>
                  <a:lnTo>
                    <a:pt x="5418" y="6489"/>
                  </a:lnTo>
                  <a:cubicBezTo>
                    <a:pt x="5894" y="6132"/>
                    <a:pt x="6311" y="5703"/>
                    <a:pt x="6621" y="5203"/>
                  </a:cubicBezTo>
                  <a:cubicBezTo>
                    <a:pt x="6632" y="5227"/>
                    <a:pt x="6656" y="5239"/>
                    <a:pt x="6656" y="5251"/>
                  </a:cubicBezTo>
                  <a:cubicBezTo>
                    <a:pt x="6775" y="5382"/>
                    <a:pt x="6954" y="5441"/>
                    <a:pt x="7109" y="5441"/>
                  </a:cubicBezTo>
                  <a:cubicBezTo>
                    <a:pt x="7192" y="5441"/>
                    <a:pt x="7263" y="5429"/>
                    <a:pt x="7335" y="5406"/>
                  </a:cubicBezTo>
                  <a:cubicBezTo>
                    <a:pt x="7644" y="5263"/>
                    <a:pt x="7668" y="4929"/>
                    <a:pt x="7668" y="4775"/>
                  </a:cubicBezTo>
                  <a:cubicBezTo>
                    <a:pt x="7668" y="4701"/>
                    <a:pt x="7603" y="4628"/>
                    <a:pt x="7531" y="4628"/>
                  </a:cubicBezTo>
                  <a:cubicBezTo>
                    <a:pt x="7521" y="4628"/>
                    <a:pt x="7511" y="4629"/>
                    <a:pt x="7502" y="4632"/>
                  </a:cubicBezTo>
                  <a:cubicBezTo>
                    <a:pt x="7406" y="4632"/>
                    <a:pt x="7335" y="4703"/>
                    <a:pt x="7347" y="4786"/>
                  </a:cubicBezTo>
                  <a:cubicBezTo>
                    <a:pt x="7347" y="4906"/>
                    <a:pt x="7335" y="5048"/>
                    <a:pt x="7216" y="5108"/>
                  </a:cubicBezTo>
                  <a:cubicBezTo>
                    <a:pt x="7188" y="5117"/>
                    <a:pt x="7158" y="5122"/>
                    <a:pt x="7128" y="5122"/>
                  </a:cubicBezTo>
                  <a:cubicBezTo>
                    <a:pt x="7043" y="5122"/>
                    <a:pt x="6956" y="5086"/>
                    <a:pt x="6894" y="5025"/>
                  </a:cubicBezTo>
                  <a:cubicBezTo>
                    <a:pt x="6835" y="4953"/>
                    <a:pt x="6811" y="4882"/>
                    <a:pt x="6859" y="4786"/>
                  </a:cubicBezTo>
                  <a:cubicBezTo>
                    <a:pt x="7025" y="4465"/>
                    <a:pt x="7335" y="4334"/>
                    <a:pt x="7728" y="4179"/>
                  </a:cubicBezTo>
                  <a:cubicBezTo>
                    <a:pt x="8395" y="3917"/>
                    <a:pt x="9228" y="3572"/>
                    <a:pt x="9228" y="1929"/>
                  </a:cubicBezTo>
                  <a:lnTo>
                    <a:pt x="9228" y="1250"/>
                  </a:lnTo>
                  <a:cubicBezTo>
                    <a:pt x="9216" y="1131"/>
                    <a:pt x="9168" y="1000"/>
                    <a:pt x="9061" y="905"/>
                  </a:cubicBezTo>
                  <a:cubicBezTo>
                    <a:pt x="8978" y="822"/>
                    <a:pt x="8859" y="762"/>
                    <a:pt x="8716" y="762"/>
                  </a:cubicBezTo>
                  <a:cubicBezTo>
                    <a:pt x="8359" y="762"/>
                    <a:pt x="8025" y="941"/>
                    <a:pt x="7811" y="1238"/>
                  </a:cubicBezTo>
                  <a:lnTo>
                    <a:pt x="7680" y="1417"/>
                  </a:lnTo>
                  <a:cubicBezTo>
                    <a:pt x="7609" y="1512"/>
                    <a:pt x="7490" y="1572"/>
                    <a:pt x="7371" y="1572"/>
                  </a:cubicBezTo>
                  <a:lnTo>
                    <a:pt x="7371" y="1036"/>
                  </a:lnTo>
                  <a:lnTo>
                    <a:pt x="7394" y="1036"/>
                  </a:lnTo>
                  <a:cubicBezTo>
                    <a:pt x="7561" y="1036"/>
                    <a:pt x="7704" y="905"/>
                    <a:pt x="7704" y="726"/>
                  </a:cubicBezTo>
                  <a:lnTo>
                    <a:pt x="7704" y="310"/>
                  </a:lnTo>
                  <a:cubicBezTo>
                    <a:pt x="7704" y="143"/>
                    <a:pt x="7573"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2de24ec56da_2_2"/>
            <p:cNvSpPr/>
            <p:nvPr/>
          </p:nvSpPr>
          <p:spPr>
            <a:xfrm>
              <a:off x="4118903" y="3867139"/>
              <a:ext cx="93987" cy="87971"/>
            </a:xfrm>
            <a:custGeom>
              <a:rect b="b" l="l" r="r" t="t"/>
              <a:pathLst>
                <a:path extrusionOk="0" h="2764" w="2953">
                  <a:moveTo>
                    <a:pt x="1477" y="489"/>
                  </a:moveTo>
                  <a:lnTo>
                    <a:pt x="1727" y="989"/>
                  </a:lnTo>
                  <a:cubicBezTo>
                    <a:pt x="1762" y="1049"/>
                    <a:pt x="1822" y="1096"/>
                    <a:pt x="1881" y="1096"/>
                  </a:cubicBezTo>
                  <a:lnTo>
                    <a:pt x="2441" y="1180"/>
                  </a:lnTo>
                  <a:lnTo>
                    <a:pt x="2036" y="1584"/>
                  </a:lnTo>
                  <a:cubicBezTo>
                    <a:pt x="2000" y="1632"/>
                    <a:pt x="1977" y="1692"/>
                    <a:pt x="1977" y="1763"/>
                  </a:cubicBezTo>
                  <a:lnTo>
                    <a:pt x="2072" y="2335"/>
                  </a:lnTo>
                  <a:lnTo>
                    <a:pt x="1560" y="2061"/>
                  </a:lnTo>
                  <a:cubicBezTo>
                    <a:pt x="1536" y="2049"/>
                    <a:pt x="1500" y="2037"/>
                    <a:pt x="1477" y="2037"/>
                  </a:cubicBezTo>
                  <a:cubicBezTo>
                    <a:pt x="1441" y="2037"/>
                    <a:pt x="1417" y="2049"/>
                    <a:pt x="1381" y="2061"/>
                  </a:cubicBezTo>
                  <a:lnTo>
                    <a:pt x="881" y="2335"/>
                  </a:lnTo>
                  <a:lnTo>
                    <a:pt x="965" y="1763"/>
                  </a:lnTo>
                  <a:cubicBezTo>
                    <a:pt x="988" y="1703"/>
                    <a:pt x="953" y="1632"/>
                    <a:pt x="905" y="1584"/>
                  </a:cubicBezTo>
                  <a:lnTo>
                    <a:pt x="512" y="1180"/>
                  </a:lnTo>
                  <a:lnTo>
                    <a:pt x="1072" y="1096"/>
                  </a:lnTo>
                  <a:cubicBezTo>
                    <a:pt x="1131" y="1084"/>
                    <a:pt x="1191" y="1049"/>
                    <a:pt x="1227" y="989"/>
                  </a:cubicBezTo>
                  <a:lnTo>
                    <a:pt x="1477" y="489"/>
                  </a:lnTo>
                  <a:close/>
                  <a:moveTo>
                    <a:pt x="1477" y="1"/>
                  </a:moveTo>
                  <a:cubicBezTo>
                    <a:pt x="1405" y="1"/>
                    <a:pt x="1322" y="49"/>
                    <a:pt x="1298" y="108"/>
                  </a:cubicBezTo>
                  <a:lnTo>
                    <a:pt x="953" y="799"/>
                  </a:lnTo>
                  <a:lnTo>
                    <a:pt x="191" y="906"/>
                  </a:lnTo>
                  <a:cubicBezTo>
                    <a:pt x="119" y="918"/>
                    <a:pt x="60" y="965"/>
                    <a:pt x="36" y="1037"/>
                  </a:cubicBezTo>
                  <a:cubicBezTo>
                    <a:pt x="0" y="1108"/>
                    <a:pt x="36" y="1180"/>
                    <a:pt x="72" y="1227"/>
                  </a:cubicBezTo>
                  <a:lnTo>
                    <a:pt x="631" y="1763"/>
                  </a:lnTo>
                  <a:lnTo>
                    <a:pt x="488" y="2525"/>
                  </a:lnTo>
                  <a:cubicBezTo>
                    <a:pt x="476" y="2596"/>
                    <a:pt x="512" y="2668"/>
                    <a:pt x="572" y="2716"/>
                  </a:cubicBezTo>
                  <a:cubicBezTo>
                    <a:pt x="604" y="2741"/>
                    <a:pt x="639" y="2753"/>
                    <a:pt x="676" y="2753"/>
                  </a:cubicBezTo>
                  <a:cubicBezTo>
                    <a:pt x="708" y="2753"/>
                    <a:pt x="741" y="2744"/>
                    <a:pt x="774" y="2727"/>
                  </a:cubicBezTo>
                  <a:lnTo>
                    <a:pt x="1465" y="2370"/>
                  </a:lnTo>
                  <a:lnTo>
                    <a:pt x="2143" y="2727"/>
                  </a:lnTo>
                  <a:cubicBezTo>
                    <a:pt x="2179" y="2751"/>
                    <a:pt x="2203" y="2763"/>
                    <a:pt x="2239" y="2763"/>
                  </a:cubicBezTo>
                  <a:cubicBezTo>
                    <a:pt x="2274" y="2763"/>
                    <a:pt x="2310" y="2751"/>
                    <a:pt x="2358" y="2716"/>
                  </a:cubicBezTo>
                  <a:cubicBezTo>
                    <a:pt x="2417" y="2668"/>
                    <a:pt x="2441" y="2596"/>
                    <a:pt x="2429" y="2525"/>
                  </a:cubicBezTo>
                  <a:lnTo>
                    <a:pt x="2298" y="1763"/>
                  </a:lnTo>
                  <a:lnTo>
                    <a:pt x="2846" y="1227"/>
                  </a:lnTo>
                  <a:cubicBezTo>
                    <a:pt x="2917" y="1180"/>
                    <a:pt x="2953" y="1108"/>
                    <a:pt x="2917" y="1037"/>
                  </a:cubicBezTo>
                  <a:cubicBezTo>
                    <a:pt x="2893" y="965"/>
                    <a:pt x="2834" y="918"/>
                    <a:pt x="2751" y="906"/>
                  </a:cubicBezTo>
                  <a:lnTo>
                    <a:pt x="2000" y="799"/>
                  </a:lnTo>
                  <a:lnTo>
                    <a:pt x="1655" y="108"/>
                  </a:lnTo>
                  <a:cubicBezTo>
                    <a:pt x="1619" y="37"/>
                    <a:pt x="1548"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g2de24ec56da_2_2"/>
          <p:cNvSpPr txBox="1"/>
          <p:nvPr>
            <p:ph idx="4" type="subTitle"/>
          </p:nvPr>
        </p:nvSpPr>
        <p:spPr>
          <a:xfrm>
            <a:off x="2700001" y="481325"/>
            <a:ext cx="3744000" cy="801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3300">
                <a:latin typeface="Lora"/>
                <a:ea typeface="Lora"/>
                <a:cs typeface="Lora"/>
                <a:sym typeface="Lora"/>
              </a:rPr>
              <a:t>GIỚI THIỆU</a:t>
            </a:r>
            <a:endParaRPr b="1" sz="3300">
              <a:latin typeface="Lora"/>
              <a:ea typeface="Lora"/>
              <a:cs typeface="Lora"/>
              <a:sym typeface="Lora"/>
            </a:endParaRPr>
          </a:p>
        </p:txBody>
      </p:sp>
      <p:cxnSp>
        <p:nvCxnSpPr>
          <p:cNvPr id="334" name="Google Shape;334;g2de24ec56da_2_2"/>
          <p:cNvCxnSpPr/>
          <p:nvPr/>
        </p:nvCxnSpPr>
        <p:spPr>
          <a:xfrm>
            <a:off x="3954725" y="2003725"/>
            <a:ext cx="777300" cy="0"/>
          </a:xfrm>
          <a:prstGeom prst="straightConnector1">
            <a:avLst/>
          </a:prstGeom>
          <a:noFill/>
          <a:ln cap="flat" cmpd="sng" w="19050">
            <a:solidFill>
              <a:schemeClr val="dk1"/>
            </a:solidFill>
            <a:prstDash val="solid"/>
            <a:round/>
            <a:headEnd len="sm" w="sm" type="none"/>
            <a:tailEnd len="sm" w="sm" type="none"/>
          </a:ln>
        </p:spPr>
      </p:cxnSp>
      <p:cxnSp>
        <p:nvCxnSpPr>
          <p:cNvPr id="335" name="Google Shape;335;g2de24ec56da_2_2"/>
          <p:cNvCxnSpPr/>
          <p:nvPr/>
        </p:nvCxnSpPr>
        <p:spPr>
          <a:xfrm>
            <a:off x="6578475" y="2003725"/>
            <a:ext cx="777300" cy="0"/>
          </a:xfrm>
          <a:prstGeom prst="straightConnector1">
            <a:avLst/>
          </a:prstGeom>
          <a:noFill/>
          <a:ln cap="flat" cmpd="sng" w="19050">
            <a:solidFill>
              <a:schemeClr val="dk1"/>
            </a:solidFill>
            <a:prstDash val="solid"/>
            <a:round/>
            <a:headEnd len="sm" w="sm" type="none"/>
            <a:tailEnd len="sm" w="sm" type="none"/>
          </a:ln>
        </p:spPr>
      </p:cxnSp>
      <p:sp>
        <p:nvSpPr>
          <p:cNvPr id="336" name="Google Shape;336;g2de24ec56da_2_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04</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de24ec56da_2_17"/>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LÝ DO CHỌN ĐỀ TÀI</a:t>
            </a:r>
            <a:endParaRPr b="1" sz="3300">
              <a:latin typeface="Lora"/>
              <a:ea typeface="Lora"/>
              <a:cs typeface="Lora"/>
              <a:sym typeface="Lora"/>
            </a:endParaRPr>
          </a:p>
        </p:txBody>
      </p:sp>
      <p:sp>
        <p:nvSpPr>
          <p:cNvPr id="342" name="Google Shape;342;g2de24ec56da_2_17"/>
          <p:cNvSpPr txBox="1"/>
          <p:nvPr>
            <p:ph idx="2" type="subTitle"/>
          </p:nvPr>
        </p:nvSpPr>
        <p:spPr>
          <a:xfrm>
            <a:off x="336900" y="1404250"/>
            <a:ext cx="8807100" cy="24933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Trong các ứng dụng thực tế, vấn đề của sự khan hiếm dữ liệu là một thách thức lớn khi mẫu dữ liệu bình thường chiếm đa số hơn so với các mẫu dữ liệu bất thường. Sự mất cân bằng này dẫn đến sự thiên vị trong quá trình ra quyết định của các mô hình máy học, làm giảm đi hiệu suất của chúng trong việc phát hiện các mẫu dữ liệu bất thường. </a:t>
            </a:r>
            <a:endParaRPr sz="2000">
              <a:solidFill>
                <a:srgbClr val="000000"/>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Do đó nhóm đã tìm và nghiên cứu về một mô hình GAN mới có tên là Evasion Generative Adversarial Network - EVAGAN</a:t>
            </a:r>
            <a:endParaRPr sz="3000">
              <a:solidFill>
                <a:srgbClr val="000000"/>
              </a:solidFill>
              <a:latin typeface="Times New Roman"/>
              <a:ea typeface="Times New Roman"/>
              <a:cs typeface="Times New Roman"/>
              <a:sym typeface="Times New Roman"/>
            </a:endParaRPr>
          </a:p>
        </p:txBody>
      </p:sp>
      <p:sp>
        <p:nvSpPr>
          <p:cNvPr id="343" name="Google Shape;343;g2de24ec56da_2_1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05</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de24ec56da_2_22"/>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MỤC TIÊU NGHIÊN CỨU</a:t>
            </a:r>
            <a:endParaRPr b="1" sz="3300">
              <a:latin typeface="Lora"/>
              <a:ea typeface="Lora"/>
              <a:cs typeface="Lora"/>
              <a:sym typeface="Lora"/>
            </a:endParaRPr>
          </a:p>
        </p:txBody>
      </p:sp>
      <p:sp>
        <p:nvSpPr>
          <p:cNvPr id="349" name="Google Shape;349;g2de24ec56da_2_22"/>
          <p:cNvSpPr txBox="1"/>
          <p:nvPr>
            <p:ph idx="2" type="subTitle"/>
          </p:nvPr>
        </p:nvSpPr>
        <p:spPr>
          <a:xfrm>
            <a:off x="336900" y="1404250"/>
            <a:ext cx="8807100" cy="2493300"/>
          </a:xfrm>
          <a:prstGeom prst="rect">
            <a:avLst/>
          </a:prstGeom>
          <a:noFill/>
          <a:ln>
            <a:noFill/>
          </a:ln>
        </p:spPr>
        <p:txBody>
          <a:bodyPr anchorCtr="0" anchor="t" bIns="91425" lIns="91425" spcFirstLastPara="1" rIns="91425" wrap="square" tIns="91425">
            <a:noAutofit/>
          </a:bodyPr>
          <a:lstStyle/>
          <a:p>
            <a:pPr indent="-355600" lvl="0" marL="914400" rtl="0" algn="just">
              <a:lnSpc>
                <a:spcPct val="100000"/>
              </a:lnSpc>
              <a:spcBef>
                <a:spcPts val="141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Mô hình GAN mới dựa trên ACGAN - EVAGAN được thiết kế để giải quyết vấn đề ít dữ liệu. Mô hình này kết hợp khả năng tạo ra các mẫu dữ liệu giả với khả năng phân loại các mẫu dữ liệu bất thường, mà không cần sự hỗ trợ từ các bộ phân loại machine learning. Điều này giúp cải thiện hiệu suất trong việc phát hiện các mẫu dữ liệu bất thường và giảm thiểu ảnh hưởng của sự khan hiếm dữ liệu trong các ứng dụng thực tế như phát hiện xâm nhập trong mạng máy tính và thị giác máy tính.</a:t>
            </a:r>
            <a:endParaRPr sz="2000">
              <a:solidFill>
                <a:srgbClr val="000000"/>
              </a:solidFill>
              <a:latin typeface="Times New Roman"/>
              <a:ea typeface="Times New Roman"/>
              <a:cs typeface="Times New Roman"/>
              <a:sym typeface="Times New Roman"/>
            </a:endParaRPr>
          </a:p>
        </p:txBody>
      </p:sp>
      <p:sp>
        <p:nvSpPr>
          <p:cNvPr id="350" name="Google Shape;350;g2de24ec56da_2_2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06</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de24ec56da_2_27"/>
          <p:cNvSpPr txBox="1"/>
          <p:nvPr>
            <p:ph type="title"/>
          </p:nvPr>
        </p:nvSpPr>
        <p:spPr>
          <a:xfrm>
            <a:off x="1426650" y="9135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PHƯƠNG PHÁP NGHIÊN CỨU</a:t>
            </a:r>
            <a:endParaRPr b="1" sz="3300">
              <a:latin typeface="Lora"/>
              <a:ea typeface="Lora"/>
              <a:cs typeface="Lora"/>
              <a:sym typeface="Lora"/>
            </a:endParaRPr>
          </a:p>
        </p:txBody>
      </p:sp>
      <p:sp>
        <p:nvSpPr>
          <p:cNvPr id="356" name="Google Shape;356;g2de24ec56da_2_27"/>
          <p:cNvSpPr txBox="1"/>
          <p:nvPr>
            <p:ph idx="2" type="subTitle"/>
          </p:nvPr>
        </p:nvSpPr>
        <p:spPr>
          <a:xfrm>
            <a:off x="168450" y="613625"/>
            <a:ext cx="8807100" cy="4119600"/>
          </a:xfrm>
          <a:prstGeom prst="rect">
            <a:avLst/>
          </a:prstGeom>
          <a:noFill/>
          <a:ln>
            <a:noFill/>
          </a:ln>
        </p:spPr>
        <p:txBody>
          <a:bodyPr anchorCtr="0" anchor="t" bIns="91425" lIns="91425" spcFirstLastPara="1" rIns="91425" wrap="square" tIns="91425">
            <a:noAutofit/>
          </a:bodyPr>
          <a:lstStyle/>
          <a:p>
            <a:pPr indent="-349250" lvl="0" marL="914400"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Một mô hình GAN cổ điển bao gồm generator (G) và discriminator (D). Trong đó, G chịu trách nhiệm tạo ra các mẫu tổng hợp và D sẽ đánh giá các mẫu do G tạo ra.</a:t>
            </a:r>
            <a:endParaRPr sz="1900">
              <a:solidFill>
                <a:srgbClr val="000000"/>
              </a:solidFill>
              <a:latin typeface="Times New Roman"/>
              <a:ea typeface="Times New Roman"/>
              <a:cs typeface="Times New Roman"/>
              <a:sym typeface="Times New Roman"/>
            </a:endParaRPr>
          </a:p>
          <a:p>
            <a:pPr indent="-349250" lvl="0" marL="914400"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Thiết kế EVAGAN được điều chỉnh để đáp ứng các vấn đề dữ liệu thấp, bao gồm 2 mạng neural là EVAGenerator và EVADiscriminator.</a:t>
            </a:r>
            <a:endParaRPr sz="1900">
              <a:solidFill>
                <a:srgbClr val="000000"/>
              </a:solidFill>
              <a:latin typeface="Times New Roman"/>
              <a:ea typeface="Times New Roman"/>
              <a:cs typeface="Times New Roman"/>
              <a:sym typeface="Times New Roman"/>
            </a:endParaRPr>
          </a:p>
          <a:p>
            <a:pPr indent="-349250" lvl="0" marL="914400"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Sử dụng kĩ thuật oversampling, các mẫu dữ liệu thật, giả được kết hợp với original training dataset tạo thành dataset mở rộng để tăng khả năng phát hiện.</a:t>
            </a:r>
            <a:endParaRPr sz="1900">
              <a:solidFill>
                <a:srgbClr val="000000"/>
              </a:solidFill>
              <a:latin typeface="Times New Roman"/>
              <a:ea typeface="Times New Roman"/>
              <a:cs typeface="Times New Roman"/>
              <a:sym typeface="Times New Roman"/>
            </a:endParaRPr>
          </a:p>
          <a:p>
            <a:pPr indent="-349250" lvl="0" marL="914400" rtl="0" algn="just">
              <a:lnSpc>
                <a:spcPct val="11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Sử dụng dataset ISCX-2014, CIC-2017, CIC-2018 và MNIST, so sánh mô hình EVAGAN và ACGAN để đánh giá hiệu suất.</a:t>
            </a:r>
            <a:endParaRPr sz="1900">
              <a:solidFill>
                <a:srgbClr val="000000"/>
              </a:solidFill>
              <a:latin typeface="Times New Roman"/>
              <a:ea typeface="Times New Roman"/>
              <a:cs typeface="Times New Roman"/>
              <a:sym typeface="Times New Roman"/>
            </a:endParaRPr>
          </a:p>
          <a:p>
            <a:pPr indent="-349250" lvl="0" marL="914400" rtl="0" algn="just">
              <a:lnSpc>
                <a:spcPct val="100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Để kiểm chứng hiệu suất của mô hình EVAGAN, nhóm sẽ so sánh với mô hình ACGAN dựa trên các tiêu chí: Hiệu suất phát hiện; Độ ổn định; Hiệu suất chất lượng; Độ phức tạp thời gian.</a:t>
            </a:r>
            <a:endParaRPr sz="1900">
              <a:solidFill>
                <a:srgbClr val="000000"/>
              </a:solidFill>
              <a:latin typeface="Times New Roman"/>
              <a:ea typeface="Times New Roman"/>
              <a:cs typeface="Times New Roman"/>
              <a:sym typeface="Times New Roman"/>
            </a:endParaRPr>
          </a:p>
        </p:txBody>
      </p:sp>
      <p:sp>
        <p:nvSpPr>
          <p:cNvPr id="357" name="Google Shape;357;g2de24ec56da_2_2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07</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de24ec56da_0_19"/>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CƠ SỞ LÝ THUYẾT</a:t>
            </a:r>
            <a:endParaRPr>
              <a:latin typeface="Lobster"/>
              <a:ea typeface="Lobster"/>
              <a:cs typeface="Lobster"/>
              <a:sym typeface="Lobster"/>
            </a:endParaRPr>
          </a:p>
        </p:txBody>
      </p:sp>
      <p:sp>
        <p:nvSpPr>
          <p:cNvPr id="363" name="Google Shape;363;g2de24ec56da_0_19"/>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02</a:t>
            </a:r>
            <a:endParaRPr>
              <a:latin typeface="Lobster"/>
              <a:ea typeface="Lobster"/>
              <a:cs typeface="Lobster"/>
              <a:sym typeface="Lobster"/>
            </a:endParaRPr>
          </a:p>
        </p:txBody>
      </p:sp>
      <p:grpSp>
        <p:nvGrpSpPr>
          <p:cNvPr id="364" name="Google Shape;364;g2de24ec56da_0_19"/>
          <p:cNvGrpSpPr/>
          <p:nvPr/>
        </p:nvGrpSpPr>
        <p:grpSpPr>
          <a:xfrm>
            <a:off x="8107375" y="-12"/>
            <a:ext cx="4148250" cy="5588487"/>
            <a:chOff x="8107375" y="-12"/>
            <a:chExt cx="4148250" cy="5588487"/>
          </a:xfrm>
        </p:grpSpPr>
        <p:pic>
          <p:nvPicPr>
            <p:cNvPr id="365" name="Google Shape;365;g2de24ec56da_0_19"/>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66" name="Google Shape;366;g2de24ec56da_0_19"/>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67" name="Google Shape;367;g2de24ec56da_0_19"/>
          <p:cNvGrpSpPr/>
          <p:nvPr/>
        </p:nvGrpSpPr>
        <p:grpSpPr>
          <a:xfrm>
            <a:off x="-2273550" y="3952738"/>
            <a:ext cx="10986575" cy="4148250"/>
            <a:chOff x="-2273550" y="3952738"/>
            <a:chExt cx="10986575" cy="4148250"/>
          </a:xfrm>
        </p:grpSpPr>
        <p:pic>
          <p:nvPicPr>
            <p:cNvPr id="368" name="Google Shape;368;g2de24ec56da_0_19"/>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69" name="Google Shape;369;g2de24ec56da_0_19"/>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70" name="Google Shape;370;g2de24ec56da_0_19"/>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71" name="Google Shape;371;g2de24ec56da_0_19"/>
          <p:cNvGrpSpPr/>
          <p:nvPr/>
        </p:nvGrpSpPr>
        <p:grpSpPr>
          <a:xfrm>
            <a:off x="1473375" y="-3286112"/>
            <a:ext cx="6870175" cy="4148250"/>
            <a:chOff x="1473375" y="-3286112"/>
            <a:chExt cx="6870175" cy="4148250"/>
          </a:xfrm>
        </p:grpSpPr>
        <p:pic>
          <p:nvPicPr>
            <p:cNvPr id="372" name="Google Shape;372;g2de24ec56da_0_19"/>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73" name="Google Shape;373;g2de24ec56da_0_19"/>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74" name="Google Shape;374;g2de24ec56da_0_19"/>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75" name="Google Shape;375;g2de24ec56da_0_19"/>
          <p:cNvGrpSpPr/>
          <p:nvPr/>
        </p:nvGrpSpPr>
        <p:grpSpPr>
          <a:xfrm>
            <a:off x="-1675150" y="-1671825"/>
            <a:ext cx="3549850" cy="6632325"/>
            <a:chOff x="-1675150" y="-1671825"/>
            <a:chExt cx="3549850" cy="6632325"/>
          </a:xfrm>
        </p:grpSpPr>
        <p:pic>
          <p:nvPicPr>
            <p:cNvPr id="376" name="Google Shape;376;g2de24ec56da_0_19"/>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77" name="Google Shape;377;g2de24ec56da_0_19"/>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78" name="Google Shape;378;g2de24ec56da_0_1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aleway"/>
                <a:ea typeface="Raleway"/>
                <a:cs typeface="Raleway"/>
                <a:sym typeface="Raleway"/>
              </a:rPr>
              <a:t>08</a:t>
            </a:r>
            <a:endParaRPr b="0" i="0" sz="1600" u="none" cap="none" strike="noStrike">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novate Business Plan by Slidesgo">
  <a:themeElements>
    <a:clrScheme name="Simple Light">
      <a:dk1>
        <a:srgbClr val="2A2A2A"/>
      </a:dk1>
      <a:lt1>
        <a:srgbClr val="FFFFFF"/>
      </a:lt1>
      <a:dk2>
        <a:srgbClr val="B7B3F0"/>
      </a:dk2>
      <a:lt2>
        <a:srgbClr val="E1BDF7"/>
      </a:lt2>
      <a:accent1>
        <a:srgbClr val="A6CEF2"/>
      </a:accent1>
      <a:accent2>
        <a:srgbClr val="C2C2C2"/>
      </a:accent2>
      <a:accent3>
        <a:srgbClr val="FFFFFF"/>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